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25"/>
  </p:notesMasterIdLst>
  <p:sldIdLst>
    <p:sldId id="259" r:id="rId2"/>
    <p:sldId id="320" r:id="rId3"/>
    <p:sldId id="327" r:id="rId4"/>
    <p:sldId id="366" r:id="rId5"/>
    <p:sldId id="374" r:id="rId6"/>
    <p:sldId id="338" r:id="rId7"/>
    <p:sldId id="343" r:id="rId8"/>
    <p:sldId id="375" r:id="rId9"/>
    <p:sldId id="344" r:id="rId10"/>
    <p:sldId id="345" r:id="rId11"/>
    <p:sldId id="353" r:id="rId12"/>
    <p:sldId id="354" r:id="rId13"/>
    <p:sldId id="355" r:id="rId14"/>
    <p:sldId id="376" r:id="rId15"/>
    <p:sldId id="356" r:id="rId16"/>
    <p:sldId id="368" r:id="rId17"/>
    <p:sldId id="373" r:id="rId18"/>
    <p:sldId id="357" r:id="rId19"/>
    <p:sldId id="369" r:id="rId20"/>
    <p:sldId id="370" r:id="rId21"/>
    <p:sldId id="371" r:id="rId22"/>
    <p:sldId id="263" r:id="rId23"/>
    <p:sldId id="372"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81" autoAdjust="0"/>
    <p:restoredTop sz="94660"/>
  </p:normalViewPr>
  <p:slideViewPr>
    <p:cSldViewPr snapToGrid="0">
      <p:cViewPr varScale="1">
        <p:scale>
          <a:sx n="111" d="100"/>
          <a:sy n="111" d="100"/>
        </p:scale>
        <p:origin x="643"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10003404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 name="Google Shape;121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4498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11f9ca2f356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11f9ca2f356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6122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11f9ca2f356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11f9ca2f356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4911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11f9ca2f356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11f9ca2f356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5400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11f9ca2f356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11f9ca2f356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2931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7540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859970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352453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551345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840965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8"/>
        <p:cNvGrpSpPr/>
        <p:nvPr/>
      </p:nvGrpSpPr>
      <p:grpSpPr>
        <a:xfrm>
          <a:off x="0" y="0"/>
          <a:ext cx="0" cy="0"/>
          <a:chOff x="0" y="0"/>
          <a:chExt cx="0" cy="0"/>
        </a:xfrm>
      </p:grpSpPr>
      <p:sp>
        <p:nvSpPr>
          <p:cNvPr id="1849" name="Google Shape;184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0" name="Google Shape;185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0345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 name="Google Shape;121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4834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8"/>
        <p:cNvGrpSpPr/>
        <p:nvPr/>
      </p:nvGrpSpPr>
      <p:grpSpPr>
        <a:xfrm>
          <a:off x="0" y="0"/>
          <a:ext cx="0" cy="0"/>
          <a:chOff x="0" y="0"/>
          <a:chExt cx="0" cy="0"/>
        </a:xfrm>
      </p:grpSpPr>
      <p:sp>
        <p:nvSpPr>
          <p:cNvPr id="1849" name="Google Shape;184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0" name="Google Shape;185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8711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1347493f6c9_0_5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1347493f6c9_0_5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4457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120d41ed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120d41ed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sz="1200" i="1">
              <a:solidFill>
                <a:srgbClr val="595959"/>
              </a:solidFill>
              <a:latin typeface="Anaheim"/>
              <a:ea typeface="Anaheim"/>
              <a:cs typeface="Anaheim"/>
              <a:sym typeface="Anaheim"/>
            </a:endParaRPr>
          </a:p>
        </p:txBody>
      </p:sp>
    </p:spTree>
    <p:extLst>
      <p:ext uri="{BB962C8B-B14F-4D97-AF65-F5344CB8AC3E}">
        <p14:creationId xmlns:p14="http://schemas.microsoft.com/office/powerpoint/2010/main" val="3689794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2070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436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11f9ca2f356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11f9ca2f356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13143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1067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11f9ca2f356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11f9ca2f356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9666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25" y="-400"/>
            <a:ext cx="9143872" cy="5143516"/>
            <a:chOff x="-125" y="-400"/>
            <a:chExt cx="9143872" cy="5143516"/>
          </a:xfrm>
        </p:grpSpPr>
        <p:sp>
          <p:nvSpPr>
            <p:cNvPr id="10" name="Google Shape;10;p2"/>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713225" y="539500"/>
            <a:ext cx="7717500" cy="4059900"/>
            <a:chOff x="713225" y="539500"/>
            <a:chExt cx="7717500" cy="4059900"/>
          </a:xfrm>
        </p:grpSpPr>
        <p:sp>
          <p:nvSpPr>
            <p:cNvPr id="47" name="Google Shape;47;p2"/>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2"/>
          <p:cNvSpPr txBox="1">
            <a:spLocks noGrp="1"/>
          </p:cNvSpPr>
          <p:nvPr>
            <p:ph type="ctrTitle"/>
          </p:nvPr>
        </p:nvSpPr>
        <p:spPr>
          <a:xfrm>
            <a:off x="1011600" y="853525"/>
            <a:ext cx="7178100" cy="2050200"/>
          </a:xfrm>
          <a:prstGeom prst="rect">
            <a:avLst/>
          </a:prstGeom>
        </p:spPr>
        <p:txBody>
          <a:bodyPr spcFirstLastPara="1" wrap="square" lIns="91425" tIns="91425" rIns="91425" bIns="91425" anchor="t" anchorCtr="0">
            <a:noAutofit/>
          </a:bodyPr>
          <a:lstStyle>
            <a:lvl1pPr lvl="0">
              <a:spcBef>
                <a:spcPts val="0"/>
              </a:spcBef>
              <a:spcAft>
                <a:spcPts val="0"/>
              </a:spcAft>
              <a:buSzPts val="5200"/>
              <a:buFont typeface="Archivo SemiBold"/>
              <a:buNone/>
              <a:defRPr sz="5100" b="0">
                <a:latin typeface="Fredoka One"/>
                <a:ea typeface="Fredoka One"/>
                <a:cs typeface="Fredoka One"/>
                <a:sym typeface="Fredoka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0" name="Google Shape;50;p2"/>
          <p:cNvSpPr txBox="1">
            <a:spLocks noGrp="1"/>
          </p:cNvSpPr>
          <p:nvPr>
            <p:ph type="subTitle" idx="1"/>
          </p:nvPr>
        </p:nvSpPr>
        <p:spPr>
          <a:xfrm>
            <a:off x="1011725" y="3175400"/>
            <a:ext cx="2983500" cy="687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5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56"/>
        <p:cNvGrpSpPr/>
        <p:nvPr/>
      </p:nvGrpSpPr>
      <p:grpSpPr>
        <a:xfrm>
          <a:off x="0" y="0"/>
          <a:ext cx="0" cy="0"/>
          <a:chOff x="0" y="0"/>
          <a:chExt cx="0" cy="0"/>
        </a:xfrm>
      </p:grpSpPr>
      <p:grpSp>
        <p:nvGrpSpPr>
          <p:cNvPr id="357" name="Google Shape;357;p11"/>
          <p:cNvGrpSpPr/>
          <p:nvPr/>
        </p:nvGrpSpPr>
        <p:grpSpPr>
          <a:xfrm>
            <a:off x="-125" y="-400"/>
            <a:ext cx="9143872" cy="5143516"/>
            <a:chOff x="-125" y="-400"/>
            <a:chExt cx="9143872" cy="5143516"/>
          </a:xfrm>
        </p:grpSpPr>
        <p:sp>
          <p:nvSpPr>
            <p:cNvPr id="358" name="Google Shape;358;p11"/>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1"/>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1"/>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1"/>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1"/>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1"/>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1"/>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1"/>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1"/>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1"/>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1"/>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1"/>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1"/>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1"/>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11"/>
          <p:cNvGrpSpPr/>
          <p:nvPr/>
        </p:nvGrpSpPr>
        <p:grpSpPr>
          <a:xfrm>
            <a:off x="713225" y="539500"/>
            <a:ext cx="7717500" cy="4059900"/>
            <a:chOff x="713225" y="539500"/>
            <a:chExt cx="7717500" cy="4059900"/>
          </a:xfrm>
        </p:grpSpPr>
        <p:sp>
          <p:nvSpPr>
            <p:cNvPr id="395" name="Google Shape;395;p11"/>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1"/>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1"/>
          <p:cNvSpPr txBox="1">
            <a:spLocks noGrp="1"/>
          </p:cNvSpPr>
          <p:nvPr>
            <p:ph type="title" hasCustomPrompt="1"/>
          </p:nvPr>
        </p:nvSpPr>
        <p:spPr>
          <a:xfrm>
            <a:off x="1087650" y="1222600"/>
            <a:ext cx="6773700" cy="1253100"/>
          </a:xfrm>
          <a:prstGeom prst="rect">
            <a:avLst/>
          </a:prstGeom>
        </p:spPr>
        <p:txBody>
          <a:bodyPr spcFirstLastPara="1" wrap="square" lIns="91425" tIns="91425" rIns="91425" bIns="91425" anchor="ctr" anchorCtr="0">
            <a:noAutofit/>
          </a:bodyPr>
          <a:lstStyle>
            <a:lvl1pPr lvl="0">
              <a:spcBef>
                <a:spcPts val="0"/>
              </a:spcBef>
              <a:spcAft>
                <a:spcPts val="0"/>
              </a:spcAft>
              <a:buSzPts val="9600"/>
              <a:buFont typeface="Archivo SemiBold"/>
              <a:buNone/>
              <a:defRPr sz="10000" b="0">
                <a:solidFill>
                  <a:schemeClr val="accent3"/>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98" name="Google Shape;398;p11"/>
          <p:cNvSpPr txBox="1">
            <a:spLocks noGrp="1"/>
          </p:cNvSpPr>
          <p:nvPr>
            <p:ph type="subTitle" idx="1"/>
          </p:nvPr>
        </p:nvSpPr>
        <p:spPr>
          <a:xfrm>
            <a:off x="1087650" y="2924301"/>
            <a:ext cx="6773700" cy="38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9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00"/>
        <p:cNvGrpSpPr/>
        <p:nvPr/>
      </p:nvGrpSpPr>
      <p:grpSpPr>
        <a:xfrm>
          <a:off x="0" y="0"/>
          <a:ext cx="0" cy="0"/>
          <a:chOff x="0" y="0"/>
          <a:chExt cx="0" cy="0"/>
        </a:xfrm>
      </p:grpSpPr>
      <p:grpSp>
        <p:nvGrpSpPr>
          <p:cNvPr id="401" name="Google Shape;401;p13"/>
          <p:cNvGrpSpPr/>
          <p:nvPr/>
        </p:nvGrpSpPr>
        <p:grpSpPr>
          <a:xfrm>
            <a:off x="-125" y="-400"/>
            <a:ext cx="9143872" cy="5143516"/>
            <a:chOff x="-125" y="-400"/>
            <a:chExt cx="9143872" cy="5143516"/>
          </a:xfrm>
        </p:grpSpPr>
        <p:sp>
          <p:nvSpPr>
            <p:cNvPr id="402" name="Google Shape;402;p13"/>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3"/>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3"/>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3"/>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3"/>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3"/>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3"/>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3"/>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3"/>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3"/>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3"/>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3"/>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3"/>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3"/>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3"/>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3"/>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3"/>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3"/>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3"/>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3"/>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3"/>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3"/>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3"/>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3"/>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3"/>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3"/>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3"/>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3"/>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3"/>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3"/>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3"/>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3"/>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3"/>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13"/>
          <p:cNvGrpSpPr/>
          <p:nvPr/>
        </p:nvGrpSpPr>
        <p:grpSpPr>
          <a:xfrm>
            <a:off x="713225" y="539500"/>
            <a:ext cx="7717500" cy="4059900"/>
            <a:chOff x="713225" y="539500"/>
            <a:chExt cx="7717500" cy="4059900"/>
          </a:xfrm>
        </p:grpSpPr>
        <p:sp>
          <p:nvSpPr>
            <p:cNvPr id="439" name="Google Shape;439;p13"/>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3"/>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13"/>
          <p:cNvSpPr txBox="1">
            <a:spLocks noGrp="1"/>
          </p:cNvSpPr>
          <p:nvPr>
            <p:ph type="subTitle" idx="1"/>
          </p:nvPr>
        </p:nvSpPr>
        <p:spPr>
          <a:xfrm>
            <a:off x="1881191" y="2161025"/>
            <a:ext cx="2626800" cy="5244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42" name="Google Shape;442;p13"/>
          <p:cNvSpPr txBox="1">
            <a:spLocks noGrp="1"/>
          </p:cNvSpPr>
          <p:nvPr>
            <p:ph type="subTitle" idx="2"/>
          </p:nvPr>
        </p:nvSpPr>
        <p:spPr>
          <a:xfrm>
            <a:off x="5597826" y="2161025"/>
            <a:ext cx="2626800" cy="5244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43" name="Google Shape;443;p13"/>
          <p:cNvSpPr txBox="1">
            <a:spLocks noGrp="1"/>
          </p:cNvSpPr>
          <p:nvPr>
            <p:ph type="title" hasCustomPrompt="1"/>
          </p:nvPr>
        </p:nvSpPr>
        <p:spPr>
          <a:xfrm>
            <a:off x="976772" y="1934221"/>
            <a:ext cx="753600" cy="450900"/>
          </a:xfrm>
          <a:prstGeom prst="rect">
            <a:avLst/>
          </a:prstGeom>
        </p:spPr>
        <p:txBody>
          <a:bodyPr spcFirstLastPara="1" wrap="square" lIns="91425" tIns="0" rIns="91425" bIns="91425" anchor="b" anchorCtr="0">
            <a:noAutofit/>
          </a:bodyPr>
          <a:lstStyle>
            <a:lvl1pPr lvl="0" algn="ctr" rtl="0">
              <a:spcBef>
                <a:spcPts val="0"/>
              </a:spcBef>
              <a:spcAft>
                <a:spcPts val="0"/>
              </a:spcAft>
              <a:buSzPts val="3000"/>
              <a:buNone/>
              <a:defRPr sz="2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4" name="Google Shape;444;p13"/>
          <p:cNvSpPr txBox="1">
            <a:spLocks noGrp="1"/>
          </p:cNvSpPr>
          <p:nvPr>
            <p:ph type="title" idx="3" hasCustomPrompt="1"/>
          </p:nvPr>
        </p:nvSpPr>
        <p:spPr>
          <a:xfrm>
            <a:off x="4678944" y="1934221"/>
            <a:ext cx="753600" cy="450900"/>
          </a:xfrm>
          <a:prstGeom prst="rect">
            <a:avLst/>
          </a:prstGeom>
        </p:spPr>
        <p:txBody>
          <a:bodyPr spcFirstLastPara="1" wrap="square" lIns="91425" tIns="0" rIns="91425" bIns="91425" anchor="b" anchorCtr="0">
            <a:noAutofit/>
          </a:bodyPr>
          <a:lstStyle>
            <a:lvl1pPr lvl="0" algn="ctr" rtl="0">
              <a:spcBef>
                <a:spcPts val="0"/>
              </a:spcBef>
              <a:spcAft>
                <a:spcPts val="0"/>
              </a:spcAft>
              <a:buSzPts val="3000"/>
              <a:buNone/>
              <a:defRPr sz="2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5" name="Google Shape;445;p13"/>
          <p:cNvSpPr txBox="1">
            <a:spLocks noGrp="1"/>
          </p:cNvSpPr>
          <p:nvPr>
            <p:ph type="title" idx="4"/>
          </p:nvPr>
        </p:nvSpPr>
        <p:spPr>
          <a:xfrm>
            <a:off x="713250" y="539500"/>
            <a:ext cx="7717500" cy="45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b="0">
                <a:latin typeface="Fredoka One"/>
                <a:ea typeface="Fredoka One"/>
                <a:cs typeface="Fredoka One"/>
                <a:sym typeface="Fredoka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6" name="Google Shape;446;p13"/>
          <p:cNvSpPr txBox="1">
            <a:spLocks noGrp="1"/>
          </p:cNvSpPr>
          <p:nvPr>
            <p:ph type="subTitle" idx="5"/>
          </p:nvPr>
        </p:nvSpPr>
        <p:spPr>
          <a:xfrm>
            <a:off x="1881197" y="1633921"/>
            <a:ext cx="2626800" cy="450900"/>
          </a:xfrm>
          <a:prstGeom prst="rect">
            <a:avLst/>
          </a:prstGeom>
        </p:spPr>
        <p:txBody>
          <a:bodyPr spcFirstLastPara="1" wrap="square" lIns="91425" tIns="0" rIns="91425" bIns="91425" anchor="b" anchorCtr="0">
            <a:noAutofit/>
          </a:bodyPr>
          <a:lstStyle>
            <a:lvl1pPr lvl="0" rtl="0">
              <a:lnSpc>
                <a:spcPct val="100000"/>
              </a:lnSpc>
              <a:spcBef>
                <a:spcPts val="0"/>
              </a:spcBef>
              <a:spcAft>
                <a:spcPts val="0"/>
              </a:spcAft>
              <a:buSzPts val="1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1900"/>
              <a:buNone/>
              <a:defRPr sz="1900" b="1"/>
            </a:lvl2pPr>
            <a:lvl3pPr lvl="2" algn="ctr" rtl="0">
              <a:lnSpc>
                <a:spcPct val="100000"/>
              </a:lnSpc>
              <a:spcBef>
                <a:spcPts val="0"/>
              </a:spcBef>
              <a:spcAft>
                <a:spcPts val="0"/>
              </a:spcAft>
              <a:buSzPts val="1900"/>
              <a:buNone/>
              <a:defRPr sz="1900" b="1"/>
            </a:lvl3pPr>
            <a:lvl4pPr lvl="3" algn="ctr" rtl="0">
              <a:lnSpc>
                <a:spcPct val="100000"/>
              </a:lnSpc>
              <a:spcBef>
                <a:spcPts val="0"/>
              </a:spcBef>
              <a:spcAft>
                <a:spcPts val="0"/>
              </a:spcAft>
              <a:buSzPts val="1900"/>
              <a:buNone/>
              <a:defRPr sz="1900" b="1"/>
            </a:lvl4pPr>
            <a:lvl5pPr lvl="4" algn="ctr" rtl="0">
              <a:lnSpc>
                <a:spcPct val="100000"/>
              </a:lnSpc>
              <a:spcBef>
                <a:spcPts val="0"/>
              </a:spcBef>
              <a:spcAft>
                <a:spcPts val="0"/>
              </a:spcAft>
              <a:buSzPts val="1900"/>
              <a:buNone/>
              <a:defRPr sz="1900" b="1"/>
            </a:lvl5pPr>
            <a:lvl6pPr lvl="5" algn="ctr" rtl="0">
              <a:lnSpc>
                <a:spcPct val="100000"/>
              </a:lnSpc>
              <a:spcBef>
                <a:spcPts val="0"/>
              </a:spcBef>
              <a:spcAft>
                <a:spcPts val="0"/>
              </a:spcAft>
              <a:buSzPts val="1900"/>
              <a:buNone/>
              <a:defRPr sz="1900" b="1"/>
            </a:lvl6pPr>
            <a:lvl7pPr lvl="6" algn="ctr" rtl="0">
              <a:lnSpc>
                <a:spcPct val="100000"/>
              </a:lnSpc>
              <a:spcBef>
                <a:spcPts val="0"/>
              </a:spcBef>
              <a:spcAft>
                <a:spcPts val="0"/>
              </a:spcAft>
              <a:buSzPts val="1900"/>
              <a:buNone/>
              <a:defRPr sz="1900" b="1"/>
            </a:lvl7pPr>
            <a:lvl8pPr lvl="7" algn="ctr" rtl="0">
              <a:lnSpc>
                <a:spcPct val="100000"/>
              </a:lnSpc>
              <a:spcBef>
                <a:spcPts val="0"/>
              </a:spcBef>
              <a:spcAft>
                <a:spcPts val="0"/>
              </a:spcAft>
              <a:buSzPts val="1900"/>
              <a:buNone/>
              <a:defRPr sz="1900" b="1"/>
            </a:lvl8pPr>
            <a:lvl9pPr lvl="8" algn="ctr" rtl="0">
              <a:lnSpc>
                <a:spcPct val="100000"/>
              </a:lnSpc>
              <a:spcBef>
                <a:spcPts val="0"/>
              </a:spcBef>
              <a:spcAft>
                <a:spcPts val="0"/>
              </a:spcAft>
              <a:buSzPts val="1900"/>
              <a:buNone/>
              <a:defRPr sz="1900" b="1"/>
            </a:lvl9pPr>
          </a:lstStyle>
          <a:p>
            <a:endParaRPr/>
          </a:p>
        </p:txBody>
      </p:sp>
      <p:sp>
        <p:nvSpPr>
          <p:cNvPr id="447" name="Google Shape;447;p13"/>
          <p:cNvSpPr txBox="1">
            <a:spLocks noGrp="1"/>
          </p:cNvSpPr>
          <p:nvPr>
            <p:ph type="subTitle" idx="6"/>
          </p:nvPr>
        </p:nvSpPr>
        <p:spPr>
          <a:xfrm>
            <a:off x="5597814" y="1633921"/>
            <a:ext cx="2626800" cy="450900"/>
          </a:xfrm>
          <a:prstGeom prst="rect">
            <a:avLst/>
          </a:prstGeom>
        </p:spPr>
        <p:txBody>
          <a:bodyPr spcFirstLastPara="1" wrap="square" lIns="91425" tIns="0" rIns="91425" bIns="91425" anchor="b" anchorCtr="0">
            <a:noAutofit/>
          </a:bodyPr>
          <a:lstStyle>
            <a:lvl1pPr lvl="0" rtl="0">
              <a:lnSpc>
                <a:spcPct val="100000"/>
              </a:lnSpc>
              <a:spcBef>
                <a:spcPts val="0"/>
              </a:spcBef>
              <a:spcAft>
                <a:spcPts val="0"/>
              </a:spcAft>
              <a:buSzPts val="1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1900"/>
              <a:buNone/>
              <a:defRPr sz="1900" b="1"/>
            </a:lvl2pPr>
            <a:lvl3pPr lvl="2" algn="ctr" rtl="0">
              <a:lnSpc>
                <a:spcPct val="100000"/>
              </a:lnSpc>
              <a:spcBef>
                <a:spcPts val="0"/>
              </a:spcBef>
              <a:spcAft>
                <a:spcPts val="0"/>
              </a:spcAft>
              <a:buSzPts val="1900"/>
              <a:buNone/>
              <a:defRPr sz="1900" b="1"/>
            </a:lvl3pPr>
            <a:lvl4pPr lvl="3" algn="ctr" rtl="0">
              <a:lnSpc>
                <a:spcPct val="100000"/>
              </a:lnSpc>
              <a:spcBef>
                <a:spcPts val="0"/>
              </a:spcBef>
              <a:spcAft>
                <a:spcPts val="0"/>
              </a:spcAft>
              <a:buSzPts val="1900"/>
              <a:buNone/>
              <a:defRPr sz="1900" b="1"/>
            </a:lvl4pPr>
            <a:lvl5pPr lvl="4" algn="ctr" rtl="0">
              <a:lnSpc>
                <a:spcPct val="100000"/>
              </a:lnSpc>
              <a:spcBef>
                <a:spcPts val="0"/>
              </a:spcBef>
              <a:spcAft>
                <a:spcPts val="0"/>
              </a:spcAft>
              <a:buSzPts val="1900"/>
              <a:buNone/>
              <a:defRPr sz="1900" b="1"/>
            </a:lvl5pPr>
            <a:lvl6pPr lvl="5" algn="ctr" rtl="0">
              <a:lnSpc>
                <a:spcPct val="100000"/>
              </a:lnSpc>
              <a:spcBef>
                <a:spcPts val="0"/>
              </a:spcBef>
              <a:spcAft>
                <a:spcPts val="0"/>
              </a:spcAft>
              <a:buSzPts val="1900"/>
              <a:buNone/>
              <a:defRPr sz="1900" b="1"/>
            </a:lvl6pPr>
            <a:lvl7pPr lvl="6" algn="ctr" rtl="0">
              <a:lnSpc>
                <a:spcPct val="100000"/>
              </a:lnSpc>
              <a:spcBef>
                <a:spcPts val="0"/>
              </a:spcBef>
              <a:spcAft>
                <a:spcPts val="0"/>
              </a:spcAft>
              <a:buSzPts val="1900"/>
              <a:buNone/>
              <a:defRPr sz="1900" b="1"/>
            </a:lvl7pPr>
            <a:lvl8pPr lvl="7" algn="ctr" rtl="0">
              <a:lnSpc>
                <a:spcPct val="100000"/>
              </a:lnSpc>
              <a:spcBef>
                <a:spcPts val="0"/>
              </a:spcBef>
              <a:spcAft>
                <a:spcPts val="0"/>
              </a:spcAft>
              <a:buSzPts val="1900"/>
              <a:buNone/>
              <a:defRPr sz="1900" b="1"/>
            </a:lvl8pPr>
            <a:lvl9pPr lvl="8" algn="ctr" rtl="0">
              <a:lnSpc>
                <a:spcPct val="100000"/>
              </a:lnSpc>
              <a:spcBef>
                <a:spcPts val="0"/>
              </a:spcBef>
              <a:spcAft>
                <a:spcPts val="0"/>
              </a:spcAft>
              <a:buSzPts val="1900"/>
              <a:buNone/>
              <a:defRPr sz="1900" b="1"/>
            </a:lvl9pPr>
          </a:lstStyle>
          <a:p>
            <a:endParaRPr/>
          </a:p>
        </p:txBody>
      </p:sp>
      <p:sp>
        <p:nvSpPr>
          <p:cNvPr id="448" name="Google Shape;448;p13"/>
          <p:cNvSpPr txBox="1">
            <a:spLocks noGrp="1"/>
          </p:cNvSpPr>
          <p:nvPr>
            <p:ph type="subTitle" idx="7"/>
          </p:nvPr>
        </p:nvSpPr>
        <p:spPr>
          <a:xfrm>
            <a:off x="1881191" y="3725175"/>
            <a:ext cx="2626800" cy="5244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49" name="Google Shape;449;p13"/>
          <p:cNvSpPr txBox="1">
            <a:spLocks noGrp="1"/>
          </p:cNvSpPr>
          <p:nvPr>
            <p:ph type="subTitle" idx="8"/>
          </p:nvPr>
        </p:nvSpPr>
        <p:spPr>
          <a:xfrm>
            <a:off x="5597821" y="3725233"/>
            <a:ext cx="2626800" cy="5244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50" name="Google Shape;450;p13"/>
          <p:cNvSpPr txBox="1">
            <a:spLocks noGrp="1"/>
          </p:cNvSpPr>
          <p:nvPr>
            <p:ph type="title" idx="9" hasCustomPrompt="1"/>
          </p:nvPr>
        </p:nvSpPr>
        <p:spPr>
          <a:xfrm>
            <a:off x="988234" y="3502897"/>
            <a:ext cx="753600" cy="450900"/>
          </a:xfrm>
          <a:prstGeom prst="rect">
            <a:avLst/>
          </a:prstGeom>
        </p:spPr>
        <p:txBody>
          <a:bodyPr spcFirstLastPara="1" wrap="square" lIns="91425" tIns="0" rIns="91425" bIns="91425" anchor="b" anchorCtr="0">
            <a:noAutofit/>
          </a:bodyPr>
          <a:lstStyle>
            <a:lvl1pPr lvl="0" algn="ctr" rtl="0">
              <a:spcBef>
                <a:spcPts val="0"/>
              </a:spcBef>
              <a:spcAft>
                <a:spcPts val="0"/>
              </a:spcAft>
              <a:buSzPts val="3000"/>
              <a:buNone/>
              <a:defRPr sz="2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1" name="Google Shape;451;p13"/>
          <p:cNvSpPr txBox="1">
            <a:spLocks noGrp="1"/>
          </p:cNvSpPr>
          <p:nvPr>
            <p:ph type="title" idx="13" hasCustomPrompt="1"/>
          </p:nvPr>
        </p:nvSpPr>
        <p:spPr>
          <a:xfrm>
            <a:off x="4690407" y="3502897"/>
            <a:ext cx="753600" cy="450900"/>
          </a:xfrm>
          <a:prstGeom prst="rect">
            <a:avLst/>
          </a:prstGeom>
        </p:spPr>
        <p:txBody>
          <a:bodyPr spcFirstLastPara="1" wrap="square" lIns="91425" tIns="0" rIns="91425" bIns="91425" anchor="b" anchorCtr="0">
            <a:noAutofit/>
          </a:bodyPr>
          <a:lstStyle>
            <a:lvl1pPr lvl="0" algn="ctr" rtl="0">
              <a:spcBef>
                <a:spcPts val="0"/>
              </a:spcBef>
              <a:spcAft>
                <a:spcPts val="0"/>
              </a:spcAft>
              <a:buSzPts val="3000"/>
              <a:buNone/>
              <a:defRPr sz="2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2" name="Google Shape;452;p13"/>
          <p:cNvSpPr txBox="1">
            <a:spLocks noGrp="1"/>
          </p:cNvSpPr>
          <p:nvPr>
            <p:ph type="subTitle" idx="14"/>
          </p:nvPr>
        </p:nvSpPr>
        <p:spPr>
          <a:xfrm>
            <a:off x="1881191" y="3198075"/>
            <a:ext cx="2626800" cy="450900"/>
          </a:xfrm>
          <a:prstGeom prst="rect">
            <a:avLst/>
          </a:prstGeom>
        </p:spPr>
        <p:txBody>
          <a:bodyPr spcFirstLastPara="1" wrap="square" lIns="91425" tIns="0" rIns="91425" bIns="91425" anchor="b" anchorCtr="0">
            <a:noAutofit/>
          </a:bodyPr>
          <a:lstStyle>
            <a:lvl1pPr lvl="0" rtl="0">
              <a:lnSpc>
                <a:spcPct val="100000"/>
              </a:lnSpc>
              <a:spcBef>
                <a:spcPts val="0"/>
              </a:spcBef>
              <a:spcAft>
                <a:spcPts val="0"/>
              </a:spcAft>
              <a:buSzPts val="1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1900"/>
              <a:buNone/>
              <a:defRPr sz="1900" b="1"/>
            </a:lvl2pPr>
            <a:lvl3pPr lvl="2" algn="ctr" rtl="0">
              <a:lnSpc>
                <a:spcPct val="100000"/>
              </a:lnSpc>
              <a:spcBef>
                <a:spcPts val="0"/>
              </a:spcBef>
              <a:spcAft>
                <a:spcPts val="0"/>
              </a:spcAft>
              <a:buSzPts val="1900"/>
              <a:buNone/>
              <a:defRPr sz="1900" b="1"/>
            </a:lvl3pPr>
            <a:lvl4pPr lvl="3" algn="ctr" rtl="0">
              <a:lnSpc>
                <a:spcPct val="100000"/>
              </a:lnSpc>
              <a:spcBef>
                <a:spcPts val="0"/>
              </a:spcBef>
              <a:spcAft>
                <a:spcPts val="0"/>
              </a:spcAft>
              <a:buSzPts val="1900"/>
              <a:buNone/>
              <a:defRPr sz="1900" b="1"/>
            </a:lvl4pPr>
            <a:lvl5pPr lvl="4" algn="ctr" rtl="0">
              <a:lnSpc>
                <a:spcPct val="100000"/>
              </a:lnSpc>
              <a:spcBef>
                <a:spcPts val="0"/>
              </a:spcBef>
              <a:spcAft>
                <a:spcPts val="0"/>
              </a:spcAft>
              <a:buSzPts val="1900"/>
              <a:buNone/>
              <a:defRPr sz="1900" b="1"/>
            </a:lvl5pPr>
            <a:lvl6pPr lvl="5" algn="ctr" rtl="0">
              <a:lnSpc>
                <a:spcPct val="100000"/>
              </a:lnSpc>
              <a:spcBef>
                <a:spcPts val="0"/>
              </a:spcBef>
              <a:spcAft>
                <a:spcPts val="0"/>
              </a:spcAft>
              <a:buSzPts val="1900"/>
              <a:buNone/>
              <a:defRPr sz="1900" b="1"/>
            </a:lvl6pPr>
            <a:lvl7pPr lvl="6" algn="ctr" rtl="0">
              <a:lnSpc>
                <a:spcPct val="100000"/>
              </a:lnSpc>
              <a:spcBef>
                <a:spcPts val="0"/>
              </a:spcBef>
              <a:spcAft>
                <a:spcPts val="0"/>
              </a:spcAft>
              <a:buSzPts val="1900"/>
              <a:buNone/>
              <a:defRPr sz="1900" b="1"/>
            </a:lvl7pPr>
            <a:lvl8pPr lvl="7" algn="ctr" rtl="0">
              <a:lnSpc>
                <a:spcPct val="100000"/>
              </a:lnSpc>
              <a:spcBef>
                <a:spcPts val="0"/>
              </a:spcBef>
              <a:spcAft>
                <a:spcPts val="0"/>
              </a:spcAft>
              <a:buSzPts val="1900"/>
              <a:buNone/>
              <a:defRPr sz="1900" b="1"/>
            </a:lvl8pPr>
            <a:lvl9pPr lvl="8" algn="ctr" rtl="0">
              <a:lnSpc>
                <a:spcPct val="100000"/>
              </a:lnSpc>
              <a:spcBef>
                <a:spcPts val="0"/>
              </a:spcBef>
              <a:spcAft>
                <a:spcPts val="0"/>
              </a:spcAft>
              <a:buSzPts val="1900"/>
              <a:buNone/>
              <a:defRPr sz="1900" b="1"/>
            </a:lvl9pPr>
          </a:lstStyle>
          <a:p>
            <a:endParaRPr/>
          </a:p>
        </p:txBody>
      </p:sp>
      <p:sp>
        <p:nvSpPr>
          <p:cNvPr id="453" name="Google Shape;453;p13"/>
          <p:cNvSpPr txBox="1">
            <a:spLocks noGrp="1"/>
          </p:cNvSpPr>
          <p:nvPr>
            <p:ph type="subTitle" idx="15"/>
          </p:nvPr>
        </p:nvSpPr>
        <p:spPr>
          <a:xfrm>
            <a:off x="5597814" y="3198075"/>
            <a:ext cx="2626800" cy="450900"/>
          </a:xfrm>
          <a:prstGeom prst="rect">
            <a:avLst/>
          </a:prstGeom>
        </p:spPr>
        <p:txBody>
          <a:bodyPr spcFirstLastPara="1" wrap="square" lIns="91425" tIns="0" rIns="91425" bIns="91425" anchor="b" anchorCtr="0">
            <a:noAutofit/>
          </a:bodyPr>
          <a:lstStyle>
            <a:lvl1pPr lvl="0" rtl="0">
              <a:lnSpc>
                <a:spcPct val="100000"/>
              </a:lnSpc>
              <a:spcBef>
                <a:spcPts val="0"/>
              </a:spcBef>
              <a:spcAft>
                <a:spcPts val="0"/>
              </a:spcAft>
              <a:buSzPts val="1800"/>
              <a:buNone/>
              <a:defRPr sz="19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1900"/>
              <a:buNone/>
              <a:defRPr sz="1900" b="1"/>
            </a:lvl2pPr>
            <a:lvl3pPr lvl="2" algn="ctr" rtl="0">
              <a:lnSpc>
                <a:spcPct val="100000"/>
              </a:lnSpc>
              <a:spcBef>
                <a:spcPts val="0"/>
              </a:spcBef>
              <a:spcAft>
                <a:spcPts val="0"/>
              </a:spcAft>
              <a:buSzPts val="1900"/>
              <a:buNone/>
              <a:defRPr sz="1900" b="1"/>
            </a:lvl3pPr>
            <a:lvl4pPr lvl="3" algn="ctr" rtl="0">
              <a:lnSpc>
                <a:spcPct val="100000"/>
              </a:lnSpc>
              <a:spcBef>
                <a:spcPts val="0"/>
              </a:spcBef>
              <a:spcAft>
                <a:spcPts val="0"/>
              </a:spcAft>
              <a:buSzPts val="1900"/>
              <a:buNone/>
              <a:defRPr sz="1900" b="1"/>
            </a:lvl4pPr>
            <a:lvl5pPr lvl="4" algn="ctr" rtl="0">
              <a:lnSpc>
                <a:spcPct val="100000"/>
              </a:lnSpc>
              <a:spcBef>
                <a:spcPts val="0"/>
              </a:spcBef>
              <a:spcAft>
                <a:spcPts val="0"/>
              </a:spcAft>
              <a:buSzPts val="1900"/>
              <a:buNone/>
              <a:defRPr sz="1900" b="1"/>
            </a:lvl5pPr>
            <a:lvl6pPr lvl="5" algn="ctr" rtl="0">
              <a:lnSpc>
                <a:spcPct val="100000"/>
              </a:lnSpc>
              <a:spcBef>
                <a:spcPts val="0"/>
              </a:spcBef>
              <a:spcAft>
                <a:spcPts val="0"/>
              </a:spcAft>
              <a:buSzPts val="1900"/>
              <a:buNone/>
              <a:defRPr sz="1900" b="1"/>
            </a:lvl6pPr>
            <a:lvl7pPr lvl="6" algn="ctr" rtl="0">
              <a:lnSpc>
                <a:spcPct val="100000"/>
              </a:lnSpc>
              <a:spcBef>
                <a:spcPts val="0"/>
              </a:spcBef>
              <a:spcAft>
                <a:spcPts val="0"/>
              </a:spcAft>
              <a:buSzPts val="1900"/>
              <a:buNone/>
              <a:defRPr sz="1900" b="1"/>
            </a:lvl7pPr>
            <a:lvl8pPr lvl="7" algn="ctr" rtl="0">
              <a:lnSpc>
                <a:spcPct val="100000"/>
              </a:lnSpc>
              <a:spcBef>
                <a:spcPts val="0"/>
              </a:spcBef>
              <a:spcAft>
                <a:spcPts val="0"/>
              </a:spcAft>
              <a:buSzPts val="1900"/>
              <a:buNone/>
              <a:defRPr sz="1900" b="1"/>
            </a:lvl8pPr>
            <a:lvl9pPr lvl="8" algn="ctr" rtl="0">
              <a:lnSpc>
                <a:spcPct val="100000"/>
              </a:lnSpc>
              <a:spcBef>
                <a:spcPts val="0"/>
              </a:spcBef>
              <a:spcAft>
                <a:spcPts val="0"/>
              </a:spcAft>
              <a:buSzPts val="1900"/>
              <a:buNone/>
              <a:defRPr sz="1900" b="1"/>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54"/>
        <p:cNvGrpSpPr/>
        <p:nvPr/>
      </p:nvGrpSpPr>
      <p:grpSpPr>
        <a:xfrm>
          <a:off x="0" y="0"/>
          <a:ext cx="0" cy="0"/>
          <a:chOff x="0" y="0"/>
          <a:chExt cx="0" cy="0"/>
        </a:xfrm>
      </p:grpSpPr>
      <p:grpSp>
        <p:nvGrpSpPr>
          <p:cNvPr id="455" name="Google Shape;455;p14"/>
          <p:cNvGrpSpPr/>
          <p:nvPr/>
        </p:nvGrpSpPr>
        <p:grpSpPr>
          <a:xfrm>
            <a:off x="-125" y="-400"/>
            <a:ext cx="9143872" cy="5143516"/>
            <a:chOff x="-125" y="-400"/>
            <a:chExt cx="9143872" cy="5143516"/>
          </a:xfrm>
        </p:grpSpPr>
        <p:sp>
          <p:nvSpPr>
            <p:cNvPr id="456" name="Google Shape;456;p14"/>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4"/>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4"/>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4"/>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4"/>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4"/>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4"/>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4"/>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4"/>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4"/>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4"/>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4"/>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4"/>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4"/>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4"/>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4"/>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4"/>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4"/>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4"/>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4"/>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4"/>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4"/>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4"/>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4"/>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4"/>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4"/>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14"/>
          <p:cNvGrpSpPr/>
          <p:nvPr/>
        </p:nvGrpSpPr>
        <p:grpSpPr>
          <a:xfrm>
            <a:off x="713225" y="539500"/>
            <a:ext cx="7717500" cy="4059900"/>
            <a:chOff x="713225" y="539500"/>
            <a:chExt cx="7717500" cy="4059900"/>
          </a:xfrm>
        </p:grpSpPr>
        <p:sp>
          <p:nvSpPr>
            <p:cNvPr id="493" name="Google Shape;493;p14"/>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4"/>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14"/>
          <p:cNvSpPr txBox="1">
            <a:spLocks noGrp="1"/>
          </p:cNvSpPr>
          <p:nvPr>
            <p:ph type="title"/>
          </p:nvPr>
        </p:nvSpPr>
        <p:spPr>
          <a:xfrm>
            <a:off x="1327350" y="3409788"/>
            <a:ext cx="6146700" cy="449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000">
                <a:solidFill>
                  <a:schemeClr val="accent3"/>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496" name="Google Shape;496;p14"/>
          <p:cNvSpPr txBox="1">
            <a:spLocks noGrp="1"/>
          </p:cNvSpPr>
          <p:nvPr>
            <p:ph type="subTitle" idx="1"/>
          </p:nvPr>
        </p:nvSpPr>
        <p:spPr>
          <a:xfrm>
            <a:off x="1327350" y="1284000"/>
            <a:ext cx="6146700" cy="195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yle only 1">
  <p:cSld name="CUSTOM_10">
    <p:spTree>
      <p:nvGrpSpPr>
        <p:cNvPr id="1" name="Shape 497"/>
        <p:cNvGrpSpPr/>
        <p:nvPr/>
      </p:nvGrpSpPr>
      <p:grpSpPr>
        <a:xfrm>
          <a:off x="0" y="0"/>
          <a:ext cx="0" cy="0"/>
          <a:chOff x="0" y="0"/>
          <a:chExt cx="0" cy="0"/>
        </a:xfrm>
      </p:grpSpPr>
      <p:grpSp>
        <p:nvGrpSpPr>
          <p:cNvPr id="498" name="Google Shape;498;p15"/>
          <p:cNvGrpSpPr/>
          <p:nvPr/>
        </p:nvGrpSpPr>
        <p:grpSpPr>
          <a:xfrm>
            <a:off x="-125" y="-400"/>
            <a:ext cx="9143872" cy="5143516"/>
            <a:chOff x="-125" y="-400"/>
            <a:chExt cx="9143872" cy="5143516"/>
          </a:xfrm>
        </p:grpSpPr>
        <p:sp>
          <p:nvSpPr>
            <p:cNvPr id="499" name="Google Shape;499;p15"/>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5"/>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5"/>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5"/>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5"/>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5"/>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5"/>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5"/>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5"/>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5"/>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5"/>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5"/>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5"/>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5"/>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5"/>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5"/>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5"/>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5"/>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5"/>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5"/>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5"/>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5"/>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5"/>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5"/>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5"/>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5"/>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5"/>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5"/>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5"/>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5"/>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5"/>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5"/>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5"/>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5"/>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5"/>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5"/>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15"/>
          <p:cNvGrpSpPr/>
          <p:nvPr/>
        </p:nvGrpSpPr>
        <p:grpSpPr>
          <a:xfrm>
            <a:off x="713225" y="539500"/>
            <a:ext cx="7717500" cy="4059900"/>
            <a:chOff x="713225" y="539500"/>
            <a:chExt cx="7717500" cy="4059900"/>
          </a:xfrm>
        </p:grpSpPr>
        <p:sp>
          <p:nvSpPr>
            <p:cNvPr id="536" name="Google Shape;536;p15"/>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5"/>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 name="Google Shape;538;p15"/>
          <p:cNvSpPr txBox="1">
            <a:spLocks noGrp="1"/>
          </p:cNvSpPr>
          <p:nvPr>
            <p:ph type="title"/>
          </p:nvPr>
        </p:nvSpPr>
        <p:spPr>
          <a:xfrm>
            <a:off x="713250" y="539500"/>
            <a:ext cx="7717500" cy="45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b="0">
                <a:solidFill>
                  <a:schemeClr val="accen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539"/>
        <p:cNvGrpSpPr/>
        <p:nvPr/>
      </p:nvGrpSpPr>
      <p:grpSpPr>
        <a:xfrm>
          <a:off x="0" y="0"/>
          <a:ext cx="0" cy="0"/>
          <a:chOff x="0" y="0"/>
          <a:chExt cx="0" cy="0"/>
        </a:xfrm>
      </p:grpSpPr>
      <p:grpSp>
        <p:nvGrpSpPr>
          <p:cNvPr id="540" name="Google Shape;540;p16"/>
          <p:cNvGrpSpPr/>
          <p:nvPr/>
        </p:nvGrpSpPr>
        <p:grpSpPr>
          <a:xfrm>
            <a:off x="-125" y="-400"/>
            <a:ext cx="9143872" cy="5143516"/>
            <a:chOff x="-125" y="-400"/>
            <a:chExt cx="9143872" cy="5143516"/>
          </a:xfrm>
        </p:grpSpPr>
        <p:sp>
          <p:nvSpPr>
            <p:cNvPr id="541" name="Google Shape;541;p16"/>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6"/>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6"/>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6"/>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6"/>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6"/>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6"/>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6"/>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6"/>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6"/>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6"/>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6"/>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6"/>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6"/>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6"/>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6"/>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6"/>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6"/>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6"/>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6"/>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6"/>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6"/>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6"/>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6"/>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6"/>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6"/>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6"/>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6"/>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6"/>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6"/>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6"/>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6"/>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6"/>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6"/>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6"/>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6"/>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16"/>
          <p:cNvGrpSpPr/>
          <p:nvPr/>
        </p:nvGrpSpPr>
        <p:grpSpPr>
          <a:xfrm>
            <a:off x="713225" y="539500"/>
            <a:ext cx="7717500" cy="4059900"/>
            <a:chOff x="713225" y="539500"/>
            <a:chExt cx="7717500" cy="4059900"/>
          </a:xfrm>
        </p:grpSpPr>
        <p:sp>
          <p:nvSpPr>
            <p:cNvPr id="578" name="Google Shape;578;p16"/>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6"/>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16"/>
          <p:cNvSpPr txBox="1">
            <a:spLocks noGrp="1"/>
          </p:cNvSpPr>
          <p:nvPr>
            <p:ph type="title"/>
          </p:nvPr>
        </p:nvSpPr>
        <p:spPr>
          <a:xfrm>
            <a:off x="929475" y="1737350"/>
            <a:ext cx="3651600" cy="580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1" name="Google Shape;581;p16"/>
          <p:cNvSpPr txBox="1">
            <a:spLocks noGrp="1"/>
          </p:cNvSpPr>
          <p:nvPr>
            <p:ph type="subTitle" idx="1"/>
          </p:nvPr>
        </p:nvSpPr>
        <p:spPr>
          <a:xfrm>
            <a:off x="930675" y="2318150"/>
            <a:ext cx="3649200" cy="156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5">
    <p:spTree>
      <p:nvGrpSpPr>
        <p:cNvPr id="1" name="Shape 582"/>
        <p:cNvGrpSpPr/>
        <p:nvPr/>
      </p:nvGrpSpPr>
      <p:grpSpPr>
        <a:xfrm>
          <a:off x="0" y="0"/>
          <a:ext cx="0" cy="0"/>
          <a:chOff x="0" y="0"/>
          <a:chExt cx="0" cy="0"/>
        </a:xfrm>
      </p:grpSpPr>
      <p:grpSp>
        <p:nvGrpSpPr>
          <p:cNvPr id="583" name="Google Shape;583;p17"/>
          <p:cNvGrpSpPr/>
          <p:nvPr/>
        </p:nvGrpSpPr>
        <p:grpSpPr>
          <a:xfrm>
            <a:off x="-125" y="-400"/>
            <a:ext cx="9143872" cy="5143516"/>
            <a:chOff x="-125" y="-400"/>
            <a:chExt cx="9143872" cy="5143516"/>
          </a:xfrm>
        </p:grpSpPr>
        <p:sp>
          <p:nvSpPr>
            <p:cNvPr id="584" name="Google Shape;584;p17"/>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7"/>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7"/>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7"/>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7"/>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7"/>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7"/>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7"/>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7"/>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7"/>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7"/>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7"/>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7"/>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7"/>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7"/>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7"/>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7"/>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7"/>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7"/>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7"/>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7"/>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7"/>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7"/>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7"/>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7"/>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7"/>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7"/>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7"/>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7"/>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7"/>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7"/>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7"/>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7"/>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7"/>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7"/>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7"/>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17"/>
          <p:cNvGrpSpPr/>
          <p:nvPr/>
        </p:nvGrpSpPr>
        <p:grpSpPr>
          <a:xfrm>
            <a:off x="713225" y="539500"/>
            <a:ext cx="7717500" cy="4059900"/>
            <a:chOff x="713225" y="539500"/>
            <a:chExt cx="7717500" cy="4059900"/>
          </a:xfrm>
        </p:grpSpPr>
        <p:sp>
          <p:nvSpPr>
            <p:cNvPr id="621" name="Google Shape;621;p17"/>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7"/>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 name="Google Shape;623;p17"/>
          <p:cNvSpPr txBox="1">
            <a:spLocks noGrp="1"/>
          </p:cNvSpPr>
          <p:nvPr>
            <p:ph type="subTitle" idx="1"/>
          </p:nvPr>
        </p:nvSpPr>
        <p:spPr>
          <a:xfrm>
            <a:off x="1174331" y="1707422"/>
            <a:ext cx="23073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24" name="Google Shape;624;p17"/>
          <p:cNvSpPr txBox="1">
            <a:spLocks noGrp="1"/>
          </p:cNvSpPr>
          <p:nvPr>
            <p:ph type="subTitle" idx="2"/>
          </p:nvPr>
        </p:nvSpPr>
        <p:spPr>
          <a:xfrm>
            <a:off x="1174331" y="2756248"/>
            <a:ext cx="23073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25" name="Google Shape;625;p17"/>
          <p:cNvSpPr txBox="1">
            <a:spLocks noGrp="1"/>
          </p:cNvSpPr>
          <p:nvPr>
            <p:ph type="subTitle" idx="3"/>
          </p:nvPr>
        </p:nvSpPr>
        <p:spPr>
          <a:xfrm>
            <a:off x="1174331" y="3805075"/>
            <a:ext cx="23073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26" name="Google Shape;626;p17"/>
          <p:cNvSpPr txBox="1">
            <a:spLocks noGrp="1"/>
          </p:cNvSpPr>
          <p:nvPr>
            <p:ph type="title"/>
          </p:nvPr>
        </p:nvSpPr>
        <p:spPr>
          <a:xfrm>
            <a:off x="713250" y="539500"/>
            <a:ext cx="7717500" cy="45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7" name="Google Shape;627;p17"/>
          <p:cNvSpPr txBox="1">
            <a:spLocks noGrp="1"/>
          </p:cNvSpPr>
          <p:nvPr>
            <p:ph type="subTitle" idx="4"/>
          </p:nvPr>
        </p:nvSpPr>
        <p:spPr>
          <a:xfrm>
            <a:off x="1174331" y="1228922"/>
            <a:ext cx="2307300" cy="4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28" name="Google Shape;628;p17"/>
          <p:cNvSpPr txBox="1">
            <a:spLocks noGrp="1"/>
          </p:cNvSpPr>
          <p:nvPr>
            <p:ph type="subTitle" idx="5"/>
          </p:nvPr>
        </p:nvSpPr>
        <p:spPr>
          <a:xfrm>
            <a:off x="1174331" y="2277748"/>
            <a:ext cx="2307300" cy="4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29" name="Google Shape;629;p17"/>
          <p:cNvSpPr txBox="1">
            <a:spLocks noGrp="1"/>
          </p:cNvSpPr>
          <p:nvPr>
            <p:ph type="subTitle" idx="6"/>
          </p:nvPr>
        </p:nvSpPr>
        <p:spPr>
          <a:xfrm>
            <a:off x="1174331" y="3326575"/>
            <a:ext cx="2307300" cy="478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630"/>
        <p:cNvGrpSpPr/>
        <p:nvPr/>
      </p:nvGrpSpPr>
      <p:grpSpPr>
        <a:xfrm>
          <a:off x="0" y="0"/>
          <a:ext cx="0" cy="0"/>
          <a:chOff x="0" y="0"/>
          <a:chExt cx="0" cy="0"/>
        </a:xfrm>
      </p:grpSpPr>
      <p:grpSp>
        <p:nvGrpSpPr>
          <p:cNvPr id="631" name="Google Shape;631;p18"/>
          <p:cNvGrpSpPr/>
          <p:nvPr/>
        </p:nvGrpSpPr>
        <p:grpSpPr>
          <a:xfrm>
            <a:off x="-125" y="-400"/>
            <a:ext cx="9143872" cy="5143516"/>
            <a:chOff x="-125" y="-400"/>
            <a:chExt cx="9143872" cy="5143516"/>
          </a:xfrm>
        </p:grpSpPr>
        <p:sp>
          <p:nvSpPr>
            <p:cNvPr id="632" name="Google Shape;632;p18"/>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8"/>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8"/>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8"/>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8"/>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8"/>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8"/>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8"/>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8"/>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8"/>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8"/>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8"/>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8"/>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8"/>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8"/>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8"/>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8"/>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8"/>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8"/>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8"/>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8"/>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8"/>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8"/>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8"/>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8"/>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8"/>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8"/>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8"/>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8"/>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8"/>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8"/>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8"/>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8"/>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8"/>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8"/>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8"/>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18"/>
          <p:cNvGrpSpPr/>
          <p:nvPr/>
        </p:nvGrpSpPr>
        <p:grpSpPr>
          <a:xfrm>
            <a:off x="713225" y="539500"/>
            <a:ext cx="7717500" cy="4059900"/>
            <a:chOff x="713225" y="539500"/>
            <a:chExt cx="7717500" cy="4059900"/>
          </a:xfrm>
        </p:grpSpPr>
        <p:sp>
          <p:nvSpPr>
            <p:cNvPr id="669" name="Google Shape;669;p18"/>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8"/>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 name="Google Shape;671;p18"/>
          <p:cNvSpPr txBox="1">
            <a:spLocks noGrp="1"/>
          </p:cNvSpPr>
          <p:nvPr>
            <p:ph type="subTitle" idx="1"/>
          </p:nvPr>
        </p:nvSpPr>
        <p:spPr>
          <a:xfrm>
            <a:off x="1048312" y="2046700"/>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72" name="Google Shape;672;p18"/>
          <p:cNvSpPr txBox="1">
            <a:spLocks noGrp="1"/>
          </p:cNvSpPr>
          <p:nvPr>
            <p:ph type="subTitle" idx="2"/>
          </p:nvPr>
        </p:nvSpPr>
        <p:spPr>
          <a:xfrm>
            <a:off x="3452250" y="2046700"/>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73" name="Google Shape;673;p18"/>
          <p:cNvSpPr txBox="1">
            <a:spLocks noGrp="1"/>
          </p:cNvSpPr>
          <p:nvPr>
            <p:ph type="subTitle" idx="3"/>
          </p:nvPr>
        </p:nvSpPr>
        <p:spPr>
          <a:xfrm>
            <a:off x="1048312" y="3462475"/>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74" name="Google Shape;674;p18"/>
          <p:cNvSpPr txBox="1">
            <a:spLocks noGrp="1"/>
          </p:cNvSpPr>
          <p:nvPr>
            <p:ph type="subTitle" idx="4"/>
          </p:nvPr>
        </p:nvSpPr>
        <p:spPr>
          <a:xfrm>
            <a:off x="3452250" y="3462475"/>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75" name="Google Shape;675;p18"/>
          <p:cNvSpPr txBox="1">
            <a:spLocks noGrp="1"/>
          </p:cNvSpPr>
          <p:nvPr>
            <p:ph type="subTitle" idx="5"/>
          </p:nvPr>
        </p:nvSpPr>
        <p:spPr>
          <a:xfrm>
            <a:off x="5856187" y="2046700"/>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76" name="Google Shape;676;p18"/>
          <p:cNvSpPr txBox="1">
            <a:spLocks noGrp="1"/>
          </p:cNvSpPr>
          <p:nvPr>
            <p:ph type="subTitle" idx="6"/>
          </p:nvPr>
        </p:nvSpPr>
        <p:spPr>
          <a:xfrm>
            <a:off x="5856187" y="3462475"/>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677" name="Google Shape;677;p18"/>
          <p:cNvSpPr txBox="1">
            <a:spLocks noGrp="1"/>
          </p:cNvSpPr>
          <p:nvPr>
            <p:ph type="title"/>
          </p:nvPr>
        </p:nvSpPr>
        <p:spPr>
          <a:xfrm>
            <a:off x="713250" y="539500"/>
            <a:ext cx="7717500" cy="45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8" name="Google Shape;678;p18"/>
          <p:cNvSpPr txBox="1">
            <a:spLocks noGrp="1"/>
          </p:cNvSpPr>
          <p:nvPr>
            <p:ph type="subTitle" idx="7"/>
          </p:nvPr>
        </p:nvSpPr>
        <p:spPr>
          <a:xfrm>
            <a:off x="1048312" y="1568200"/>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79" name="Google Shape;679;p18"/>
          <p:cNvSpPr txBox="1">
            <a:spLocks noGrp="1"/>
          </p:cNvSpPr>
          <p:nvPr>
            <p:ph type="subTitle" idx="8"/>
          </p:nvPr>
        </p:nvSpPr>
        <p:spPr>
          <a:xfrm>
            <a:off x="3452250" y="1568200"/>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80" name="Google Shape;680;p18"/>
          <p:cNvSpPr txBox="1">
            <a:spLocks noGrp="1"/>
          </p:cNvSpPr>
          <p:nvPr>
            <p:ph type="subTitle" idx="9"/>
          </p:nvPr>
        </p:nvSpPr>
        <p:spPr>
          <a:xfrm>
            <a:off x="1048312" y="2983975"/>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81" name="Google Shape;681;p18"/>
          <p:cNvSpPr txBox="1">
            <a:spLocks noGrp="1"/>
          </p:cNvSpPr>
          <p:nvPr>
            <p:ph type="subTitle" idx="13"/>
          </p:nvPr>
        </p:nvSpPr>
        <p:spPr>
          <a:xfrm>
            <a:off x="3452250" y="2983975"/>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82" name="Google Shape;682;p18"/>
          <p:cNvSpPr txBox="1">
            <a:spLocks noGrp="1"/>
          </p:cNvSpPr>
          <p:nvPr>
            <p:ph type="subTitle" idx="14"/>
          </p:nvPr>
        </p:nvSpPr>
        <p:spPr>
          <a:xfrm>
            <a:off x="5856188" y="1568200"/>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83" name="Google Shape;683;p18"/>
          <p:cNvSpPr txBox="1">
            <a:spLocks noGrp="1"/>
          </p:cNvSpPr>
          <p:nvPr>
            <p:ph type="subTitle" idx="15"/>
          </p:nvPr>
        </p:nvSpPr>
        <p:spPr>
          <a:xfrm>
            <a:off x="5856188" y="2983975"/>
            <a:ext cx="2239500" cy="47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684"/>
        <p:cNvGrpSpPr/>
        <p:nvPr/>
      </p:nvGrpSpPr>
      <p:grpSpPr>
        <a:xfrm>
          <a:off x="0" y="0"/>
          <a:ext cx="0" cy="0"/>
          <a:chOff x="0" y="0"/>
          <a:chExt cx="0" cy="0"/>
        </a:xfrm>
      </p:grpSpPr>
      <p:grpSp>
        <p:nvGrpSpPr>
          <p:cNvPr id="685" name="Google Shape;685;p19"/>
          <p:cNvGrpSpPr/>
          <p:nvPr/>
        </p:nvGrpSpPr>
        <p:grpSpPr>
          <a:xfrm>
            <a:off x="-125" y="-400"/>
            <a:ext cx="9143872" cy="5143516"/>
            <a:chOff x="-125" y="-400"/>
            <a:chExt cx="9143872" cy="5143516"/>
          </a:xfrm>
        </p:grpSpPr>
        <p:sp>
          <p:nvSpPr>
            <p:cNvPr id="686" name="Google Shape;686;p19"/>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9"/>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9"/>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9"/>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9"/>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9"/>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9"/>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9"/>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9"/>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9"/>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9"/>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9"/>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9"/>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9"/>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9"/>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9"/>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9"/>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9"/>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9"/>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9"/>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9"/>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9"/>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9"/>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9"/>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9"/>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9"/>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9"/>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9"/>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9"/>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9"/>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9"/>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9"/>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9"/>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9"/>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9"/>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9"/>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19"/>
          <p:cNvGrpSpPr/>
          <p:nvPr/>
        </p:nvGrpSpPr>
        <p:grpSpPr>
          <a:xfrm>
            <a:off x="713225" y="539500"/>
            <a:ext cx="7717500" cy="4059900"/>
            <a:chOff x="713225" y="539500"/>
            <a:chExt cx="7717500" cy="4059900"/>
          </a:xfrm>
        </p:grpSpPr>
        <p:sp>
          <p:nvSpPr>
            <p:cNvPr id="723" name="Google Shape;723;p19"/>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9"/>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19"/>
          <p:cNvSpPr txBox="1">
            <a:spLocks noGrp="1"/>
          </p:cNvSpPr>
          <p:nvPr>
            <p:ph type="title" hasCustomPrompt="1"/>
          </p:nvPr>
        </p:nvSpPr>
        <p:spPr>
          <a:xfrm>
            <a:off x="1562525" y="2464300"/>
            <a:ext cx="2428500" cy="80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400" b="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26" name="Google Shape;726;p19"/>
          <p:cNvSpPr txBox="1">
            <a:spLocks noGrp="1"/>
          </p:cNvSpPr>
          <p:nvPr>
            <p:ph type="subTitle" idx="1"/>
          </p:nvPr>
        </p:nvSpPr>
        <p:spPr>
          <a:xfrm>
            <a:off x="1562525" y="3355925"/>
            <a:ext cx="2428500" cy="39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PT Sans"/>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727" name="Google Shape;727;p19"/>
          <p:cNvSpPr txBox="1">
            <a:spLocks noGrp="1"/>
          </p:cNvSpPr>
          <p:nvPr>
            <p:ph type="title" idx="2" hasCustomPrompt="1"/>
          </p:nvPr>
        </p:nvSpPr>
        <p:spPr>
          <a:xfrm>
            <a:off x="5152975" y="2464300"/>
            <a:ext cx="2428500" cy="806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400" b="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28" name="Google Shape;728;p19"/>
          <p:cNvSpPr txBox="1">
            <a:spLocks noGrp="1"/>
          </p:cNvSpPr>
          <p:nvPr>
            <p:ph type="subTitle" idx="3"/>
          </p:nvPr>
        </p:nvSpPr>
        <p:spPr>
          <a:xfrm>
            <a:off x="5152975" y="3751025"/>
            <a:ext cx="24285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729" name="Google Shape;729;p19"/>
          <p:cNvSpPr txBox="1">
            <a:spLocks noGrp="1"/>
          </p:cNvSpPr>
          <p:nvPr>
            <p:ph type="title" idx="4"/>
          </p:nvPr>
        </p:nvSpPr>
        <p:spPr>
          <a:xfrm>
            <a:off x="713250" y="539500"/>
            <a:ext cx="7717500" cy="450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000"/>
              <a:buNone/>
              <a:defRPr>
                <a:solidFill>
                  <a:schemeClr val="accent2"/>
                </a:solidFill>
              </a:defRPr>
            </a:lvl1pPr>
            <a:lvl2pPr lvl="1" rtl="0">
              <a:spcBef>
                <a:spcPts val="0"/>
              </a:spcBef>
              <a:spcAft>
                <a:spcPts val="0"/>
              </a:spcAft>
              <a:buClr>
                <a:schemeClr val="accent2"/>
              </a:buClr>
              <a:buSzPts val="3500"/>
              <a:buFont typeface="Fredoka One"/>
              <a:buNone/>
              <a:defRPr>
                <a:solidFill>
                  <a:schemeClr val="accent2"/>
                </a:solidFill>
                <a:latin typeface="Fredoka One"/>
                <a:ea typeface="Fredoka One"/>
                <a:cs typeface="Fredoka One"/>
                <a:sym typeface="Fredoka One"/>
              </a:defRPr>
            </a:lvl2pPr>
            <a:lvl3pPr lvl="2" rtl="0">
              <a:spcBef>
                <a:spcPts val="0"/>
              </a:spcBef>
              <a:spcAft>
                <a:spcPts val="0"/>
              </a:spcAft>
              <a:buClr>
                <a:schemeClr val="accent2"/>
              </a:buClr>
              <a:buSzPts val="3500"/>
              <a:buFont typeface="Fredoka One"/>
              <a:buNone/>
              <a:defRPr>
                <a:solidFill>
                  <a:schemeClr val="accent2"/>
                </a:solidFill>
                <a:latin typeface="Fredoka One"/>
                <a:ea typeface="Fredoka One"/>
                <a:cs typeface="Fredoka One"/>
                <a:sym typeface="Fredoka One"/>
              </a:defRPr>
            </a:lvl3pPr>
            <a:lvl4pPr lvl="3" rtl="0">
              <a:spcBef>
                <a:spcPts val="0"/>
              </a:spcBef>
              <a:spcAft>
                <a:spcPts val="0"/>
              </a:spcAft>
              <a:buClr>
                <a:schemeClr val="accent2"/>
              </a:buClr>
              <a:buSzPts val="3500"/>
              <a:buFont typeface="Fredoka One"/>
              <a:buNone/>
              <a:defRPr>
                <a:solidFill>
                  <a:schemeClr val="accent2"/>
                </a:solidFill>
                <a:latin typeface="Fredoka One"/>
                <a:ea typeface="Fredoka One"/>
                <a:cs typeface="Fredoka One"/>
                <a:sym typeface="Fredoka One"/>
              </a:defRPr>
            </a:lvl4pPr>
            <a:lvl5pPr lvl="4" rtl="0">
              <a:spcBef>
                <a:spcPts val="0"/>
              </a:spcBef>
              <a:spcAft>
                <a:spcPts val="0"/>
              </a:spcAft>
              <a:buClr>
                <a:schemeClr val="accent2"/>
              </a:buClr>
              <a:buSzPts val="3500"/>
              <a:buFont typeface="Fredoka One"/>
              <a:buNone/>
              <a:defRPr>
                <a:solidFill>
                  <a:schemeClr val="accent2"/>
                </a:solidFill>
                <a:latin typeface="Fredoka One"/>
                <a:ea typeface="Fredoka One"/>
                <a:cs typeface="Fredoka One"/>
                <a:sym typeface="Fredoka One"/>
              </a:defRPr>
            </a:lvl5pPr>
            <a:lvl6pPr lvl="5" rtl="0">
              <a:spcBef>
                <a:spcPts val="0"/>
              </a:spcBef>
              <a:spcAft>
                <a:spcPts val="0"/>
              </a:spcAft>
              <a:buClr>
                <a:schemeClr val="accent2"/>
              </a:buClr>
              <a:buSzPts val="3500"/>
              <a:buFont typeface="Fredoka One"/>
              <a:buNone/>
              <a:defRPr>
                <a:solidFill>
                  <a:schemeClr val="accent2"/>
                </a:solidFill>
                <a:latin typeface="Fredoka One"/>
                <a:ea typeface="Fredoka One"/>
                <a:cs typeface="Fredoka One"/>
                <a:sym typeface="Fredoka One"/>
              </a:defRPr>
            </a:lvl6pPr>
            <a:lvl7pPr lvl="6" rtl="0">
              <a:spcBef>
                <a:spcPts val="0"/>
              </a:spcBef>
              <a:spcAft>
                <a:spcPts val="0"/>
              </a:spcAft>
              <a:buClr>
                <a:schemeClr val="accent2"/>
              </a:buClr>
              <a:buSzPts val="3500"/>
              <a:buFont typeface="Fredoka One"/>
              <a:buNone/>
              <a:defRPr>
                <a:solidFill>
                  <a:schemeClr val="accent2"/>
                </a:solidFill>
                <a:latin typeface="Fredoka One"/>
                <a:ea typeface="Fredoka One"/>
                <a:cs typeface="Fredoka One"/>
                <a:sym typeface="Fredoka One"/>
              </a:defRPr>
            </a:lvl7pPr>
            <a:lvl8pPr lvl="7" rtl="0">
              <a:spcBef>
                <a:spcPts val="0"/>
              </a:spcBef>
              <a:spcAft>
                <a:spcPts val="0"/>
              </a:spcAft>
              <a:buClr>
                <a:schemeClr val="accent2"/>
              </a:buClr>
              <a:buSzPts val="3500"/>
              <a:buFont typeface="Fredoka One"/>
              <a:buNone/>
              <a:defRPr>
                <a:solidFill>
                  <a:schemeClr val="accent2"/>
                </a:solidFill>
                <a:latin typeface="Fredoka One"/>
                <a:ea typeface="Fredoka One"/>
                <a:cs typeface="Fredoka One"/>
                <a:sym typeface="Fredoka One"/>
              </a:defRPr>
            </a:lvl8pPr>
            <a:lvl9pPr lvl="8" rtl="0">
              <a:spcBef>
                <a:spcPts val="0"/>
              </a:spcBef>
              <a:spcAft>
                <a:spcPts val="0"/>
              </a:spcAft>
              <a:buClr>
                <a:schemeClr val="accent2"/>
              </a:buClr>
              <a:buSzPts val="3500"/>
              <a:buFont typeface="Fredoka One"/>
              <a:buNone/>
              <a:defRPr>
                <a:solidFill>
                  <a:schemeClr val="accent2"/>
                </a:solidFill>
                <a:latin typeface="Fredoka One"/>
                <a:ea typeface="Fredoka One"/>
                <a:cs typeface="Fredoka One"/>
                <a:sym typeface="Fredoka One"/>
              </a:defRPr>
            </a:lvl9pPr>
          </a:lstStyle>
          <a:p>
            <a:endParaRPr/>
          </a:p>
        </p:txBody>
      </p:sp>
      <p:sp>
        <p:nvSpPr>
          <p:cNvPr id="730" name="Google Shape;730;p19"/>
          <p:cNvSpPr txBox="1">
            <a:spLocks noGrp="1"/>
          </p:cNvSpPr>
          <p:nvPr>
            <p:ph type="subTitle" idx="5"/>
          </p:nvPr>
        </p:nvSpPr>
        <p:spPr>
          <a:xfrm>
            <a:off x="1562525" y="3751025"/>
            <a:ext cx="2428500" cy="63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731" name="Google Shape;731;p19"/>
          <p:cNvSpPr txBox="1">
            <a:spLocks noGrp="1"/>
          </p:cNvSpPr>
          <p:nvPr>
            <p:ph type="subTitle" idx="6"/>
          </p:nvPr>
        </p:nvSpPr>
        <p:spPr>
          <a:xfrm>
            <a:off x="5152975" y="3355925"/>
            <a:ext cx="2428500" cy="39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PT Sans"/>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732"/>
        <p:cNvGrpSpPr/>
        <p:nvPr/>
      </p:nvGrpSpPr>
      <p:grpSpPr>
        <a:xfrm>
          <a:off x="0" y="0"/>
          <a:ext cx="0" cy="0"/>
          <a:chOff x="0" y="0"/>
          <a:chExt cx="0" cy="0"/>
        </a:xfrm>
      </p:grpSpPr>
      <p:grpSp>
        <p:nvGrpSpPr>
          <p:cNvPr id="733" name="Google Shape;733;p20"/>
          <p:cNvGrpSpPr/>
          <p:nvPr/>
        </p:nvGrpSpPr>
        <p:grpSpPr>
          <a:xfrm>
            <a:off x="-125" y="-400"/>
            <a:ext cx="9143872" cy="5143516"/>
            <a:chOff x="-125" y="-400"/>
            <a:chExt cx="9143872" cy="5143516"/>
          </a:xfrm>
        </p:grpSpPr>
        <p:sp>
          <p:nvSpPr>
            <p:cNvPr id="734" name="Google Shape;734;p20"/>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0"/>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0"/>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0"/>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0"/>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0"/>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0"/>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0"/>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0"/>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0"/>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0"/>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0"/>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0"/>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0"/>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0"/>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0"/>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0"/>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0"/>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0"/>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0"/>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0"/>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0"/>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0"/>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0"/>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0"/>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0"/>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20"/>
          <p:cNvGrpSpPr/>
          <p:nvPr/>
        </p:nvGrpSpPr>
        <p:grpSpPr>
          <a:xfrm>
            <a:off x="713225" y="539500"/>
            <a:ext cx="7717500" cy="4059900"/>
            <a:chOff x="713225" y="539500"/>
            <a:chExt cx="7717500" cy="4059900"/>
          </a:xfrm>
        </p:grpSpPr>
        <p:sp>
          <p:nvSpPr>
            <p:cNvPr id="771" name="Google Shape;771;p20"/>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 name="Google Shape;773;p20"/>
          <p:cNvSpPr txBox="1">
            <a:spLocks noGrp="1"/>
          </p:cNvSpPr>
          <p:nvPr>
            <p:ph type="title"/>
          </p:nvPr>
        </p:nvSpPr>
        <p:spPr>
          <a:xfrm>
            <a:off x="902375" y="733225"/>
            <a:ext cx="4224000" cy="954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5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74" name="Google Shape;774;p20"/>
          <p:cNvSpPr txBox="1">
            <a:spLocks noGrp="1"/>
          </p:cNvSpPr>
          <p:nvPr>
            <p:ph type="subTitle" idx="1"/>
          </p:nvPr>
        </p:nvSpPr>
        <p:spPr>
          <a:xfrm>
            <a:off x="902375" y="1687275"/>
            <a:ext cx="4224000" cy="147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00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775" name="Google Shape;775;p20"/>
          <p:cNvSpPr txBox="1"/>
          <p:nvPr/>
        </p:nvSpPr>
        <p:spPr>
          <a:xfrm>
            <a:off x="4220950" y="3362225"/>
            <a:ext cx="4012200" cy="7170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300"/>
              </a:spcBef>
              <a:spcAft>
                <a:spcPts val="0"/>
              </a:spcAft>
              <a:buNone/>
            </a:pPr>
            <a:r>
              <a:rPr lang="en-GB" sz="1200">
                <a:solidFill>
                  <a:schemeClr val="dk1"/>
                </a:solidFill>
                <a:latin typeface="Comfortaa"/>
                <a:ea typeface="Comfortaa"/>
                <a:cs typeface="Comfortaa"/>
                <a:sym typeface="Comfortaa"/>
              </a:rPr>
              <a:t>CREDITS: This presentation template was created by </a:t>
            </a:r>
            <a:r>
              <a:rPr lang="en-GB" sz="1200" b="1">
                <a:solidFill>
                  <a:schemeClr val="dk1"/>
                </a:solidFill>
                <a:uFill>
                  <a:noFill/>
                </a:uFill>
                <a:latin typeface="Comfortaa"/>
                <a:ea typeface="Comfortaa"/>
                <a:cs typeface="Comfortaa"/>
                <a:sym typeface="Comfortaa"/>
                <a:hlinkClick r:id="rId2"/>
              </a:rPr>
              <a:t>Slidesgo</a:t>
            </a:r>
            <a:r>
              <a:rPr lang="en-GB" sz="1200">
                <a:solidFill>
                  <a:schemeClr val="dk1"/>
                </a:solidFill>
                <a:latin typeface="Comfortaa"/>
                <a:ea typeface="Comfortaa"/>
                <a:cs typeface="Comfortaa"/>
                <a:sym typeface="Comfortaa"/>
              </a:rPr>
              <a:t>, and includes icons by </a:t>
            </a:r>
            <a:r>
              <a:rPr lang="en-GB" sz="1200" b="1">
                <a:solidFill>
                  <a:schemeClr val="dk1"/>
                </a:solidFill>
                <a:uFill>
                  <a:noFill/>
                </a:uFill>
                <a:latin typeface="Comfortaa"/>
                <a:ea typeface="Comfortaa"/>
                <a:cs typeface="Comfortaa"/>
                <a:sym typeface="Comfortaa"/>
                <a:hlinkClick r:id="rId3"/>
              </a:rPr>
              <a:t>Flaticon</a:t>
            </a:r>
            <a:r>
              <a:rPr lang="en-GB" sz="1200">
                <a:solidFill>
                  <a:schemeClr val="dk1"/>
                </a:solidFill>
                <a:latin typeface="Comfortaa"/>
                <a:ea typeface="Comfortaa"/>
                <a:cs typeface="Comfortaa"/>
                <a:sym typeface="Comfortaa"/>
              </a:rPr>
              <a:t>, and infographics &amp; images by </a:t>
            </a:r>
            <a:r>
              <a:rPr lang="en-GB" sz="1200" b="1">
                <a:solidFill>
                  <a:schemeClr val="dk1"/>
                </a:solidFill>
                <a:uFill>
                  <a:noFill/>
                </a:uFill>
                <a:latin typeface="Comfortaa"/>
                <a:ea typeface="Comfortaa"/>
                <a:cs typeface="Comfortaa"/>
                <a:sym typeface="Comfortaa"/>
                <a:hlinkClick r:id="rId4"/>
              </a:rPr>
              <a:t>Freepik</a:t>
            </a:r>
            <a:endParaRPr sz="1200" b="1">
              <a:solidFill>
                <a:schemeClr val="dk1"/>
              </a:solidFill>
              <a:latin typeface="Comfortaa"/>
              <a:ea typeface="Comfortaa"/>
              <a:cs typeface="Comfortaa"/>
              <a:sym typeface="Comforta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
        <p:cNvGrpSpPr/>
        <p:nvPr/>
      </p:nvGrpSpPr>
      <p:grpSpPr>
        <a:xfrm>
          <a:off x="0" y="0"/>
          <a:ext cx="0" cy="0"/>
          <a:chOff x="0" y="0"/>
          <a:chExt cx="0" cy="0"/>
        </a:xfrm>
      </p:grpSpPr>
      <p:grpSp>
        <p:nvGrpSpPr>
          <p:cNvPr id="52" name="Google Shape;52;p3"/>
          <p:cNvGrpSpPr/>
          <p:nvPr/>
        </p:nvGrpSpPr>
        <p:grpSpPr>
          <a:xfrm>
            <a:off x="-125" y="-400"/>
            <a:ext cx="9143872" cy="5143516"/>
            <a:chOff x="-125" y="-400"/>
            <a:chExt cx="9143872" cy="5143516"/>
          </a:xfrm>
        </p:grpSpPr>
        <p:sp>
          <p:nvSpPr>
            <p:cNvPr id="53" name="Google Shape;53;p3"/>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3"/>
          <p:cNvGrpSpPr/>
          <p:nvPr/>
        </p:nvGrpSpPr>
        <p:grpSpPr>
          <a:xfrm>
            <a:off x="713225" y="539500"/>
            <a:ext cx="7717500" cy="4059900"/>
            <a:chOff x="713225" y="539500"/>
            <a:chExt cx="7717500" cy="4059900"/>
          </a:xfrm>
        </p:grpSpPr>
        <p:sp>
          <p:nvSpPr>
            <p:cNvPr id="90" name="Google Shape;90;p3"/>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3"/>
          <p:cNvSpPr txBox="1">
            <a:spLocks noGrp="1"/>
          </p:cNvSpPr>
          <p:nvPr>
            <p:ph type="title"/>
          </p:nvPr>
        </p:nvSpPr>
        <p:spPr>
          <a:xfrm>
            <a:off x="3118650" y="1787475"/>
            <a:ext cx="3192600" cy="680700"/>
          </a:xfrm>
          <a:prstGeom prst="rect">
            <a:avLst/>
          </a:prstGeom>
        </p:spPr>
        <p:txBody>
          <a:bodyPr spcFirstLastPara="1" wrap="square" lIns="91425" tIns="91425" rIns="91425" bIns="91425" anchor="t" anchorCtr="0">
            <a:noAutofit/>
          </a:bodyPr>
          <a:lstStyle>
            <a:lvl1pPr lvl="0">
              <a:spcBef>
                <a:spcPts val="0"/>
              </a:spcBef>
              <a:spcAft>
                <a:spcPts val="0"/>
              </a:spcAft>
              <a:buSzPts val="3600"/>
              <a:buFont typeface="Archivo SemiBold"/>
              <a:buNone/>
              <a:defRPr sz="4800" b="0">
                <a:solidFill>
                  <a:schemeClr val="accent3"/>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3" name="Google Shape;93;p3"/>
          <p:cNvSpPr txBox="1">
            <a:spLocks noGrp="1"/>
          </p:cNvSpPr>
          <p:nvPr>
            <p:ph type="subTitle" idx="1"/>
          </p:nvPr>
        </p:nvSpPr>
        <p:spPr>
          <a:xfrm>
            <a:off x="3118650" y="2797475"/>
            <a:ext cx="3192600" cy="55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8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94" name="Google Shape;94;p3"/>
          <p:cNvSpPr txBox="1">
            <a:spLocks noGrp="1"/>
          </p:cNvSpPr>
          <p:nvPr>
            <p:ph type="title" idx="2" hasCustomPrompt="1"/>
          </p:nvPr>
        </p:nvSpPr>
        <p:spPr>
          <a:xfrm>
            <a:off x="1134612" y="1941314"/>
            <a:ext cx="1664400" cy="126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Font typeface="Archivo SemiBold"/>
              <a:buNone/>
              <a:defRPr sz="8000" b="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_1">
    <p:bg>
      <p:bgPr>
        <a:solidFill>
          <a:schemeClr val="lt2"/>
        </a:solidFill>
        <a:effectLst/>
      </p:bgPr>
    </p:bg>
    <p:spTree>
      <p:nvGrpSpPr>
        <p:cNvPr id="1" name="Shape 776"/>
        <p:cNvGrpSpPr/>
        <p:nvPr/>
      </p:nvGrpSpPr>
      <p:grpSpPr>
        <a:xfrm>
          <a:off x="0" y="0"/>
          <a:ext cx="0" cy="0"/>
          <a:chOff x="0" y="0"/>
          <a:chExt cx="0" cy="0"/>
        </a:xfrm>
      </p:grpSpPr>
      <p:grpSp>
        <p:nvGrpSpPr>
          <p:cNvPr id="777" name="Google Shape;777;p21"/>
          <p:cNvGrpSpPr/>
          <p:nvPr/>
        </p:nvGrpSpPr>
        <p:grpSpPr>
          <a:xfrm>
            <a:off x="-125" y="-400"/>
            <a:ext cx="9143872" cy="5143516"/>
            <a:chOff x="-125" y="-400"/>
            <a:chExt cx="9143872" cy="5143516"/>
          </a:xfrm>
        </p:grpSpPr>
        <p:sp>
          <p:nvSpPr>
            <p:cNvPr id="778" name="Google Shape;778;p21"/>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1"/>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1"/>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1"/>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1"/>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1"/>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1"/>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1"/>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1"/>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1"/>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1"/>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1"/>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1"/>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1"/>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1"/>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1"/>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1"/>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1"/>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1"/>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1"/>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1"/>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21"/>
          <p:cNvGrpSpPr/>
          <p:nvPr/>
        </p:nvGrpSpPr>
        <p:grpSpPr>
          <a:xfrm>
            <a:off x="468752" y="410895"/>
            <a:ext cx="8206789" cy="4317298"/>
            <a:chOff x="713225" y="539500"/>
            <a:chExt cx="7717500" cy="4059900"/>
          </a:xfrm>
        </p:grpSpPr>
        <p:sp>
          <p:nvSpPr>
            <p:cNvPr id="815" name="Google Shape;815;p21"/>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1"/>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21"/>
          <p:cNvGrpSpPr/>
          <p:nvPr/>
        </p:nvGrpSpPr>
        <p:grpSpPr>
          <a:xfrm rot="1949695">
            <a:off x="4756787" y="230673"/>
            <a:ext cx="301092" cy="261070"/>
            <a:chOff x="2182017" y="4399956"/>
            <a:chExt cx="301106" cy="261082"/>
          </a:xfrm>
        </p:grpSpPr>
        <p:sp>
          <p:nvSpPr>
            <p:cNvPr id="818" name="Google Shape;818;p21"/>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21"/>
            <p:cNvGrpSpPr/>
            <p:nvPr/>
          </p:nvGrpSpPr>
          <p:grpSpPr>
            <a:xfrm>
              <a:off x="2182017" y="4399956"/>
              <a:ext cx="301106" cy="261082"/>
              <a:chOff x="4569275" y="2191338"/>
              <a:chExt cx="190525" cy="165200"/>
            </a:xfrm>
          </p:grpSpPr>
          <p:sp>
            <p:nvSpPr>
              <p:cNvPr id="820" name="Google Shape;820;p21"/>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1"/>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1"/>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1"/>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 name="Google Shape;824;p21"/>
          <p:cNvGrpSpPr/>
          <p:nvPr/>
        </p:nvGrpSpPr>
        <p:grpSpPr>
          <a:xfrm rot="1949695">
            <a:off x="3994787" y="230673"/>
            <a:ext cx="301092" cy="261070"/>
            <a:chOff x="2182017" y="4399956"/>
            <a:chExt cx="301106" cy="261082"/>
          </a:xfrm>
        </p:grpSpPr>
        <p:sp>
          <p:nvSpPr>
            <p:cNvPr id="825" name="Google Shape;825;p21"/>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 name="Google Shape;826;p21"/>
            <p:cNvGrpSpPr/>
            <p:nvPr/>
          </p:nvGrpSpPr>
          <p:grpSpPr>
            <a:xfrm>
              <a:off x="2182017" y="4399956"/>
              <a:ext cx="301106" cy="261082"/>
              <a:chOff x="4569275" y="2191338"/>
              <a:chExt cx="190525" cy="165200"/>
            </a:xfrm>
          </p:grpSpPr>
          <p:sp>
            <p:nvSpPr>
              <p:cNvPr id="827" name="Google Shape;827;p21"/>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1"/>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1"/>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1"/>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 name="Google Shape;831;p21"/>
          <p:cNvGrpSpPr/>
          <p:nvPr/>
        </p:nvGrpSpPr>
        <p:grpSpPr>
          <a:xfrm rot="5731928">
            <a:off x="4330449" y="171404"/>
            <a:ext cx="445888" cy="500177"/>
            <a:chOff x="1791075" y="4475209"/>
            <a:chExt cx="445907" cy="500198"/>
          </a:xfrm>
        </p:grpSpPr>
        <p:sp>
          <p:nvSpPr>
            <p:cNvPr id="832" name="Google Shape;832;p21"/>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 name="Google Shape;833;p21"/>
            <p:cNvGrpSpPr/>
            <p:nvPr/>
          </p:nvGrpSpPr>
          <p:grpSpPr>
            <a:xfrm rot="-5031644">
              <a:off x="1783946" y="4525817"/>
              <a:ext cx="460166" cy="398983"/>
              <a:chOff x="4569275" y="2191338"/>
              <a:chExt cx="190525" cy="165200"/>
            </a:xfrm>
          </p:grpSpPr>
          <p:sp>
            <p:nvSpPr>
              <p:cNvPr id="834" name="Google Shape;834;p21"/>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1"/>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1"/>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1"/>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_1">
    <p:spTree>
      <p:nvGrpSpPr>
        <p:cNvPr id="1" name="Shape 838"/>
        <p:cNvGrpSpPr/>
        <p:nvPr/>
      </p:nvGrpSpPr>
      <p:grpSpPr>
        <a:xfrm>
          <a:off x="0" y="0"/>
          <a:ext cx="0" cy="0"/>
          <a:chOff x="0" y="0"/>
          <a:chExt cx="0" cy="0"/>
        </a:xfrm>
      </p:grpSpPr>
      <p:grpSp>
        <p:nvGrpSpPr>
          <p:cNvPr id="839" name="Google Shape;839;p22"/>
          <p:cNvGrpSpPr/>
          <p:nvPr/>
        </p:nvGrpSpPr>
        <p:grpSpPr>
          <a:xfrm>
            <a:off x="-125" y="-400"/>
            <a:ext cx="9143872" cy="5143516"/>
            <a:chOff x="-125" y="-400"/>
            <a:chExt cx="9143872" cy="5143516"/>
          </a:xfrm>
        </p:grpSpPr>
        <p:sp>
          <p:nvSpPr>
            <p:cNvPr id="840" name="Google Shape;840;p22"/>
            <p:cNvSpPr/>
            <p:nvPr/>
          </p:nvSpPr>
          <p:spPr>
            <a:xfrm>
              <a:off x="306725"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2"/>
            <p:cNvSpPr/>
            <p:nvPr/>
          </p:nvSpPr>
          <p:spPr>
            <a:xfrm>
              <a:off x="694474"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2"/>
            <p:cNvSpPr/>
            <p:nvPr/>
          </p:nvSpPr>
          <p:spPr>
            <a:xfrm>
              <a:off x="1082223"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2"/>
            <p:cNvSpPr/>
            <p:nvPr/>
          </p:nvSpPr>
          <p:spPr>
            <a:xfrm>
              <a:off x="1469972"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2"/>
            <p:cNvSpPr/>
            <p:nvPr/>
          </p:nvSpPr>
          <p:spPr>
            <a:xfrm>
              <a:off x="1857722"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2"/>
            <p:cNvSpPr/>
            <p:nvPr/>
          </p:nvSpPr>
          <p:spPr>
            <a:xfrm>
              <a:off x="2245471"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2"/>
            <p:cNvSpPr/>
            <p:nvPr/>
          </p:nvSpPr>
          <p:spPr>
            <a:xfrm>
              <a:off x="2633220"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2"/>
            <p:cNvSpPr/>
            <p:nvPr/>
          </p:nvSpPr>
          <p:spPr>
            <a:xfrm>
              <a:off x="3020969"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2"/>
            <p:cNvSpPr/>
            <p:nvPr/>
          </p:nvSpPr>
          <p:spPr>
            <a:xfrm>
              <a:off x="3408718"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2"/>
            <p:cNvSpPr/>
            <p:nvPr/>
          </p:nvSpPr>
          <p:spPr>
            <a:xfrm>
              <a:off x="3796467"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2"/>
            <p:cNvSpPr/>
            <p:nvPr/>
          </p:nvSpPr>
          <p:spPr>
            <a:xfrm>
              <a:off x="4184216"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2"/>
            <p:cNvSpPr/>
            <p:nvPr/>
          </p:nvSpPr>
          <p:spPr>
            <a:xfrm>
              <a:off x="4571966"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2"/>
            <p:cNvSpPr/>
            <p:nvPr/>
          </p:nvSpPr>
          <p:spPr>
            <a:xfrm>
              <a:off x="4959715"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2"/>
            <p:cNvSpPr/>
            <p:nvPr/>
          </p:nvSpPr>
          <p:spPr>
            <a:xfrm>
              <a:off x="5347464"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2"/>
            <p:cNvSpPr/>
            <p:nvPr/>
          </p:nvSpPr>
          <p:spPr>
            <a:xfrm>
              <a:off x="5735213"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2"/>
            <p:cNvSpPr/>
            <p:nvPr/>
          </p:nvSpPr>
          <p:spPr>
            <a:xfrm>
              <a:off x="6122962"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2"/>
            <p:cNvSpPr/>
            <p:nvPr/>
          </p:nvSpPr>
          <p:spPr>
            <a:xfrm>
              <a:off x="6510711"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2"/>
            <p:cNvSpPr/>
            <p:nvPr/>
          </p:nvSpPr>
          <p:spPr>
            <a:xfrm>
              <a:off x="6898460"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2"/>
            <p:cNvSpPr/>
            <p:nvPr/>
          </p:nvSpPr>
          <p:spPr>
            <a:xfrm>
              <a:off x="7286210"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2"/>
            <p:cNvSpPr/>
            <p:nvPr/>
          </p:nvSpPr>
          <p:spPr>
            <a:xfrm>
              <a:off x="7673959"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2"/>
            <p:cNvSpPr/>
            <p:nvPr/>
          </p:nvSpPr>
          <p:spPr>
            <a:xfrm>
              <a:off x="8061708"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2"/>
            <p:cNvSpPr/>
            <p:nvPr/>
          </p:nvSpPr>
          <p:spPr>
            <a:xfrm>
              <a:off x="8449457" y="-400"/>
              <a:ext cx="69" cy="5143516"/>
            </a:xfrm>
            <a:custGeom>
              <a:avLst/>
              <a:gdLst/>
              <a:ahLst/>
              <a:cxnLst/>
              <a:rect l="l" t="t" r="r" b="b"/>
              <a:pathLst>
                <a:path w="1" h="160760" fill="none" extrusionOk="0">
                  <a:moveTo>
                    <a:pt x="1" y="0"/>
                  </a:moveTo>
                  <a:lnTo>
                    <a:pt x="1"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2"/>
            <p:cNvSpPr/>
            <p:nvPr/>
          </p:nvSpPr>
          <p:spPr>
            <a:xfrm>
              <a:off x="8837206" y="-400"/>
              <a:ext cx="69" cy="5143516"/>
            </a:xfrm>
            <a:custGeom>
              <a:avLst/>
              <a:gdLst/>
              <a:ahLst/>
              <a:cxnLst/>
              <a:rect l="l" t="t" r="r" b="b"/>
              <a:pathLst>
                <a:path w="1" h="160760" fill="none" extrusionOk="0">
                  <a:moveTo>
                    <a:pt x="0" y="0"/>
                  </a:moveTo>
                  <a:lnTo>
                    <a:pt x="0" y="160759"/>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2"/>
            <p:cNvSpPr/>
            <p:nvPr/>
          </p:nvSpPr>
          <p:spPr>
            <a:xfrm>
              <a:off x="-125" y="245200"/>
              <a:ext cx="9143872" cy="69"/>
            </a:xfrm>
            <a:custGeom>
              <a:avLst/>
              <a:gdLst/>
              <a:ahLst/>
              <a:cxnLst/>
              <a:rect l="l" t="t" r="r" b="b"/>
              <a:pathLst>
                <a:path w="285746" h="1" fill="none" extrusionOk="0">
                  <a:moveTo>
                    <a:pt x="285745" y="0"/>
                  </a:moveTo>
                  <a:lnTo>
                    <a:pt x="0" y="0"/>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2"/>
            <p:cNvSpPr/>
            <p:nvPr/>
          </p:nvSpPr>
          <p:spPr>
            <a:xfrm>
              <a:off x="-125" y="632953"/>
              <a:ext cx="9143872" cy="69"/>
            </a:xfrm>
            <a:custGeom>
              <a:avLst/>
              <a:gdLst/>
              <a:ahLst/>
              <a:cxnLst/>
              <a:rect l="l" t="t" r="r" b="b"/>
              <a:pathLst>
                <a:path w="285746" h="1" fill="none" extrusionOk="0">
                  <a:moveTo>
                    <a:pt x="285745" y="1"/>
                  </a:moveTo>
                  <a:lnTo>
                    <a:pt x="0" y="1"/>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2"/>
            <p:cNvSpPr/>
            <p:nvPr/>
          </p:nvSpPr>
          <p:spPr>
            <a:xfrm>
              <a:off x="-125" y="1020705"/>
              <a:ext cx="9143872" cy="69"/>
            </a:xfrm>
            <a:custGeom>
              <a:avLst/>
              <a:gdLst/>
              <a:ahLst/>
              <a:cxnLst/>
              <a:rect l="l" t="t" r="r" b="b"/>
              <a:pathLst>
                <a:path w="285746" h="1" fill="none" extrusionOk="0">
                  <a:moveTo>
                    <a:pt x="285745" y="1"/>
                  </a:moveTo>
                  <a:lnTo>
                    <a:pt x="0" y="1"/>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2"/>
            <p:cNvSpPr/>
            <p:nvPr/>
          </p:nvSpPr>
          <p:spPr>
            <a:xfrm>
              <a:off x="-125" y="1408458"/>
              <a:ext cx="9143872" cy="69"/>
            </a:xfrm>
            <a:custGeom>
              <a:avLst/>
              <a:gdLst/>
              <a:ahLst/>
              <a:cxnLst/>
              <a:rect l="l" t="t" r="r" b="b"/>
              <a:pathLst>
                <a:path w="285746" h="1" fill="none" extrusionOk="0">
                  <a:moveTo>
                    <a:pt x="285745" y="1"/>
                  </a:moveTo>
                  <a:lnTo>
                    <a:pt x="0" y="1"/>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2"/>
            <p:cNvSpPr/>
            <p:nvPr/>
          </p:nvSpPr>
          <p:spPr>
            <a:xfrm>
              <a:off x="-125" y="1796210"/>
              <a:ext cx="9143872" cy="69"/>
            </a:xfrm>
            <a:custGeom>
              <a:avLst/>
              <a:gdLst/>
              <a:ahLst/>
              <a:cxnLst/>
              <a:rect l="l" t="t" r="r" b="b"/>
              <a:pathLst>
                <a:path w="285746" h="1" fill="none" extrusionOk="0">
                  <a:moveTo>
                    <a:pt x="285745" y="0"/>
                  </a:moveTo>
                  <a:lnTo>
                    <a:pt x="0" y="0"/>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2"/>
            <p:cNvSpPr/>
            <p:nvPr/>
          </p:nvSpPr>
          <p:spPr>
            <a:xfrm>
              <a:off x="-125" y="2183963"/>
              <a:ext cx="9143872" cy="69"/>
            </a:xfrm>
            <a:custGeom>
              <a:avLst/>
              <a:gdLst/>
              <a:ahLst/>
              <a:cxnLst/>
              <a:rect l="l" t="t" r="r" b="b"/>
              <a:pathLst>
                <a:path w="285746" h="1" fill="none" extrusionOk="0">
                  <a:moveTo>
                    <a:pt x="285745" y="0"/>
                  </a:moveTo>
                  <a:lnTo>
                    <a:pt x="0" y="0"/>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2"/>
            <p:cNvSpPr/>
            <p:nvPr/>
          </p:nvSpPr>
          <p:spPr>
            <a:xfrm>
              <a:off x="-125" y="2571716"/>
              <a:ext cx="9143872" cy="69"/>
            </a:xfrm>
            <a:custGeom>
              <a:avLst/>
              <a:gdLst/>
              <a:ahLst/>
              <a:cxnLst/>
              <a:rect l="l" t="t" r="r" b="b"/>
              <a:pathLst>
                <a:path w="285746" h="1" fill="none" extrusionOk="0">
                  <a:moveTo>
                    <a:pt x="285745" y="1"/>
                  </a:moveTo>
                  <a:lnTo>
                    <a:pt x="0" y="1"/>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2"/>
            <p:cNvSpPr/>
            <p:nvPr/>
          </p:nvSpPr>
          <p:spPr>
            <a:xfrm>
              <a:off x="-125" y="2959468"/>
              <a:ext cx="9143872" cy="69"/>
            </a:xfrm>
            <a:custGeom>
              <a:avLst/>
              <a:gdLst/>
              <a:ahLst/>
              <a:cxnLst/>
              <a:rect l="l" t="t" r="r" b="b"/>
              <a:pathLst>
                <a:path w="285746" h="1" fill="none" extrusionOk="0">
                  <a:moveTo>
                    <a:pt x="285745" y="0"/>
                  </a:moveTo>
                  <a:lnTo>
                    <a:pt x="0" y="0"/>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2"/>
            <p:cNvSpPr/>
            <p:nvPr/>
          </p:nvSpPr>
          <p:spPr>
            <a:xfrm>
              <a:off x="-125" y="3347221"/>
              <a:ext cx="9143872" cy="69"/>
            </a:xfrm>
            <a:custGeom>
              <a:avLst/>
              <a:gdLst/>
              <a:ahLst/>
              <a:cxnLst/>
              <a:rect l="l" t="t" r="r" b="b"/>
              <a:pathLst>
                <a:path w="285746" h="1" fill="none" extrusionOk="0">
                  <a:moveTo>
                    <a:pt x="285745" y="0"/>
                  </a:moveTo>
                  <a:lnTo>
                    <a:pt x="0" y="0"/>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2"/>
            <p:cNvSpPr/>
            <p:nvPr/>
          </p:nvSpPr>
          <p:spPr>
            <a:xfrm>
              <a:off x="-125" y="3734973"/>
              <a:ext cx="9143872" cy="69"/>
            </a:xfrm>
            <a:custGeom>
              <a:avLst/>
              <a:gdLst/>
              <a:ahLst/>
              <a:cxnLst/>
              <a:rect l="l" t="t" r="r" b="b"/>
              <a:pathLst>
                <a:path w="285746" h="1" fill="none" extrusionOk="0">
                  <a:moveTo>
                    <a:pt x="285745" y="0"/>
                  </a:moveTo>
                  <a:lnTo>
                    <a:pt x="0" y="0"/>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2"/>
            <p:cNvSpPr/>
            <p:nvPr/>
          </p:nvSpPr>
          <p:spPr>
            <a:xfrm>
              <a:off x="-125" y="4122726"/>
              <a:ext cx="9143872" cy="69"/>
            </a:xfrm>
            <a:custGeom>
              <a:avLst/>
              <a:gdLst/>
              <a:ahLst/>
              <a:cxnLst/>
              <a:rect l="l" t="t" r="r" b="b"/>
              <a:pathLst>
                <a:path w="285746" h="1" fill="none" extrusionOk="0">
                  <a:moveTo>
                    <a:pt x="285745" y="1"/>
                  </a:moveTo>
                  <a:lnTo>
                    <a:pt x="0" y="1"/>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2"/>
            <p:cNvSpPr/>
            <p:nvPr/>
          </p:nvSpPr>
          <p:spPr>
            <a:xfrm>
              <a:off x="-125" y="4510478"/>
              <a:ext cx="9143872" cy="69"/>
            </a:xfrm>
            <a:custGeom>
              <a:avLst/>
              <a:gdLst/>
              <a:ahLst/>
              <a:cxnLst/>
              <a:rect l="l" t="t" r="r" b="b"/>
              <a:pathLst>
                <a:path w="285746" h="1" fill="none" extrusionOk="0">
                  <a:moveTo>
                    <a:pt x="285745" y="0"/>
                  </a:moveTo>
                  <a:lnTo>
                    <a:pt x="0" y="0"/>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2"/>
            <p:cNvSpPr/>
            <p:nvPr/>
          </p:nvSpPr>
          <p:spPr>
            <a:xfrm>
              <a:off x="-125" y="4898231"/>
              <a:ext cx="9143872" cy="69"/>
            </a:xfrm>
            <a:custGeom>
              <a:avLst/>
              <a:gdLst/>
              <a:ahLst/>
              <a:cxnLst/>
              <a:rect l="l" t="t" r="r" b="b"/>
              <a:pathLst>
                <a:path w="285746" h="1" fill="none" extrusionOk="0">
                  <a:moveTo>
                    <a:pt x="285745" y="1"/>
                  </a:moveTo>
                  <a:lnTo>
                    <a:pt x="0" y="1"/>
                  </a:lnTo>
                </a:path>
              </a:pathLst>
            </a:custGeom>
            <a:solidFill>
              <a:schemeClr val="lt1"/>
            </a:solid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22"/>
          <p:cNvGrpSpPr/>
          <p:nvPr/>
        </p:nvGrpSpPr>
        <p:grpSpPr>
          <a:xfrm>
            <a:off x="713225" y="539500"/>
            <a:ext cx="7717500" cy="4059900"/>
            <a:chOff x="713225" y="539500"/>
            <a:chExt cx="7717500" cy="4059900"/>
          </a:xfrm>
        </p:grpSpPr>
        <p:sp>
          <p:nvSpPr>
            <p:cNvPr id="877" name="Google Shape;877;p22"/>
            <p:cNvSpPr/>
            <p:nvPr/>
          </p:nvSpPr>
          <p:spPr>
            <a:xfrm>
              <a:off x="713225" y="539500"/>
              <a:ext cx="7717500" cy="4059900"/>
            </a:xfrm>
            <a:prstGeom prst="roundRect">
              <a:avLst>
                <a:gd name="adj" fmla="val 7532"/>
              </a:avLst>
            </a:prstGeom>
            <a:solidFill>
              <a:schemeClr val="accent5"/>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2"/>
            <p:cNvSpPr/>
            <p:nvPr/>
          </p:nvSpPr>
          <p:spPr>
            <a:xfrm>
              <a:off x="713225" y="539500"/>
              <a:ext cx="7717500" cy="4059900"/>
            </a:xfrm>
            <a:prstGeom prst="roundRect">
              <a:avLst>
                <a:gd name="adj" fmla="val 7532"/>
              </a:avLst>
            </a:pr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22"/>
          <p:cNvGrpSpPr/>
          <p:nvPr/>
        </p:nvGrpSpPr>
        <p:grpSpPr>
          <a:xfrm rot="5731928">
            <a:off x="8052660" y="330954"/>
            <a:ext cx="445888" cy="500177"/>
            <a:chOff x="1791075" y="4475209"/>
            <a:chExt cx="445907" cy="500198"/>
          </a:xfrm>
        </p:grpSpPr>
        <p:sp>
          <p:nvSpPr>
            <p:cNvPr id="880" name="Google Shape;880;p22"/>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 name="Google Shape;881;p22"/>
            <p:cNvGrpSpPr/>
            <p:nvPr/>
          </p:nvGrpSpPr>
          <p:grpSpPr>
            <a:xfrm rot="-5031644">
              <a:off x="1783946" y="4525817"/>
              <a:ext cx="460166" cy="398983"/>
              <a:chOff x="4569275" y="2191338"/>
              <a:chExt cx="190525" cy="165200"/>
            </a:xfrm>
          </p:grpSpPr>
          <p:sp>
            <p:nvSpPr>
              <p:cNvPr id="882" name="Google Shape;882;p2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 name="Google Shape;886;p22"/>
          <p:cNvGrpSpPr/>
          <p:nvPr/>
        </p:nvGrpSpPr>
        <p:grpSpPr>
          <a:xfrm rot="5731928">
            <a:off x="8288246" y="786330"/>
            <a:ext cx="301093" cy="261071"/>
            <a:chOff x="2182017" y="4399956"/>
            <a:chExt cx="301106" cy="261082"/>
          </a:xfrm>
        </p:grpSpPr>
        <p:sp>
          <p:nvSpPr>
            <p:cNvPr id="887" name="Google Shape;887;p2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 name="Google Shape;888;p22"/>
            <p:cNvGrpSpPr/>
            <p:nvPr/>
          </p:nvGrpSpPr>
          <p:grpSpPr>
            <a:xfrm>
              <a:off x="2182017" y="4399956"/>
              <a:ext cx="301106" cy="261082"/>
              <a:chOff x="4569275" y="2191338"/>
              <a:chExt cx="190525" cy="165200"/>
            </a:xfrm>
          </p:grpSpPr>
          <p:sp>
            <p:nvSpPr>
              <p:cNvPr id="889" name="Google Shape;889;p2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 name="Google Shape;893;p22"/>
          <p:cNvGrpSpPr/>
          <p:nvPr/>
        </p:nvGrpSpPr>
        <p:grpSpPr>
          <a:xfrm rot="5731928">
            <a:off x="680246" y="417755"/>
            <a:ext cx="301093" cy="261071"/>
            <a:chOff x="2182017" y="4399956"/>
            <a:chExt cx="301106" cy="261082"/>
          </a:xfrm>
        </p:grpSpPr>
        <p:sp>
          <p:nvSpPr>
            <p:cNvPr id="894" name="Google Shape;894;p2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 name="Google Shape;895;p22"/>
            <p:cNvGrpSpPr/>
            <p:nvPr/>
          </p:nvGrpSpPr>
          <p:grpSpPr>
            <a:xfrm>
              <a:off x="2182017" y="4399956"/>
              <a:ext cx="301106" cy="261082"/>
              <a:chOff x="4569275" y="2191338"/>
              <a:chExt cx="190525" cy="165200"/>
            </a:xfrm>
          </p:grpSpPr>
          <p:sp>
            <p:nvSpPr>
              <p:cNvPr id="896" name="Google Shape;896;p2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5"/>
        <p:cNvGrpSpPr/>
        <p:nvPr/>
      </p:nvGrpSpPr>
      <p:grpSpPr>
        <a:xfrm>
          <a:off x="0" y="0"/>
          <a:ext cx="0" cy="0"/>
          <a:chOff x="0" y="0"/>
          <a:chExt cx="0" cy="0"/>
        </a:xfrm>
      </p:grpSpPr>
      <p:grpSp>
        <p:nvGrpSpPr>
          <p:cNvPr id="96" name="Google Shape;96;p4"/>
          <p:cNvGrpSpPr/>
          <p:nvPr/>
        </p:nvGrpSpPr>
        <p:grpSpPr>
          <a:xfrm>
            <a:off x="-125" y="-400"/>
            <a:ext cx="9143872" cy="5143516"/>
            <a:chOff x="-125" y="-400"/>
            <a:chExt cx="9143872" cy="5143516"/>
          </a:xfrm>
        </p:grpSpPr>
        <p:sp>
          <p:nvSpPr>
            <p:cNvPr id="97" name="Google Shape;97;p4"/>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4"/>
          <p:cNvGrpSpPr/>
          <p:nvPr/>
        </p:nvGrpSpPr>
        <p:grpSpPr>
          <a:xfrm>
            <a:off x="713225" y="539500"/>
            <a:ext cx="7717500" cy="4059900"/>
            <a:chOff x="713225" y="539500"/>
            <a:chExt cx="7717500" cy="4059900"/>
          </a:xfrm>
        </p:grpSpPr>
        <p:sp>
          <p:nvSpPr>
            <p:cNvPr id="134" name="Google Shape;134;p4"/>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4"/>
          <p:cNvSpPr txBox="1">
            <a:spLocks noGrp="1"/>
          </p:cNvSpPr>
          <p:nvPr>
            <p:ph type="title"/>
          </p:nvPr>
        </p:nvSpPr>
        <p:spPr>
          <a:xfrm>
            <a:off x="713250" y="539500"/>
            <a:ext cx="7717500" cy="45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7" name="Google Shape;137;p4"/>
          <p:cNvSpPr txBox="1">
            <a:spLocks noGrp="1"/>
          </p:cNvSpPr>
          <p:nvPr>
            <p:ph type="body" idx="1"/>
          </p:nvPr>
        </p:nvSpPr>
        <p:spPr>
          <a:xfrm>
            <a:off x="914675" y="1154275"/>
            <a:ext cx="7326000" cy="2330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Comfortaa Light"/>
              <a:buChar char="●"/>
              <a:defRPr sz="1200"/>
            </a:lvl1pPr>
            <a:lvl2pPr marL="914400" lvl="1" indent="-304800" rtl="0">
              <a:lnSpc>
                <a:spcPct val="115000"/>
              </a:lnSpc>
              <a:spcBef>
                <a:spcPts val="0"/>
              </a:spcBef>
              <a:spcAft>
                <a:spcPts val="0"/>
              </a:spcAft>
              <a:buSzPts val="1200"/>
              <a:buFont typeface="Nunito Light"/>
              <a:buChar char="○"/>
              <a:defRPr sz="1200"/>
            </a:lvl2pPr>
            <a:lvl3pPr marL="1371600" lvl="2" indent="-304800" rtl="0">
              <a:lnSpc>
                <a:spcPct val="115000"/>
              </a:lnSpc>
              <a:spcBef>
                <a:spcPts val="1600"/>
              </a:spcBef>
              <a:spcAft>
                <a:spcPts val="0"/>
              </a:spcAft>
              <a:buSzPts val="1200"/>
              <a:buFont typeface="Nunito Light"/>
              <a:buChar char="■"/>
              <a:defRPr sz="1200"/>
            </a:lvl3pPr>
            <a:lvl4pPr marL="1828800" lvl="3" indent="-304800" rtl="0">
              <a:lnSpc>
                <a:spcPct val="115000"/>
              </a:lnSpc>
              <a:spcBef>
                <a:spcPts val="1600"/>
              </a:spcBef>
              <a:spcAft>
                <a:spcPts val="0"/>
              </a:spcAft>
              <a:buSzPts val="1200"/>
              <a:buFont typeface="Nunito Light"/>
              <a:buChar char="●"/>
              <a:defRPr sz="1200"/>
            </a:lvl4pPr>
            <a:lvl5pPr marL="2286000" lvl="4" indent="-304800" rtl="0">
              <a:lnSpc>
                <a:spcPct val="115000"/>
              </a:lnSpc>
              <a:spcBef>
                <a:spcPts val="1600"/>
              </a:spcBef>
              <a:spcAft>
                <a:spcPts val="0"/>
              </a:spcAft>
              <a:buSzPts val="1200"/>
              <a:buFont typeface="Nunito Light"/>
              <a:buChar char="○"/>
              <a:defRPr sz="1200"/>
            </a:lvl5pPr>
            <a:lvl6pPr marL="2743200" lvl="5" indent="-304800" rtl="0">
              <a:lnSpc>
                <a:spcPct val="115000"/>
              </a:lnSpc>
              <a:spcBef>
                <a:spcPts val="1600"/>
              </a:spcBef>
              <a:spcAft>
                <a:spcPts val="0"/>
              </a:spcAft>
              <a:buSzPts val="1200"/>
              <a:buFont typeface="Nunito Light"/>
              <a:buChar char="■"/>
              <a:defRPr sz="1200"/>
            </a:lvl6pPr>
            <a:lvl7pPr marL="3200400" lvl="6" indent="-304800" rtl="0">
              <a:lnSpc>
                <a:spcPct val="115000"/>
              </a:lnSpc>
              <a:spcBef>
                <a:spcPts val="1600"/>
              </a:spcBef>
              <a:spcAft>
                <a:spcPts val="0"/>
              </a:spcAft>
              <a:buSzPts val="1200"/>
              <a:buFont typeface="Nunito Light"/>
              <a:buChar char="●"/>
              <a:defRPr sz="1200"/>
            </a:lvl7pPr>
            <a:lvl8pPr marL="3657600" lvl="7" indent="-304800" rtl="0">
              <a:lnSpc>
                <a:spcPct val="115000"/>
              </a:lnSpc>
              <a:spcBef>
                <a:spcPts val="1600"/>
              </a:spcBef>
              <a:spcAft>
                <a:spcPts val="0"/>
              </a:spcAft>
              <a:buSzPts val="1200"/>
              <a:buFont typeface="Nunito Light"/>
              <a:buChar char="○"/>
              <a:defRPr sz="1200"/>
            </a:lvl8pPr>
            <a:lvl9pPr marL="4114800" lvl="8" indent="-304800" rtl="0">
              <a:lnSpc>
                <a:spcPct val="115000"/>
              </a:lnSpc>
              <a:spcBef>
                <a:spcPts val="1600"/>
              </a:spcBef>
              <a:spcAft>
                <a:spcPts val="1600"/>
              </a:spcAft>
              <a:buSzPts val="1200"/>
              <a:buFont typeface="Nunito Light"/>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8"/>
        <p:cNvGrpSpPr/>
        <p:nvPr/>
      </p:nvGrpSpPr>
      <p:grpSpPr>
        <a:xfrm>
          <a:off x="0" y="0"/>
          <a:ext cx="0" cy="0"/>
          <a:chOff x="0" y="0"/>
          <a:chExt cx="0" cy="0"/>
        </a:xfrm>
      </p:grpSpPr>
      <p:grpSp>
        <p:nvGrpSpPr>
          <p:cNvPr id="139" name="Google Shape;139;p5"/>
          <p:cNvGrpSpPr/>
          <p:nvPr/>
        </p:nvGrpSpPr>
        <p:grpSpPr>
          <a:xfrm>
            <a:off x="-125" y="-400"/>
            <a:ext cx="9143872" cy="5143516"/>
            <a:chOff x="-125" y="-400"/>
            <a:chExt cx="9143872" cy="5143516"/>
          </a:xfrm>
        </p:grpSpPr>
        <p:sp>
          <p:nvSpPr>
            <p:cNvPr id="140" name="Google Shape;140;p5"/>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5"/>
          <p:cNvGrpSpPr/>
          <p:nvPr/>
        </p:nvGrpSpPr>
        <p:grpSpPr>
          <a:xfrm>
            <a:off x="713225" y="539500"/>
            <a:ext cx="7717500" cy="4059900"/>
            <a:chOff x="713225" y="539500"/>
            <a:chExt cx="7717500" cy="4059900"/>
          </a:xfrm>
        </p:grpSpPr>
        <p:sp>
          <p:nvSpPr>
            <p:cNvPr id="177" name="Google Shape;177;p5"/>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5"/>
          <p:cNvSpPr txBox="1">
            <a:spLocks noGrp="1"/>
          </p:cNvSpPr>
          <p:nvPr>
            <p:ph type="subTitle" idx="1"/>
          </p:nvPr>
        </p:nvSpPr>
        <p:spPr>
          <a:xfrm>
            <a:off x="1068250" y="2880099"/>
            <a:ext cx="2540700" cy="12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0" name="Google Shape;180;p5"/>
          <p:cNvSpPr txBox="1">
            <a:spLocks noGrp="1"/>
          </p:cNvSpPr>
          <p:nvPr>
            <p:ph type="subTitle" idx="2"/>
          </p:nvPr>
        </p:nvSpPr>
        <p:spPr>
          <a:xfrm>
            <a:off x="5536850" y="1932925"/>
            <a:ext cx="2538900" cy="1269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1" name="Google Shape;181;p5"/>
          <p:cNvSpPr txBox="1">
            <a:spLocks noGrp="1"/>
          </p:cNvSpPr>
          <p:nvPr>
            <p:ph type="subTitle" idx="3"/>
          </p:nvPr>
        </p:nvSpPr>
        <p:spPr>
          <a:xfrm>
            <a:off x="5535075" y="1472725"/>
            <a:ext cx="2538900" cy="460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2" name="Google Shape;182;p5"/>
          <p:cNvSpPr txBox="1">
            <a:spLocks noGrp="1"/>
          </p:cNvSpPr>
          <p:nvPr>
            <p:ph type="subTitle" idx="4"/>
          </p:nvPr>
        </p:nvSpPr>
        <p:spPr>
          <a:xfrm>
            <a:off x="1068250" y="2419900"/>
            <a:ext cx="2540700" cy="46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accent3"/>
                </a:solidFill>
                <a:latin typeface="Fredoka One"/>
                <a:ea typeface="Fredoka One"/>
                <a:cs typeface="Fredoka One"/>
                <a:sym typeface="Fredok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5"/>
          <p:cNvSpPr txBox="1">
            <a:spLocks noGrp="1"/>
          </p:cNvSpPr>
          <p:nvPr>
            <p:ph type="title"/>
          </p:nvPr>
        </p:nvSpPr>
        <p:spPr>
          <a:xfrm>
            <a:off x="713250" y="539500"/>
            <a:ext cx="7717500" cy="45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4"/>
        <p:cNvGrpSpPr/>
        <p:nvPr/>
      </p:nvGrpSpPr>
      <p:grpSpPr>
        <a:xfrm>
          <a:off x="0" y="0"/>
          <a:ext cx="0" cy="0"/>
          <a:chOff x="0" y="0"/>
          <a:chExt cx="0" cy="0"/>
        </a:xfrm>
      </p:grpSpPr>
      <p:grpSp>
        <p:nvGrpSpPr>
          <p:cNvPr id="185" name="Google Shape;185;p6"/>
          <p:cNvGrpSpPr/>
          <p:nvPr/>
        </p:nvGrpSpPr>
        <p:grpSpPr>
          <a:xfrm>
            <a:off x="-125" y="-400"/>
            <a:ext cx="9143872" cy="5143516"/>
            <a:chOff x="-125" y="-400"/>
            <a:chExt cx="9143872" cy="5143516"/>
          </a:xfrm>
        </p:grpSpPr>
        <p:sp>
          <p:nvSpPr>
            <p:cNvPr id="186" name="Google Shape;186;p6"/>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6"/>
          <p:cNvGrpSpPr/>
          <p:nvPr/>
        </p:nvGrpSpPr>
        <p:grpSpPr>
          <a:xfrm>
            <a:off x="713225" y="539500"/>
            <a:ext cx="7717500" cy="4059900"/>
            <a:chOff x="713225" y="539500"/>
            <a:chExt cx="7717500" cy="4059900"/>
          </a:xfrm>
        </p:grpSpPr>
        <p:sp>
          <p:nvSpPr>
            <p:cNvPr id="223" name="Google Shape;223;p6"/>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6"/>
          <p:cNvSpPr txBox="1">
            <a:spLocks noGrp="1"/>
          </p:cNvSpPr>
          <p:nvPr>
            <p:ph type="title"/>
          </p:nvPr>
        </p:nvSpPr>
        <p:spPr>
          <a:xfrm>
            <a:off x="713250" y="539500"/>
            <a:ext cx="7717500" cy="45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b="0">
                <a:latin typeface="Fredoka One"/>
                <a:ea typeface="Fredoka One"/>
                <a:cs typeface="Fredoka One"/>
                <a:sym typeface="Fredoka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6"/>
        <p:cNvGrpSpPr/>
        <p:nvPr/>
      </p:nvGrpSpPr>
      <p:grpSpPr>
        <a:xfrm>
          <a:off x="0" y="0"/>
          <a:ext cx="0" cy="0"/>
          <a:chOff x="0" y="0"/>
          <a:chExt cx="0" cy="0"/>
        </a:xfrm>
      </p:grpSpPr>
      <p:grpSp>
        <p:nvGrpSpPr>
          <p:cNvPr id="227" name="Google Shape;227;p7"/>
          <p:cNvGrpSpPr/>
          <p:nvPr/>
        </p:nvGrpSpPr>
        <p:grpSpPr>
          <a:xfrm>
            <a:off x="-125" y="-400"/>
            <a:ext cx="9143872" cy="5143516"/>
            <a:chOff x="-125" y="-400"/>
            <a:chExt cx="9143872" cy="5143516"/>
          </a:xfrm>
        </p:grpSpPr>
        <p:sp>
          <p:nvSpPr>
            <p:cNvPr id="228" name="Google Shape;228;p7"/>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7"/>
          <p:cNvGrpSpPr/>
          <p:nvPr/>
        </p:nvGrpSpPr>
        <p:grpSpPr>
          <a:xfrm>
            <a:off x="713225" y="539500"/>
            <a:ext cx="7717500" cy="4059900"/>
            <a:chOff x="713225" y="539500"/>
            <a:chExt cx="7717500" cy="4059900"/>
          </a:xfrm>
        </p:grpSpPr>
        <p:sp>
          <p:nvSpPr>
            <p:cNvPr id="265" name="Google Shape;265;p7"/>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7"/>
          <p:cNvSpPr txBox="1">
            <a:spLocks noGrp="1"/>
          </p:cNvSpPr>
          <p:nvPr>
            <p:ph type="title"/>
          </p:nvPr>
        </p:nvSpPr>
        <p:spPr>
          <a:xfrm>
            <a:off x="910700" y="914756"/>
            <a:ext cx="4137900" cy="968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8" name="Google Shape;268;p7"/>
          <p:cNvSpPr txBox="1">
            <a:spLocks noGrp="1"/>
          </p:cNvSpPr>
          <p:nvPr>
            <p:ph type="body" idx="1"/>
          </p:nvPr>
        </p:nvSpPr>
        <p:spPr>
          <a:xfrm>
            <a:off x="910700" y="1999681"/>
            <a:ext cx="4544700" cy="22494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SzPts val="1500"/>
              <a:buFont typeface="Comfortaa Light"/>
              <a:buChar char="●"/>
              <a:defRPr/>
            </a:lvl1pPr>
            <a:lvl2pPr marL="914400" lvl="1" indent="-330200" rtl="0">
              <a:lnSpc>
                <a:spcPct val="115000"/>
              </a:lnSpc>
              <a:spcBef>
                <a:spcPts val="0"/>
              </a:spcBef>
              <a:spcAft>
                <a:spcPts val="0"/>
              </a:spcAft>
              <a:buClr>
                <a:srgbClr val="E76A28"/>
              </a:buClr>
              <a:buSzPts val="1600"/>
              <a:buFont typeface="Nunito Light"/>
              <a:buChar char="○"/>
              <a:defRPr sz="1200"/>
            </a:lvl2pPr>
            <a:lvl3pPr marL="1371600" lvl="2" indent="-323850" rtl="0">
              <a:lnSpc>
                <a:spcPct val="115000"/>
              </a:lnSpc>
              <a:spcBef>
                <a:spcPts val="1600"/>
              </a:spcBef>
              <a:spcAft>
                <a:spcPts val="0"/>
              </a:spcAft>
              <a:buClr>
                <a:srgbClr val="E76A28"/>
              </a:buClr>
              <a:buSzPts val="1500"/>
              <a:buFont typeface="Nunito Light"/>
              <a:buChar char="■"/>
              <a:defRPr sz="1200"/>
            </a:lvl3pPr>
            <a:lvl4pPr marL="1828800" lvl="3" indent="-323850" rtl="0">
              <a:lnSpc>
                <a:spcPct val="115000"/>
              </a:lnSpc>
              <a:spcBef>
                <a:spcPts val="1600"/>
              </a:spcBef>
              <a:spcAft>
                <a:spcPts val="0"/>
              </a:spcAft>
              <a:buClr>
                <a:srgbClr val="E76A28"/>
              </a:buClr>
              <a:buSzPts val="1500"/>
              <a:buFont typeface="Nunito Light"/>
              <a:buChar char="●"/>
              <a:defRPr sz="1200"/>
            </a:lvl4pPr>
            <a:lvl5pPr marL="2286000" lvl="4" indent="-323850" rtl="0">
              <a:lnSpc>
                <a:spcPct val="115000"/>
              </a:lnSpc>
              <a:spcBef>
                <a:spcPts val="1600"/>
              </a:spcBef>
              <a:spcAft>
                <a:spcPts val="0"/>
              </a:spcAft>
              <a:buClr>
                <a:srgbClr val="E76A28"/>
              </a:buClr>
              <a:buSzPts val="1500"/>
              <a:buFont typeface="Nunito Light"/>
              <a:buChar char="○"/>
              <a:defRPr sz="1200"/>
            </a:lvl5pPr>
            <a:lvl6pPr marL="2743200" lvl="5" indent="-323850" rtl="0">
              <a:lnSpc>
                <a:spcPct val="115000"/>
              </a:lnSpc>
              <a:spcBef>
                <a:spcPts val="1600"/>
              </a:spcBef>
              <a:spcAft>
                <a:spcPts val="0"/>
              </a:spcAft>
              <a:buClr>
                <a:srgbClr val="999999"/>
              </a:buClr>
              <a:buSzPts val="1500"/>
              <a:buFont typeface="Nunito Light"/>
              <a:buChar char="■"/>
              <a:defRPr sz="1200"/>
            </a:lvl6pPr>
            <a:lvl7pPr marL="3200400" lvl="6" indent="-311150" rtl="0">
              <a:lnSpc>
                <a:spcPct val="115000"/>
              </a:lnSpc>
              <a:spcBef>
                <a:spcPts val="1600"/>
              </a:spcBef>
              <a:spcAft>
                <a:spcPts val="0"/>
              </a:spcAft>
              <a:buClr>
                <a:srgbClr val="999999"/>
              </a:buClr>
              <a:buSzPts val="1300"/>
              <a:buFont typeface="Nunito Light"/>
              <a:buChar char="●"/>
              <a:defRPr sz="1200"/>
            </a:lvl7pPr>
            <a:lvl8pPr marL="3657600" lvl="7" indent="-311150" rtl="0">
              <a:lnSpc>
                <a:spcPct val="115000"/>
              </a:lnSpc>
              <a:spcBef>
                <a:spcPts val="1600"/>
              </a:spcBef>
              <a:spcAft>
                <a:spcPts val="0"/>
              </a:spcAft>
              <a:buClr>
                <a:srgbClr val="999999"/>
              </a:buClr>
              <a:buSzPts val="1300"/>
              <a:buFont typeface="Nunito Light"/>
              <a:buChar char="○"/>
              <a:defRPr sz="1200"/>
            </a:lvl8pPr>
            <a:lvl9pPr marL="4114800" lvl="8" indent="-323850" rtl="0">
              <a:lnSpc>
                <a:spcPct val="115000"/>
              </a:lnSpc>
              <a:spcBef>
                <a:spcPts val="1600"/>
              </a:spcBef>
              <a:spcAft>
                <a:spcPts val="1600"/>
              </a:spcAft>
              <a:buClr>
                <a:srgbClr val="999999"/>
              </a:buClr>
              <a:buSzPts val="1500"/>
              <a:buFont typeface="Nunito Light"/>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9"/>
        <p:cNvGrpSpPr/>
        <p:nvPr/>
      </p:nvGrpSpPr>
      <p:grpSpPr>
        <a:xfrm>
          <a:off x="0" y="0"/>
          <a:ext cx="0" cy="0"/>
          <a:chOff x="0" y="0"/>
          <a:chExt cx="0" cy="0"/>
        </a:xfrm>
      </p:grpSpPr>
      <p:grpSp>
        <p:nvGrpSpPr>
          <p:cNvPr id="270" name="Google Shape;270;p8"/>
          <p:cNvGrpSpPr/>
          <p:nvPr/>
        </p:nvGrpSpPr>
        <p:grpSpPr>
          <a:xfrm>
            <a:off x="-125" y="-400"/>
            <a:ext cx="9143872" cy="5143516"/>
            <a:chOff x="-125" y="-400"/>
            <a:chExt cx="9143872" cy="5143516"/>
          </a:xfrm>
        </p:grpSpPr>
        <p:sp>
          <p:nvSpPr>
            <p:cNvPr id="271" name="Google Shape;271;p8"/>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8"/>
          <p:cNvGrpSpPr/>
          <p:nvPr/>
        </p:nvGrpSpPr>
        <p:grpSpPr>
          <a:xfrm>
            <a:off x="713225" y="539500"/>
            <a:ext cx="7717500" cy="4059900"/>
            <a:chOff x="713225" y="539500"/>
            <a:chExt cx="7717500" cy="4059900"/>
          </a:xfrm>
        </p:grpSpPr>
        <p:sp>
          <p:nvSpPr>
            <p:cNvPr id="308" name="Google Shape;308;p8"/>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8"/>
          <p:cNvSpPr txBox="1">
            <a:spLocks noGrp="1"/>
          </p:cNvSpPr>
          <p:nvPr>
            <p:ph type="title"/>
          </p:nvPr>
        </p:nvSpPr>
        <p:spPr>
          <a:xfrm>
            <a:off x="1429675" y="1564500"/>
            <a:ext cx="5637600" cy="2166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1"/>
        <p:cNvGrpSpPr/>
        <p:nvPr/>
      </p:nvGrpSpPr>
      <p:grpSpPr>
        <a:xfrm>
          <a:off x="0" y="0"/>
          <a:ext cx="0" cy="0"/>
          <a:chOff x="0" y="0"/>
          <a:chExt cx="0" cy="0"/>
        </a:xfrm>
      </p:grpSpPr>
      <p:grpSp>
        <p:nvGrpSpPr>
          <p:cNvPr id="312" name="Google Shape;312;p9"/>
          <p:cNvGrpSpPr/>
          <p:nvPr/>
        </p:nvGrpSpPr>
        <p:grpSpPr>
          <a:xfrm>
            <a:off x="-125" y="-400"/>
            <a:ext cx="9143872" cy="5143516"/>
            <a:chOff x="-125" y="-400"/>
            <a:chExt cx="9143872" cy="5143516"/>
          </a:xfrm>
        </p:grpSpPr>
        <p:sp>
          <p:nvSpPr>
            <p:cNvPr id="313" name="Google Shape;313;p9"/>
            <p:cNvSpPr/>
            <p:nvPr/>
          </p:nvSpPr>
          <p:spPr>
            <a:xfrm>
              <a:off x="30672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9"/>
            <p:cNvSpPr/>
            <p:nvPr/>
          </p:nvSpPr>
          <p:spPr>
            <a:xfrm>
              <a:off x="694474"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9"/>
            <p:cNvSpPr/>
            <p:nvPr/>
          </p:nvSpPr>
          <p:spPr>
            <a:xfrm>
              <a:off x="108222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1469972"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185772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a:off x="2245471"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9"/>
            <p:cNvSpPr/>
            <p:nvPr/>
          </p:nvSpPr>
          <p:spPr>
            <a:xfrm>
              <a:off x="2633220"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9"/>
            <p:cNvSpPr/>
            <p:nvPr/>
          </p:nvSpPr>
          <p:spPr>
            <a:xfrm>
              <a:off x="302096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3408718"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379646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418421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4571966"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4959715"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5347464"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5735213"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6122962"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6510711"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689846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7286210"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7673959"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8061708"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8449457" y="-400"/>
              <a:ext cx="69" cy="5143516"/>
            </a:xfrm>
            <a:custGeom>
              <a:avLst/>
              <a:gdLst/>
              <a:ahLst/>
              <a:cxnLst/>
              <a:rect l="l" t="t" r="r" b="b"/>
              <a:pathLst>
                <a:path w="1" h="160760" fill="none" extrusionOk="0">
                  <a:moveTo>
                    <a:pt x="1" y="0"/>
                  </a:moveTo>
                  <a:lnTo>
                    <a:pt x="1"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8837206" y="-400"/>
              <a:ext cx="69" cy="5143516"/>
            </a:xfrm>
            <a:custGeom>
              <a:avLst/>
              <a:gdLst/>
              <a:ahLst/>
              <a:cxnLst/>
              <a:rect l="l" t="t" r="r" b="b"/>
              <a:pathLst>
                <a:path w="1" h="160760" fill="none" extrusionOk="0">
                  <a:moveTo>
                    <a:pt x="0" y="0"/>
                  </a:moveTo>
                  <a:lnTo>
                    <a:pt x="0" y="160759"/>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125" y="24520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a:off x="-125" y="632953"/>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125" y="1020705"/>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125" y="1408458"/>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a:off x="-125" y="1796210"/>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125" y="218396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125" y="257171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125" y="295946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125" y="3347221"/>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125" y="3734973"/>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125" y="4122726"/>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125" y="4510478"/>
              <a:ext cx="9143872" cy="69"/>
            </a:xfrm>
            <a:custGeom>
              <a:avLst/>
              <a:gdLst/>
              <a:ahLst/>
              <a:cxnLst/>
              <a:rect l="l" t="t" r="r" b="b"/>
              <a:pathLst>
                <a:path w="285746" h="1" fill="none" extrusionOk="0">
                  <a:moveTo>
                    <a:pt x="285745" y="0"/>
                  </a:moveTo>
                  <a:lnTo>
                    <a:pt x="0" y="0"/>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125" y="4898231"/>
              <a:ext cx="9143872" cy="69"/>
            </a:xfrm>
            <a:custGeom>
              <a:avLst/>
              <a:gdLst/>
              <a:ahLst/>
              <a:cxnLst/>
              <a:rect l="l" t="t" r="r" b="b"/>
              <a:pathLst>
                <a:path w="285746" h="1" fill="none" extrusionOk="0">
                  <a:moveTo>
                    <a:pt x="285745" y="1"/>
                  </a:moveTo>
                  <a:lnTo>
                    <a:pt x="0" y="1"/>
                  </a:lnTo>
                </a:path>
              </a:pathLst>
            </a:custGeom>
            <a:noFill/>
            <a:ln w="19050" cap="flat" cmpd="sng">
              <a:solidFill>
                <a:schemeClr val="accent1"/>
              </a:solidFill>
              <a:prstDash val="solid"/>
              <a:miter lim="23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9"/>
          <p:cNvGrpSpPr/>
          <p:nvPr/>
        </p:nvGrpSpPr>
        <p:grpSpPr>
          <a:xfrm>
            <a:off x="713225" y="539500"/>
            <a:ext cx="7717500" cy="4059900"/>
            <a:chOff x="713225" y="539500"/>
            <a:chExt cx="7717500" cy="4059900"/>
          </a:xfrm>
        </p:grpSpPr>
        <p:sp>
          <p:nvSpPr>
            <p:cNvPr id="350" name="Google Shape;350;p9"/>
            <p:cNvSpPr/>
            <p:nvPr/>
          </p:nvSpPr>
          <p:spPr>
            <a:xfrm>
              <a:off x="713225" y="539500"/>
              <a:ext cx="7717500" cy="4059900"/>
            </a:xfrm>
            <a:prstGeom prst="roundRect">
              <a:avLst>
                <a:gd name="adj" fmla="val 7532"/>
              </a:avLst>
            </a:prstGeom>
            <a:solidFill>
              <a:srgbClr val="FFF7E4"/>
            </a:solidFill>
            <a:ln w="152400" cap="flat" cmpd="sng">
              <a:solidFill>
                <a:schemeClr val="lt1"/>
              </a:solidFill>
              <a:prstDash val="solid"/>
              <a:round/>
              <a:headEnd type="none" w="sm" len="sm"/>
              <a:tailEnd type="none" w="sm" len="sm"/>
            </a:ln>
            <a:effectLst>
              <a:outerShdw dist="76200" dir="282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713225" y="539500"/>
              <a:ext cx="7717500" cy="4059900"/>
            </a:xfrm>
            <a:prstGeom prst="roundRect">
              <a:avLst>
                <a:gd name="adj" fmla="val 7532"/>
              </a:avLst>
            </a:prstGeom>
            <a:solidFill>
              <a:srgbClr val="FFF9EB"/>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 name="Google Shape;352;p9"/>
          <p:cNvSpPr txBox="1">
            <a:spLocks noGrp="1"/>
          </p:cNvSpPr>
          <p:nvPr>
            <p:ph type="title"/>
          </p:nvPr>
        </p:nvSpPr>
        <p:spPr>
          <a:xfrm>
            <a:off x="1048425" y="2101625"/>
            <a:ext cx="5804100" cy="1067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Font typeface="Archivo SemiBold"/>
              <a:buNone/>
              <a:defRPr sz="5000" b="0">
                <a:solidFill>
                  <a:schemeClr val="accent3"/>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53" name="Google Shape;353;p9"/>
          <p:cNvSpPr txBox="1">
            <a:spLocks noGrp="1"/>
          </p:cNvSpPr>
          <p:nvPr>
            <p:ph type="subTitle" idx="1"/>
          </p:nvPr>
        </p:nvSpPr>
        <p:spPr>
          <a:xfrm>
            <a:off x="1048425" y="3168725"/>
            <a:ext cx="5804100" cy="65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None/>
              <a:defRPr sz="18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4"/>
        <p:cNvGrpSpPr/>
        <p:nvPr/>
      </p:nvGrpSpPr>
      <p:grpSpPr>
        <a:xfrm>
          <a:off x="0" y="0"/>
          <a:ext cx="0" cy="0"/>
          <a:chOff x="0" y="0"/>
          <a:chExt cx="0" cy="0"/>
        </a:xfrm>
      </p:grpSpPr>
      <p:sp>
        <p:nvSpPr>
          <p:cNvPr id="355" name="Google Shape;355;p10"/>
          <p:cNvSpPr txBox="1">
            <a:spLocks noGrp="1"/>
          </p:cNvSpPr>
          <p:nvPr>
            <p:ph type="title"/>
          </p:nvPr>
        </p:nvSpPr>
        <p:spPr>
          <a:xfrm>
            <a:off x="4121275" y="705675"/>
            <a:ext cx="4309500" cy="106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2"/>
              </a:buClr>
              <a:buSzPts val="3000"/>
              <a:buFont typeface="Fredoka One"/>
              <a:buNone/>
              <a:defRPr sz="3000">
                <a:solidFill>
                  <a:schemeClr val="accent2"/>
                </a:solidFill>
                <a:latin typeface="Fredoka One"/>
                <a:ea typeface="Fredoka One"/>
                <a:cs typeface="Fredoka One"/>
                <a:sym typeface="Fredoka One"/>
              </a:defRPr>
            </a:lvl1pPr>
            <a:lvl2pPr lvl="1" rtl="0">
              <a:spcBef>
                <a:spcPts val="0"/>
              </a:spcBef>
              <a:spcAft>
                <a:spcPts val="0"/>
              </a:spcAft>
              <a:buClr>
                <a:schemeClr val="dk1"/>
              </a:buClr>
              <a:buSzPts val="3500"/>
              <a:buFont typeface="Archivo"/>
              <a:buNone/>
              <a:defRPr sz="3500">
                <a:solidFill>
                  <a:schemeClr val="dk1"/>
                </a:solidFill>
                <a:latin typeface="Archivo"/>
                <a:ea typeface="Archivo"/>
                <a:cs typeface="Archivo"/>
                <a:sym typeface="Archivo"/>
              </a:defRPr>
            </a:lvl2pPr>
            <a:lvl3pPr lvl="2" rtl="0">
              <a:spcBef>
                <a:spcPts val="0"/>
              </a:spcBef>
              <a:spcAft>
                <a:spcPts val="0"/>
              </a:spcAft>
              <a:buClr>
                <a:schemeClr val="dk1"/>
              </a:buClr>
              <a:buSzPts val="3500"/>
              <a:buFont typeface="Archivo"/>
              <a:buNone/>
              <a:defRPr sz="3500">
                <a:solidFill>
                  <a:schemeClr val="dk1"/>
                </a:solidFill>
                <a:latin typeface="Archivo"/>
                <a:ea typeface="Archivo"/>
                <a:cs typeface="Archivo"/>
                <a:sym typeface="Archivo"/>
              </a:defRPr>
            </a:lvl3pPr>
            <a:lvl4pPr lvl="3" rtl="0">
              <a:spcBef>
                <a:spcPts val="0"/>
              </a:spcBef>
              <a:spcAft>
                <a:spcPts val="0"/>
              </a:spcAft>
              <a:buClr>
                <a:schemeClr val="dk1"/>
              </a:buClr>
              <a:buSzPts val="3500"/>
              <a:buFont typeface="Archivo"/>
              <a:buNone/>
              <a:defRPr sz="3500">
                <a:solidFill>
                  <a:schemeClr val="dk1"/>
                </a:solidFill>
                <a:latin typeface="Archivo"/>
                <a:ea typeface="Archivo"/>
                <a:cs typeface="Archivo"/>
                <a:sym typeface="Archivo"/>
              </a:defRPr>
            </a:lvl4pPr>
            <a:lvl5pPr lvl="4" rtl="0">
              <a:spcBef>
                <a:spcPts val="0"/>
              </a:spcBef>
              <a:spcAft>
                <a:spcPts val="0"/>
              </a:spcAft>
              <a:buClr>
                <a:schemeClr val="dk1"/>
              </a:buClr>
              <a:buSzPts val="3500"/>
              <a:buFont typeface="Archivo"/>
              <a:buNone/>
              <a:defRPr sz="3500">
                <a:solidFill>
                  <a:schemeClr val="dk1"/>
                </a:solidFill>
                <a:latin typeface="Archivo"/>
                <a:ea typeface="Archivo"/>
                <a:cs typeface="Archivo"/>
                <a:sym typeface="Archivo"/>
              </a:defRPr>
            </a:lvl5pPr>
            <a:lvl6pPr lvl="5" rtl="0">
              <a:spcBef>
                <a:spcPts val="0"/>
              </a:spcBef>
              <a:spcAft>
                <a:spcPts val="0"/>
              </a:spcAft>
              <a:buClr>
                <a:schemeClr val="dk1"/>
              </a:buClr>
              <a:buSzPts val="3500"/>
              <a:buFont typeface="Archivo"/>
              <a:buNone/>
              <a:defRPr sz="3500">
                <a:solidFill>
                  <a:schemeClr val="dk1"/>
                </a:solidFill>
                <a:latin typeface="Archivo"/>
                <a:ea typeface="Archivo"/>
                <a:cs typeface="Archivo"/>
                <a:sym typeface="Archivo"/>
              </a:defRPr>
            </a:lvl6pPr>
            <a:lvl7pPr lvl="6" rtl="0">
              <a:spcBef>
                <a:spcPts val="0"/>
              </a:spcBef>
              <a:spcAft>
                <a:spcPts val="0"/>
              </a:spcAft>
              <a:buClr>
                <a:schemeClr val="dk1"/>
              </a:buClr>
              <a:buSzPts val="3500"/>
              <a:buFont typeface="Archivo"/>
              <a:buNone/>
              <a:defRPr sz="3500">
                <a:solidFill>
                  <a:schemeClr val="dk1"/>
                </a:solidFill>
                <a:latin typeface="Archivo"/>
                <a:ea typeface="Archivo"/>
                <a:cs typeface="Archivo"/>
                <a:sym typeface="Archivo"/>
              </a:defRPr>
            </a:lvl7pPr>
            <a:lvl8pPr lvl="7" rtl="0">
              <a:spcBef>
                <a:spcPts val="0"/>
              </a:spcBef>
              <a:spcAft>
                <a:spcPts val="0"/>
              </a:spcAft>
              <a:buClr>
                <a:schemeClr val="dk1"/>
              </a:buClr>
              <a:buSzPts val="3500"/>
              <a:buFont typeface="Archivo"/>
              <a:buNone/>
              <a:defRPr sz="3500">
                <a:solidFill>
                  <a:schemeClr val="dk1"/>
                </a:solidFill>
                <a:latin typeface="Archivo"/>
                <a:ea typeface="Archivo"/>
                <a:cs typeface="Archivo"/>
                <a:sym typeface="Archivo"/>
              </a:defRPr>
            </a:lvl8pPr>
            <a:lvl9pPr lvl="8" rtl="0">
              <a:spcBef>
                <a:spcPts val="0"/>
              </a:spcBef>
              <a:spcAft>
                <a:spcPts val="0"/>
              </a:spcAft>
              <a:buClr>
                <a:schemeClr val="dk1"/>
              </a:buClr>
              <a:buSzPts val="3500"/>
              <a:buFont typeface="Archivo"/>
              <a:buNone/>
              <a:defRPr sz="3500">
                <a:solidFill>
                  <a:schemeClr val="dk1"/>
                </a:solidFill>
                <a:latin typeface="Archivo"/>
                <a:ea typeface="Archivo"/>
                <a:cs typeface="Archivo"/>
                <a:sym typeface="Archiv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accent3"/>
              </a:buClr>
              <a:buSzPts val="1500"/>
              <a:buFont typeface="Comfortaa Medium"/>
              <a:buChar char="●"/>
              <a:defRPr sz="1500">
                <a:solidFill>
                  <a:schemeClr val="dk1"/>
                </a:solidFill>
                <a:latin typeface="Comfortaa Medium"/>
                <a:ea typeface="Comfortaa Medium"/>
                <a:cs typeface="Comfortaa Medium"/>
                <a:sym typeface="Comfortaa Medium"/>
              </a:defRPr>
            </a:lvl1pPr>
            <a:lvl2pPr marL="914400" lvl="1" indent="-323850">
              <a:lnSpc>
                <a:spcPct val="100000"/>
              </a:lnSpc>
              <a:spcBef>
                <a:spcPts val="0"/>
              </a:spcBef>
              <a:spcAft>
                <a:spcPts val="0"/>
              </a:spcAft>
              <a:buClr>
                <a:schemeClr val="dk1"/>
              </a:buClr>
              <a:buSzPts val="1500"/>
              <a:buFont typeface="Comfortaa Medium"/>
              <a:buChar char="○"/>
              <a:defRPr sz="1500">
                <a:solidFill>
                  <a:schemeClr val="dk1"/>
                </a:solidFill>
                <a:latin typeface="Comfortaa Medium"/>
                <a:ea typeface="Comfortaa Medium"/>
                <a:cs typeface="Comfortaa Medium"/>
                <a:sym typeface="Comfortaa Medium"/>
              </a:defRPr>
            </a:lvl2pPr>
            <a:lvl3pPr marL="1371600" lvl="2" indent="-323850">
              <a:lnSpc>
                <a:spcPct val="100000"/>
              </a:lnSpc>
              <a:spcBef>
                <a:spcPts val="0"/>
              </a:spcBef>
              <a:spcAft>
                <a:spcPts val="0"/>
              </a:spcAft>
              <a:buClr>
                <a:schemeClr val="dk1"/>
              </a:buClr>
              <a:buSzPts val="1500"/>
              <a:buFont typeface="Comfortaa Medium"/>
              <a:buChar char="■"/>
              <a:defRPr sz="1500">
                <a:solidFill>
                  <a:schemeClr val="dk1"/>
                </a:solidFill>
                <a:latin typeface="Comfortaa Medium"/>
                <a:ea typeface="Comfortaa Medium"/>
                <a:cs typeface="Comfortaa Medium"/>
                <a:sym typeface="Comfortaa Medium"/>
              </a:defRPr>
            </a:lvl3pPr>
            <a:lvl4pPr marL="1828800" lvl="3" indent="-323850">
              <a:lnSpc>
                <a:spcPct val="100000"/>
              </a:lnSpc>
              <a:spcBef>
                <a:spcPts val="0"/>
              </a:spcBef>
              <a:spcAft>
                <a:spcPts val="0"/>
              </a:spcAft>
              <a:buClr>
                <a:schemeClr val="dk1"/>
              </a:buClr>
              <a:buSzPts val="1500"/>
              <a:buFont typeface="Comfortaa Medium"/>
              <a:buChar char="●"/>
              <a:defRPr sz="1500">
                <a:solidFill>
                  <a:schemeClr val="dk1"/>
                </a:solidFill>
                <a:latin typeface="Comfortaa Medium"/>
                <a:ea typeface="Comfortaa Medium"/>
                <a:cs typeface="Comfortaa Medium"/>
                <a:sym typeface="Comfortaa Medium"/>
              </a:defRPr>
            </a:lvl4pPr>
            <a:lvl5pPr marL="2286000" lvl="4" indent="-323850">
              <a:lnSpc>
                <a:spcPct val="100000"/>
              </a:lnSpc>
              <a:spcBef>
                <a:spcPts val="0"/>
              </a:spcBef>
              <a:spcAft>
                <a:spcPts val="0"/>
              </a:spcAft>
              <a:buClr>
                <a:schemeClr val="dk1"/>
              </a:buClr>
              <a:buSzPts val="1500"/>
              <a:buFont typeface="Comfortaa Medium"/>
              <a:buChar char="○"/>
              <a:defRPr sz="1500">
                <a:solidFill>
                  <a:schemeClr val="dk1"/>
                </a:solidFill>
                <a:latin typeface="Comfortaa Medium"/>
                <a:ea typeface="Comfortaa Medium"/>
                <a:cs typeface="Comfortaa Medium"/>
                <a:sym typeface="Comfortaa Medium"/>
              </a:defRPr>
            </a:lvl5pPr>
            <a:lvl6pPr marL="2743200" lvl="5" indent="-323850">
              <a:lnSpc>
                <a:spcPct val="100000"/>
              </a:lnSpc>
              <a:spcBef>
                <a:spcPts val="0"/>
              </a:spcBef>
              <a:spcAft>
                <a:spcPts val="0"/>
              </a:spcAft>
              <a:buClr>
                <a:schemeClr val="dk1"/>
              </a:buClr>
              <a:buSzPts val="1500"/>
              <a:buFont typeface="Comfortaa Medium"/>
              <a:buChar char="■"/>
              <a:defRPr sz="1500">
                <a:solidFill>
                  <a:schemeClr val="dk1"/>
                </a:solidFill>
                <a:latin typeface="Comfortaa Medium"/>
                <a:ea typeface="Comfortaa Medium"/>
                <a:cs typeface="Comfortaa Medium"/>
                <a:sym typeface="Comfortaa Medium"/>
              </a:defRPr>
            </a:lvl6pPr>
            <a:lvl7pPr marL="3200400" lvl="6" indent="-323850">
              <a:lnSpc>
                <a:spcPct val="100000"/>
              </a:lnSpc>
              <a:spcBef>
                <a:spcPts val="0"/>
              </a:spcBef>
              <a:spcAft>
                <a:spcPts val="0"/>
              </a:spcAft>
              <a:buClr>
                <a:schemeClr val="dk1"/>
              </a:buClr>
              <a:buSzPts val="1500"/>
              <a:buFont typeface="Comfortaa Medium"/>
              <a:buChar char="●"/>
              <a:defRPr sz="1500">
                <a:solidFill>
                  <a:schemeClr val="dk1"/>
                </a:solidFill>
                <a:latin typeface="Comfortaa Medium"/>
                <a:ea typeface="Comfortaa Medium"/>
                <a:cs typeface="Comfortaa Medium"/>
                <a:sym typeface="Comfortaa Medium"/>
              </a:defRPr>
            </a:lvl7pPr>
            <a:lvl8pPr marL="3657600" lvl="7" indent="-323850">
              <a:lnSpc>
                <a:spcPct val="100000"/>
              </a:lnSpc>
              <a:spcBef>
                <a:spcPts val="0"/>
              </a:spcBef>
              <a:spcAft>
                <a:spcPts val="0"/>
              </a:spcAft>
              <a:buClr>
                <a:schemeClr val="dk1"/>
              </a:buClr>
              <a:buSzPts val="1500"/>
              <a:buFont typeface="Comfortaa Medium"/>
              <a:buChar char="○"/>
              <a:defRPr sz="1500">
                <a:solidFill>
                  <a:schemeClr val="dk1"/>
                </a:solidFill>
                <a:latin typeface="Comfortaa Medium"/>
                <a:ea typeface="Comfortaa Medium"/>
                <a:cs typeface="Comfortaa Medium"/>
                <a:sym typeface="Comfortaa Medium"/>
              </a:defRPr>
            </a:lvl8pPr>
            <a:lvl9pPr marL="4114800" lvl="8" indent="-323850">
              <a:lnSpc>
                <a:spcPct val="100000"/>
              </a:lnSpc>
              <a:spcBef>
                <a:spcPts val="0"/>
              </a:spcBef>
              <a:spcAft>
                <a:spcPts val="0"/>
              </a:spcAft>
              <a:buClr>
                <a:schemeClr val="dk1"/>
              </a:buClr>
              <a:buSzPts val="1500"/>
              <a:buFont typeface="Comfortaa Medium"/>
              <a:buChar char="■"/>
              <a:defRPr sz="1500">
                <a:solidFill>
                  <a:schemeClr val="dk1"/>
                </a:solidFill>
                <a:latin typeface="Comfortaa Medium"/>
                <a:ea typeface="Comfortaa Medium"/>
                <a:cs typeface="Comfortaa Medium"/>
                <a:sym typeface="Comfortaa Medium"/>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1"/>
        <p:cNvGrpSpPr/>
        <p:nvPr/>
      </p:nvGrpSpPr>
      <p:grpSpPr>
        <a:xfrm>
          <a:off x="0" y="0"/>
          <a:ext cx="0" cy="0"/>
          <a:chOff x="0" y="0"/>
          <a:chExt cx="0" cy="0"/>
        </a:xfrm>
      </p:grpSpPr>
      <p:sp>
        <p:nvSpPr>
          <p:cNvPr id="1212" name="Google Shape;1212;p29"/>
          <p:cNvSpPr txBox="1">
            <a:spLocks noGrp="1"/>
          </p:cNvSpPr>
          <p:nvPr>
            <p:ph type="title"/>
          </p:nvPr>
        </p:nvSpPr>
        <p:spPr>
          <a:xfrm>
            <a:off x="1048425" y="1825400"/>
            <a:ext cx="5804100" cy="10671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US" altLang="en-GB" sz="5400" b="1" dirty="0"/>
              <a:t>GOOD </a:t>
            </a:r>
            <a:r>
              <a:rPr lang="en-US" altLang="en-GB" sz="5400" b="1" dirty="0" smtClean="0"/>
              <a:t>MORNING!</a:t>
            </a:r>
            <a:endParaRPr lang="en-US" altLang="en-GB" sz="5400" b="1" dirty="0"/>
          </a:p>
        </p:txBody>
      </p:sp>
      <p:cxnSp>
        <p:nvCxnSpPr>
          <p:cNvPr id="1214" name="Google Shape;1214;p29"/>
          <p:cNvCxnSpPr/>
          <p:nvPr/>
        </p:nvCxnSpPr>
        <p:spPr>
          <a:xfrm>
            <a:off x="1168000" y="3080300"/>
            <a:ext cx="5497200" cy="0"/>
          </a:xfrm>
          <a:prstGeom prst="straightConnector1">
            <a:avLst/>
          </a:prstGeom>
          <a:noFill/>
          <a:ln w="9525" cap="flat" cmpd="sng">
            <a:solidFill>
              <a:schemeClr val="accent2"/>
            </a:solidFill>
            <a:prstDash val="solid"/>
            <a:round/>
            <a:headEnd type="none" w="med" len="med"/>
            <a:tailEnd type="none" w="med" len="med"/>
          </a:ln>
        </p:spPr>
      </p:cxnSp>
      <p:grpSp>
        <p:nvGrpSpPr>
          <p:cNvPr id="1215" name="Google Shape;1215;p29"/>
          <p:cNvGrpSpPr/>
          <p:nvPr/>
        </p:nvGrpSpPr>
        <p:grpSpPr>
          <a:xfrm flipH="1">
            <a:off x="7078820" y="2527152"/>
            <a:ext cx="1169262" cy="1764695"/>
            <a:chOff x="7544770" y="3024015"/>
            <a:chExt cx="1169262" cy="1764695"/>
          </a:xfrm>
        </p:grpSpPr>
        <p:grpSp>
          <p:nvGrpSpPr>
            <p:cNvPr id="1216" name="Google Shape;1216;p29"/>
            <p:cNvGrpSpPr/>
            <p:nvPr/>
          </p:nvGrpSpPr>
          <p:grpSpPr>
            <a:xfrm>
              <a:off x="7544842" y="3024015"/>
              <a:ext cx="1169134" cy="1764695"/>
              <a:chOff x="5280088" y="2697258"/>
              <a:chExt cx="913600" cy="1378992"/>
            </a:xfrm>
          </p:grpSpPr>
          <p:sp>
            <p:nvSpPr>
              <p:cNvPr id="1217" name="Google Shape;1217;p29"/>
              <p:cNvSpPr/>
              <p:nvPr/>
            </p:nvSpPr>
            <p:spPr>
              <a:xfrm>
                <a:off x="5801425" y="2722263"/>
                <a:ext cx="70550" cy="88225"/>
              </a:xfrm>
              <a:custGeom>
                <a:avLst/>
                <a:gdLst/>
                <a:ahLst/>
                <a:cxnLst/>
                <a:rect l="l" t="t" r="r" b="b"/>
                <a:pathLst>
                  <a:path w="2822" h="3529" extrusionOk="0">
                    <a:moveTo>
                      <a:pt x="2734" y="0"/>
                    </a:moveTo>
                    <a:cubicBezTo>
                      <a:pt x="2730" y="0"/>
                      <a:pt x="2726" y="0"/>
                      <a:pt x="2723" y="1"/>
                    </a:cubicBezTo>
                    <a:cubicBezTo>
                      <a:pt x="523" y="245"/>
                      <a:pt x="13" y="3400"/>
                      <a:pt x="8" y="3432"/>
                    </a:cubicBezTo>
                    <a:cubicBezTo>
                      <a:pt x="1" y="3477"/>
                      <a:pt x="34" y="3521"/>
                      <a:pt x="80" y="3529"/>
                    </a:cubicBezTo>
                    <a:lnTo>
                      <a:pt x="93" y="3529"/>
                    </a:lnTo>
                    <a:cubicBezTo>
                      <a:pt x="134" y="3529"/>
                      <a:pt x="171" y="3500"/>
                      <a:pt x="177" y="3458"/>
                    </a:cubicBezTo>
                    <a:cubicBezTo>
                      <a:pt x="181" y="3427"/>
                      <a:pt x="673" y="400"/>
                      <a:pt x="2741" y="169"/>
                    </a:cubicBezTo>
                    <a:cubicBezTo>
                      <a:pt x="2788" y="165"/>
                      <a:pt x="2821" y="122"/>
                      <a:pt x="2817" y="75"/>
                    </a:cubicBezTo>
                    <a:cubicBezTo>
                      <a:pt x="2811" y="33"/>
                      <a:pt x="2778" y="0"/>
                      <a:pt x="2734"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9"/>
              <p:cNvSpPr/>
              <p:nvPr/>
            </p:nvSpPr>
            <p:spPr>
              <a:xfrm>
                <a:off x="5622775" y="2758238"/>
                <a:ext cx="70825" cy="52250"/>
              </a:xfrm>
              <a:custGeom>
                <a:avLst/>
                <a:gdLst/>
                <a:ahLst/>
                <a:cxnLst/>
                <a:rect l="l" t="t" r="r" b="b"/>
                <a:pathLst>
                  <a:path w="2833" h="2090" extrusionOk="0">
                    <a:moveTo>
                      <a:pt x="97" y="1"/>
                    </a:moveTo>
                    <a:cubicBezTo>
                      <a:pt x="62" y="1"/>
                      <a:pt x="28" y="23"/>
                      <a:pt x="16" y="59"/>
                    </a:cubicBezTo>
                    <a:cubicBezTo>
                      <a:pt x="1" y="103"/>
                      <a:pt x="25" y="151"/>
                      <a:pt x="71" y="166"/>
                    </a:cubicBezTo>
                    <a:cubicBezTo>
                      <a:pt x="1470" y="633"/>
                      <a:pt x="2659" y="2046"/>
                      <a:pt x="2671" y="2060"/>
                    </a:cubicBezTo>
                    <a:cubicBezTo>
                      <a:pt x="2688" y="2079"/>
                      <a:pt x="2712" y="2090"/>
                      <a:pt x="2737" y="2090"/>
                    </a:cubicBezTo>
                    <a:cubicBezTo>
                      <a:pt x="2756" y="2090"/>
                      <a:pt x="2775" y="2084"/>
                      <a:pt x="2791" y="2070"/>
                    </a:cubicBezTo>
                    <a:cubicBezTo>
                      <a:pt x="2828" y="2040"/>
                      <a:pt x="2832" y="1987"/>
                      <a:pt x="2802" y="1950"/>
                    </a:cubicBezTo>
                    <a:cubicBezTo>
                      <a:pt x="2752" y="1891"/>
                      <a:pt x="1571" y="487"/>
                      <a:pt x="124" y="6"/>
                    </a:cubicBezTo>
                    <a:cubicBezTo>
                      <a:pt x="115" y="2"/>
                      <a:pt x="106" y="1"/>
                      <a:pt x="97"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9"/>
              <p:cNvSpPr/>
              <p:nvPr/>
            </p:nvSpPr>
            <p:spPr>
              <a:xfrm>
                <a:off x="5280088" y="2824175"/>
                <a:ext cx="913600" cy="1252075"/>
              </a:xfrm>
              <a:custGeom>
                <a:avLst/>
                <a:gdLst/>
                <a:ahLst/>
                <a:cxnLst/>
                <a:rect l="l" t="t" r="r" b="b"/>
                <a:pathLst>
                  <a:path w="36544" h="50083" extrusionOk="0">
                    <a:moveTo>
                      <a:pt x="24219" y="49361"/>
                    </a:moveTo>
                    <a:cubicBezTo>
                      <a:pt x="24224" y="49369"/>
                      <a:pt x="24228" y="49375"/>
                      <a:pt x="24233" y="49383"/>
                    </a:cubicBezTo>
                    <a:cubicBezTo>
                      <a:pt x="24222" y="49386"/>
                      <a:pt x="24211" y="49389"/>
                      <a:pt x="24201" y="49393"/>
                    </a:cubicBezTo>
                    <a:cubicBezTo>
                      <a:pt x="24207" y="49383"/>
                      <a:pt x="24213" y="49372"/>
                      <a:pt x="24219" y="49361"/>
                    </a:cubicBezTo>
                    <a:close/>
                    <a:moveTo>
                      <a:pt x="19692" y="1"/>
                    </a:moveTo>
                    <a:cubicBezTo>
                      <a:pt x="19652" y="1"/>
                      <a:pt x="19617" y="32"/>
                      <a:pt x="19610" y="72"/>
                    </a:cubicBezTo>
                    <a:cubicBezTo>
                      <a:pt x="19609" y="77"/>
                      <a:pt x="19609" y="83"/>
                      <a:pt x="19609" y="87"/>
                    </a:cubicBezTo>
                    <a:cubicBezTo>
                      <a:pt x="18515" y="98"/>
                      <a:pt x="17469" y="305"/>
                      <a:pt x="16504" y="676"/>
                    </a:cubicBezTo>
                    <a:cubicBezTo>
                      <a:pt x="10301" y="2790"/>
                      <a:pt x="10380" y="8258"/>
                      <a:pt x="10740" y="10641"/>
                    </a:cubicBezTo>
                    <a:cubicBezTo>
                      <a:pt x="10987" y="12280"/>
                      <a:pt x="11764" y="13266"/>
                      <a:pt x="13257" y="13837"/>
                    </a:cubicBezTo>
                    <a:cubicBezTo>
                      <a:pt x="13401" y="13965"/>
                      <a:pt x="14931" y="15334"/>
                      <a:pt x="15452" y="16735"/>
                    </a:cubicBezTo>
                    <a:cubicBezTo>
                      <a:pt x="15453" y="16740"/>
                      <a:pt x="15455" y="16746"/>
                      <a:pt x="15458" y="16752"/>
                    </a:cubicBezTo>
                    <a:cubicBezTo>
                      <a:pt x="15581" y="17084"/>
                      <a:pt x="15645" y="17418"/>
                      <a:pt x="15619" y="17739"/>
                    </a:cubicBezTo>
                    <a:cubicBezTo>
                      <a:pt x="15324" y="17935"/>
                      <a:pt x="15036" y="18156"/>
                      <a:pt x="14757" y="18402"/>
                    </a:cubicBezTo>
                    <a:cubicBezTo>
                      <a:pt x="14729" y="18379"/>
                      <a:pt x="14700" y="18360"/>
                      <a:pt x="14669" y="18341"/>
                    </a:cubicBezTo>
                    <a:cubicBezTo>
                      <a:pt x="14342" y="18056"/>
                      <a:pt x="13523" y="17905"/>
                      <a:pt x="13007" y="17905"/>
                    </a:cubicBezTo>
                    <a:cubicBezTo>
                      <a:pt x="12894" y="17905"/>
                      <a:pt x="12796" y="17913"/>
                      <a:pt x="12721" y="17927"/>
                    </a:cubicBezTo>
                    <a:lnTo>
                      <a:pt x="2384" y="20257"/>
                    </a:lnTo>
                    <a:cubicBezTo>
                      <a:pt x="2331" y="20268"/>
                      <a:pt x="2279" y="20280"/>
                      <a:pt x="2227" y="20295"/>
                    </a:cubicBezTo>
                    <a:cubicBezTo>
                      <a:pt x="2217" y="20271"/>
                      <a:pt x="2205" y="20248"/>
                      <a:pt x="2189" y="20227"/>
                    </a:cubicBezTo>
                    <a:cubicBezTo>
                      <a:pt x="2068" y="20046"/>
                      <a:pt x="1857" y="19955"/>
                      <a:pt x="1576" y="19954"/>
                    </a:cubicBezTo>
                    <a:cubicBezTo>
                      <a:pt x="1315" y="19958"/>
                      <a:pt x="1031" y="20055"/>
                      <a:pt x="776" y="20227"/>
                    </a:cubicBezTo>
                    <a:cubicBezTo>
                      <a:pt x="240" y="20587"/>
                      <a:pt x="0" y="21174"/>
                      <a:pt x="243" y="21536"/>
                    </a:cubicBezTo>
                    <a:cubicBezTo>
                      <a:pt x="346" y="21689"/>
                      <a:pt x="521" y="21777"/>
                      <a:pt x="731" y="21800"/>
                    </a:cubicBezTo>
                    <a:cubicBezTo>
                      <a:pt x="500" y="22115"/>
                      <a:pt x="438" y="22471"/>
                      <a:pt x="605" y="22720"/>
                    </a:cubicBezTo>
                    <a:cubicBezTo>
                      <a:pt x="691" y="22849"/>
                      <a:pt x="828" y="22931"/>
                      <a:pt x="990" y="22967"/>
                    </a:cubicBezTo>
                    <a:cubicBezTo>
                      <a:pt x="995" y="23008"/>
                      <a:pt x="999" y="23049"/>
                      <a:pt x="1005" y="23090"/>
                    </a:cubicBezTo>
                    <a:cubicBezTo>
                      <a:pt x="841" y="23374"/>
                      <a:pt x="813" y="23675"/>
                      <a:pt x="958" y="23892"/>
                    </a:cubicBezTo>
                    <a:cubicBezTo>
                      <a:pt x="1021" y="23984"/>
                      <a:pt x="1109" y="24056"/>
                      <a:pt x="1216" y="24101"/>
                    </a:cubicBezTo>
                    <a:cubicBezTo>
                      <a:pt x="1224" y="24127"/>
                      <a:pt x="1233" y="24154"/>
                      <a:pt x="1241" y="24180"/>
                    </a:cubicBezTo>
                    <a:cubicBezTo>
                      <a:pt x="1087" y="24423"/>
                      <a:pt x="1057" y="24684"/>
                      <a:pt x="1188" y="24877"/>
                    </a:cubicBezTo>
                    <a:cubicBezTo>
                      <a:pt x="1283" y="25020"/>
                      <a:pt x="1447" y="25096"/>
                      <a:pt x="1640" y="25106"/>
                    </a:cubicBezTo>
                    <a:cubicBezTo>
                      <a:pt x="2001" y="25753"/>
                      <a:pt x="2555" y="26410"/>
                      <a:pt x="3375" y="27036"/>
                    </a:cubicBezTo>
                    <a:cubicBezTo>
                      <a:pt x="3680" y="27270"/>
                      <a:pt x="4048" y="27388"/>
                      <a:pt x="4423" y="27388"/>
                    </a:cubicBezTo>
                    <a:cubicBezTo>
                      <a:pt x="4731" y="27388"/>
                      <a:pt x="5045" y="27306"/>
                      <a:pt x="5330" y="27142"/>
                    </a:cubicBezTo>
                    <a:lnTo>
                      <a:pt x="11874" y="22229"/>
                    </a:lnTo>
                    <a:lnTo>
                      <a:pt x="11874" y="22229"/>
                    </a:lnTo>
                    <a:cubicBezTo>
                      <a:pt x="11556" y="22834"/>
                      <a:pt x="11271" y="23461"/>
                      <a:pt x="11022" y="24094"/>
                    </a:cubicBezTo>
                    <a:cubicBezTo>
                      <a:pt x="11019" y="24097"/>
                      <a:pt x="11017" y="24101"/>
                      <a:pt x="11016" y="24106"/>
                    </a:cubicBezTo>
                    <a:cubicBezTo>
                      <a:pt x="10330" y="25849"/>
                      <a:pt x="9927" y="27613"/>
                      <a:pt x="9865" y="29125"/>
                    </a:cubicBezTo>
                    <a:cubicBezTo>
                      <a:pt x="9865" y="29144"/>
                      <a:pt x="9864" y="29163"/>
                      <a:pt x="9864" y="29181"/>
                    </a:cubicBezTo>
                    <a:cubicBezTo>
                      <a:pt x="9862" y="29201"/>
                      <a:pt x="9862" y="29220"/>
                      <a:pt x="9862" y="29240"/>
                    </a:cubicBezTo>
                    <a:cubicBezTo>
                      <a:pt x="9861" y="29280"/>
                      <a:pt x="9859" y="29317"/>
                      <a:pt x="9859" y="29357"/>
                    </a:cubicBezTo>
                    <a:cubicBezTo>
                      <a:pt x="9859" y="29368"/>
                      <a:pt x="9859" y="29378"/>
                      <a:pt x="9859" y="29389"/>
                    </a:cubicBezTo>
                    <a:cubicBezTo>
                      <a:pt x="9858" y="29434"/>
                      <a:pt x="9858" y="29477"/>
                      <a:pt x="9858" y="29521"/>
                    </a:cubicBezTo>
                    <a:cubicBezTo>
                      <a:pt x="9858" y="32295"/>
                      <a:pt x="11105" y="34775"/>
                      <a:pt x="13055" y="36401"/>
                    </a:cubicBezTo>
                    <a:cubicBezTo>
                      <a:pt x="12999" y="36482"/>
                      <a:pt x="12955" y="36573"/>
                      <a:pt x="12927" y="36674"/>
                    </a:cubicBezTo>
                    <a:lnTo>
                      <a:pt x="10565" y="47004"/>
                    </a:lnTo>
                    <a:cubicBezTo>
                      <a:pt x="10550" y="47055"/>
                      <a:pt x="10539" y="47108"/>
                      <a:pt x="10532" y="47160"/>
                    </a:cubicBezTo>
                    <a:cubicBezTo>
                      <a:pt x="10504" y="47160"/>
                      <a:pt x="10478" y="47162"/>
                      <a:pt x="10453" y="47165"/>
                    </a:cubicBezTo>
                    <a:cubicBezTo>
                      <a:pt x="10237" y="47196"/>
                      <a:pt x="10056" y="47351"/>
                      <a:pt x="9941" y="47602"/>
                    </a:cubicBezTo>
                    <a:cubicBezTo>
                      <a:pt x="9833" y="47839"/>
                      <a:pt x="9798" y="48136"/>
                      <a:pt x="9842" y="48440"/>
                    </a:cubicBezTo>
                    <a:cubicBezTo>
                      <a:pt x="9886" y="48743"/>
                      <a:pt x="10005" y="49018"/>
                      <a:pt x="10178" y="49214"/>
                    </a:cubicBezTo>
                    <a:cubicBezTo>
                      <a:pt x="10336" y="49396"/>
                      <a:pt x="10522" y="49492"/>
                      <a:pt x="10712" y="49492"/>
                    </a:cubicBezTo>
                    <a:cubicBezTo>
                      <a:pt x="10738" y="49492"/>
                      <a:pt x="10765" y="49490"/>
                      <a:pt x="10793" y="49486"/>
                    </a:cubicBezTo>
                    <a:cubicBezTo>
                      <a:pt x="10972" y="49460"/>
                      <a:pt x="11128" y="49346"/>
                      <a:pt x="11242" y="49164"/>
                    </a:cubicBezTo>
                    <a:cubicBezTo>
                      <a:pt x="11289" y="49250"/>
                      <a:pt x="11342" y="49329"/>
                      <a:pt x="11403" y="49399"/>
                    </a:cubicBezTo>
                    <a:cubicBezTo>
                      <a:pt x="11561" y="49580"/>
                      <a:pt x="11748" y="49677"/>
                      <a:pt x="11937" y="49677"/>
                    </a:cubicBezTo>
                    <a:cubicBezTo>
                      <a:pt x="11963" y="49677"/>
                      <a:pt x="11991" y="49674"/>
                      <a:pt x="12018" y="49671"/>
                    </a:cubicBezTo>
                    <a:cubicBezTo>
                      <a:pt x="12170" y="49648"/>
                      <a:pt x="12303" y="49565"/>
                      <a:pt x="12410" y="49431"/>
                    </a:cubicBezTo>
                    <a:cubicBezTo>
                      <a:pt x="12447" y="49445"/>
                      <a:pt x="12485" y="49457"/>
                      <a:pt x="12525" y="49471"/>
                    </a:cubicBezTo>
                    <a:cubicBezTo>
                      <a:pt x="12690" y="49714"/>
                      <a:pt x="12917" y="49864"/>
                      <a:pt x="13149" y="49864"/>
                    </a:cubicBezTo>
                    <a:cubicBezTo>
                      <a:pt x="13175" y="49864"/>
                      <a:pt x="13200" y="49862"/>
                      <a:pt x="13226" y="49858"/>
                    </a:cubicBezTo>
                    <a:cubicBezTo>
                      <a:pt x="13337" y="49841"/>
                      <a:pt x="13439" y="49791"/>
                      <a:pt x="13525" y="49715"/>
                    </a:cubicBezTo>
                    <a:cubicBezTo>
                      <a:pt x="13553" y="49720"/>
                      <a:pt x="13580" y="49724"/>
                      <a:pt x="13609" y="49727"/>
                    </a:cubicBezTo>
                    <a:cubicBezTo>
                      <a:pt x="13745" y="49947"/>
                      <a:pt x="13940" y="50082"/>
                      <a:pt x="14146" y="50082"/>
                    </a:cubicBezTo>
                    <a:cubicBezTo>
                      <a:pt x="14169" y="50082"/>
                      <a:pt x="14192" y="50081"/>
                      <a:pt x="14215" y="50078"/>
                    </a:cubicBezTo>
                    <a:cubicBezTo>
                      <a:pt x="14385" y="50054"/>
                      <a:pt x="14524" y="49938"/>
                      <a:pt x="14615" y="49768"/>
                    </a:cubicBezTo>
                    <a:cubicBezTo>
                      <a:pt x="15356" y="49721"/>
                      <a:pt x="16188" y="49506"/>
                      <a:pt x="17105" y="49036"/>
                    </a:cubicBezTo>
                    <a:cubicBezTo>
                      <a:pt x="17732" y="48718"/>
                      <a:pt x="18101" y="48047"/>
                      <a:pt x="18048" y="47330"/>
                    </a:cubicBezTo>
                    <a:lnTo>
                      <a:pt x="17477" y="38321"/>
                    </a:lnTo>
                    <a:lnTo>
                      <a:pt x="17477" y="38321"/>
                    </a:lnTo>
                    <a:cubicBezTo>
                      <a:pt x="17811" y="38361"/>
                      <a:pt x="18150" y="38382"/>
                      <a:pt x="18490" y="38382"/>
                    </a:cubicBezTo>
                    <a:cubicBezTo>
                      <a:pt x="18535" y="38382"/>
                      <a:pt x="18581" y="38381"/>
                      <a:pt x="18625" y="38381"/>
                    </a:cubicBezTo>
                    <a:lnTo>
                      <a:pt x="18657" y="38381"/>
                    </a:lnTo>
                    <a:cubicBezTo>
                      <a:pt x="18695" y="38379"/>
                      <a:pt x="18734" y="38379"/>
                      <a:pt x="18774" y="38378"/>
                    </a:cubicBezTo>
                    <a:cubicBezTo>
                      <a:pt x="18778" y="38378"/>
                      <a:pt x="18784" y="38376"/>
                      <a:pt x="18789" y="38376"/>
                    </a:cubicBezTo>
                    <a:cubicBezTo>
                      <a:pt x="18982" y="38370"/>
                      <a:pt x="19171" y="38356"/>
                      <a:pt x="19360" y="38337"/>
                    </a:cubicBezTo>
                    <a:lnTo>
                      <a:pt x="19360" y="38337"/>
                    </a:lnTo>
                    <a:lnTo>
                      <a:pt x="18789" y="47335"/>
                    </a:lnTo>
                    <a:cubicBezTo>
                      <a:pt x="18786" y="47377"/>
                      <a:pt x="18784" y="47420"/>
                      <a:pt x="18784" y="47461"/>
                    </a:cubicBezTo>
                    <a:cubicBezTo>
                      <a:pt x="18784" y="47940"/>
                      <a:pt x="18983" y="48397"/>
                      <a:pt x="19329" y="48715"/>
                    </a:cubicBezTo>
                    <a:cubicBezTo>
                      <a:pt x="19435" y="48810"/>
                      <a:pt x="19554" y="48894"/>
                      <a:pt x="19686" y="48961"/>
                    </a:cubicBezTo>
                    <a:cubicBezTo>
                      <a:pt x="19766" y="49002"/>
                      <a:pt x="19845" y="49041"/>
                      <a:pt x="19924" y="49077"/>
                    </a:cubicBezTo>
                    <a:cubicBezTo>
                      <a:pt x="20003" y="49115"/>
                      <a:pt x="20081" y="49150"/>
                      <a:pt x="20160" y="49184"/>
                    </a:cubicBezTo>
                    <a:cubicBezTo>
                      <a:pt x="20198" y="49200"/>
                      <a:pt x="20237" y="49217"/>
                      <a:pt x="20275" y="49232"/>
                    </a:cubicBezTo>
                    <a:cubicBezTo>
                      <a:pt x="20644" y="49383"/>
                      <a:pt x="20996" y="49492"/>
                      <a:pt x="21333" y="49565"/>
                    </a:cubicBezTo>
                    <a:cubicBezTo>
                      <a:pt x="21574" y="49633"/>
                      <a:pt x="21810" y="49683"/>
                      <a:pt x="22036" y="49718"/>
                    </a:cubicBezTo>
                    <a:cubicBezTo>
                      <a:pt x="22127" y="49915"/>
                      <a:pt x="22276" y="50051"/>
                      <a:pt x="22463" y="50078"/>
                    </a:cubicBezTo>
                    <a:cubicBezTo>
                      <a:pt x="22485" y="50081"/>
                      <a:pt x="22508" y="50082"/>
                      <a:pt x="22531" y="50082"/>
                    </a:cubicBezTo>
                    <a:cubicBezTo>
                      <a:pt x="22722" y="50082"/>
                      <a:pt x="22903" y="49966"/>
                      <a:pt x="23038" y="49773"/>
                    </a:cubicBezTo>
                    <a:cubicBezTo>
                      <a:pt x="23096" y="49770"/>
                      <a:pt x="23153" y="49767"/>
                      <a:pt x="23211" y="49761"/>
                    </a:cubicBezTo>
                    <a:cubicBezTo>
                      <a:pt x="23282" y="49812"/>
                      <a:pt x="23363" y="49846"/>
                      <a:pt x="23449" y="49858"/>
                    </a:cubicBezTo>
                    <a:cubicBezTo>
                      <a:pt x="23475" y="49862"/>
                      <a:pt x="23501" y="49864"/>
                      <a:pt x="23527" y="49864"/>
                    </a:cubicBezTo>
                    <a:cubicBezTo>
                      <a:pt x="23707" y="49864"/>
                      <a:pt x="23884" y="49773"/>
                      <a:pt x="24031" y="49619"/>
                    </a:cubicBezTo>
                    <a:cubicBezTo>
                      <a:pt x="24142" y="49591"/>
                      <a:pt x="24249" y="49557"/>
                      <a:pt x="24353" y="49521"/>
                    </a:cubicBezTo>
                    <a:cubicBezTo>
                      <a:pt x="24442" y="49601"/>
                      <a:pt x="24544" y="49653"/>
                      <a:pt x="24659" y="49669"/>
                    </a:cubicBezTo>
                    <a:cubicBezTo>
                      <a:pt x="24685" y="49674"/>
                      <a:pt x="24712" y="49676"/>
                      <a:pt x="24740" y="49676"/>
                    </a:cubicBezTo>
                    <a:cubicBezTo>
                      <a:pt x="24928" y="49676"/>
                      <a:pt x="25115" y="49580"/>
                      <a:pt x="25274" y="49399"/>
                    </a:cubicBezTo>
                    <a:cubicBezTo>
                      <a:pt x="25335" y="49329"/>
                      <a:pt x="25388" y="49250"/>
                      <a:pt x="25435" y="49164"/>
                    </a:cubicBezTo>
                    <a:cubicBezTo>
                      <a:pt x="25547" y="49346"/>
                      <a:pt x="25704" y="49458"/>
                      <a:pt x="25884" y="49486"/>
                    </a:cubicBezTo>
                    <a:cubicBezTo>
                      <a:pt x="25912" y="49489"/>
                      <a:pt x="25938" y="49492"/>
                      <a:pt x="25965" y="49492"/>
                    </a:cubicBezTo>
                    <a:cubicBezTo>
                      <a:pt x="26153" y="49492"/>
                      <a:pt x="26341" y="49395"/>
                      <a:pt x="26499" y="49214"/>
                    </a:cubicBezTo>
                    <a:cubicBezTo>
                      <a:pt x="26671" y="49018"/>
                      <a:pt x="26791" y="48742"/>
                      <a:pt x="26835" y="48440"/>
                    </a:cubicBezTo>
                    <a:cubicBezTo>
                      <a:pt x="26879" y="48136"/>
                      <a:pt x="26844" y="47839"/>
                      <a:pt x="26735" y="47600"/>
                    </a:cubicBezTo>
                    <a:cubicBezTo>
                      <a:pt x="26636" y="47386"/>
                      <a:pt x="26489" y="47242"/>
                      <a:pt x="26313" y="47186"/>
                    </a:cubicBezTo>
                    <a:cubicBezTo>
                      <a:pt x="26302" y="47118"/>
                      <a:pt x="26288" y="47051"/>
                      <a:pt x="26270" y="46984"/>
                    </a:cubicBezTo>
                    <a:lnTo>
                      <a:pt x="23908" y="36655"/>
                    </a:lnTo>
                    <a:cubicBezTo>
                      <a:pt x="23908" y="36653"/>
                      <a:pt x="23908" y="36653"/>
                      <a:pt x="23908" y="36652"/>
                    </a:cubicBezTo>
                    <a:cubicBezTo>
                      <a:pt x="23891" y="36589"/>
                      <a:pt x="23867" y="36529"/>
                      <a:pt x="23838" y="36471"/>
                    </a:cubicBezTo>
                    <a:cubicBezTo>
                      <a:pt x="25837" y="34846"/>
                      <a:pt x="27123" y="32336"/>
                      <a:pt x="27123" y="29521"/>
                    </a:cubicBezTo>
                    <a:lnTo>
                      <a:pt x="27123" y="29521"/>
                    </a:lnTo>
                    <a:lnTo>
                      <a:pt x="27122" y="29522"/>
                    </a:lnTo>
                    <a:cubicBezTo>
                      <a:pt x="27122" y="26623"/>
                      <a:pt x="25831" y="22852"/>
                      <a:pt x="23833" y="20169"/>
                    </a:cubicBezTo>
                    <a:lnTo>
                      <a:pt x="34565" y="18483"/>
                    </a:lnTo>
                    <a:cubicBezTo>
                      <a:pt x="35256" y="18281"/>
                      <a:pt x="35754" y="17699"/>
                      <a:pt x="35834" y="17001"/>
                    </a:cubicBezTo>
                    <a:cubicBezTo>
                      <a:pt x="35859" y="16779"/>
                      <a:pt x="35874" y="16565"/>
                      <a:pt x="35881" y="16359"/>
                    </a:cubicBezTo>
                    <a:cubicBezTo>
                      <a:pt x="36278" y="16248"/>
                      <a:pt x="36543" y="15976"/>
                      <a:pt x="36517" y="15676"/>
                    </a:cubicBezTo>
                    <a:cubicBezTo>
                      <a:pt x="36496" y="15425"/>
                      <a:pt x="36282" y="15228"/>
                      <a:pt x="35974" y="15144"/>
                    </a:cubicBezTo>
                    <a:cubicBezTo>
                      <a:pt x="36051" y="15027"/>
                      <a:pt x="36091" y="14897"/>
                      <a:pt x="36080" y="14765"/>
                    </a:cubicBezTo>
                    <a:cubicBezTo>
                      <a:pt x="36062" y="14548"/>
                      <a:pt x="35918" y="14356"/>
                      <a:pt x="35676" y="14227"/>
                    </a:cubicBezTo>
                    <a:cubicBezTo>
                      <a:pt x="35640" y="14208"/>
                      <a:pt x="35602" y="14191"/>
                      <a:pt x="35564" y="14176"/>
                    </a:cubicBezTo>
                    <a:cubicBezTo>
                      <a:pt x="35546" y="14126"/>
                      <a:pt x="35528" y="14075"/>
                      <a:pt x="35508" y="14027"/>
                    </a:cubicBezTo>
                    <a:cubicBezTo>
                      <a:pt x="35594" y="13902"/>
                      <a:pt x="35634" y="13767"/>
                      <a:pt x="35623" y="13629"/>
                    </a:cubicBezTo>
                    <a:cubicBezTo>
                      <a:pt x="35605" y="13412"/>
                      <a:pt x="35461" y="13221"/>
                      <a:pt x="35218" y="13092"/>
                    </a:cubicBezTo>
                    <a:cubicBezTo>
                      <a:pt x="35137" y="13049"/>
                      <a:pt x="35048" y="13014"/>
                      <a:pt x="34954" y="12988"/>
                    </a:cubicBezTo>
                    <a:cubicBezTo>
                      <a:pt x="35106" y="12837"/>
                      <a:pt x="35180" y="12659"/>
                      <a:pt x="35165" y="12477"/>
                    </a:cubicBezTo>
                    <a:cubicBezTo>
                      <a:pt x="35147" y="12260"/>
                      <a:pt x="35002" y="12070"/>
                      <a:pt x="34761" y="11941"/>
                    </a:cubicBezTo>
                    <a:cubicBezTo>
                      <a:pt x="34567" y="11837"/>
                      <a:pt x="34326" y="11783"/>
                      <a:pt x="34073" y="11783"/>
                    </a:cubicBezTo>
                    <a:cubicBezTo>
                      <a:pt x="34025" y="11783"/>
                      <a:pt x="33977" y="11785"/>
                      <a:pt x="33929" y="11789"/>
                    </a:cubicBezTo>
                    <a:cubicBezTo>
                      <a:pt x="33911" y="11791"/>
                      <a:pt x="33891" y="11794"/>
                      <a:pt x="33873" y="11795"/>
                    </a:cubicBezTo>
                    <a:cubicBezTo>
                      <a:pt x="33823" y="11754"/>
                      <a:pt x="33771" y="11715"/>
                      <a:pt x="33721" y="11677"/>
                    </a:cubicBezTo>
                    <a:cubicBezTo>
                      <a:pt x="33671" y="11640"/>
                      <a:pt x="33622" y="11604"/>
                      <a:pt x="33574" y="11571"/>
                    </a:cubicBezTo>
                    <a:cubicBezTo>
                      <a:pt x="33557" y="11558"/>
                      <a:pt x="33539" y="11548"/>
                      <a:pt x="33522" y="11536"/>
                    </a:cubicBezTo>
                    <a:cubicBezTo>
                      <a:pt x="33516" y="11533"/>
                      <a:pt x="33510" y="11530"/>
                      <a:pt x="33504" y="11525"/>
                    </a:cubicBezTo>
                    <a:cubicBezTo>
                      <a:pt x="33492" y="11517"/>
                      <a:pt x="33480" y="11511"/>
                      <a:pt x="33469" y="11504"/>
                    </a:cubicBezTo>
                    <a:cubicBezTo>
                      <a:pt x="33461" y="11499"/>
                      <a:pt x="33454" y="11496"/>
                      <a:pt x="33446" y="11492"/>
                    </a:cubicBezTo>
                    <a:cubicBezTo>
                      <a:pt x="33436" y="11486"/>
                      <a:pt x="33425" y="11479"/>
                      <a:pt x="33414" y="11473"/>
                    </a:cubicBezTo>
                    <a:cubicBezTo>
                      <a:pt x="33407" y="11469"/>
                      <a:pt x="33399" y="11466"/>
                      <a:pt x="33392" y="11461"/>
                    </a:cubicBezTo>
                    <a:cubicBezTo>
                      <a:pt x="33381" y="11455"/>
                      <a:pt x="33370" y="11451"/>
                      <a:pt x="33360" y="11445"/>
                    </a:cubicBezTo>
                    <a:cubicBezTo>
                      <a:pt x="33351" y="11442"/>
                      <a:pt x="33343" y="11437"/>
                      <a:pt x="33335" y="11434"/>
                    </a:cubicBezTo>
                    <a:cubicBezTo>
                      <a:pt x="33325" y="11428"/>
                      <a:pt x="33314" y="11423"/>
                      <a:pt x="33304" y="11419"/>
                    </a:cubicBezTo>
                    <a:cubicBezTo>
                      <a:pt x="33294" y="11416"/>
                      <a:pt x="33287" y="11411"/>
                      <a:pt x="33279" y="11408"/>
                    </a:cubicBezTo>
                    <a:cubicBezTo>
                      <a:pt x="33267" y="11404"/>
                      <a:pt x="33256" y="11399"/>
                      <a:pt x="33244" y="11394"/>
                    </a:cubicBezTo>
                    <a:cubicBezTo>
                      <a:pt x="33237" y="11391"/>
                      <a:pt x="33231" y="11388"/>
                      <a:pt x="33223" y="11385"/>
                    </a:cubicBezTo>
                    <a:cubicBezTo>
                      <a:pt x="33208" y="11379"/>
                      <a:pt x="33194" y="11375"/>
                      <a:pt x="33181" y="11370"/>
                    </a:cubicBezTo>
                    <a:lnTo>
                      <a:pt x="33156" y="11361"/>
                    </a:lnTo>
                    <a:cubicBezTo>
                      <a:pt x="33140" y="11356"/>
                      <a:pt x="33124" y="11350"/>
                      <a:pt x="33109" y="11346"/>
                    </a:cubicBezTo>
                    <a:cubicBezTo>
                      <a:pt x="33100" y="11343"/>
                      <a:pt x="33093" y="11341"/>
                      <a:pt x="33083" y="11338"/>
                    </a:cubicBezTo>
                    <a:cubicBezTo>
                      <a:pt x="33073" y="11335"/>
                      <a:pt x="33062" y="11332"/>
                      <a:pt x="33052" y="11329"/>
                    </a:cubicBezTo>
                    <a:cubicBezTo>
                      <a:pt x="33042" y="11328"/>
                      <a:pt x="33032" y="11325"/>
                      <a:pt x="33023" y="11323"/>
                    </a:cubicBezTo>
                    <a:cubicBezTo>
                      <a:pt x="33014" y="11320"/>
                      <a:pt x="33003" y="11317"/>
                      <a:pt x="32992" y="11316"/>
                    </a:cubicBezTo>
                    <a:cubicBezTo>
                      <a:pt x="32983" y="11312"/>
                      <a:pt x="32973" y="11311"/>
                      <a:pt x="32963" y="11309"/>
                    </a:cubicBezTo>
                    <a:cubicBezTo>
                      <a:pt x="32954" y="11306"/>
                      <a:pt x="32944" y="11305"/>
                      <a:pt x="32935" y="11303"/>
                    </a:cubicBezTo>
                    <a:cubicBezTo>
                      <a:pt x="32924" y="11302"/>
                      <a:pt x="32915" y="11299"/>
                      <a:pt x="32904" y="11297"/>
                    </a:cubicBezTo>
                    <a:cubicBezTo>
                      <a:pt x="32895" y="11296"/>
                      <a:pt x="32885" y="11294"/>
                      <a:pt x="32875" y="11293"/>
                    </a:cubicBezTo>
                    <a:cubicBezTo>
                      <a:pt x="32865" y="11291"/>
                      <a:pt x="32854" y="11290"/>
                      <a:pt x="32845" y="11288"/>
                    </a:cubicBezTo>
                    <a:cubicBezTo>
                      <a:pt x="32836" y="11287"/>
                      <a:pt x="32827" y="11287"/>
                      <a:pt x="32818" y="11285"/>
                    </a:cubicBezTo>
                    <a:cubicBezTo>
                      <a:pt x="32807" y="11284"/>
                      <a:pt x="32796" y="11282"/>
                      <a:pt x="32784" y="11282"/>
                    </a:cubicBezTo>
                    <a:cubicBezTo>
                      <a:pt x="32777" y="11281"/>
                      <a:pt x="32769" y="11281"/>
                      <a:pt x="32762" y="11279"/>
                    </a:cubicBezTo>
                    <a:cubicBezTo>
                      <a:pt x="32736" y="11278"/>
                      <a:pt x="32708" y="11276"/>
                      <a:pt x="32681" y="11275"/>
                    </a:cubicBezTo>
                    <a:lnTo>
                      <a:pt x="32670" y="11275"/>
                    </a:lnTo>
                    <a:cubicBezTo>
                      <a:pt x="32658" y="11273"/>
                      <a:pt x="32645" y="11273"/>
                      <a:pt x="32633" y="11273"/>
                    </a:cubicBezTo>
                    <a:lnTo>
                      <a:pt x="32611" y="11273"/>
                    </a:lnTo>
                    <a:cubicBezTo>
                      <a:pt x="32599" y="11273"/>
                      <a:pt x="32587" y="11275"/>
                      <a:pt x="32573" y="11275"/>
                    </a:cubicBezTo>
                    <a:lnTo>
                      <a:pt x="32552" y="11275"/>
                    </a:lnTo>
                    <a:cubicBezTo>
                      <a:pt x="32540" y="11276"/>
                      <a:pt x="32528" y="11276"/>
                      <a:pt x="32516" y="11278"/>
                    </a:cubicBezTo>
                    <a:cubicBezTo>
                      <a:pt x="32508" y="11278"/>
                      <a:pt x="32500" y="11278"/>
                      <a:pt x="32494" y="11279"/>
                    </a:cubicBezTo>
                    <a:cubicBezTo>
                      <a:pt x="32481" y="11279"/>
                      <a:pt x="32469" y="11281"/>
                      <a:pt x="32456" y="11282"/>
                    </a:cubicBezTo>
                    <a:cubicBezTo>
                      <a:pt x="32449" y="11282"/>
                      <a:pt x="32443" y="11284"/>
                      <a:pt x="32437" y="11284"/>
                    </a:cubicBezTo>
                    <a:cubicBezTo>
                      <a:pt x="32423" y="11285"/>
                      <a:pt x="32409" y="11287"/>
                      <a:pt x="32397" y="11288"/>
                    </a:cubicBezTo>
                    <a:cubicBezTo>
                      <a:pt x="32391" y="11290"/>
                      <a:pt x="32387" y="11290"/>
                      <a:pt x="32381" y="11291"/>
                    </a:cubicBezTo>
                    <a:cubicBezTo>
                      <a:pt x="32367" y="11293"/>
                      <a:pt x="32352" y="11294"/>
                      <a:pt x="32338" y="11297"/>
                    </a:cubicBezTo>
                    <a:lnTo>
                      <a:pt x="32335" y="11297"/>
                    </a:lnTo>
                    <a:cubicBezTo>
                      <a:pt x="32283" y="11306"/>
                      <a:pt x="32232" y="11319"/>
                      <a:pt x="32180" y="11332"/>
                    </a:cubicBezTo>
                    <a:cubicBezTo>
                      <a:pt x="32177" y="11332"/>
                      <a:pt x="32174" y="11334"/>
                      <a:pt x="32171" y="11334"/>
                    </a:cubicBezTo>
                    <a:cubicBezTo>
                      <a:pt x="32157" y="11338"/>
                      <a:pt x="32142" y="11343"/>
                      <a:pt x="32129" y="11346"/>
                    </a:cubicBezTo>
                    <a:cubicBezTo>
                      <a:pt x="32124" y="11347"/>
                      <a:pt x="32119" y="11349"/>
                      <a:pt x="32115" y="11350"/>
                    </a:cubicBezTo>
                    <a:cubicBezTo>
                      <a:pt x="32101" y="11355"/>
                      <a:pt x="32088" y="11360"/>
                      <a:pt x="32072" y="11364"/>
                    </a:cubicBezTo>
                    <a:cubicBezTo>
                      <a:pt x="32068" y="11366"/>
                      <a:pt x="32063" y="11367"/>
                      <a:pt x="32059" y="11369"/>
                    </a:cubicBezTo>
                    <a:cubicBezTo>
                      <a:pt x="32045" y="11375"/>
                      <a:pt x="32031" y="11379"/>
                      <a:pt x="32018" y="11384"/>
                    </a:cubicBezTo>
                    <a:lnTo>
                      <a:pt x="32004" y="11390"/>
                    </a:lnTo>
                    <a:cubicBezTo>
                      <a:pt x="31990" y="11394"/>
                      <a:pt x="31975" y="11401"/>
                      <a:pt x="31962" y="11407"/>
                    </a:cubicBezTo>
                    <a:cubicBezTo>
                      <a:pt x="31958" y="11408"/>
                      <a:pt x="31955" y="11410"/>
                      <a:pt x="31952" y="11410"/>
                    </a:cubicBezTo>
                    <a:cubicBezTo>
                      <a:pt x="31842" y="11458"/>
                      <a:pt x="31734" y="11517"/>
                      <a:pt x="31632" y="11590"/>
                    </a:cubicBezTo>
                    <a:lnTo>
                      <a:pt x="22792" y="17432"/>
                    </a:lnTo>
                    <a:cubicBezTo>
                      <a:pt x="22598" y="17570"/>
                      <a:pt x="22306" y="17910"/>
                      <a:pt x="22078" y="18275"/>
                    </a:cubicBezTo>
                    <a:cubicBezTo>
                      <a:pt x="21760" y="18009"/>
                      <a:pt x="21432" y="17772"/>
                      <a:pt x="21095" y="17570"/>
                    </a:cubicBezTo>
                    <a:lnTo>
                      <a:pt x="21023" y="17522"/>
                    </a:lnTo>
                    <a:cubicBezTo>
                      <a:pt x="21011" y="17513"/>
                      <a:pt x="20999" y="17508"/>
                      <a:pt x="20985" y="17506"/>
                    </a:cubicBezTo>
                    <a:cubicBezTo>
                      <a:pt x="20881" y="17447"/>
                      <a:pt x="20776" y="17391"/>
                      <a:pt x="20671" y="17338"/>
                    </a:cubicBezTo>
                    <a:lnTo>
                      <a:pt x="21854" y="14677"/>
                    </a:lnTo>
                    <a:cubicBezTo>
                      <a:pt x="22935" y="14649"/>
                      <a:pt x="23888" y="14576"/>
                      <a:pt x="24714" y="14460"/>
                    </a:cubicBezTo>
                    <a:cubicBezTo>
                      <a:pt x="26407" y="14385"/>
                      <a:pt x="27996" y="14075"/>
                      <a:pt x="28456" y="12797"/>
                    </a:cubicBezTo>
                    <a:cubicBezTo>
                      <a:pt x="28600" y="12547"/>
                      <a:pt x="28675" y="12272"/>
                      <a:pt x="28675" y="11973"/>
                    </a:cubicBezTo>
                    <a:cubicBezTo>
                      <a:pt x="28675" y="11461"/>
                      <a:pt x="28590" y="10971"/>
                      <a:pt x="28433" y="10512"/>
                    </a:cubicBezTo>
                    <a:cubicBezTo>
                      <a:pt x="28506" y="10186"/>
                      <a:pt x="28555" y="9831"/>
                      <a:pt x="28576" y="9445"/>
                    </a:cubicBezTo>
                    <a:cubicBezTo>
                      <a:pt x="28735" y="8237"/>
                      <a:pt x="28511" y="7534"/>
                      <a:pt x="28499" y="7497"/>
                    </a:cubicBezTo>
                    <a:cubicBezTo>
                      <a:pt x="28491" y="7476"/>
                      <a:pt x="28476" y="7459"/>
                      <a:pt x="28458" y="7450"/>
                    </a:cubicBezTo>
                    <a:cubicBezTo>
                      <a:pt x="28432" y="7300"/>
                      <a:pt x="28402" y="7151"/>
                      <a:pt x="28368" y="7004"/>
                    </a:cubicBezTo>
                    <a:cubicBezTo>
                      <a:pt x="28546" y="6568"/>
                      <a:pt x="28644" y="6092"/>
                      <a:pt x="28644" y="5591"/>
                    </a:cubicBezTo>
                    <a:cubicBezTo>
                      <a:pt x="28644" y="3657"/>
                      <a:pt x="27172" y="2059"/>
                      <a:pt x="25288" y="1862"/>
                    </a:cubicBezTo>
                    <a:cubicBezTo>
                      <a:pt x="24989" y="1473"/>
                      <a:pt x="24183" y="1124"/>
                      <a:pt x="23273" y="836"/>
                    </a:cubicBezTo>
                    <a:cubicBezTo>
                      <a:pt x="22346" y="429"/>
                      <a:pt x="21336" y="174"/>
                      <a:pt x="20276" y="106"/>
                    </a:cubicBezTo>
                    <a:cubicBezTo>
                      <a:pt x="19958" y="45"/>
                      <a:pt x="19747" y="8"/>
                      <a:pt x="19707" y="2"/>
                    </a:cubicBezTo>
                    <a:cubicBezTo>
                      <a:pt x="19702" y="1"/>
                      <a:pt x="19697" y="1"/>
                      <a:pt x="196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29"/>
              <p:cNvGrpSpPr/>
              <p:nvPr/>
            </p:nvGrpSpPr>
            <p:grpSpPr>
              <a:xfrm>
                <a:off x="5607225" y="2697258"/>
                <a:ext cx="257787" cy="192230"/>
                <a:chOff x="5606998" y="2697350"/>
                <a:chExt cx="248302" cy="113216"/>
              </a:xfrm>
            </p:grpSpPr>
            <p:sp>
              <p:nvSpPr>
                <p:cNvPr id="1221" name="Google Shape;1221;p29"/>
                <p:cNvSpPr/>
                <p:nvPr/>
              </p:nvSpPr>
              <p:spPr>
                <a:xfrm>
                  <a:off x="5720325" y="2704238"/>
                  <a:ext cx="46675" cy="106250"/>
                </a:xfrm>
                <a:custGeom>
                  <a:avLst/>
                  <a:gdLst/>
                  <a:ahLst/>
                  <a:cxnLst/>
                  <a:rect l="l" t="t" r="r" b="b"/>
                  <a:pathLst>
                    <a:path w="1867" h="4250" extrusionOk="0">
                      <a:moveTo>
                        <a:pt x="98" y="1"/>
                      </a:moveTo>
                      <a:cubicBezTo>
                        <a:pt x="67" y="1"/>
                        <a:pt x="37" y="18"/>
                        <a:pt x="22" y="49"/>
                      </a:cubicBezTo>
                      <a:cubicBezTo>
                        <a:pt x="0" y="90"/>
                        <a:pt x="17" y="142"/>
                        <a:pt x="60" y="163"/>
                      </a:cubicBezTo>
                      <a:cubicBezTo>
                        <a:pt x="1440" y="852"/>
                        <a:pt x="1690" y="4139"/>
                        <a:pt x="1693" y="4171"/>
                      </a:cubicBezTo>
                      <a:cubicBezTo>
                        <a:pt x="1696" y="4216"/>
                        <a:pt x="1733" y="4250"/>
                        <a:pt x="1778" y="4250"/>
                      </a:cubicBezTo>
                      <a:lnTo>
                        <a:pt x="1784" y="4250"/>
                      </a:lnTo>
                      <a:cubicBezTo>
                        <a:pt x="1830" y="4247"/>
                        <a:pt x="1866" y="4206"/>
                        <a:pt x="1862" y="4159"/>
                      </a:cubicBezTo>
                      <a:cubicBezTo>
                        <a:pt x="1853" y="4021"/>
                        <a:pt x="1602" y="743"/>
                        <a:pt x="136" y="10"/>
                      </a:cubicBezTo>
                      <a:cubicBezTo>
                        <a:pt x="124" y="4"/>
                        <a:pt x="111" y="1"/>
                        <a:pt x="98"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9"/>
                <p:cNvSpPr/>
                <p:nvPr/>
              </p:nvSpPr>
              <p:spPr>
                <a:xfrm>
                  <a:off x="5606998" y="2726866"/>
                  <a:ext cx="120900" cy="8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9"/>
                <p:cNvSpPr/>
                <p:nvPr/>
              </p:nvSpPr>
              <p:spPr>
                <a:xfrm>
                  <a:off x="5734400" y="2697350"/>
                  <a:ext cx="120900" cy="10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 name="Google Shape;1224;p29"/>
            <p:cNvGrpSpPr/>
            <p:nvPr/>
          </p:nvGrpSpPr>
          <p:grpSpPr>
            <a:xfrm>
              <a:off x="7544770" y="3028470"/>
              <a:ext cx="1169262" cy="1755780"/>
              <a:chOff x="5893925" y="2821038"/>
              <a:chExt cx="913700" cy="1372025"/>
            </a:xfrm>
          </p:grpSpPr>
          <p:sp>
            <p:nvSpPr>
              <p:cNvPr id="1225" name="Google Shape;1225;p29"/>
              <p:cNvSpPr/>
              <p:nvPr/>
            </p:nvSpPr>
            <p:spPr>
              <a:xfrm>
                <a:off x="6226425" y="3285063"/>
                <a:ext cx="212975" cy="100525"/>
              </a:xfrm>
              <a:custGeom>
                <a:avLst/>
                <a:gdLst/>
                <a:ahLst/>
                <a:cxnLst/>
                <a:rect l="l" t="t" r="r" b="b"/>
                <a:pathLst>
                  <a:path w="8519" h="4021" extrusionOk="0">
                    <a:moveTo>
                      <a:pt x="1" y="0"/>
                    </a:moveTo>
                    <a:lnTo>
                      <a:pt x="1" y="0"/>
                    </a:lnTo>
                    <a:cubicBezTo>
                      <a:pt x="1" y="0"/>
                      <a:pt x="2580"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9"/>
              <p:cNvSpPr/>
              <p:nvPr/>
            </p:nvSpPr>
            <p:spPr>
              <a:xfrm>
                <a:off x="6226425" y="3285063"/>
                <a:ext cx="212975" cy="73800"/>
              </a:xfrm>
              <a:custGeom>
                <a:avLst/>
                <a:gdLst/>
                <a:ahLst/>
                <a:cxnLst/>
                <a:rect l="l" t="t" r="r" b="b"/>
                <a:pathLst>
                  <a:path w="8519" h="2952" extrusionOk="0">
                    <a:moveTo>
                      <a:pt x="1" y="0"/>
                    </a:moveTo>
                    <a:cubicBezTo>
                      <a:pt x="1" y="0"/>
                      <a:pt x="1680" y="1447"/>
                      <a:pt x="2234" y="2951"/>
                    </a:cubicBezTo>
                    <a:cubicBezTo>
                      <a:pt x="3164" y="2056"/>
                      <a:pt x="4334" y="1624"/>
                      <a:pt x="5562" y="1624"/>
                    </a:cubicBezTo>
                    <a:cubicBezTo>
                      <a:pt x="6339" y="1624"/>
                      <a:pt x="7140" y="1797"/>
                      <a:pt x="7918" y="2135"/>
                    </a:cubicBezTo>
                    <a:lnTo>
                      <a:pt x="8519" y="781"/>
                    </a:lnTo>
                    <a:lnTo>
                      <a:pt x="1" y="0"/>
                    </a:ln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9"/>
              <p:cNvSpPr/>
              <p:nvPr/>
            </p:nvSpPr>
            <p:spPr>
              <a:xfrm>
                <a:off x="6224125" y="3282938"/>
                <a:ext cx="217525" cy="104775"/>
              </a:xfrm>
              <a:custGeom>
                <a:avLst/>
                <a:gdLst/>
                <a:ahLst/>
                <a:cxnLst/>
                <a:rect l="l" t="t" r="r" b="b"/>
                <a:pathLst>
                  <a:path w="8701" h="4191" extrusionOk="0">
                    <a:moveTo>
                      <a:pt x="340" y="193"/>
                    </a:moveTo>
                    <a:lnTo>
                      <a:pt x="8485" y="940"/>
                    </a:lnTo>
                    <a:lnTo>
                      <a:pt x="7116" y="4020"/>
                    </a:lnTo>
                    <a:lnTo>
                      <a:pt x="2584" y="4020"/>
                    </a:lnTo>
                    <a:lnTo>
                      <a:pt x="2584" y="4019"/>
                    </a:lnTo>
                    <a:cubicBezTo>
                      <a:pt x="2661" y="2491"/>
                      <a:pt x="931" y="744"/>
                      <a:pt x="340" y="193"/>
                    </a:cubicBezTo>
                    <a:close/>
                    <a:moveTo>
                      <a:pt x="100" y="0"/>
                    </a:moveTo>
                    <a:cubicBezTo>
                      <a:pt x="64" y="0"/>
                      <a:pt x="29" y="18"/>
                      <a:pt x="14" y="52"/>
                    </a:cubicBezTo>
                    <a:cubicBezTo>
                      <a:pt x="0" y="85"/>
                      <a:pt x="9" y="126"/>
                      <a:pt x="38" y="149"/>
                    </a:cubicBezTo>
                    <a:cubicBezTo>
                      <a:pt x="62" y="172"/>
                      <a:pt x="2581" y="2362"/>
                      <a:pt x="2408" y="4096"/>
                    </a:cubicBezTo>
                    <a:cubicBezTo>
                      <a:pt x="2405" y="4120"/>
                      <a:pt x="2414" y="4143"/>
                      <a:pt x="2429" y="4161"/>
                    </a:cubicBezTo>
                    <a:cubicBezTo>
                      <a:pt x="2446" y="4180"/>
                      <a:pt x="2469" y="4190"/>
                      <a:pt x="2493" y="4190"/>
                    </a:cubicBezTo>
                    <a:lnTo>
                      <a:pt x="7172" y="4190"/>
                    </a:lnTo>
                    <a:cubicBezTo>
                      <a:pt x="7205" y="4190"/>
                      <a:pt x="7235" y="4171"/>
                      <a:pt x="7249" y="4140"/>
                    </a:cubicBezTo>
                    <a:lnTo>
                      <a:pt x="8688" y="900"/>
                    </a:lnTo>
                    <a:cubicBezTo>
                      <a:pt x="8700" y="875"/>
                      <a:pt x="8699" y="846"/>
                      <a:pt x="8685" y="823"/>
                    </a:cubicBezTo>
                    <a:cubicBezTo>
                      <a:pt x="8670" y="799"/>
                      <a:pt x="8646" y="784"/>
                      <a:pt x="8618" y="781"/>
                    </a:cubicBez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9"/>
              <p:cNvSpPr/>
              <p:nvPr/>
            </p:nvSpPr>
            <p:spPr>
              <a:xfrm>
                <a:off x="6163850" y="2943138"/>
                <a:ext cx="444800" cy="364525"/>
              </a:xfrm>
              <a:custGeom>
                <a:avLst/>
                <a:gdLst/>
                <a:ahLst/>
                <a:cxnLst/>
                <a:rect l="l" t="t" r="r" b="b"/>
                <a:pathLst>
                  <a:path w="17792" h="14581" extrusionOk="0">
                    <a:moveTo>
                      <a:pt x="8897" y="0"/>
                    </a:moveTo>
                    <a:cubicBezTo>
                      <a:pt x="3984" y="0"/>
                      <a:pt x="0" y="3984"/>
                      <a:pt x="0" y="8897"/>
                    </a:cubicBezTo>
                    <a:cubicBezTo>
                      <a:pt x="0" y="13245"/>
                      <a:pt x="2619" y="14581"/>
                      <a:pt x="7072" y="14581"/>
                    </a:cubicBezTo>
                    <a:cubicBezTo>
                      <a:pt x="7650" y="14581"/>
                      <a:pt x="8259" y="14558"/>
                      <a:pt x="8897" y="14517"/>
                    </a:cubicBezTo>
                    <a:cubicBezTo>
                      <a:pt x="13799" y="14198"/>
                      <a:pt x="17791" y="13809"/>
                      <a:pt x="17791" y="8897"/>
                    </a:cubicBezTo>
                    <a:cubicBezTo>
                      <a:pt x="17791" y="3984"/>
                      <a:pt x="13809" y="0"/>
                      <a:pt x="8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9"/>
              <p:cNvSpPr/>
              <p:nvPr/>
            </p:nvSpPr>
            <p:spPr>
              <a:xfrm>
                <a:off x="6195575" y="2988988"/>
                <a:ext cx="196250" cy="196250"/>
              </a:xfrm>
              <a:custGeom>
                <a:avLst/>
                <a:gdLst/>
                <a:ahLst/>
                <a:cxnLst/>
                <a:rect l="l" t="t" r="r" b="b"/>
                <a:pathLst>
                  <a:path w="7850" h="7850" extrusionOk="0">
                    <a:moveTo>
                      <a:pt x="3925" y="0"/>
                    </a:moveTo>
                    <a:cubicBezTo>
                      <a:pt x="1757" y="0"/>
                      <a:pt x="0" y="1758"/>
                      <a:pt x="0" y="3925"/>
                    </a:cubicBezTo>
                    <a:cubicBezTo>
                      <a:pt x="0" y="6093"/>
                      <a:pt x="1757" y="7849"/>
                      <a:pt x="3925" y="7849"/>
                    </a:cubicBezTo>
                    <a:cubicBezTo>
                      <a:pt x="6093" y="7849"/>
                      <a:pt x="7849" y="6093"/>
                      <a:pt x="7849" y="3925"/>
                    </a:cubicBezTo>
                    <a:cubicBezTo>
                      <a:pt x="7849" y="1758"/>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9"/>
              <p:cNvSpPr/>
              <p:nvPr/>
            </p:nvSpPr>
            <p:spPr>
              <a:xfrm>
                <a:off x="6202450" y="2986863"/>
                <a:ext cx="200525" cy="200525"/>
              </a:xfrm>
              <a:custGeom>
                <a:avLst/>
                <a:gdLst/>
                <a:ahLst/>
                <a:cxnLst/>
                <a:rect l="l" t="t" r="r" b="b"/>
                <a:pathLst>
                  <a:path w="8021" h="8021" extrusionOk="0">
                    <a:moveTo>
                      <a:pt x="4010" y="172"/>
                    </a:moveTo>
                    <a:cubicBezTo>
                      <a:pt x="6127" y="172"/>
                      <a:pt x="7849" y="1893"/>
                      <a:pt x="7849" y="4010"/>
                    </a:cubicBezTo>
                    <a:cubicBezTo>
                      <a:pt x="7849" y="6127"/>
                      <a:pt x="6127" y="7849"/>
                      <a:pt x="4010" y="7849"/>
                    </a:cubicBezTo>
                    <a:cubicBezTo>
                      <a:pt x="1893" y="7849"/>
                      <a:pt x="170" y="6127"/>
                      <a:pt x="170" y="4010"/>
                    </a:cubicBezTo>
                    <a:cubicBezTo>
                      <a:pt x="170" y="1893"/>
                      <a:pt x="1893" y="172"/>
                      <a:pt x="4010" y="172"/>
                    </a:cubicBezTo>
                    <a:close/>
                    <a:moveTo>
                      <a:pt x="4010" y="0"/>
                    </a:moveTo>
                    <a:cubicBezTo>
                      <a:pt x="1799" y="0"/>
                      <a:pt x="0" y="1799"/>
                      <a:pt x="0" y="4010"/>
                    </a:cubicBezTo>
                    <a:cubicBezTo>
                      <a:pt x="0" y="6222"/>
                      <a:pt x="1799" y="8021"/>
                      <a:pt x="4010" y="8021"/>
                    </a:cubicBezTo>
                    <a:cubicBezTo>
                      <a:pt x="6222" y="8021"/>
                      <a:pt x="8020" y="6222"/>
                      <a:pt x="8020" y="4010"/>
                    </a:cubicBezTo>
                    <a:cubicBezTo>
                      <a:pt x="8020"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9"/>
              <p:cNvSpPr/>
              <p:nvPr/>
            </p:nvSpPr>
            <p:spPr>
              <a:xfrm>
                <a:off x="6225150" y="3051563"/>
                <a:ext cx="107125" cy="107125"/>
              </a:xfrm>
              <a:custGeom>
                <a:avLst/>
                <a:gdLst/>
                <a:ahLst/>
                <a:cxnLst/>
                <a:rect l="l" t="t" r="r" b="b"/>
                <a:pathLst>
                  <a:path w="4285" h="4285" extrusionOk="0">
                    <a:moveTo>
                      <a:pt x="2142" y="1"/>
                    </a:moveTo>
                    <a:cubicBezTo>
                      <a:pt x="960" y="1"/>
                      <a:pt x="0" y="959"/>
                      <a:pt x="0" y="2143"/>
                    </a:cubicBezTo>
                    <a:cubicBezTo>
                      <a:pt x="0" y="3325"/>
                      <a:pt x="960" y="4285"/>
                      <a:pt x="2142" y="4285"/>
                    </a:cubicBezTo>
                    <a:cubicBezTo>
                      <a:pt x="3325" y="4285"/>
                      <a:pt x="4284" y="3325"/>
                      <a:pt x="4284" y="2143"/>
                    </a:cubicBezTo>
                    <a:cubicBezTo>
                      <a:pt x="4284" y="959"/>
                      <a:pt x="3325" y="1"/>
                      <a:pt x="2142"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9"/>
              <p:cNvSpPr/>
              <p:nvPr/>
            </p:nvSpPr>
            <p:spPr>
              <a:xfrm>
                <a:off x="6213975" y="3049438"/>
                <a:ext cx="111425" cy="111375"/>
              </a:xfrm>
              <a:custGeom>
                <a:avLst/>
                <a:gdLst/>
                <a:ahLst/>
                <a:cxnLst/>
                <a:rect l="l" t="t" r="r" b="b"/>
                <a:pathLst>
                  <a:path w="4457" h="4455" extrusionOk="0">
                    <a:moveTo>
                      <a:pt x="2229" y="171"/>
                    </a:moveTo>
                    <a:cubicBezTo>
                      <a:pt x="3363" y="171"/>
                      <a:pt x="4286" y="1094"/>
                      <a:pt x="4286" y="2228"/>
                    </a:cubicBezTo>
                    <a:cubicBezTo>
                      <a:pt x="4286" y="3362"/>
                      <a:pt x="3363" y="4285"/>
                      <a:pt x="2229" y="4285"/>
                    </a:cubicBezTo>
                    <a:cubicBezTo>
                      <a:pt x="1094" y="4285"/>
                      <a:pt x="172" y="3362"/>
                      <a:pt x="172" y="2228"/>
                    </a:cubicBezTo>
                    <a:cubicBezTo>
                      <a:pt x="172" y="1094"/>
                      <a:pt x="1095" y="171"/>
                      <a:pt x="2229" y="171"/>
                    </a:cubicBezTo>
                    <a:close/>
                    <a:moveTo>
                      <a:pt x="2229" y="1"/>
                    </a:moveTo>
                    <a:cubicBezTo>
                      <a:pt x="1001" y="1"/>
                      <a:pt x="1" y="1000"/>
                      <a:pt x="1" y="2228"/>
                    </a:cubicBezTo>
                    <a:cubicBezTo>
                      <a:pt x="1" y="3456"/>
                      <a:pt x="1001" y="4455"/>
                      <a:pt x="2229" y="4455"/>
                    </a:cubicBezTo>
                    <a:cubicBezTo>
                      <a:pt x="3458" y="4455"/>
                      <a:pt x="4456" y="3456"/>
                      <a:pt x="4456" y="2228"/>
                    </a:cubicBezTo>
                    <a:cubicBezTo>
                      <a:pt x="4456" y="1000"/>
                      <a:pt x="3458"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9"/>
              <p:cNvSpPr/>
              <p:nvPr/>
            </p:nvSpPr>
            <p:spPr>
              <a:xfrm>
                <a:off x="6240100" y="3075513"/>
                <a:ext cx="59175" cy="59225"/>
              </a:xfrm>
              <a:custGeom>
                <a:avLst/>
                <a:gdLst/>
                <a:ahLst/>
                <a:cxnLst/>
                <a:rect l="l" t="t" r="r" b="b"/>
                <a:pathLst>
                  <a:path w="2367" h="2369" extrusionOk="0">
                    <a:moveTo>
                      <a:pt x="1184" y="1"/>
                    </a:moveTo>
                    <a:cubicBezTo>
                      <a:pt x="530" y="1"/>
                      <a:pt x="0" y="530"/>
                      <a:pt x="0" y="1185"/>
                    </a:cubicBezTo>
                    <a:cubicBezTo>
                      <a:pt x="0" y="1838"/>
                      <a:pt x="530" y="2369"/>
                      <a:pt x="1184" y="2369"/>
                    </a:cubicBezTo>
                    <a:cubicBezTo>
                      <a:pt x="1837" y="2369"/>
                      <a:pt x="2367" y="1838"/>
                      <a:pt x="2367" y="1185"/>
                    </a:cubicBezTo>
                    <a:cubicBezTo>
                      <a:pt x="2367" y="530"/>
                      <a:pt x="1837"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9"/>
              <p:cNvSpPr/>
              <p:nvPr/>
            </p:nvSpPr>
            <p:spPr>
              <a:xfrm>
                <a:off x="6407125" y="2988988"/>
                <a:ext cx="201450" cy="183550"/>
              </a:xfrm>
              <a:custGeom>
                <a:avLst/>
                <a:gdLst/>
                <a:ahLst/>
                <a:cxnLst/>
                <a:rect l="l" t="t" r="r" b="b"/>
                <a:pathLst>
                  <a:path w="8058" h="7342" extrusionOk="0">
                    <a:moveTo>
                      <a:pt x="4029" y="0"/>
                    </a:moveTo>
                    <a:cubicBezTo>
                      <a:pt x="3090" y="0"/>
                      <a:pt x="2150" y="359"/>
                      <a:pt x="1434" y="1075"/>
                    </a:cubicBezTo>
                    <a:cubicBezTo>
                      <a:pt x="0" y="2510"/>
                      <a:pt x="0" y="4834"/>
                      <a:pt x="1434" y="6267"/>
                    </a:cubicBezTo>
                    <a:cubicBezTo>
                      <a:pt x="2150" y="6984"/>
                      <a:pt x="3090" y="7342"/>
                      <a:pt x="4029" y="7342"/>
                    </a:cubicBezTo>
                    <a:cubicBezTo>
                      <a:pt x="4968" y="7342"/>
                      <a:pt x="5908" y="6984"/>
                      <a:pt x="6624" y="6267"/>
                    </a:cubicBezTo>
                    <a:cubicBezTo>
                      <a:pt x="8057" y="4834"/>
                      <a:pt x="8057" y="2510"/>
                      <a:pt x="6624" y="1075"/>
                    </a:cubicBezTo>
                    <a:cubicBezTo>
                      <a:pt x="5908" y="359"/>
                      <a:pt x="4968" y="0"/>
                      <a:pt x="4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9"/>
              <p:cNvSpPr/>
              <p:nvPr/>
            </p:nvSpPr>
            <p:spPr>
              <a:xfrm>
                <a:off x="6422500" y="2987013"/>
                <a:ext cx="187550" cy="187550"/>
              </a:xfrm>
              <a:custGeom>
                <a:avLst/>
                <a:gdLst/>
                <a:ahLst/>
                <a:cxnLst/>
                <a:rect l="l" t="t" r="r" b="b"/>
                <a:pathLst>
                  <a:path w="7502" h="7502" extrusionOk="0">
                    <a:moveTo>
                      <a:pt x="3750" y="160"/>
                    </a:moveTo>
                    <a:cubicBezTo>
                      <a:pt x="5731" y="160"/>
                      <a:pt x="7342" y="1771"/>
                      <a:pt x="7342" y="3750"/>
                    </a:cubicBezTo>
                    <a:cubicBezTo>
                      <a:pt x="7342" y="5730"/>
                      <a:pt x="5730" y="7341"/>
                      <a:pt x="3750" y="7341"/>
                    </a:cubicBezTo>
                    <a:cubicBezTo>
                      <a:pt x="1770" y="7341"/>
                      <a:pt x="160" y="5730"/>
                      <a:pt x="160" y="3750"/>
                    </a:cubicBezTo>
                    <a:cubicBezTo>
                      <a:pt x="160" y="1771"/>
                      <a:pt x="1770" y="160"/>
                      <a:pt x="3750" y="160"/>
                    </a:cubicBezTo>
                    <a:close/>
                    <a:moveTo>
                      <a:pt x="3750" y="0"/>
                    </a:moveTo>
                    <a:cubicBezTo>
                      <a:pt x="1682" y="0"/>
                      <a:pt x="0" y="1682"/>
                      <a:pt x="0" y="3750"/>
                    </a:cubicBezTo>
                    <a:cubicBezTo>
                      <a:pt x="0" y="5818"/>
                      <a:pt x="1682" y="7501"/>
                      <a:pt x="3750" y="7501"/>
                    </a:cubicBezTo>
                    <a:cubicBezTo>
                      <a:pt x="5818" y="7501"/>
                      <a:pt x="7501" y="5818"/>
                      <a:pt x="7501" y="3750"/>
                    </a:cubicBezTo>
                    <a:cubicBezTo>
                      <a:pt x="7501" y="1682"/>
                      <a:pt x="5818" y="0"/>
                      <a:pt x="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9"/>
              <p:cNvSpPr/>
              <p:nvPr/>
            </p:nvSpPr>
            <p:spPr>
              <a:xfrm>
                <a:off x="6449325" y="3047513"/>
                <a:ext cx="100225" cy="100225"/>
              </a:xfrm>
              <a:custGeom>
                <a:avLst/>
                <a:gdLst/>
                <a:ahLst/>
                <a:cxnLst/>
                <a:rect l="l" t="t" r="r" b="b"/>
                <a:pathLst>
                  <a:path w="4009" h="4009" extrusionOk="0">
                    <a:moveTo>
                      <a:pt x="2005" y="0"/>
                    </a:moveTo>
                    <a:cubicBezTo>
                      <a:pt x="898" y="0"/>
                      <a:pt x="1" y="897"/>
                      <a:pt x="1" y="2004"/>
                    </a:cubicBezTo>
                    <a:cubicBezTo>
                      <a:pt x="1" y="3111"/>
                      <a:pt x="898" y="4008"/>
                      <a:pt x="2005" y="4008"/>
                    </a:cubicBezTo>
                    <a:cubicBezTo>
                      <a:pt x="3111" y="4008"/>
                      <a:pt x="4009" y="3111"/>
                      <a:pt x="4009" y="2004"/>
                    </a:cubicBezTo>
                    <a:cubicBezTo>
                      <a:pt x="4009" y="897"/>
                      <a:pt x="3111" y="0"/>
                      <a:pt x="2005" y="0"/>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9"/>
              <p:cNvSpPr/>
              <p:nvPr/>
            </p:nvSpPr>
            <p:spPr>
              <a:xfrm>
                <a:off x="6438925" y="3045488"/>
                <a:ext cx="104200" cy="104225"/>
              </a:xfrm>
              <a:custGeom>
                <a:avLst/>
                <a:gdLst/>
                <a:ahLst/>
                <a:cxnLst/>
                <a:rect l="l" t="t" r="r" b="b"/>
                <a:pathLst>
                  <a:path w="4168" h="4169" extrusionOk="0">
                    <a:moveTo>
                      <a:pt x="2084" y="160"/>
                    </a:moveTo>
                    <a:cubicBezTo>
                      <a:pt x="3145" y="160"/>
                      <a:pt x="4009" y="1024"/>
                      <a:pt x="4009" y="2085"/>
                    </a:cubicBezTo>
                    <a:cubicBezTo>
                      <a:pt x="4009" y="3145"/>
                      <a:pt x="3145" y="4009"/>
                      <a:pt x="2084" y="4009"/>
                    </a:cubicBezTo>
                    <a:cubicBezTo>
                      <a:pt x="1024" y="4009"/>
                      <a:pt x="160" y="3145"/>
                      <a:pt x="160" y="2085"/>
                    </a:cubicBezTo>
                    <a:cubicBezTo>
                      <a:pt x="160" y="1024"/>
                      <a:pt x="1024" y="160"/>
                      <a:pt x="2084" y="160"/>
                    </a:cubicBezTo>
                    <a:close/>
                    <a:moveTo>
                      <a:pt x="2084" y="1"/>
                    </a:moveTo>
                    <a:cubicBezTo>
                      <a:pt x="936" y="1"/>
                      <a:pt x="1" y="936"/>
                      <a:pt x="1" y="2085"/>
                    </a:cubicBezTo>
                    <a:cubicBezTo>
                      <a:pt x="1" y="3233"/>
                      <a:pt x="936" y="4168"/>
                      <a:pt x="2084" y="4168"/>
                    </a:cubicBezTo>
                    <a:cubicBezTo>
                      <a:pt x="3233" y="4168"/>
                      <a:pt x="4168" y="3233"/>
                      <a:pt x="4168" y="2085"/>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9"/>
              <p:cNvSpPr/>
              <p:nvPr/>
            </p:nvSpPr>
            <p:spPr>
              <a:xfrm>
                <a:off x="6463325" y="3072888"/>
                <a:ext cx="55400" cy="55400"/>
              </a:xfrm>
              <a:custGeom>
                <a:avLst/>
                <a:gdLst/>
                <a:ahLst/>
                <a:cxnLst/>
                <a:rect l="l" t="t" r="r" b="b"/>
                <a:pathLst>
                  <a:path w="2216" h="2216" extrusionOk="0">
                    <a:moveTo>
                      <a:pt x="1108" y="1"/>
                    </a:moveTo>
                    <a:cubicBezTo>
                      <a:pt x="497" y="1"/>
                      <a:pt x="1" y="497"/>
                      <a:pt x="1" y="1109"/>
                    </a:cubicBezTo>
                    <a:cubicBezTo>
                      <a:pt x="1" y="1721"/>
                      <a:pt x="497" y="2216"/>
                      <a:pt x="1108" y="2216"/>
                    </a:cubicBezTo>
                    <a:cubicBezTo>
                      <a:pt x="1719" y="2216"/>
                      <a:pt x="2216" y="1721"/>
                      <a:pt x="2216" y="1109"/>
                    </a:cubicBezTo>
                    <a:cubicBezTo>
                      <a:pt x="2216" y="497"/>
                      <a:pt x="1719"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9"/>
              <p:cNvSpPr/>
              <p:nvPr/>
            </p:nvSpPr>
            <p:spPr>
              <a:xfrm>
                <a:off x="6386250" y="3129113"/>
                <a:ext cx="222400" cy="173950"/>
              </a:xfrm>
              <a:custGeom>
                <a:avLst/>
                <a:gdLst/>
                <a:ahLst/>
                <a:cxnLst/>
                <a:rect l="l" t="t" r="r" b="b"/>
                <a:pathLst>
                  <a:path w="8896" h="6958" extrusionOk="0">
                    <a:moveTo>
                      <a:pt x="4449" y="0"/>
                    </a:moveTo>
                    <a:cubicBezTo>
                      <a:pt x="1992" y="0"/>
                      <a:pt x="1" y="1991"/>
                      <a:pt x="1" y="4447"/>
                    </a:cubicBezTo>
                    <a:cubicBezTo>
                      <a:pt x="1" y="6903"/>
                      <a:pt x="1109" y="6958"/>
                      <a:pt x="3565" y="6958"/>
                    </a:cubicBezTo>
                    <a:cubicBezTo>
                      <a:pt x="6021" y="6958"/>
                      <a:pt x="8895" y="6903"/>
                      <a:pt x="8895" y="4447"/>
                    </a:cubicBezTo>
                    <a:cubicBezTo>
                      <a:pt x="8895" y="1991"/>
                      <a:pt x="6905" y="0"/>
                      <a:pt x="4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9"/>
              <p:cNvSpPr/>
              <p:nvPr/>
            </p:nvSpPr>
            <p:spPr>
              <a:xfrm>
                <a:off x="6401675" y="3129088"/>
                <a:ext cx="207150" cy="112600"/>
              </a:xfrm>
              <a:custGeom>
                <a:avLst/>
                <a:gdLst/>
                <a:ahLst/>
                <a:cxnLst/>
                <a:rect l="l" t="t" r="r" b="b"/>
                <a:pathLst>
                  <a:path w="8286" h="4504" extrusionOk="0">
                    <a:moveTo>
                      <a:pt x="3828" y="1"/>
                    </a:moveTo>
                    <a:cubicBezTo>
                      <a:pt x="2320" y="1"/>
                      <a:pt x="987" y="753"/>
                      <a:pt x="184" y="1902"/>
                    </a:cubicBezTo>
                    <a:cubicBezTo>
                      <a:pt x="0" y="2163"/>
                      <a:pt x="216" y="2461"/>
                      <a:pt x="473" y="2461"/>
                    </a:cubicBezTo>
                    <a:cubicBezTo>
                      <a:pt x="546" y="2461"/>
                      <a:pt x="622" y="2437"/>
                      <a:pt x="694" y="2382"/>
                    </a:cubicBezTo>
                    <a:cubicBezTo>
                      <a:pt x="1447" y="1794"/>
                      <a:pt x="2392" y="1443"/>
                      <a:pt x="3422" y="1443"/>
                    </a:cubicBezTo>
                    <a:cubicBezTo>
                      <a:pt x="5307" y="1443"/>
                      <a:pt x="6916" y="2617"/>
                      <a:pt x="7562" y="4273"/>
                    </a:cubicBezTo>
                    <a:cubicBezTo>
                      <a:pt x="7624" y="4433"/>
                      <a:pt x="7756" y="4503"/>
                      <a:pt x="7889" y="4503"/>
                    </a:cubicBezTo>
                    <a:cubicBezTo>
                      <a:pt x="8087" y="4503"/>
                      <a:pt x="8286" y="4347"/>
                      <a:pt x="8259" y="4094"/>
                    </a:cubicBezTo>
                    <a:cubicBezTo>
                      <a:pt x="8257" y="4080"/>
                      <a:pt x="8255" y="4065"/>
                      <a:pt x="8254" y="4050"/>
                    </a:cubicBezTo>
                    <a:cubicBezTo>
                      <a:pt x="7997" y="1841"/>
                      <a:pt x="6179" y="64"/>
                      <a:pt x="3956" y="3"/>
                    </a:cubicBezTo>
                    <a:cubicBezTo>
                      <a:pt x="3913" y="2"/>
                      <a:pt x="3870" y="1"/>
                      <a:pt x="382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9"/>
              <p:cNvSpPr/>
              <p:nvPr/>
            </p:nvSpPr>
            <p:spPr>
              <a:xfrm>
                <a:off x="6151125" y="2947013"/>
                <a:ext cx="459650" cy="363525"/>
              </a:xfrm>
              <a:custGeom>
                <a:avLst/>
                <a:gdLst/>
                <a:ahLst/>
                <a:cxnLst/>
                <a:rect l="l" t="t" r="r" b="b"/>
                <a:pathLst>
                  <a:path w="18386" h="14541" extrusionOk="0">
                    <a:moveTo>
                      <a:pt x="7811" y="0"/>
                    </a:moveTo>
                    <a:cubicBezTo>
                      <a:pt x="7805" y="0"/>
                      <a:pt x="7799" y="1"/>
                      <a:pt x="7793" y="2"/>
                    </a:cubicBezTo>
                    <a:cubicBezTo>
                      <a:pt x="1" y="1672"/>
                      <a:pt x="63" y="7831"/>
                      <a:pt x="450" y="10399"/>
                    </a:cubicBezTo>
                    <a:cubicBezTo>
                      <a:pt x="699" y="12045"/>
                      <a:pt x="1481" y="13032"/>
                      <a:pt x="2982" y="13601"/>
                    </a:cubicBezTo>
                    <a:cubicBezTo>
                      <a:pt x="5021" y="14375"/>
                      <a:pt x="7207" y="14541"/>
                      <a:pt x="8707" y="14541"/>
                    </a:cubicBezTo>
                    <a:cubicBezTo>
                      <a:pt x="9823" y="14541"/>
                      <a:pt x="10559" y="14450"/>
                      <a:pt x="10571" y="14447"/>
                    </a:cubicBezTo>
                    <a:cubicBezTo>
                      <a:pt x="15756" y="14447"/>
                      <a:pt x="18385" y="13533"/>
                      <a:pt x="18385" y="11731"/>
                    </a:cubicBezTo>
                    <a:cubicBezTo>
                      <a:pt x="18385" y="9232"/>
                      <a:pt x="16352" y="7199"/>
                      <a:pt x="13861" y="7199"/>
                    </a:cubicBezTo>
                    <a:lnTo>
                      <a:pt x="13860" y="7199"/>
                    </a:lnTo>
                    <a:cubicBezTo>
                      <a:pt x="13857" y="7199"/>
                      <a:pt x="13808" y="7195"/>
                      <a:pt x="13723" y="7195"/>
                    </a:cubicBezTo>
                    <a:cubicBezTo>
                      <a:pt x="13229" y="7195"/>
                      <a:pt x="11500" y="7323"/>
                      <a:pt x="10262" y="8972"/>
                    </a:cubicBezTo>
                    <a:cubicBezTo>
                      <a:pt x="10234" y="9010"/>
                      <a:pt x="10242" y="9064"/>
                      <a:pt x="10278" y="9092"/>
                    </a:cubicBezTo>
                    <a:cubicBezTo>
                      <a:pt x="10294" y="9104"/>
                      <a:pt x="10312" y="9109"/>
                      <a:pt x="10330" y="9109"/>
                    </a:cubicBezTo>
                    <a:cubicBezTo>
                      <a:pt x="10357" y="9109"/>
                      <a:pt x="10382" y="9097"/>
                      <a:pt x="10398" y="9076"/>
                    </a:cubicBezTo>
                    <a:cubicBezTo>
                      <a:pt x="11590" y="7486"/>
                      <a:pt x="13253" y="7365"/>
                      <a:pt x="13725" y="7365"/>
                    </a:cubicBezTo>
                    <a:cubicBezTo>
                      <a:pt x="13804" y="7365"/>
                      <a:pt x="13850" y="7369"/>
                      <a:pt x="13854" y="7369"/>
                    </a:cubicBezTo>
                    <a:cubicBezTo>
                      <a:pt x="16258" y="7369"/>
                      <a:pt x="18215" y="9326"/>
                      <a:pt x="18215" y="11731"/>
                    </a:cubicBezTo>
                    <a:cubicBezTo>
                      <a:pt x="18215" y="12892"/>
                      <a:pt x="16888" y="14277"/>
                      <a:pt x="10559" y="14278"/>
                    </a:cubicBezTo>
                    <a:cubicBezTo>
                      <a:pt x="10542" y="14280"/>
                      <a:pt x="9813" y="14371"/>
                      <a:pt x="8709" y="14371"/>
                    </a:cubicBezTo>
                    <a:cubicBezTo>
                      <a:pt x="7223" y="14371"/>
                      <a:pt x="5059" y="14207"/>
                      <a:pt x="3043" y="13442"/>
                    </a:cubicBezTo>
                    <a:cubicBezTo>
                      <a:pt x="1605" y="12897"/>
                      <a:pt x="857" y="11951"/>
                      <a:pt x="619" y="10375"/>
                    </a:cubicBezTo>
                    <a:cubicBezTo>
                      <a:pt x="238" y="7852"/>
                      <a:pt x="178" y="1808"/>
                      <a:pt x="7830" y="169"/>
                    </a:cubicBezTo>
                    <a:cubicBezTo>
                      <a:pt x="7875" y="160"/>
                      <a:pt x="7904" y="114"/>
                      <a:pt x="7895" y="69"/>
                    </a:cubicBezTo>
                    <a:cubicBezTo>
                      <a:pt x="7886" y="27"/>
                      <a:pt x="7852" y="0"/>
                      <a:pt x="7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9"/>
              <p:cNvSpPr/>
              <p:nvPr/>
            </p:nvSpPr>
            <p:spPr>
              <a:xfrm>
                <a:off x="6469925" y="3210938"/>
                <a:ext cx="29950" cy="17775"/>
              </a:xfrm>
              <a:custGeom>
                <a:avLst/>
                <a:gdLst/>
                <a:ahLst/>
                <a:cxnLst/>
                <a:rect l="l" t="t" r="r" b="b"/>
                <a:pathLst>
                  <a:path w="1198" h="711" extrusionOk="0">
                    <a:moveTo>
                      <a:pt x="98" y="0"/>
                    </a:moveTo>
                    <a:cubicBezTo>
                      <a:pt x="67" y="0"/>
                      <a:pt x="38" y="17"/>
                      <a:pt x="24" y="46"/>
                    </a:cubicBezTo>
                    <a:cubicBezTo>
                      <a:pt x="1" y="87"/>
                      <a:pt x="16" y="138"/>
                      <a:pt x="59" y="161"/>
                    </a:cubicBezTo>
                    <a:lnTo>
                      <a:pt x="1061" y="700"/>
                    </a:lnTo>
                    <a:cubicBezTo>
                      <a:pt x="1073" y="708"/>
                      <a:pt x="1086" y="711"/>
                      <a:pt x="1100" y="711"/>
                    </a:cubicBezTo>
                    <a:cubicBezTo>
                      <a:pt x="1130" y="711"/>
                      <a:pt x="1161" y="694"/>
                      <a:pt x="1176" y="665"/>
                    </a:cubicBezTo>
                    <a:cubicBezTo>
                      <a:pt x="1197" y="624"/>
                      <a:pt x="1182" y="573"/>
                      <a:pt x="1141" y="550"/>
                    </a:cubicBezTo>
                    <a:lnTo>
                      <a:pt x="139" y="11"/>
                    </a:lnTo>
                    <a:cubicBezTo>
                      <a:pt x="126" y="4"/>
                      <a:pt x="112"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9"/>
              <p:cNvSpPr/>
              <p:nvPr/>
            </p:nvSpPr>
            <p:spPr>
              <a:xfrm>
                <a:off x="6566225" y="3195888"/>
                <a:ext cx="17300" cy="29900"/>
              </a:xfrm>
              <a:custGeom>
                <a:avLst/>
                <a:gdLst/>
                <a:ahLst/>
                <a:cxnLst/>
                <a:rect l="l" t="t" r="r" b="b"/>
                <a:pathLst>
                  <a:path w="692" h="1196" extrusionOk="0">
                    <a:moveTo>
                      <a:pt x="595" y="1"/>
                    </a:moveTo>
                    <a:cubicBezTo>
                      <a:pt x="564" y="1"/>
                      <a:pt x="532" y="18"/>
                      <a:pt x="518" y="48"/>
                    </a:cubicBezTo>
                    <a:lnTo>
                      <a:pt x="22" y="1073"/>
                    </a:lnTo>
                    <a:cubicBezTo>
                      <a:pt x="0" y="1115"/>
                      <a:pt x="19" y="1166"/>
                      <a:pt x="61" y="1187"/>
                    </a:cubicBezTo>
                    <a:cubicBezTo>
                      <a:pt x="73" y="1193"/>
                      <a:pt x="86" y="1196"/>
                      <a:pt x="99" y="1196"/>
                    </a:cubicBezTo>
                    <a:cubicBezTo>
                      <a:pt x="130" y="1196"/>
                      <a:pt x="160" y="1178"/>
                      <a:pt x="175" y="1147"/>
                    </a:cubicBezTo>
                    <a:lnTo>
                      <a:pt x="670" y="123"/>
                    </a:lnTo>
                    <a:cubicBezTo>
                      <a:pt x="691" y="80"/>
                      <a:pt x="673" y="30"/>
                      <a:pt x="631" y="9"/>
                    </a:cubicBezTo>
                    <a:cubicBezTo>
                      <a:pt x="619" y="3"/>
                      <a:pt x="607"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9"/>
              <p:cNvSpPr/>
              <p:nvPr/>
            </p:nvSpPr>
            <p:spPr>
              <a:xfrm>
                <a:off x="6383925" y="2941013"/>
                <a:ext cx="143075" cy="50150"/>
              </a:xfrm>
              <a:custGeom>
                <a:avLst/>
                <a:gdLst/>
                <a:ahLst/>
                <a:cxnLst/>
                <a:rect l="l" t="t" r="r" b="b"/>
                <a:pathLst>
                  <a:path w="5723" h="2006" extrusionOk="0">
                    <a:moveTo>
                      <a:pt x="92" y="0"/>
                    </a:moveTo>
                    <a:cubicBezTo>
                      <a:pt x="52" y="0"/>
                      <a:pt x="15" y="31"/>
                      <a:pt x="9" y="72"/>
                    </a:cubicBezTo>
                    <a:cubicBezTo>
                      <a:pt x="1" y="119"/>
                      <a:pt x="33" y="161"/>
                      <a:pt x="80" y="170"/>
                    </a:cubicBezTo>
                    <a:cubicBezTo>
                      <a:pt x="125" y="178"/>
                      <a:pt x="4797" y="964"/>
                      <a:pt x="5559" y="1971"/>
                    </a:cubicBezTo>
                    <a:cubicBezTo>
                      <a:pt x="5575" y="1994"/>
                      <a:pt x="5600" y="2006"/>
                      <a:pt x="5626" y="2006"/>
                    </a:cubicBezTo>
                    <a:cubicBezTo>
                      <a:pt x="5644" y="2006"/>
                      <a:pt x="5662" y="2000"/>
                      <a:pt x="5677" y="1988"/>
                    </a:cubicBezTo>
                    <a:cubicBezTo>
                      <a:pt x="5715" y="1959"/>
                      <a:pt x="5723" y="1906"/>
                      <a:pt x="5694" y="1868"/>
                    </a:cubicBezTo>
                    <a:cubicBezTo>
                      <a:pt x="4892" y="808"/>
                      <a:pt x="302" y="34"/>
                      <a:pt x="107" y="2"/>
                    </a:cubicBezTo>
                    <a:cubicBezTo>
                      <a:pt x="102" y="1"/>
                      <a:pt x="97" y="0"/>
                      <a:pt x="92"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9"/>
              <p:cNvSpPr/>
              <p:nvPr/>
            </p:nvSpPr>
            <p:spPr>
              <a:xfrm>
                <a:off x="6422075" y="2839038"/>
                <a:ext cx="70550" cy="88250"/>
              </a:xfrm>
              <a:custGeom>
                <a:avLst/>
                <a:gdLst/>
                <a:ahLst/>
                <a:cxnLst/>
                <a:rect l="l" t="t" r="r" b="b"/>
                <a:pathLst>
                  <a:path w="2822" h="3530" extrusionOk="0">
                    <a:moveTo>
                      <a:pt x="2736" y="1"/>
                    </a:moveTo>
                    <a:cubicBezTo>
                      <a:pt x="2731" y="1"/>
                      <a:pt x="2727" y="1"/>
                      <a:pt x="2723" y="2"/>
                    </a:cubicBezTo>
                    <a:cubicBezTo>
                      <a:pt x="524" y="245"/>
                      <a:pt x="13" y="3401"/>
                      <a:pt x="8" y="3433"/>
                    </a:cubicBezTo>
                    <a:cubicBezTo>
                      <a:pt x="1" y="3478"/>
                      <a:pt x="34" y="3522"/>
                      <a:pt x="80" y="3530"/>
                    </a:cubicBezTo>
                    <a:lnTo>
                      <a:pt x="93" y="3530"/>
                    </a:lnTo>
                    <a:cubicBezTo>
                      <a:pt x="134" y="3530"/>
                      <a:pt x="171" y="3499"/>
                      <a:pt x="177" y="3459"/>
                    </a:cubicBezTo>
                    <a:cubicBezTo>
                      <a:pt x="181" y="3428"/>
                      <a:pt x="673" y="401"/>
                      <a:pt x="2741" y="170"/>
                    </a:cubicBezTo>
                    <a:cubicBezTo>
                      <a:pt x="2788" y="166"/>
                      <a:pt x="2821" y="123"/>
                      <a:pt x="2817" y="76"/>
                    </a:cubicBezTo>
                    <a:cubicBezTo>
                      <a:pt x="2811" y="35"/>
                      <a:pt x="2779"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9"/>
              <p:cNvSpPr/>
              <p:nvPr/>
            </p:nvSpPr>
            <p:spPr>
              <a:xfrm>
                <a:off x="6340975" y="2821038"/>
                <a:ext cx="46625" cy="106300"/>
              </a:xfrm>
              <a:custGeom>
                <a:avLst/>
                <a:gdLst/>
                <a:ahLst/>
                <a:cxnLst/>
                <a:rect l="l" t="t" r="r" b="b"/>
                <a:pathLst>
                  <a:path w="1865" h="4252" extrusionOk="0">
                    <a:moveTo>
                      <a:pt x="99" y="1"/>
                    </a:moveTo>
                    <a:cubicBezTo>
                      <a:pt x="68" y="1"/>
                      <a:pt x="37" y="19"/>
                      <a:pt x="22" y="49"/>
                    </a:cubicBezTo>
                    <a:cubicBezTo>
                      <a:pt x="0" y="90"/>
                      <a:pt x="17" y="142"/>
                      <a:pt x="60" y="163"/>
                    </a:cubicBezTo>
                    <a:cubicBezTo>
                      <a:pt x="1440" y="852"/>
                      <a:pt x="1690" y="4139"/>
                      <a:pt x="1692" y="4171"/>
                    </a:cubicBezTo>
                    <a:cubicBezTo>
                      <a:pt x="1696" y="4216"/>
                      <a:pt x="1733" y="4251"/>
                      <a:pt x="1777" y="4251"/>
                    </a:cubicBezTo>
                    <a:cubicBezTo>
                      <a:pt x="1780" y="4251"/>
                      <a:pt x="1781" y="4250"/>
                      <a:pt x="1783" y="4250"/>
                    </a:cubicBezTo>
                    <a:cubicBezTo>
                      <a:pt x="1830" y="4247"/>
                      <a:pt x="1865" y="4206"/>
                      <a:pt x="1862" y="4159"/>
                    </a:cubicBezTo>
                    <a:cubicBezTo>
                      <a:pt x="1853" y="4021"/>
                      <a:pt x="1602" y="743"/>
                      <a:pt x="136" y="10"/>
                    </a:cubicBezTo>
                    <a:cubicBezTo>
                      <a:pt x="124" y="4"/>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9"/>
              <p:cNvSpPr/>
              <p:nvPr/>
            </p:nvSpPr>
            <p:spPr>
              <a:xfrm>
                <a:off x="6272000" y="2872063"/>
                <a:ext cx="70825" cy="52275"/>
              </a:xfrm>
              <a:custGeom>
                <a:avLst/>
                <a:gdLst/>
                <a:ahLst/>
                <a:cxnLst/>
                <a:rect l="l" t="t" r="r" b="b"/>
                <a:pathLst>
                  <a:path w="2833" h="2091" extrusionOk="0">
                    <a:moveTo>
                      <a:pt x="98" y="0"/>
                    </a:moveTo>
                    <a:cubicBezTo>
                      <a:pt x="63" y="0"/>
                      <a:pt x="28" y="23"/>
                      <a:pt x="16" y="58"/>
                    </a:cubicBezTo>
                    <a:cubicBezTo>
                      <a:pt x="1" y="103"/>
                      <a:pt x="25" y="150"/>
                      <a:pt x="71" y="165"/>
                    </a:cubicBezTo>
                    <a:cubicBezTo>
                      <a:pt x="1470" y="632"/>
                      <a:pt x="2659" y="2045"/>
                      <a:pt x="2671" y="2059"/>
                    </a:cubicBezTo>
                    <a:cubicBezTo>
                      <a:pt x="2688" y="2078"/>
                      <a:pt x="2712" y="2090"/>
                      <a:pt x="2737" y="2090"/>
                    </a:cubicBezTo>
                    <a:cubicBezTo>
                      <a:pt x="2756" y="2090"/>
                      <a:pt x="2775" y="2083"/>
                      <a:pt x="2791" y="2071"/>
                    </a:cubicBezTo>
                    <a:cubicBezTo>
                      <a:pt x="2828" y="2040"/>
                      <a:pt x="2832" y="1986"/>
                      <a:pt x="2802" y="1951"/>
                    </a:cubicBezTo>
                    <a:cubicBezTo>
                      <a:pt x="2752" y="1890"/>
                      <a:pt x="1571" y="486"/>
                      <a:pt x="124" y="5"/>
                    </a:cubicBezTo>
                    <a:cubicBezTo>
                      <a:pt x="115" y="1"/>
                      <a:pt x="106"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a:off x="6270225" y="3201113"/>
                <a:ext cx="50400" cy="50375"/>
              </a:xfrm>
              <a:custGeom>
                <a:avLst/>
                <a:gdLst/>
                <a:ahLst/>
                <a:cxnLst/>
                <a:rect l="l" t="t" r="r" b="b"/>
                <a:pathLst>
                  <a:path w="2016" h="2015" extrusionOk="0">
                    <a:moveTo>
                      <a:pt x="1007" y="0"/>
                    </a:moveTo>
                    <a:cubicBezTo>
                      <a:pt x="451" y="0"/>
                      <a:pt x="1" y="451"/>
                      <a:pt x="1" y="1007"/>
                    </a:cubicBezTo>
                    <a:cubicBezTo>
                      <a:pt x="1" y="1564"/>
                      <a:pt x="451" y="2015"/>
                      <a:pt x="1007" y="2015"/>
                    </a:cubicBezTo>
                    <a:cubicBezTo>
                      <a:pt x="1564" y="2015"/>
                      <a:pt x="2015" y="1564"/>
                      <a:pt x="2015" y="1007"/>
                    </a:cubicBezTo>
                    <a:cubicBezTo>
                      <a:pt x="2015" y="451"/>
                      <a:pt x="1564" y="0"/>
                      <a:pt x="10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a:off x="6598975" y="3126988"/>
                <a:ext cx="16450" cy="76275"/>
              </a:xfrm>
              <a:custGeom>
                <a:avLst/>
                <a:gdLst/>
                <a:ahLst/>
                <a:cxnLst/>
                <a:rect l="l" t="t" r="r" b="b"/>
                <a:pathLst>
                  <a:path w="658" h="3051" extrusionOk="0">
                    <a:moveTo>
                      <a:pt x="215" y="1"/>
                    </a:moveTo>
                    <a:cubicBezTo>
                      <a:pt x="206" y="1"/>
                      <a:pt x="197" y="2"/>
                      <a:pt x="187" y="5"/>
                    </a:cubicBezTo>
                    <a:cubicBezTo>
                      <a:pt x="143" y="18"/>
                      <a:pt x="119" y="67"/>
                      <a:pt x="134" y="113"/>
                    </a:cubicBezTo>
                    <a:cubicBezTo>
                      <a:pt x="137" y="122"/>
                      <a:pt x="479" y="1192"/>
                      <a:pt x="13" y="2942"/>
                    </a:cubicBezTo>
                    <a:cubicBezTo>
                      <a:pt x="1" y="2988"/>
                      <a:pt x="28" y="3033"/>
                      <a:pt x="74" y="3047"/>
                    </a:cubicBezTo>
                    <a:cubicBezTo>
                      <a:pt x="80" y="3049"/>
                      <a:pt x="87" y="3049"/>
                      <a:pt x="95" y="3049"/>
                    </a:cubicBezTo>
                    <a:lnTo>
                      <a:pt x="95" y="3050"/>
                    </a:lnTo>
                    <a:cubicBezTo>
                      <a:pt x="133" y="3050"/>
                      <a:pt x="166" y="3024"/>
                      <a:pt x="177" y="2986"/>
                    </a:cubicBezTo>
                    <a:cubicBezTo>
                      <a:pt x="658" y="1183"/>
                      <a:pt x="310" y="103"/>
                      <a:pt x="295" y="58"/>
                    </a:cubicBezTo>
                    <a:cubicBezTo>
                      <a:pt x="284" y="23"/>
                      <a:pt x="252" y="1"/>
                      <a:pt x="21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a:off x="6323050" y="3246938"/>
                <a:ext cx="99900" cy="25000"/>
              </a:xfrm>
              <a:custGeom>
                <a:avLst/>
                <a:gdLst/>
                <a:ahLst/>
                <a:cxnLst/>
                <a:rect l="l" t="t" r="r" b="b"/>
                <a:pathLst>
                  <a:path w="3996" h="1000" extrusionOk="0">
                    <a:moveTo>
                      <a:pt x="93" y="0"/>
                    </a:moveTo>
                    <a:cubicBezTo>
                      <a:pt x="71" y="0"/>
                      <a:pt x="49" y="9"/>
                      <a:pt x="33" y="25"/>
                    </a:cubicBezTo>
                    <a:cubicBezTo>
                      <a:pt x="1" y="59"/>
                      <a:pt x="1" y="113"/>
                      <a:pt x="33" y="147"/>
                    </a:cubicBezTo>
                    <a:cubicBezTo>
                      <a:pt x="678" y="790"/>
                      <a:pt x="1350" y="1000"/>
                      <a:pt x="1953" y="1000"/>
                    </a:cubicBezTo>
                    <a:lnTo>
                      <a:pt x="1953" y="998"/>
                    </a:lnTo>
                    <a:cubicBezTo>
                      <a:pt x="3067" y="998"/>
                      <a:pt x="3942" y="285"/>
                      <a:pt x="3954" y="273"/>
                    </a:cubicBezTo>
                    <a:cubicBezTo>
                      <a:pt x="3990" y="242"/>
                      <a:pt x="3995" y="189"/>
                      <a:pt x="3966" y="153"/>
                    </a:cubicBezTo>
                    <a:cubicBezTo>
                      <a:pt x="3949" y="133"/>
                      <a:pt x="3925" y="122"/>
                      <a:pt x="3900" y="122"/>
                    </a:cubicBezTo>
                    <a:cubicBezTo>
                      <a:pt x="3881" y="122"/>
                      <a:pt x="3862" y="129"/>
                      <a:pt x="3846" y="142"/>
                    </a:cubicBezTo>
                    <a:cubicBezTo>
                      <a:pt x="3794" y="185"/>
                      <a:pt x="2992" y="838"/>
                      <a:pt x="1968" y="838"/>
                    </a:cubicBezTo>
                    <a:cubicBezTo>
                      <a:pt x="1402" y="838"/>
                      <a:pt x="767" y="638"/>
                      <a:pt x="154" y="25"/>
                    </a:cubicBezTo>
                    <a:cubicBezTo>
                      <a:pt x="137" y="9"/>
                      <a:pt x="115"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9"/>
              <p:cNvSpPr/>
              <p:nvPr/>
            </p:nvSpPr>
            <p:spPr>
              <a:xfrm>
                <a:off x="6142450" y="3363013"/>
                <a:ext cx="427400" cy="535425"/>
              </a:xfrm>
              <a:custGeom>
                <a:avLst/>
                <a:gdLst/>
                <a:ahLst/>
                <a:cxnLst/>
                <a:rect l="l" t="t" r="r" b="b"/>
                <a:pathLst>
                  <a:path w="17096" h="21417" extrusionOk="0">
                    <a:moveTo>
                      <a:pt x="8549" y="0"/>
                    </a:moveTo>
                    <a:cubicBezTo>
                      <a:pt x="3827" y="0"/>
                      <a:pt x="0" y="7793"/>
                      <a:pt x="0" y="12640"/>
                    </a:cubicBezTo>
                    <a:cubicBezTo>
                      <a:pt x="0" y="17486"/>
                      <a:pt x="3827" y="21417"/>
                      <a:pt x="8549" y="21417"/>
                    </a:cubicBezTo>
                    <a:cubicBezTo>
                      <a:pt x="13269" y="21417"/>
                      <a:pt x="17096" y="17486"/>
                      <a:pt x="17096" y="12640"/>
                    </a:cubicBezTo>
                    <a:cubicBezTo>
                      <a:pt x="17096" y="7793"/>
                      <a:pt x="13269" y="0"/>
                      <a:pt x="8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9"/>
              <p:cNvSpPr/>
              <p:nvPr/>
            </p:nvSpPr>
            <p:spPr>
              <a:xfrm>
                <a:off x="6140325" y="3373938"/>
                <a:ext cx="431650" cy="526625"/>
              </a:xfrm>
              <a:custGeom>
                <a:avLst/>
                <a:gdLst/>
                <a:ahLst/>
                <a:cxnLst/>
                <a:rect l="l" t="t" r="r" b="b"/>
                <a:pathLst>
                  <a:path w="17266" h="21065" extrusionOk="0">
                    <a:moveTo>
                      <a:pt x="10757" y="1"/>
                    </a:moveTo>
                    <a:cubicBezTo>
                      <a:pt x="10726" y="1"/>
                      <a:pt x="10695" y="19"/>
                      <a:pt x="10680" y="49"/>
                    </a:cubicBezTo>
                    <a:cubicBezTo>
                      <a:pt x="10659" y="90"/>
                      <a:pt x="10677" y="142"/>
                      <a:pt x="10720" y="163"/>
                    </a:cubicBezTo>
                    <a:cubicBezTo>
                      <a:pt x="14310" y="1938"/>
                      <a:pt x="17096" y="8092"/>
                      <a:pt x="17096" y="12203"/>
                    </a:cubicBezTo>
                    <a:cubicBezTo>
                      <a:pt x="17096" y="16995"/>
                      <a:pt x="13299" y="20893"/>
                      <a:pt x="8634" y="20893"/>
                    </a:cubicBezTo>
                    <a:cubicBezTo>
                      <a:pt x="3967" y="20893"/>
                      <a:pt x="170" y="16996"/>
                      <a:pt x="170" y="12203"/>
                    </a:cubicBezTo>
                    <a:cubicBezTo>
                      <a:pt x="170" y="8455"/>
                      <a:pt x="2520" y="2744"/>
                      <a:pt x="5893" y="538"/>
                    </a:cubicBezTo>
                    <a:cubicBezTo>
                      <a:pt x="5933" y="512"/>
                      <a:pt x="5944" y="461"/>
                      <a:pt x="5918" y="421"/>
                    </a:cubicBezTo>
                    <a:cubicBezTo>
                      <a:pt x="5901" y="396"/>
                      <a:pt x="5873" y="382"/>
                      <a:pt x="5845" y="382"/>
                    </a:cubicBezTo>
                    <a:cubicBezTo>
                      <a:pt x="5829" y="382"/>
                      <a:pt x="5813" y="387"/>
                      <a:pt x="5799" y="395"/>
                    </a:cubicBezTo>
                    <a:cubicBezTo>
                      <a:pt x="2382" y="2632"/>
                      <a:pt x="0" y="8413"/>
                      <a:pt x="0" y="12203"/>
                    </a:cubicBezTo>
                    <a:cubicBezTo>
                      <a:pt x="0" y="17089"/>
                      <a:pt x="3873" y="21065"/>
                      <a:pt x="8634" y="21065"/>
                    </a:cubicBezTo>
                    <a:cubicBezTo>
                      <a:pt x="13393" y="21065"/>
                      <a:pt x="17266" y="17089"/>
                      <a:pt x="17266" y="12203"/>
                    </a:cubicBezTo>
                    <a:cubicBezTo>
                      <a:pt x="17266" y="7957"/>
                      <a:pt x="14498"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9"/>
              <p:cNvSpPr/>
              <p:nvPr/>
            </p:nvSpPr>
            <p:spPr>
              <a:xfrm>
                <a:off x="6142450" y="3380763"/>
                <a:ext cx="427400" cy="517675"/>
              </a:xfrm>
              <a:custGeom>
                <a:avLst/>
                <a:gdLst/>
                <a:ahLst/>
                <a:cxnLst/>
                <a:rect l="l" t="t" r="r" b="b"/>
                <a:pathLst>
                  <a:path w="17096" h="20707" extrusionOk="0">
                    <a:moveTo>
                      <a:pt x="11034" y="1"/>
                    </a:moveTo>
                    <a:cubicBezTo>
                      <a:pt x="11034" y="1"/>
                      <a:pt x="10446" y="1738"/>
                      <a:pt x="8630" y="1738"/>
                    </a:cubicBezTo>
                    <a:cubicBezTo>
                      <a:pt x="7827" y="1738"/>
                      <a:pt x="6784" y="1398"/>
                      <a:pt x="5446" y="418"/>
                    </a:cubicBezTo>
                    <a:cubicBezTo>
                      <a:pt x="5310" y="517"/>
                      <a:pt x="5180" y="629"/>
                      <a:pt x="5048" y="739"/>
                    </a:cubicBezTo>
                    <a:cubicBezTo>
                      <a:pt x="5502" y="1849"/>
                      <a:pt x="5484" y="2987"/>
                      <a:pt x="4582" y="4010"/>
                    </a:cubicBezTo>
                    <a:cubicBezTo>
                      <a:pt x="3637" y="5081"/>
                      <a:pt x="2324" y="5735"/>
                      <a:pt x="1152" y="6546"/>
                    </a:cubicBezTo>
                    <a:cubicBezTo>
                      <a:pt x="422" y="8404"/>
                      <a:pt x="0" y="10327"/>
                      <a:pt x="0" y="11930"/>
                    </a:cubicBezTo>
                    <a:cubicBezTo>
                      <a:pt x="0" y="16776"/>
                      <a:pt x="3827" y="20707"/>
                      <a:pt x="8549" y="20707"/>
                    </a:cubicBezTo>
                    <a:cubicBezTo>
                      <a:pt x="13270" y="20707"/>
                      <a:pt x="17096" y="16776"/>
                      <a:pt x="17096" y="11930"/>
                    </a:cubicBezTo>
                    <a:cubicBezTo>
                      <a:pt x="17096" y="9670"/>
                      <a:pt x="16259" y="6773"/>
                      <a:pt x="14893" y="4322"/>
                    </a:cubicBezTo>
                    <a:cubicBezTo>
                      <a:pt x="13165" y="3681"/>
                      <a:pt x="11659" y="1911"/>
                      <a:pt x="11652" y="428"/>
                    </a:cubicBezTo>
                    <a:lnTo>
                      <a:pt x="11034" y="1"/>
                    </a:lnTo>
                    <a:close/>
                  </a:path>
                </a:pathLst>
              </a:custGeom>
              <a:solidFill>
                <a:srgbClr val="B2D8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9"/>
              <p:cNvSpPr/>
              <p:nvPr/>
            </p:nvSpPr>
            <p:spPr>
              <a:xfrm>
                <a:off x="6140325" y="3378638"/>
                <a:ext cx="431650" cy="521925"/>
              </a:xfrm>
              <a:custGeom>
                <a:avLst/>
                <a:gdLst/>
                <a:ahLst/>
                <a:cxnLst/>
                <a:rect l="l" t="t" r="r" b="b"/>
                <a:pathLst>
                  <a:path w="17266" h="20877" extrusionOk="0">
                    <a:moveTo>
                      <a:pt x="11158" y="217"/>
                    </a:moveTo>
                    <a:lnTo>
                      <a:pt x="11653" y="558"/>
                    </a:lnTo>
                    <a:cubicBezTo>
                      <a:pt x="11690" y="2035"/>
                      <a:pt x="13170" y="3813"/>
                      <a:pt x="14919" y="4475"/>
                    </a:cubicBezTo>
                    <a:cubicBezTo>
                      <a:pt x="16262" y="6896"/>
                      <a:pt x="17096" y="9782"/>
                      <a:pt x="17096" y="12015"/>
                    </a:cubicBezTo>
                    <a:cubicBezTo>
                      <a:pt x="17096" y="16808"/>
                      <a:pt x="13299" y="20705"/>
                      <a:pt x="8634" y="20705"/>
                    </a:cubicBezTo>
                    <a:cubicBezTo>
                      <a:pt x="3967" y="20705"/>
                      <a:pt x="172" y="16808"/>
                      <a:pt x="172" y="12015"/>
                    </a:cubicBezTo>
                    <a:cubicBezTo>
                      <a:pt x="172" y="10447"/>
                      <a:pt x="574" y="8556"/>
                      <a:pt x="1307" y="6685"/>
                    </a:cubicBezTo>
                    <a:cubicBezTo>
                      <a:pt x="1620" y="6470"/>
                      <a:pt x="1949" y="6260"/>
                      <a:pt x="2268" y="6060"/>
                    </a:cubicBezTo>
                    <a:cubicBezTo>
                      <a:pt x="3138" y="5507"/>
                      <a:pt x="4037" y="4938"/>
                      <a:pt x="4731" y="4152"/>
                    </a:cubicBezTo>
                    <a:cubicBezTo>
                      <a:pt x="5559" y="3212"/>
                      <a:pt x="5728" y="2101"/>
                      <a:pt x="5235" y="850"/>
                    </a:cubicBezTo>
                    <a:lnTo>
                      <a:pt x="5250" y="837"/>
                    </a:lnTo>
                    <a:cubicBezTo>
                      <a:pt x="5342" y="758"/>
                      <a:pt x="5435" y="681"/>
                      <a:pt x="5531" y="608"/>
                    </a:cubicBezTo>
                    <a:cubicBezTo>
                      <a:pt x="6725" y="1474"/>
                      <a:pt x="7791" y="1909"/>
                      <a:pt x="8712" y="1909"/>
                    </a:cubicBezTo>
                    <a:cubicBezTo>
                      <a:pt x="8989" y="1909"/>
                      <a:pt x="9253" y="1870"/>
                      <a:pt x="9504" y="1791"/>
                    </a:cubicBezTo>
                    <a:cubicBezTo>
                      <a:pt x="10556" y="1457"/>
                      <a:pt x="11026" y="531"/>
                      <a:pt x="11158" y="217"/>
                    </a:cubicBezTo>
                    <a:close/>
                    <a:moveTo>
                      <a:pt x="11119" y="0"/>
                    </a:moveTo>
                    <a:cubicBezTo>
                      <a:pt x="11110" y="0"/>
                      <a:pt x="11100" y="2"/>
                      <a:pt x="11091" y="6"/>
                    </a:cubicBezTo>
                    <a:cubicBezTo>
                      <a:pt x="11066" y="13"/>
                      <a:pt x="11046" y="33"/>
                      <a:pt x="11037" y="59"/>
                    </a:cubicBezTo>
                    <a:cubicBezTo>
                      <a:pt x="11034" y="71"/>
                      <a:pt x="10616" y="1261"/>
                      <a:pt x="9450" y="1628"/>
                    </a:cubicBezTo>
                    <a:cubicBezTo>
                      <a:pt x="9216" y="1702"/>
                      <a:pt x="8969" y="1739"/>
                      <a:pt x="8709" y="1739"/>
                    </a:cubicBezTo>
                    <a:cubicBezTo>
                      <a:pt x="7813" y="1739"/>
                      <a:pt x="6765" y="1302"/>
                      <a:pt x="5581" y="435"/>
                    </a:cubicBezTo>
                    <a:cubicBezTo>
                      <a:pt x="5565" y="424"/>
                      <a:pt x="5548" y="418"/>
                      <a:pt x="5530" y="418"/>
                    </a:cubicBezTo>
                    <a:cubicBezTo>
                      <a:pt x="5512" y="418"/>
                      <a:pt x="5494" y="424"/>
                      <a:pt x="5479" y="435"/>
                    </a:cubicBezTo>
                    <a:cubicBezTo>
                      <a:pt x="5365" y="519"/>
                      <a:pt x="5253" y="613"/>
                      <a:pt x="5140" y="707"/>
                    </a:cubicBezTo>
                    <a:lnTo>
                      <a:pt x="5078" y="758"/>
                    </a:lnTo>
                    <a:cubicBezTo>
                      <a:pt x="5049" y="781"/>
                      <a:pt x="5040" y="821"/>
                      <a:pt x="5054" y="856"/>
                    </a:cubicBezTo>
                    <a:cubicBezTo>
                      <a:pt x="5549" y="2067"/>
                      <a:pt x="5397" y="3137"/>
                      <a:pt x="4603" y="4038"/>
                    </a:cubicBezTo>
                    <a:cubicBezTo>
                      <a:pt x="3926" y="4807"/>
                      <a:pt x="3036" y="5371"/>
                      <a:pt x="2177" y="5916"/>
                    </a:cubicBezTo>
                    <a:cubicBezTo>
                      <a:pt x="1849" y="6122"/>
                      <a:pt x="1512" y="6338"/>
                      <a:pt x="1189" y="6561"/>
                    </a:cubicBezTo>
                    <a:cubicBezTo>
                      <a:pt x="1175" y="6570"/>
                      <a:pt x="1164" y="6584"/>
                      <a:pt x="1158" y="6599"/>
                    </a:cubicBezTo>
                    <a:cubicBezTo>
                      <a:pt x="411" y="8496"/>
                      <a:pt x="0" y="10420"/>
                      <a:pt x="0" y="12015"/>
                    </a:cubicBezTo>
                    <a:cubicBezTo>
                      <a:pt x="0" y="16900"/>
                      <a:pt x="3872" y="20876"/>
                      <a:pt x="8633" y="20877"/>
                    </a:cubicBezTo>
                    <a:lnTo>
                      <a:pt x="8633" y="20877"/>
                    </a:lnTo>
                    <a:cubicBezTo>
                      <a:pt x="13393" y="20876"/>
                      <a:pt x="17266" y="16900"/>
                      <a:pt x="17266" y="12015"/>
                    </a:cubicBezTo>
                    <a:cubicBezTo>
                      <a:pt x="17266" y="9747"/>
                      <a:pt x="16417" y="6816"/>
                      <a:pt x="15052" y="4366"/>
                    </a:cubicBezTo>
                    <a:cubicBezTo>
                      <a:pt x="15042" y="4347"/>
                      <a:pt x="15026" y="4334"/>
                      <a:pt x="15007" y="4328"/>
                    </a:cubicBezTo>
                    <a:cubicBezTo>
                      <a:pt x="13288" y="3688"/>
                      <a:pt x="11829" y="1943"/>
                      <a:pt x="11822" y="513"/>
                    </a:cubicBezTo>
                    <a:cubicBezTo>
                      <a:pt x="11822" y="485"/>
                      <a:pt x="11808" y="459"/>
                      <a:pt x="11785" y="443"/>
                    </a:cubicBezTo>
                    <a:lnTo>
                      <a:pt x="11166" y="16"/>
                    </a:lnTo>
                    <a:cubicBezTo>
                      <a:pt x="11152" y="6"/>
                      <a:pt x="11136" y="0"/>
                      <a:pt x="11119" y="0"/>
                    </a:cubicBezTo>
                    <a:close/>
                    <a:moveTo>
                      <a:pt x="8633" y="20877"/>
                    </a:moveTo>
                    <a:cubicBezTo>
                      <a:pt x="8633" y="20877"/>
                      <a:pt x="8632" y="20877"/>
                      <a:pt x="8632" y="20877"/>
                    </a:cubicBezTo>
                    <a:lnTo>
                      <a:pt x="8634" y="20877"/>
                    </a:lnTo>
                    <a:cubicBezTo>
                      <a:pt x="8633" y="20877"/>
                      <a:pt x="8633" y="20877"/>
                      <a:pt x="8633" y="208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9"/>
              <p:cNvSpPr/>
              <p:nvPr/>
            </p:nvSpPr>
            <p:spPr>
              <a:xfrm>
                <a:off x="6260500" y="3420813"/>
                <a:ext cx="200250" cy="62850"/>
              </a:xfrm>
              <a:custGeom>
                <a:avLst/>
                <a:gdLst/>
                <a:ahLst/>
                <a:cxnLst/>
                <a:rect l="l" t="t" r="r" b="b"/>
                <a:pathLst>
                  <a:path w="8010" h="2514" extrusionOk="0">
                    <a:moveTo>
                      <a:pt x="7212" y="1"/>
                    </a:moveTo>
                    <a:cubicBezTo>
                      <a:pt x="5562" y="921"/>
                      <a:pt x="3535" y="1111"/>
                      <a:pt x="1521" y="1111"/>
                    </a:cubicBezTo>
                    <a:cubicBezTo>
                      <a:pt x="1197" y="1111"/>
                      <a:pt x="873" y="1106"/>
                      <a:pt x="551" y="1098"/>
                    </a:cubicBezTo>
                    <a:cubicBezTo>
                      <a:pt x="464" y="1484"/>
                      <a:pt x="283" y="1862"/>
                      <a:pt x="1" y="2228"/>
                    </a:cubicBezTo>
                    <a:cubicBezTo>
                      <a:pt x="895" y="2354"/>
                      <a:pt x="1792" y="2460"/>
                      <a:pt x="2696" y="2501"/>
                    </a:cubicBezTo>
                    <a:cubicBezTo>
                      <a:pt x="2880" y="2509"/>
                      <a:pt x="3062" y="2514"/>
                      <a:pt x="3243" y="2514"/>
                    </a:cubicBezTo>
                    <a:cubicBezTo>
                      <a:pt x="5000" y="2514"/>
                      <a:pt x="6608" y="2107"/>
                      <a:pt x="8009" y="1204"/>
                    </a:cubicBezTo>
                    <a:cubicBezTo>
                      <a:pt x="7675" y="828"/>
                      <a:pt x="7400" y="418"/>
                      <a:pt x="7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a:off x="6153375" y="3495388"/>
                <a:ext cx="398500" cy="145500"/>
              </a:xfrm>
              <a:custGeom>
                <a:avLst/>
                <a:gdLst/>
                <a:ahLst/>
                <a:cxnLst/>
                <a:rect l="l" t="t" r="r" b="b"/>
                <a:pathLst>
                  <a:path w="15940" h="5820" extrusionOk="0">
                    <a:moveTo>
                      <a:pt x="14593" y="1"/>
                    </a:moveTo>
                    <a:cubicBezTo>
                      <a:pt x="13814" y="678"/>
                      <a:pt x="13000" y="1309"/>
                      <a:pt x="12066" y="1785"/>
                    </a:cubicBezTo>
                    <a:cubicBezTo>
                      <a:pt x="10563" y="2551"/>
                      <a:pt x="8857" y="2805"/>
                      <a:pt x="7186" y="2856"/>
                    </a:cubicBezTo>
                    <a:cubicBezTo>
                      <a:pt x="6939" y="2864"/>
                      <a:pt x="6692" y="2868"/>
                      <a:pt x="6445" y="2868"/>
                    </a:cubicBezTo>
                    <a:cubicBezTo>
                      <a:pt x="4512" y="2868"/>
                      <a:pt x="2543" y="2627"/>
                      <a:pt x="644" y="2153"/>
                    </a:cubicBezTo>
                    <a:cubicBezTo>
                      <a:pt x="387" y="2829"/>
                      <a:pt x="170" y="3511"/>
                      <a:pt x="0" y="4180"/>
                    </a:cubicBezTo>
                    <a:cubicBezTo>
                      <a:pt x="2786" y="5065"/>
                      <a:pt x="5885" y="5820"/>
                      <a:pt x="8764" y="5820"/>
                    </a:cubicBezTo>
                    <a:cubicBezTo>
                      <a:pt x="11512" y="5820"/>
                      <a:pt x="14059" y="5132"/>
                      <a:pt x="15939" y="3213"/>
                    </a:cubicBezTo>
                    <a:cubicBezTo>
                      <a:pt x="15595" y="2125"/>
                      <a:pt x="15144" y="1028"/>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a:off x="6143050" y="3688538"/>
                <a:ext cx="426575" cy="109850"/>
              </a:xfrm>
              <a:custGeom>
                <a:avLst/>
                <a:gdLst/>
                <a:ahLst/>
                <a:cxnLst/>
                <a:rect l="l" t="t" r="r" b="b"/>
                <a:pathLst>
                  <a:path w="17063" h="4394" extrusionOk="0">
                    <a:moveTo>
                      <a:pt x="17063" y="0"/>
                    </a:moveTo>
                    <a:lnTo>
                      <a:pt x="17063" y="0"/>
                    </a:lnTo>
                    <a:cubicBezTo>
                      <a:pt x="15497" y="851"/>
                      <a:pt x="13612" y="1265"/>
                      <a:pt x="11940" y="1411"/>
                    </a:cubicBezTo>
                    <a:cubicBezTo>
                      <a:pt x="11065" y="1486"/>
                      <a:pt x="10170" y="1522"/>
                      <a:pt x="9269" y="1522"/>
                    </a:cubicBezTo>
                    <a:cubicBezTo>
                      <a:pt x="7635" y="1522"/>
                      <a:pt x="5985" y="1405"/>
                      <a:pt x="4406" y="1203"/>
                    </a:cubicBezTo>
                    <a:cubicBezTo>
                      <a:pt x="2939" y="1015"/>
                      <a:pt x="1474" y="559"/>
                      <a:pt x="0" y="249"/>
                    </a:cubicBezTo>
                    <a:lnTo>
                      <a:pt x="0" y="249"/>
                    </a:lnTo>
                    <a:cubicBezTo>
                      <a:pt x="49" y="951"/>
                      <a:pt x="179" y="1629"/>
                      <a:pt x="378" y="2276"/>
                    </a:cubicBezTo>
                    <a:cubicBezTo>
                      <a:pt x="2728" y="3636"/>
                      <a:pt x="5473" y="4285"/>
                      <a:pt x="8204" y="4382"/>
                    </a:cubicBezTo>
                    <a:cubicBezTo>
                      <a:pt x="8425" y="4390"/>
                      <a:pt x="8647" y="4394"/>
                      <a:pt x="8868" y="4394"/>
                    </a:cubicBezTo>
                    <a:cubicBezTo>
                      <a:pt x="9949" y="4394"/>
                      <a:pt x="11034" y="4296"/>
                      <a:pt x="12089" y="4068"/>
                    </a:cubicBezTo>
                    <a:cubicBezTo>
                      <a:pt x="13257" y="3814"/>
                      <a:pt x="14366" y="3378"/>
                      <a:pt x="15522" y="3088"/>
                    </a:cubicBezTo>
                    <a:cubicBezTo>
                      <a:pt x="15813" y="3014"/>
                      <a:pt x="16121" y="2970"/>
                      <a:pt x="16437" y="2937"/>
                    </a:cubicBezTo>
                    <a:cubicBezTo>
                      <a:pt x="16801" y="2024"/>
                      <a:pt x="17020" y="1036"/>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9"/>
              <p:cNvSpPr/>
              <p:nvPr/>
            </p:nvSpPr>
            <p:spPr>
              <a:xfrm>
                <a:off x="6202025" y="3830663"/>
                <a:ext cx="264250" cy="67750"/>
              </a:xfrm>
              <a:custGeom>
                <a:avLst/>
                <a:gdLst/>
                <a:ahLst/>
                <a:cxnLst/>
                <a:rect l="l" t="t" r="r" b="b"/>
                <a:pathLst>
                  <a:path w="10570" h="2710" extrusionOk="0">
                    <a:moveTo>
                      <a:pt x="1" y="1"/>
                    </a:moveTo>
                    <a:lnTo>
                      <a:pt x="1" y="1"/>
                    </a:lnTo>
                    <a:cubicBezTo>
                      <a:pt x="1555" y="1668"/>
                      <a:pt x="3740" y="2709"/>
                      <a:pt x="6166" y="2709"/>
                    </a:cubicBezTo>
                    <a:cubicBezTo>
                      <a:pt x="7778" y="2709"/>
                      <a:pt x="9282" y="2246"/>
                      <a:pt x="10570" y="1449"/>
                    </a:cubicBezTo>
                    <a:lnTo>
                      <a:pt x="10570" y="1449"/>
                    </a:lnTo>
                    <a:cubicBezTo>
                      <a:pt x="10249" y="1454"/>
                      <a:pt x="9931" y="1457"/>
                      <a:pt x="9610" y="1457"/>
                    </a:cubicBezTo>
                    <a:cubicBezTo>
                      <a:pt x="9606" y="1457"/>
                      <a:pt x="9602" y="1457"/>
                      <a:pt x="9597" y="1457"/>
                    </a:cubicBezTo>
                    <a:cubicBezTo>
                      <a:pt x="6362" y="1457"/>
                      <a:pt x="3127" y="89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9"/>
              <p:cNvSpPr/>
              <p:nvPr/>
            </p:nvSpPr>
            <p:spPr>
              <a:xfrm>
                <a:off x="6258225" y="3418688"/>
                <a:ext cx="204675" cy="67125"/>
              </a:xfrm>
              <a:custGeom>
                <a:avLst/>
                <a:gdLst/>
                <a:ahLst/>
                <a:cxnLst/>
                <a:rect l="l" t="t" r="r" b="b"/>
                <a:pathLst>
                  <a:path w="8187" h="2685" extrusionOk="0">
                    <a:moveTo>
                      <a:pt x="7265" y="206"/>
                    </a:moveTo>
                    <a:cubicBezTo>
                      <a:pt x="7438" y="567"/>
                      <a:pt x="7675" y="925"/>
                      <a:pt x="7970" y="1270"/>
                    </a:cubicBezTo>
                    <a:cubicBezTo>
                      <a:pt x="6651" y="2098"/>
                      <a:pt x="5092" y="2513"/>
                      <a:pt x="3319" y="2513"/>
                    </a:cubicBezTo>
                    <a:cubicBezTo>
                      <a:pt x="3145" y="2513"/>
                      <a:pt x="2969" y="2509"/>
                      <a:pt x="2791" y="2501"/>
                    </a:cubicBezTo>
                    <a:cubicBezTo>
                      <a:pt x="1870" y="2458"/>
                      <a:pt x="960" y="2348"/>
                      <a:pt x="245" y="2249"/>
                    </a:cubicBezTo>
                    <a:cubicBezTo>
                      <a:pt x="468" y="1935"/>
                      <a:pt x="623" y="1607"/>
                      <a:pt x="708" y="1270"/>
                    </a:cubicBezTo>
                    <a:cubicBezTo>
                      <a:pt x="1000" y="1276"/>
                      <a:pt x="1293" y="1280"/>
                      <a:pt x="1586" y="1280"/>
                    </a:cubicBezTo>
                    <a:cubicBezTo>
                      <a:pt x="3602" y="1280"/>
                      <a:pt x="5620" y="1092"/>
                      <a:pt x="7265" y="206"/>
                    </a:cubicBezTo>
                    <a:close/>
                    <a:moveTo>
                      <a:pt x="7305" y="1"/>
                    </a:moveTo>
                    <a:cubicBezTo>
                      <a:pt x="7290" y="1"/>
                      <a:pt x="7276" y="5"/>
                      <a:pt x="7262" y="13"/>
                    </a:cubicBezTo>
                    <a:cubicBezTo>
                      <a:pt x="5640" y="917"/>
                      <a:pt x="3619" y="1111"/>
                      <a:pt x="1601" y="1111"/>
                    </a:cubicBezTo>
                    <a:cubicBezTo>
                      <a:pt x="1281" y="1111"/>
                      <a:pt x="961" y="1106"/>
                      <a:pt x="643" y="1098"/>
                    </a:cubicBezTo>
                    <a:cubicBezTo>
                      <a:pt x="642" y="1098"/>
                      <a:pt x="641" y="1098"/>
                      <a:pt x="640" y="1098"/>
                    </a:cubicBezTo>
                    <a:cubicBezTo>
                      <a:pt x="605" y="1098"/>
                      <a:pt x="567" y="1127"/>
                      <a:pt x="558" y="1165"/>
                    </a:cubicBezTo>
                    <a:cubicBezTo>
                      <a:pt x="473" y="1543"/>
                      <a:pt x="294" y="1912"/>
                      <a:pt x="24" y="2261"/>
                    </a:cubicBezTo>
                    <a:cubicBezTo>
                      <a:pt x="5" y="2285"/>
                      <a:pt x="1" y="2317"/>
                      <a:pt x="13" y="2346"/>
                    </a:cubicBezTo>
                    <a:cubicBezTo>
                      <a:pt x="24" y="2373"/>
                      <a:pt x="49" y="2393"/>
                      <a:pt x="80" y="2398"/>
                    </a:cubicBezTo>
                    <a:cubicBezTo>
                      <a:pt x="819" y="2501"/>
                      <a:pt x="1794" y="2625"/>
                      <a:pt x="2784" y="2671"/>
                    </a:cubicBezTo>
                    <a:cubicBezTo>
                      <a:pt x="2966" y="2680"/>
                      <a:pt x="3146" y="2685"/>
                      <a:pt x="3326" y="2685"/>
                    </a:cubicBezTo>
                    <a:cubicBezTo>
                      <a:pt x="5164" y="2685"/>
                      <a:pt x="6782" y="2240"/>
                      <a:pt x="8146" y="1361"/>
                    </a:cubicBezTo>
                    <a:cubicBezTo>
                      <a:pt x="8167" y="1347"/>
                      <a:pt x="8181" y="1326"/>
                      <a:pt x="8184" y="1302"/>
                    </a:cubicBezTo>
                    <a:cubicBezTo>
                      <a:pt x="8187" y="1276"/>
                      <a:pt x="8179" y="1252"/>
                      <a:pt x="8162" y="1233"/>
                    </a:cubicBezTo>
                    <a:cubicBezTo>
                      <a:pt x="7825" y="851"/>
                      <a:pt x="7563" y="453"/>
                      <a:pt x="7380" y="52"/>
                    </a:cubicBezTo>
                    <a:cubicBezTo>
                      <a:pt x="7371" y="29"/>
                      <a:pt x="7353" y="13"/>
                      <a:pt x="7330" y="5"/>
                    </a:cubicBezTo>
                    <a:cubicBezTo>
                      <a:pt x="7322" y="2"/>
                      <a:pt x="7313"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9"/>
              <p:cNvSpPr/>
              <p:nvPr/>
            </p:nvSpPr>
            <p:spPr>
              <a:xfrm>
                <a:off x="6151050" y="3493263"/>
                <a:ext cx="403100" cy="150100"/>
              </a:xfrm>
              <a:custGeom>
                <a:avLst/>
                <a:gdLst/>
                <a:ahLst/>
                <a:cxnLst/>
                <a:rect l="l" t="t" r="r" b="b"/>
                <a:pathLst>
                  <a:path w="16124" h="6004" extrusionOk="0">
                    <a:moveTo>
                      <a:pt x="14661" y="219"/>
                    </a:moveTo>
                    <a:cubicBezTo>
                      <a:pt x="15164" y="1173"/>
                      <a:pt x="15592" y="2200"/>
                      <a:pt x="15935" y="3275"/>
                    </a:cubicBezTo>
                    <a:cubicBezTo>
                      <a:pt x="14047" y="5178"/>
                      <a:pt x="11512" y="5834"/>
                      <a:pt x="8850" y="5834"/>
                    </a:cubicBezTo>
                    <a:cubicBezTo>
                      <a:pt x="5885" y="5834"/>
                      <a:pt x="2761" y="5020"/>
                      <a:pt x="197" y="4209"/>
                    </a:cubicBezTo>
                    <a:cubicBezTo>
                      <a:pt x="356" y="3590"/>
                      <a:pt x="556" y="2961"/>
                      <a:pt x="790" y="2339"/>
                    </a:cubicBezTo>
                    <a:cubicBezTo>
                      <a:pt x="2686" y="2805"/>
                      <a:pt x="4622" y="3039"/>
                      <a:pt x="6550" y="3039"/>
                    </a:cubicBezTo>
                    <a:cubicBezTo>
                      <a:pt x="6794" y="3039"/>
                      <a:pt x="7038" y="3035"/>
                      <a:pt x="7282" y="3028"/>
                    </a:cubicBezTo>
                    <a:cubicBezTo>
                      <a:pt x="9316" y="2963"/>
                      <a:pt x="10878" y="2618"/>
                      <a:pt x="12199" y="1945"/>
                    </a:cubicBezTo>
                    <a:cubicBezTo>
                      <a:pt x="13178" y="1446"/>
                      <a:pt x="14022" y="770"/>
                      <a:pt x="14661" y="219"/>
                    </a:cubicBezTo>
                    <a:close/>
                    <a:moveTo>
                      <a:pt x="14687" y="1"/>
                    </a:moveTo>
                    <a:cubicBezTo>
                      <a:pt x="14667" y="1"/>
                      <a:pt x="14647" y="8"/>
                      <a:pt x="14631" y="22"/>
                    </a:cubicBezTo>
                    <a:cubicBezTo>
                      <a:pt x="13990" y="578"/>
                      <a:pt x="13126" y="1282"/>
                      <a:pt x="12121" y="1794"/>
                    </a:cubicBezTo>
                    <a:cubicBezTo>
                      <a:pt x="10823" y="2456"/>
                      <a:pt x="9286" y="2793"/>
                      <a:pt x="7277" y="2858"/>
                    </a:cubicBezTo>
                    <a:cubicBezTo>
                      <a:pt x="7025" y="2866"/>
                      <a:pt x="6772" y="2870"/>
                      <a:pt x="6520" y="2870"/>
                    </a:cubicBezTo>
                    <a:cubicBezTo>
                      <a:pt x="4587" y="2870"/>
                      <a:pt x="2654" y="2629"/>
                      <a:pt x="758" y="2156"/>
                    </a:cubicBezTo>
                    <a:cubicBezTo>
                      <a:pt x="751" y="2155"/>
                      <a:pt x="744" y="2154"/>
                      <a:pt x="737" y="2154"/>
                    </a:cubicBezTo>
                    <a:cubicBezTo>
                      <a:pt x="701" y="2154"/>
                      <a:pt x="671" y="2175"/>
                      <a:pt x="658" y="2208"/>
                    </a:cubicBezTo>
                    <a:cubicBezTo>
                      <a:pt x="400" y="2885"/>
                      <a:pt x="181" y="3570"/>
                      <a:pt x="11" y="4244"/>
                    </a:cubicBezTo>
                    <a:cubicBezTo>
                      <a:pt x="1" y="4288"/>
                      <a:pt x="25" y="4333"/>
                      <a:pt x="67" y="4347"/>
                    </a:cubicBezTo>
                    <a:cubicBezTo>
                      <a:pt x="2660" y="5170"/>
                      <a:pt x="5833" y="6003"/>
                      <a:pt x="8851" y="6003"/>
                    </a:cubicBezTo>
                    <a:cubicBezTo>
                      <a:pt x="11570" y="6003"/>
                      <a:pt x="14163" y="5328"/>
                      <a:pt x="16093" y="3359"/>
                    </a:cubicBezTo>
                    <a:cubicBezTo>
                      <a:pt x="16116" y="3336"/>
                      <a:pt x="16123" y="3303"/>
                      <a:pt x="16113" y="3274"/>
                    </a:cubicBezTo>
                    <a:cubicBezTo>
                      <a:pt x="15753" y="2135"/>
                      <a:pt x="15299" y="1048"/>
                      <a:pt x="14761" y="46"/>
                    </a:cubicBezTo>
                    <a:cubicBezTo>
                      <a:pt x="14749" y="23"/>
                      <a:pt x="14727"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9"/>
              <p:cNvSpPr/>
              <p:nvPr/>
            </p:nvSpPr>
            <p:spPr>
              <a:xfrm>
                <a:off x="6140875" y="3686413"/>
                <a:ext cx="430925" cy="114100"/>
              </a:xfrm>
              <a:custGeom>
                <a:avLst/>
                <a:gdLst/>
                <a:ahLst/>
                <a:cxnLst/>
                <a:rect l="l" t="t" r="r" b="b"/>
                <a:pathLst>
                  <a:path w="17237" h="4564" extrusionOk="0">
                    <a:moveTo>
                      <a:pt x="17057" y="231"/>
                    </a:moveTo>
                    <a:lnTo>
                      <a:pt x="17057" y="231"/>
                    </a:lnTo>
                    <a:cubicBezTo>
                      <a:pt x="17002" y="1165"/>
                      <a:pt x="16803" y="2076"/>
                      <a:pt x="16465" y="2943"/>
                    </a:cubicBezTo>
                    <a:cubicBezTo>
                      <a:pt x="16120" y="2981"/>
                      <a:pt x="15839" y="3026"/>
                      <a:pt x="15589" y="3090"/>
                    </a:cubicBezTo>
                    <a:cubicBezTo>
                      <a:pt x="15073" y="3219"/>
                      <a:pt x="14560" y="3380"/>
                      <a:pt x="14063" y="3535"/>
                    </a:cubicBezTo>
                    <a:cubicBezTo>
                      <a:pt x="13444" y="3729"/>
                      <a:pt x="12805" y="3929"/>
                      <a:pt x="12158" y="4069"/>
                    </a:cubicBezTo>
                    <a:cubicBezTo>
                      <a:pt x="11162" y="4285"/>
                      <a:pt x="10085" y="4393"/>
                      <a:pt x="8945" y="4393"/>
                    </a:cubicBezTo>
                    <a:cubicBezTo>
                      <a:pt x="8730" y="4393"/>
                      <a:pt x="8513" y="4389"/>
                      <a:pt x="8294" y="4382"/>
                    </a:cubicBezTo>
                    <a:cubicBezTo>
                      <a:pt x="5401" y="4279"/>
                      <a:pt x="2720" y="3560"/>
                      <a:pt x="538" y="2305"/>
                    </a:cubicBezTo>
                    <a:cubicBezTo>
                      <a:pt x="353" y="1699"/>
                      <a:pt x="233" y="1074"/>
                      <a:pt x="181" y="441"/>
                    </a:cubicBezTo>
                    <a:lnTo>
                      <a:pt x="181" y="441"/>
                    </a:lnTo>
                    <a:cubicBezTo>
                      <a:pt x="667" y="545"/>
                      <a:pt x="1158" y="667"/>
                      <a:pt x="1633" y="784"/>
                    </a:cubicBezTo>
                    <a:cubicBezTo>
                      <a:pt x="2566" y="1013"/>
                      <a:pt x="3530" y="1250"/>
                      <a:pt x="4482" y="1373"/>
                    </a:cubicBezTo>
                    <a:cubicBezTo>
                      <a:pt x="6136" y="1584"/>
                      <a:pt x="7785" y="1692"/>
                      <a:pt x="9360" y="1692"/>
                    </a:cubicBezTo>
                    <a:cubicBezTo>
                      <a:pt x="10282" y="1692"/>
                      <a:pt x="11178" y="1655"/>
                      <a:pt x="12035" y="1581"/>
                    </a:cubicBezTo>
                    <a:cubicBezTo>
                      <a:pt x="13379" y="1464"/>
                      <a:pt x="15326" y="1134"/>
                      <a:pt x="17057" y="231"/>
                    </a:cubicBezTo>
                    <a:close/>
                    <a:moveTo>
                      <a:pt x="17150" y="0"/>
                    </a:moveTo>
                    <a:cubicBezTo>
                      <a:pt x="17136" y="0"/>
                      <a:pt x="17122" y="4"/>
                      <a:pt x="17109" y="11"/>
                    </a:cubicBezTo>
                    <a:cubicBezTo>
                      <a:pt x="15372" y="954"/>
                      <a:pt x="13382" y="1292"/>
                      <a:pt x="12020" y="1411"/>
                    </a:cubicBezTo>
                    <a:cubicBezTo>
                      <a:pt x="11168" y="1485"/>
                      <a:pt x="10277" y="1522"/>
                      <a:pt x="9359" y="1522"/>
                    </a:cubicBezTo>
                    <a:cubicBezTo>
                      <a:pt x="7792" y="1522"/>
                      <a:pt x="6150" y="1414"/>
                      <a:pt x="4504" y="1203"/>
                    </a:cubicBezTo>
                    <a:cubicBezTo>
                      <a:pt x="3562" y="1083"/>
                      <a:pt x="2603" y="846"/>
                      <a:pt x="1674" y="618"/>
                    </a:cubicBezTo>
                    <a:cubicBezTo>
                      <a:pt x="1161" y="492"/>
                      <a:pt x="629" y="362"/>
                      <a:pt x="106" y="251"/>
                    </a:cubicBezTo>
                    <a:cubicBezTo>
                      <a:pt x="100" y="250"/>
                      <a:pt x="94" y="249"/>
                      <a:pt x="88" y="249"/>
                    </a:cubicBezTo>
                    <a:cubicBezTo>
                      <a:pt x="68" y="249"/>
                      <a:pt x="48" y="257"/>
                      <a:pt x="33" y="271"/>
                    </a:cubicBezTo>
                    <a:cubicBezTo>
                      <a:pt x="11" y="287"/>
                      <a:pt x="1" y="313"/>
                      <a:pt x="4" y="341"/>
                    </a:cubicBezTo>
                    <a:cubicBezTo>
                      <a:pt x="51" y="1034"/>
                      <a:pt x="180" y="1724"/>
                      <a:pt x="385" y="2387"/>
                    </a:cubicBezTo>
                    <a:cubicBezTo>
                      <a:pt x="391" y="2407"/>
                      <a:pt x="405" y="2425"/>
                      <a:pt x="423" y="2436"/>
                    </a:cubicBezTo>
                    <a:cubicBezTo>
                      <a:pt x="2635" y="3715"/>
                      <a:pt x="5355" y="4447"/>
                      <a:pt x="8288" y="4552"/>
                    </a:cubicBezTo>
                    <a:cubicBezTo>
                      <a:pt x="8510" y="4559"/>
                      <a:pt x="8732" y="4564"/>
                      <a:pt x="8949" y="4564"/>
                    </a:cubicBezTo>
                    <a:cubicBezTo>
                      <a:pt x="10098" y="4564"/>
                      <a:pt x="11186" y="4455"/>
                      <a:pt x="12194" y="4236"/>
                    </a:cubicBezTo>
                    <a:cubicBezTo>
                      <a:pt x="12847" y="4095"/>
                      <a:pt x="13491" y="3893"/>
                      <a:pt x="14113" y="3699"/>
                    </a:cubicBezTo>
                    <a:cubicBezTo>
                      <a:pt x="14608" y="3544"/>
                      <a:pt x="15120" y="3383"/>
                      <a:pt x="15630" y="3255"/>
                    </a:cubicBezTo>
                    <a:cubicBezTo>
                      <a:pt x="15885" y="3192"/>
                      <a:pt x="16173" y="3144"/>
                      <a:pt x="16533" y="3107"/>
                    </a:cubicBezTo>
                    <a:cubicBezTo>
                      <a:pt x="16565" y="3104"/>
                      <a:pt x="16592" y="3084"/>
                      <a:pt x="16603" y="3053"/>
                    </a:cubicBezTo>
                    <a:cubicBezTo>
                      <a:pt x="16980" y="2109"/>
                      <a:pt x="17192" y="1112"/>
                      <a:pt x="17235" y="89"/>
                    </a:cubicBezTo>
                    <a:cubicBezTo>
                      <a:pt x="17236" y="58"/>
                      <a:pt x="17221" y="29"/>
                      <a:pt x="17195" y="13"/>
                    </a:cubicBezTo>
                    <a:cubicBezTo>
                      <a:pt x="17182" y="5"/>
                      <a:pt x="17166" y="0"/>
                      <a:pt x="17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9"/>
              <p:cNvSpPr/>
              <p:nvPr/>
            </p:nvSpPr>
            <p:spPr>
              <a:xfrm>
                <a:off x="6199675" y="3828563"/>
                <a:ext cx="268925" cy="72000"/>
              </a:xfrm>
              <a:custGeom>
                <a:avLst/>
                <a:gdLst/>
                <a:ahLst/>
                <a:cxnLst/>
                <a:rect l="l" t="t" r="r" b="b"/>
                <a:pathLst>
                  <a:path w="10757" h="2880" extrusionOk="0">
                    <a:moveTo>
                      <a:pt x="374" y="252"/>
                    </a:moveTo>
                    <a:lnTo>
                      <a:pt x="374" y="252"/>
                    </a:lnTo>
                    <a:cubicBezTo>
                      <a:pt x="3661" y="1164"/>
                      <a:pt x="6791" y="1626"/>
                      <a:pt x="9685" y="1626"/>
                    </a:cubicBezTo>
                    <a:lnTo>
                      <a:pt x="9704" y="1626"/>
                    </a:lnTo>
                    <a:cubicBezTo>
                      <a:pt x="9918" y="1626"/>
                      <a:pt x="10132" y="1624"/>
                      <a:pt x="10346" y="1623"/>
                    </a:cubicBezTo>
                    <a:lnTo>
                      <a:pt x="10346" y="1623"/>
                    </a:lnTo>
                    <a:cubicBezTo>
                      <a:pt x="9096" y="2335"/>
                      <a:pt x="7690" y="2708"/>
                      <a:pt x="6260" y="2708"/>
                    </a:cubicBezTo>
                    <a:cubicBezTo>
                      <a:pt x="4040" y="2708"/>
                      <a:pt x="1962" y="1838"/>
                      <a:pt x="374" y="252"/>
                    </a:cubicBezTo>
                    <a:close/>
                    <a:moveTo>
                      <a:pt x="96" y="0"/>
                    </a:moveTo>
                    <a:cubicBezTo>
                      <a:pt x="66" y="0"/>
                      <a:pt x="38" y="15"/>
                      <a:pt x="22" y="41"/>
                    </a:cubicBezTo>
                    <a:cubicBezTo>
                      <a:pt x="0" y="74"/>
                      <a:pt x="5" y="115"/>
                      <a:pt x="32" y="144"/>
                    </a:cubicBezTo>
                    <a:cubicBezTo>
                      <a:pt x="1676" y="1908"/>
                      <a:pt x="3888" y="2880"/>
                      <a:pt x="6260" y="2880"/>
                    </a:cubicBezTo>
                    <a:cubicBezTo>
                      <a:pt x="7825" y="2880"/>
                      <a:pt x="9364" y="2439"/>
                      <a:pt x="10708" y="1606"/>
                    </a:cubicBezTo>
                    <a:cubicBezTo>
                      <a:pt x="10741" y="1586"/>
                      <a:pt x="10756" y="1547"/>
                      <a:pt x="10746" y="1510"/>
                    </a:cubicBezTo>
                    <a:cubicBezTo>
                      <a:pt x="10734" y="1474"/>
                      <a:pt x="10696" y="1454"/>
                      <a:pt x="10662" y="1450"/>
                    </a:cubicBezTo>
                    <a:cubicBezTo>
                      <a:pt x="10343" y="1453"/>
                      <a:pt x="10025" y="1456"/>
                      <a:pt x="9704" y="1456"/>
                    </a:cubicBezTo>
                    <a:lnTo>
                      <a:pt x="9685" y="1456"/>
                    </a:lnTo>
                    <a:cubicBezTo>
                      <a:pt x="6718" y="1456"/>
                      <a:pt x="3500" y="967"/>
                      <a:pt x="117" y="3"/>
                    </a:cubicBezTo>
                    <a:cubicBezTo>
                      <a:pt x="110" y="1"/>
                      <a:pt x="103"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9"/>
              <p:cNvSpPr/>
              <p:nvPr/>
            </p:nvSpPr>
            <p:spPr>
              <a:xfrm>
                <a:off x="6142450" y="3391213"/>
                <a:ext cx="318100" cy="507225"/>
              </a:xfrm>
              <a:custGeom>
                <a:avLst/>
                <a:gdLst/>
                <a:ahLst/>
                <a:cxnLst/>
                <a:rect l="l" t="t" r="r" b="b"/>
                <a:pathLst>
                  <a:path w="12724" h="20289" extrusionOk="0">
                    <a:moveTo>
                      <a:pt x="5446" y="0"/>
                    </a:moveTo>
                    <a:cubicBezTo>
                      <a:pt x="5310" y="99"/>
                      <a:pt x="5180" y="211"/>
                      <a:pt x="5048" y="321"/>
                    </a:cubicBezTo>
                    <a:cubicBezTo>
                      <a:pt x="5502" y="1431"/>
                      <a:pt x="5482" y="2569"/>
                      <a:pt x="4582" y="3592"/>
                    </a:cubicBezTo>
                    <a:cubicBezTo>
                      <a:pt x="3637" y="4663"/>
                      <a:pt x="2323" y="5317"/>
                      <a:pt x="1152" y="6128"/>
                    </a:cubicBezTo>
                    <a:cubicBezTo>
                      <a:pt x="421" y="7986"/>
                      <a:pt x="0" y="9909"/>
                      <a:pt x="0" y="11512"/>
                    </a:cubicBezTo>
                    <a:cubicBezTo>
                      <a:pt x="0" y="16358"/>
                      <a:pt x="3827" y="20289"/>
                      <a:pt x="8549" y="20289"/>
                    </a:cubicBezTo>
                    <a:cubicBezTo>
                      <a:pt x="10065" y="20289"/>
                      <a:pt x="11489" y="19880"/>
                      <a:pt x="12723" y="19168"/>
                    </a:cubicBezTo>
                    <a:lnTo>
                      <a:pt x="12723" y="19168"/>
                    </a:lnTo>
                    <a:cubicBezTo>
                      <a:pt x="12262" y="19244"/>
                      <a:pt x="11793" y="19288"/>
                      <a:pt x="11313" y="19293"/>
                    </a:cubicBezTo>
                    <a:lnTo>
                      <a:pt x="11315" y="19293"/>
                    </a:lnTo>
                    <a:cubicBezTo>
                      <a:pt x="11288" y="19293"/>
                      <a:pt x="11262" y="19293"/>
                      <a:pt x="11236" y="19293"/>
                    </a:cubicBezTo>
                    <a:cubicBezTo>
                      <a:pt x="7006" y="19293"/>
                      <a:pt x="2979" y="16017"/>
                      <a:pt x="2610" y="11737"/>
                    </a:cubicBezTo>
                    <a:cubicBezTo>
                      <a:pt x="2435" y="9710"/>
                      <a:pt x="2793" y="7287"/>
                      <a:pt x="4137" y="5690"/>
                    </a:cubicBezTo>
                    <a:cubicBezTo>
                      <a:pt x="4790" y="4915"/>
                      <a:pt x="5578" y="4277"/>
                      <a:pt x="6159" y="3439"/>
                    </a:cubicBezTo>
                    <a:cubicBezTo>
                      <a:pt x="6744" y="2595"/>
                      <a:pt x="6768" y="1702"/>
                      <a:pt x="6689" y="776"/>
                    </a:cubicBezTo>
                    <a:cubicBezTo>
                      <a:pt x="6305" y="580"/>
                      <a:pt x="5892" y="327"/>
                      <a:pt x="5446"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9"/>
              <p:cNvSpPr/>
              <p:nvPr/>
            </p:nvSpPr>
            <p:spPr>
              <a:xfrm>
                <a:off x="6153450" y="3841788"/>
                <a:ext cx="181775" cy="341425"/>
              </a:xfrm>
              <a:custGeom>
                <a:avLst/>
                <a:gdLst/>
                <a:ahLst/>
                <a:cxnLst/>
                <a:rect l="l" t="t" r="r" b="b"/>
                <a:pathLst>
                  <a:path w="7271" h="13657" extrusionOk="0">
                    <a:moveTo>
                      <a:pt x="3381" y="0"/>
                    </a:moveTo>
                    <a:cubicBezTo>
                      <a:pt x="3003" y="0"/>
                      <a:pt x="2650" y="252"/>
                      <a:pt x="2546" y="643"/>
                    </a:cubicBezTo>
                    <a:lnTo>
                      <a:pt x="182" y="10972"/>
                    </a:lnTo>
                    <a:cubicBezTo>
                      <a:pt x="0" y="11660"/>
                      <a:pt x="261" y="12392"/>
                      <a:pt x="846" y="12797"/>
                    </a:cubicBezTo>
                    <a:cubicBezTo>
                      <a:pt x="1463" y="13225"/>
                      <a:pt x="2379" y="13657"/>
                      <a:pt x="3563" y="13657"/>
                    </a:cubicBezTo>
                    <a:cubicBezTo>
                      <a:pt x="4364" y="13657"/>
                      <a:pt x="5288" y="13459"/>
                      <a:pt x="6325" y="12929"/>
                    </a:cubicBezTo>
                    <a:cubicBezTo>
                      <a:pt x="6924" y="12624"/>
                      <a:pt x="7271" y="11976"/>
                      <a:pt x="7221" y="11303"/>
                    </a:cubicBezTo>
                    <a:lnTo>
                      <a:pt x="6619" y="1791"/>
                    </a:lnTo>
                    <a:cubicBezTo>
                      <a:pt x="6595" y="1466"/>
                      <a:pt x="6390" y="1182"/>
                      <a:pt x="6090" y="1057"/>
                    </a:cubicBezTo>
                    <a:lnTo>
                      <a:pt x="3714" y="67"/>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9"/>
              <p:cNvSpPr/>
              <p:nvPr/>
            </p:nvSpPr>
            <p:spPr>
              <a:xfrm>
                <a:off x="6155200" y="3863038"/>
                <a:ext cx="180025" cy="320175"/>
              </a:xfrm>
              <a:custGeom>
                <a:avLst/>
                <a:gdLst/>
                <a:ahLst/>
                <a:cxnLst/>
                <a:rect l="l" t="t" r="r" b="b"/>
                <a:pathLst>
                  <a:path w="7201" h="12807" extrusionOk="0">
                    <a:moveTo>
                      <a:pt x="5523" y="1"/>
                    </a:moveTo>
                    <a:lnTo>
                      <a:pt x="6071" y="8654"/>
                    </a:lnTo>
                    <a:cubicBezTo>
                      <a:pt x="6121" y="9325"/>
                      <a:pt x="5775" y="9973"/>
                      <a:pt x="5175" y="10280"/>
                    </a:cubicBezTo>
                    <a:cubicBezTo>
                      <a:pt x="4138" y="10810"/>
                      <a:pt x="3215" y="11008"/>
                      <a:pt x="2415" y="11008"/>
                    </a:cubicBezTo>
                    <a:cubicBezTo>
                      <a:pt x="1447" y="11008"/>
                      <a:pt x="659" y="10719"/>
                      <a:pt x="65" y="10379"/>
                    </a:cubicBezTo>
                    <a:lnTo>
                      <a:pt x="65" y="10379"/>
                    </a:lnTo>
                    <a:cubicBezTo>
                      <a:pt x="0" y="10986"/>
                      <a:pt x="264" y="11592"/>
                      <a:pt x="776" y="11947"/>
                    </a:cubicBezTo>
                    <a:cubicBezTo>
                      <a:pt x="1393" y="12375"/>
                      <a:pt x="2309" y="12807"/>
                      <a:pt x="3493" y="12807"/>
                    </a:cubicBezTo>
                    <a:cubicBezTo>
                      <a:pt x="4294" y="12807"/>
                      <a:pt x="5218" y="12609"/>
                      <a:pt x="6255" y="12079"/>
                    </a:cubicBezTo>
                    <a:cubicBezTo>
                      <a:pt x="6854" y="11774"/>
                      <a:pt x="7201" y="11126"/>
                      <a:pt x="7151" y="10453"/>
                    </a:cubicBezTo>
                    <a:lnTo>
                      <a:pt x="6549" y="941"/>
                    </a:lnTo>
                    <a:cubicBezTo>
                      <a:pt x="6525" y="616"/>
                      <a:pt x="6320" y="332"/>
                      <a:pt x="6020" y="207"/>
                    </a:cubicBezTo>
                    <a:lnTo>
                      <a:pt x="552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9"/>
              <p:cNvSpPr/>
              <p:nvPr/>
            </p:nvSpPr>
            <p:spPr>
              <a:xfrm>
                <a:off x="6362375" y="3841788"/>
                <a:ext cx="181825" cy="341425"/>
              </a:xfrm>
              <a:custGeom>
                <a:avLst/>
                <a:gdLst/>
                <a:ahLst/>
                <a:cxnLst/>
                <a:rect l="l" t="t" r="r" b="b"/>
                <a:pathLst>
                  <a:path w="7273" h="13657" extrusionOk="0">
                    <a:moveTo>
                      <a:pt x="3891" y="0"/>
                    </a:moveTo>
                    <a:cubicBezTo>
                      <a:pt x="3780" y="0"/>
                      <a:pt x="3667" y="22"/>
                      <a:pt x="3558" y="67"/>
                    </a:cubicBezTo>
                    <a:lnTo>
                      <a:pt x="1182" y="1057"/>
                    </a:lnTo>
                    <a:cubicBezTo>
                      <a:pt x="881" y="1182"/>
                      <a:pt x="678" y="1466"/>
                      <a:pt x="653" y="1791"/>
                    </a:cubicBezTo>
                    <a:lnTo>
                      <a:pt x="51" y="11303"/>
                    </a:lnTo>
                    <a:cubicBezTo>
                      <a:pt x="1" y="11976"/>
                      <a:pt x="347" y="12624"/>
                      <a:pt x="946" y="12929"/>
                    </a:cubicBezTo>
                    <a:cubicBezTo>
                      <a:pt x="1983" y="13459"/>
                      <a:pt x="2907" y="13657"/>
                      <a:pt x="3708" y="13657"/>
                    </a:cubicBezTo>
                    <a:cubicBezTo>
                      <a:pt x="4892" y="13657"/>
                      <a:pt x="5808" y="13225"/>
                      <a:pt x="6425" y="12797"/>
                    </a:cubicBezTo>
                    <a:cubicBezTo>
                      <a:pt x="7010" y="12392"/>
                      <a:pt x="7272" y="11660"/>
                      <a:pt x="7089"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9"/>
              <p:cNvSpPr/>
              <p:nvPr/>
            </p:nvSpPr>
            <p:spPr>
              <a:xfrm>
                <a:off x="6362375" y="3859338"/>
                <a:ext cx="180350" cy="323875"/>
              </a:xfrm>
              <a:custGeom>
                <a:avLst/>
                <a:gdLst/>
                <a:ahLst/>
                <a:cxnLst/>
                <a:rect l="l" t="t" r="r" b="b"/>
                <a:pathLst>
                  <a:path w="7214" h="12955" extrusionOk="0">
                    <a:moveTo>
                      <a:pt x="2032" y="0"/>
                    </a:moveTo>
                    <a:lnTo>
                      <a:pt x="1182" y="355"/>
                    </a:lnTo>
                    <a:cubicBezTo>
                      <a:pt x="881" y="480"/>
                      <a:pt x="678" y="764"/>
                      <a:pt x="653" y="1089"/>
                    </a:cubicBezTo>
                    <a:lnTo>
                      <a:pt x="51" y="10601"/>
                    </a:lnTo>
                    <a:cubicBezTo>
                      <a:pt x="1" y="11272"/>
                      <a:pt x="347" y="11920"/>
                      <a:pt x="946" y="12227"/>
                    </a:cubicBezTo>
                    <a:cubicBezTo>
                      <a:pt x="1983" y="12757"/>
                      <a:pt x="2907" y="12955"/>
                      <a:pt x="3708" y="12955"/>
                    </a:cubicBezTo>
                    <a:cubicBezTo>
                      <a:pt x="4892" y="12955"/>
                      <a:pt x="5808" y="12523"/>
                      <a:pt x="6425" y="12095"/>
                    </a:cubicBezTo>
                    <a:cubicBezTo>
                      <a:pt x="6952" y="11731"/>
                      <a:pt x="7213" y="11101"/>
                      <a:pt x="7127" y="10477"/>
                    </a:cubicBezTo>
                    <a:lnTo>
                      <a:pt x="7127" y="10477"/>
                    </a:lnTo>
                    <a:cubicBezTo>
                      <a:pt x="6588" y="10727"/>
                      <a:pt x="5924" y="10915"/>
                      <a:pt x="5143" y="10915"/>
                    </a:cubicBezTo>
                    <a:cubicBezTo>
                      <a:pt x="4344" y="10915"/>
                      <a:pt x="3421" y="10718"/>
                      <a:pt x="2386" y="10188"/>
                    </a:cubicBezTo>
                    <a:cubicBezTo>
                      <a:pt x="1787" y="9882"/>
                      <a:pt x="1440" y="9233"/>
                      <a:pt x="1490" y="8562"/>
                    </a:cubicBezTo>
                    <a:lnTo>
                      <a:pt x="2032" y="0"/>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9"/>
              <p:cNvSpPr/>
              <p:nvPr/>
            </p:nvSpPr>
            <p:spPr>
              <a:xfrm>
                <a:off x="6160125" y="3839638"/>
                <a:ext cx="186325" cy="345850"/>
              </a:xfrm>
              <a:custGeom>
                <a:avLst/>
                <a:gdLst/>
                <a:ahLst/>
                <a:cxnLst/>
                <a:rect l="l" t="t" r="r" b="b"/>
                <a:pathLst>
                  <a:path w="7453" h="13834" extrusionOk="0">
                    <a:moveTo>
                      <a:pt x="3475" y="172"/>
                    </a:moveTo>
                    <a:cubicBezTo>
                      <a:pt x="3577" y="172"/>
                      <a:pt x="3679" y="192"/>
                      <a:pt x="3775" y="231"/>
                    </a:cubicBezTo>
                    <a:lnTo>
                      <a:pt x="6150" y="1222"/>
                    </a:lnTo>
                    <a:cubicBezTo>
                      <a:pt x="6422" y="1335"/>
                      <a:pt x="6604" y="1588"/>
                      <a:pt x="6627" y="1883"/>
                    </a:cubicBezTo>
                    <a:lnTo>
                      <a:pt x="7230" y="11397"/>
                    </a:lnTo>
                    <a:cubicBezTo>
                      <a:pt x="7278" y="12045"/>
                      <a:pt x="6944" y="12651"/>
                      <a:pt x="6380" y="12939"/>
                    </a:cubicBezTo>
                    <a:cubicBezTo>
                      <a:pt x="5357" y="13462"/>
                      <a:pt x="4446" y="13661"/>
                      <a:pt x="3652" y="13661"/>
                    </a:cubicBezTo>
                    <a:cubicBezTo>
                      <a:pt x="2522" y="13661"/>
                      <a:pt x="1629" y="13258"/>
                      <a:pt x="989" y="12813"/>
                    </a:cubicBezTo>
                    <a:cubicBezTo>
                      <a:pt x="438" y="12432"/>
                      <a:pt x="184" y="11735"/>
                      <a:pt x="359" y="11078"/>
                    </a:cubicBezTo>
                    <a:lnTo>
                      <a:pt x="2721" y="749"/>
                    </a:lnTo>
                    <a:lnTo>
                      <a:pt x="2723" y="749"/>
                    </a:lnTo>
                    <a:cubicBezTo>
                      <a:pt x="2780" y="531"/>
                      <a:pt x="2929" y="351"/>
                      <a:pt x="3131" y="252"/>
                    </a:cubicBezTo>
                    <a:cubicBezTo>
                      <a:pt x="3238" y="198"/>
                      <a:pt x="3357" y="172"/>
                      <a:pt x="3475" y="172"/>
                    </a:cubicBezTo>
                    <a:close/>
                    <a:moveTo>
                      <a:pt x="3475" y="1"/>
                    </a:moveTo>
                    <a:cubicBezTo>
                      <a:pt x="3331" y="1"/>
                      <a:pt x="3187" y="34"/>
                      <a:pt x="3055" y="99"/>
                    </a:cubicBezTo>
                    <a:cubicBezTo>
                      <a:pt x="2809" y="220"/>
                      <a:pt x="2627" y="442"/>
                      <a:pt x="2557" y="706"/>
                    </a:cubicBezTo>
                    <a:cubicBezTo>
                      <a:pt x="2557" y="708"/>
                      <a:pt x="2557" y="709"/>
                      <a:pt x="2556" y="709"/>
                    </a:cubicBezTo>
                    <a:lnTo>
                      <a:pt x="193" y="11037"/>
                    </a:lnTo>
                    <a:cubicBezTo>
                      <a:pt x="0" y="11761"/>
                      <a:pt x="281" y="12531"/>
                      <a:pt x="892" y="12954"/>
                    </a:cubicBezTo>
                    <a:cubicBezTo>
                      <a:pt x="1557" y="13414"/>
                      <a:pt x="2481" y="13833"/>
                      <a:pt x="3652" y="13833"/>
                    </a:cubicBezTo>
                    <a:cubicBezTo>
                      <a:pt x="4468" y="13833"/>
                      <a:pt x="5407" y="13628"/>
                      <a:pt x="6457" y="13091"/>
                    </a:cubicBezTo>
                    <a:cubicBezTo>
                      <a:pt x="7083" y="12772"/>
                      <a:pt x="7453" y="12101"/>
                      <a:pt x="7398" y="11385"/>
                    </a:cubicBezTo>
                    <a:lnTo>
                      <a:pt x="6797" y="1870"/>
                    </a:lnTo>
                    <a:cubicBezTo>
                      <a:pt x="6770" y="1512"/>
                      <a:pt x="6547" y="1202"/>
                      <a:pt x="6216" y="1064"/>
                    </a:cubicBezTo>
                    <a:lnTo>
                      <a:pt x="3840" y="75"/>
                    </a:lnTo>
                    <a:cubicBezTo>
                      <a:pt x="3723" y="25"/>
                      <a:pt x="3599"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9"/>
              <p:cNvSpPr/>
              <p:nvPr/>
            </p:nvSpPr>
            <p:spPr>
              <a:xfrm>
                <a:off x="6369175" y="3839638"/>
                <a:ext cx="186300" cy="345850"/>
              </a:xfrm>
              <a:custGeom>
                <a:avLst/>
                <a:gdLst/>
                <a:ahLst/>
                <a:cxnLst/>
                <a:rect l="l" t="t" r="r" b="b"/>
                <a:pathLst>
                  <a:path w="7452" h="13834" extrusionOk="0">
                    <a:moveTo>
                      <a:pt x="3979" y="172"/>
                    </a:moveTo>
                    <a:cubicBezTo>
                      <a:pt x="4096" y="172"/>
                      <a:pt x="4215" y="199"/>
                      <a:pt x="4322" y="252"/>
                    </a:cubicBezTo>
                    <a:cubicBezTo>
                      <a:pt x="4524" y="351"/>
                      <a:pt x="4673" y="531"/>
                      <a:pt x="4731" y="749"/>
                    </a:cubicBezTo>
                    <a:lnTo>
                      <a:pt x="7095" y="11081"/>
                    </a:lnTo>
                    <a:cubicBezTo>
                      <a:pt x="7269" y="11735"/>
                      <a:pt x="7016" y="12432"/>
                      <a:pt x="6465" y="12813"/>
                    </a:cubicBezTo>
                    <a:cubicBezTo>
                      <a:pt x="5824" y="13258"/>
                      <a:pt x="4932" y="13661"/>
                      <a:pt x="3802" y="13661"/>
                    </a:cubicBezTo>
                    <a:cubicBezTo>
                      <a:pt x="3008" y="13661"/>
                      <a:pt x="2097" y="13462"/>
                      <a:pt x="1074" y="12939"/>
                    </a:cubicBezTo>
                    <a:cubicBezTo>
                      <a:pt x="509" y="12651"/>
                      <a:pt x="175" y="12045"/>
                      <a:pt x="224" y="11395"/>
                    </a:cubicBezTo>
                    <a:lnTo>
                      <a:pt x="826" y="1883"/>
                    </a:lnTo>
                    <a:cubicBezTo>
                      <a:pt x="847" y="1588"/>
                      <a:pt x="1031" y="1335"/>
                      <a:pt x="1303" y="1222"/>
                    </a:cubicBezTo>
                    <a:lnTo>
                      <a:pt x="3679" y="231"/>
                    </a:lnTo>
                    <a:cubicBezTo>
                      <a:pt x="3774" y="191"/>
                      <a:pt x="3878" y="172"/>
                      <a:pt x="3979" y="172"/>
                    </a:cubicBezTo>
                    <a:close/>
                    <a:moveTo>
                      <a:pt x="3979" y="1"/>
                    </a:moveTo>
                    <a:cubicBezTo>
                      <a:pt x="3855" y="1"/>
                      <a:pt x="3730" y="25"/>
                      <a:pt x="3614" y="75"/>
                    </a:cubicBezTo>
                    <a:lnTo>
                      <a:pt x="1238" y="1064"/>
                    </a:lnTo>
                    <a:cubicBezTo>
                      <a:pt x="905" y="1202"/>
                      <a:pt x="684" y="1512"/>
                      <a:pt x="656" y="1872"/>
                    </a:cubicBezTo>
                    <a:lnTo>
                      <a:pt x="53" y="11383"/>
                    </a:lnTo>
                    <a:cubicBezTo>
                      <a:pt x="0" y="12101"/>
                      <a:pt x="369" y="12772"/>
                      <a:pt x="996" y="13091"/>
                    </a:cubicBezTo>
                    <a:cubicBezTo>
                      <a:pt x="2047" y="13628"/>
                      <a:pt x="2983" y="13833"/>
                      <a:pt x="3802" y="13833"/>
                    </a:cubicBezTo>
                    <a:lnTo>
                      <a:pt x="3802" y="13832"/>
                    </a:lnTo>
                    <a:cubicBezTo>
                      <a:pt x="4971" y="13832"/>
                      <a:pt x="5897" y="13414"/>
                      <a:pt x="6562" y="12953"/>
                    </a:cubicBezTo>
                    <a:cubicBezTo>
                      <a:pt x="7172" y="12531"/>
                      <a:pt x="7451" y="11760"/>
                      <a:pt x="7260" y="11038"/>
                    </a:cubicBezTo>
                    <a:lnTo>
                      <a:pt x="4896" y="709"/>
                    </a:lnTo>
                    <a:cubicBezTo>
                      <a:pt x="4896" y="709"/>
                      <a:pt x="4896" y="708"/>
                      <a:pt x="4896" y="706"/>
                    </a:cubicBezTo>
                    <a:cubicBezTo>
                      <a:pt x="4826" y="442"/>
                      <a:pt x="4644" y="220"/>
                      <a:pt x="4398" y="99"/>
                    </a:cubicBezTo>
                    <a:cubicBezTo>
                      <a:pt x="4266" y="34"/>
                      <a:pt x="4123" y="1"/>
                      <a:pt x="3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9"/>
              <p:cNvSpPr/>
              <p:nvPr/>
            </p:nvSpPr>
            <p:spPr>
              <a:xfrm>
                <a:off x="6192275" y="3995188"/>
                <a:ext cx="59900" cy="42975"/>
              </a:xfrm>
              <a:custGeom>
                <a:avLst/>
                <a:gdLst/>
                <a:ahLst/>
                <a:cxnLst/>
                <a:rect l="l" t="t" r="r" b="b"/>
                <a:pathLst>
                  <a:path w="2396" h="1719" extrusionOk="0">
                    <a:moveTo>
                      <a:pt x="1181" y="1"/>
                    </a:moveTo>
                    <a:cubicBezTo>
                      <a:pt x="376" y="1"/>
                      <a:pt x="0" y="1274"/>
                      <a:pt x="1099" y="1642"/>
                    </a:cubicBezTo>
                    <a:cubicBezTo>
                      <a:pt x="1255" y="1695"/>
                      <a:pt x="1401" y="1718"/>
                      <a:pt x="1533" y="1718"/>
                    </a:cubicBezTo>
                    <a:cubicBezTo>
                      <a:pt x="1773" y="1718"/>
                      <a:pt x="1970" y="1641"/>
                      <a:pt x="2104" y="1516"/>
                    </a:cubicBezTo>
                    <a:cubicBezTo>
                      <a:pt x="2396" y="1244"/>
                      <a:pt x="2394" y="745"/>
                      <a:pt x="1898" y="314"/>
                    </a:cubicBezTo>
                    <a:cubicBezTo>
                      <a:pt x="1642" y="91"/>
                      <a:pt x="1396" y="1"/>
                      <a:pt x="1181"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9"/>
              <p:cNvSpPr/>
              <p:nvPr/>
            </p:nvSpPr>
            <p:spPr>
              <a:xfrm>
                <a:off x="6449400" y="3995188"/>
                <a:ext cx="59925" cy="42975"/>
              </a:xfrm>
              <a:custGeom>
                <a:avLst/>
                <a:gdLst/>
                <a:ahLst/>
                <a:cxnLst/>
                <a:rect l="l" t="t" r="r" b="b"/>
                <a:pathLst>
                  <a:path w="2397" h="1719" extrusionOk="0">
                    <a:moveTo>
                      <a:pt x="1217" y="1"/>
                    </a:moveTo>
                    <a:cubicBezTo>
                      <a:pt x="1002" y="1"/>
                      <a:pt x="756" y="91"/>
                      <a:pt x="500" y="314"/>
                    </a:cubicBezTo>
                    <a:cubicBezTo>
                      <a:pt x="2" y="745"/>
                      <a:pt x="1" y="1244"/>
                      <a:pt x="294" y="1516"/>
                    </a:cubicBezTo>
                    <a:cubicBezTo>
                      <a:pt x="428" y="1641"/>
                      <a:pt x="625" y="1718"/>
                      <a:pt x="864" y="1718"/>
                    </a:cubicBezTo>
                    <a:cubicBezTo>
                      <a:pt x="997" y="1718"/>
                      <a:pt x="1143" y="1695"/>
                      <a:pt x="1299" y="1642"/>
                    </a:cubicBezTo>
                    <a:cubicBezTo>
                      <a:pt x="2397" y="1274"/>
                      <a:pt x="2022" y="1"/>
                      <a:pt x="12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9"/>
              <p:cNvSpPr/>
              <p:nvPr/>
            </p:nvSpPr>
            <p:spPr>
              <a:xfrm>
                <a:off x="6243725" y="3972788"/>
                <a:ext cx="28150" cy="29800"/>
              </a:xfrm>
              <a:custGeom>
                <a:avLst/>
                <a:gdLst/>
                <a:ahLst/>
                <a:cxnLst/>
                <a:rect l="l" t="t" r="r" b="b"/>
                <a:pathLst>
                  <a:path w="1126" h="1192" extrusionOk="0">
                    <a:moveTo>
                      <a:pt x="570" y="0"/>
                    </a:moveTo>
                    <a:cubicBezTo>
                      <a:pt x="288" y="0"/>
                      <a:pt x="0" y="230"/>
                      <a:pt x="78" y="671"/>
                    </a:cubicBezTo>
                    <a:cubicBezTo>
                      <a:pt x="127" y="947"/>
                      <a:pt x="273" y="1116"/>
                      <a:pt x="438" y="1172"/>
                    </a:cubicBezTo>
                    <a:cubicBezTo>
                      <a:pt x="477" y="1185"/>
                      <a:pt x="517" y="1191"/>
                      <a:pt x="558" y="1191"/>
                    </a:cubicBezTo>
                    <a:cubicBezTo>
                      <a:pt x="754" y="1191"/>
                      <a:pt x="949" y="1035"/>
                      <a:pt x="1021" y="710"/>
                    </a:cubicBezTo>
                    <a:cubicBezTo>
                      <a:pt x="1126" y="230"/>
                      <a:pt x="851"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9"/>
              <p:cNvSpPr/>
              <p:nvPr/>
            </p:nvSpPr>
            <p:spPr>
              <a:xfrm>
                <a:off x="6464500" y="3954788"/>
                <a:ext cx="28175" cy="29775"/>
              </a:xfrm>
              <a:custGeom>
                <a:avLst/>
                <a:gdLst/>
                <a:ahLst/>
                <a:cxnLst/>
                <a:rect l="l" t="t" r="r" b="b"/>
                <a:pathLst>
                  <a:path w="1127" h="1191" extrusionOk="0">
                    <a:moveTo>
                      <a:pt x="570" y="1"/>
                    </a:moveTo>
                    <a:cubicBezTo>
                      <a:pt x="289" y="1"/>
                      <a:pt x="1" y="230"/>
                      <a:pt x="78" y="670"/>
                    </a:cubicBezTo>
                    <a:cubicBezTo>
                      <a:pt x="127" y="946"/>
                      <a:pt x="274" y="1116"/>
                      <a:pt x="438" y="1171"/>
                    </a:cubicBezTo>
                    <a:cubicBezTo>
                      <a:pt x="478" y="1184"/>
                      <a:pt x="519" y="1191"/>
                      <a:pt x="559" y="1191"/>
                    </a:cubicBezTo>
                    <a:cubicBezTo>
                      <a:pt x="755" y="1191"/>
                      <a:pt x="951" y="1035"/>
                      <a:pt x="1021" y="711"/>
                    </a:cubicBezTo>
                    <a:cubicBezTo>
                      <a:pt x="1127" y="231"/>
                      <a:pt x="852"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9"/>
              <p:cNvSpPr/>
              <p:nvPr/>
            </p:nvSpPr>
            <p:spPr>
              <a:xfrm>
                <a:off x="6219100" y="3955513"/>
                <a:ext cx="18600" cy="19675"/>
              </a:xfrm>
              <a:custGeom>
                <a:avLst/>
                <a:gdLst/>
                <a:ahLst/>
                <a:cxnLst/>
                <a:rect l="l" t="t" r="r" b="b"/>
                <a:pathLst>
                  <a:path w="744" h="787" extrusionOk="0">
                    <a:moveTo>
                      <a:pt x="376" y="1"/>
                    </a:moveTo>
                    <a:cubicBezTo>
                      <a:pt x="191" y="1"/>
                      <a:pt x="1" y="152"/>
                      <a:pt x="52" y="442"/>
                    </a:cubicBezTo>
                    <a:cubicBezTo>
                      <a:pt x="84" y="624"/>
                      <a:pt x="181" y="736"/>
                      <a:pt x="289" y="773"/>
                    </a:cubicBezTo>
                    <a:cubicBezTo>
                      <a:pt x="316" y="782"/>
                      <a:pt x="343" y="786"/>
                      <a:pt x="370" y="786"/>
                    </a:cubicBezTo>
                    <a:cubicBezTo>
                      <a:pt x="500" y="786"/>
                      <a:pt x="628" y="683"/>
                      <a:pt x="675" y="469"/>
                    </a:cubicBezTo>
                    <a:cubicBezTo>
                      <a:pt x="744" y="152"/>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9"/>
              <p:cNvSpPr/>
              <p:nvPr/>
            </p:nvSpPr>
            <p:spPr>
              <a:xfrm>
                <a:off x="6436200" y="3982513"/>
                <a:ext cx="18600" cy="19675"/>
              </a:xfrm>
              <a:custGeom>
                <a:avLst/>
                <a:gdLst/>
                <a:ahLst/>
                <a:cxnLst/>
                <a:rect l="l" t="t" r="r" b="b"/>
                <a:pathLst>
                  <a:path w="744" h="787" extrusionOk="0">
                    <a:moveTo>
                      <a:pt x="376" y="1"/>
                    </a:moveTo>
                    <a:cubicBezTo>
                      <a:pt x="190" y="1"/>
                      <a:pt x="0" y="152"/>
                      <a:pt x="52" y="443"/>
                    </a:cubicBezTo>
                    <a:cubicBezTo>
                      <a:pt x="84" y="625"/>
                      <a:pt x="181" y="737"/>
                      <a:pt x="290" y="774"/>
                    </a:cubicBezTo>
                    <a:cubicBezTo>
                      <a:pt x="316" y="782"/>
                      <a:pt x="343" y="786"/>
                      <a:pt x="369" y="786"/>
                    </a:cubicBezTo>
                    <a:cubicBezTo>
                      <a:pt x="499" y="786"/>
                      <a:pt x="628" y="684"/>
                      <a:pt x="674" y="468"/>
                    </a:cubicBezTo>
                    <a:cubicBezTo>
                      <a:pt x="744" y="153"/>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9"/>
              <p:cNvSpPr/>
              <p:nvPr/>
            </p:nvSpPr>
            <p:spPr>
              <a:xfrm>
                <a:off x="6345925" y="3396588"/>
                <a:ext cx="27000" cy="11875"/>
              </a:xfrm>
              <a:custGeom>
                <a:avLst/>
                <a:gdLst/>
                <a:ahLst/>
                <a:cxnLst/>
                <a:rect l="l" t="t" r="r" b="b"/>
                <a:pathLst>
                  <a:path w="1080" h="475" extrusionOk="0">
                    <a:moveTo>
                      <a:pt x="547" y="0"/>
                    </a:moveTo>
                    <a:cubicBezTo>
                      <a:pt x="0" y="0"/>
                      <a:pt x="114" y="474"/>
                      <a:pt x="592" y="474"/>
                    </a:cubicBezTo>
                    <a:cubicBezTo>
                      <a:pt x="634" y="474"/>
                      <a:pt x="679" y="471"/>
                      <a:pt x="727" y="463"/>
                    </a:cubicBezTo>
                    <a:cubicBezTo>
                      <a:pt x="921" y="429"/>
                      <a:pt x="1028" y="353"/>
                      <a:pt x="1049" y="271"/>
                    </a:cubicBezTo>
                    <a:cubicBezTo>
                      <a:pt x="1079" y="157"/>
                      <a:pt x="944" y="33"/>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9"/>
              <p:cNvSpPr/>
              <p:nvPr/>
            </p:nvSpPr>
            <p:spPr>
              <a:xfrm>
                <a:off x="6374025" y="3385163"/>
                <a:ext cx="26975" cy="11875"/>
              </a:xfrm>
              <a:custGeom>
                <a:avLst/>
                <a:gdLst/>
                <a:ahLst/>
                <a:cxnLst/>
                <a:rect l="l" t="t" r="r" b="b"/>
                <a:pathLst>
                  <a:path w="1079" h="475" extrusionOk="0">
                    <a:moveTo>
                      <a:pt x="545" y="0"/>
                    </a:moveTo>
                    <a:cubicBezTo>
                      <a:pt x="0" y="0"/>
                      <a:pt x="113" y="475"/>
                      <a:pt x="590" y="475"/>
                    </a:cubicBezTo>
                    <a:cubicBezTo>
                      <a:pt x="633" y="475"/>
                      <a:pt x="678" y="471"/>
                      <a:pt x="726" y="463"/>
                    </a:cubicBezTo>
                    <a:cubicBezTo>
                      <a:pt x="921" y="429"/>
                      <a:pt x="1027" y="353"/>
                      <a:pt x="1048" y="271"/>
                    </a:cubicBezTo>
                    <a:cubicBezTo>
                      <a:pt x="1079" y="157"/>
                      <a:pt x="942" y="34"/>
                      <a:pt x="649" y="6"/>
                    </a:cubicBezTo>
                    <a:cubicBezTo>
                      <a:pt x="612" y="2"/>
                      <a:pt x="577"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9"/>
              <p:cNvSpPr/>
              <p:nvPr/>
            </p:nvSpPr>
            <p:spPr>
              <a:xfrm>
                <a:off x="6374150" y="2967863"/>
                <a:ext cx="27000" cy="11875"/>
              </a:xfrm>
              <a:custGeom>
                <a:avLst/>
                <a:gdLst/>
                <a:ahLst/>
                <a:cxnLst/>
                <a:rect l="l" t="t" r="r" b="b"/>
                <a:pathLst>
                  <a:path w="1080" h="475" extrusionOk="0">
                    <a:moveTo>
                      <a:pt x="546" y="1"/>
                    </a:moveTo>
                    <a:cubicBezTo>
                      <a:pt x="0" y="1"/>
                      <a:pt x="114" y="475"/>
                      <a:pt x="591" y="475"/>
                    </a:cubicBezTo>
                    <a:cubicBezTo>
                      <a:pt x="634" y="475"/>
                      <a:pt x="679" y="471"/>
                      <a:pt x="727" y="463"/>
                    </a:cubicBezTo>
                    <a:cubicBezTo>
                      <a:pt x="922" y="429"/>
                      <a:pt x="1028" y="353"/>
                      <a:pt x="1049" y="271"/>
                    </a:cubicBezTo>
                    <a:cubicBezTo>
                      <a:pt x="1080" y="158"/>
                      <a:pt x="943" y="35"/>
                      <a:pt x="650" y="6"/>
                    </a:cubicBezTo>
                    <a:cubicBezTo>
                      <a:pt x="613" y="2"/>
                      <a:pt x="578" y="1"/>
                      <a:pt x="5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9"/>
              <p:cNvSpPr/>
              <p:nvPr/>
            </p:nvSpPr>
            <p:spPr>
              <a:xfrm>
                <a:off x="6415925" y="2981963"/>
                <a:ext cx="22000" cy="9675"/>
              </a:xfrm>
              <a:custGeom>
                <a:avLst/>
                <a:gdLst/>
                <a:ahLst/>
                <a:cxnLst/>
                <a:rect l="l" t="t" r="r" b="b"/>
                <a:pathLst>
                  <a:path w="880" h="387" extrusionOk="0">
                    <a:moveTo>
                      <a:pt x="445" y="1"/>
                    </a:moveTo>
                    <a:cubicBezTo>
                      <a:pt x="0" y="1"/>
                      <a:pt x="93" y="387"/>
                      <a:pt x="481" y="387"/>
                    </a:cubicBezTo>
                    <a:cubicBezTo>
                      <a:pt x="516" y="387"/>
                      <a:pt x="553" y="384"/>
                      <a:pt x="593" y="377"/>
                    </a:cubicBezTo>
                    <a:cubicBezTo>
                      <a:pt x="752" y="351"/>
                      <a:pt x="839" y="289"/>
                      <a:pt x="855" y="222"/>
                    </a:cubicBezTo>
                    <a:cubicBezTo>
                      <a:pt x="880" y="130"/>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9"/>
              <p:cNvSpPr/>
              <p:nvPr/>
            </p:nvSpPr>
            <p:spPr>
              <a:xfrm>
                <a:off x="6394100" y="3003788"/>
                <a:ext cx="22000" cy="9675"/>
              </a:xfrm>
              <a:custGeom>
                <a:avLst/>
                <a:gdLst/>
                <a:ahLst/>
                <a:cxnLst/>
                <a:rect l="l" t="t" r="r" b="b"/>
                <a:pathLst>
                  <a:path w="880" h="387" extrusionOk="0">
                    <a:moveTo>
                      <a:pt x="445" y="1"/>
                    </a:moveTo>
                    <a:cubicBezTo>
                      <a:pt x="0" y="1"/>
                      <a:pt x="94" y="387"/>
                      <a:pt x="482" y="387"/>
                    </a:cubicBezTo>
                    <a:cubicBezTo>
                      <a:pt x="517" y="387"/>
                      <a:pt x="554" y="384"/>
                      <a:pt x="593" y="377"/>
                    </a:cubicBezTo>
                    <a:cubicBezTo>
                      <a:pt x="752" y="351"/>
                      <a:pt x="839" y="287"/>
                      <a:pt x="855" y="222"/>
                    </a:cubicBezTo>
                    <a:cubicBezTo>
                      <a:pt x="880" y="128"/>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9"/>
              <p:cNvSpPr/>
              <p:nvPr/>
            </p:nvSpPr>
            <p:spPr>
              <a:xfrm>
                <a:off x="6447100" y="2976763"/>
                <a:ext cx="22025" cy="9725"/>
              </a:xfrm>
              <a:custGeom>
                <a:avLst/>
                <a:gdLst/>
                <a:ahLst/>
                <a:cxnLst/>
                <a:rect l="l" t="t" r="r" b="b"/>
                <a:pathLst>
                  <a:path w="881" h="389" extrusionOk="0">
                    <a:moveTo>
                      <a:pt x="446" y="1"/>
                    </a:moveTo>
                    <a:cubicBezTo>
                      <a:pt x="0" y="1"/>
                      <a:pt x="93" y="388"/>
                      <a:pt x="484" y="388"/>
                    </a:cubicBezTo>
                    <a:cubicBezTo>
                      <a:pt x="518" y="388"/>
                      <a:pt x="555" y="385"/>
                      <a:pt x="594" y="379"/>
                    </a:cubicBezTo>
                    <a:cubicBezTo>
                      <a:pt x="752" y="351"/>
                      <a:pt x="838" y="289"/>
                      <a:pt x="856" y="222"/>
                    </a:cubicBezTo>
                    <a:cubicBezTo>
                      <a:pt x="881" y="130"/>
                      <a:pt x="770" y="28"/>
                      <a:pt x="530" y="5"/>
                    </a:cubicBezTo>
                    <a:cubicBezTo>
                      <a:pt x="500" y="2"/>
                      <a:pt x="472" y="1"/>
                      <a:pt x="4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9"/>
              <p:cNvSpPr/>
              <p:nvPr/>
            </p:nvSpPr>
            <p:spPr>
              <a:xfrm>
                <a:off x="6525850" y="4122288"/>
                <a:ext cx="39175" cy="54100"/>
              </a:xfrm>
              <a:custGeom>
                <a:avLst/>
                <a:gdLst/>
                <a:ahLst/>
                <a:cxnLst/>
                <a:rect l="l" t="t" r="r" b="b"/>
                <a:pathLst>
                  <a:path w="1567" h="2164" extrusionOk="0">
                    <a:moveTo>
                      <a:pt x="875" y="1"/>
                    </a:moveTo>
                    <a:cubicBezTo>
                      <a:pt x="514" y="1"/>
                      <a:pt x="170" y="421"/>
                      <a:pt x="88" y="980"/>
                    </a:cubicBezTo>
                    <a:cubicBezTo>
                      <a:pt x="0" y="1574"/>
                      <a:pt x="242" y="2102"/>
                      <a:pt x="627" y="2158"/>
                    </a:cubicBezTo>
                    <a:cubicBezTo>
                      <a:pt x="649" y="2162"/>
                      <a:pt x="672" y="2163"/>
                      <a:pt x="694" y="2163"/>
                    </a:cubicBezTo>
                    <a:cubicBezTo>
                      <a:pt x="1055" y="2163"/>
                      <a:pt x="1399" y="1743"/>
                      <a:pt x="1480" y="1184"/>
                    </a:cubicBezTo>
                    <a:cubicBezTo>
                      <a:pt x="1567" y="590"/>
                      <a:pt x="1326" y="62"/>
                      <a:pt x="941" y="6"/>
                    </a:cubicBezTo>
                    <a:cubicBezTo>
                      <a:pt x="919" y="2"/>
                      <a:pt x="897" y="1"/>
                      <a:pt x="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9"/>
              <p:cNvSpPr/>
              <p:nvPr/>
            </p:nvSpPr>
            <p:spPr>
              <a:xfrm>
                <a:off x="6524625" y="4119988"/>
                <a:ext cx="41250" cy="58325"/>
              </a:xfrm>
              <a:custGeom>
                <a:avLst/>
                <a:gdLst/>
                <a:ahLst/>
                <a:cxnLst/>
                <a:rect l="l" t="t" r="r" b="b"/>
                <a:pathLst>
                  <a:path w="1650" h="2333" extrusionOk="0">
                    <a:moveTo>
                      <a:pt x="915" y="171"/>
                    </a:moveTo>
                    <a:cubicBezTo>
                      <a:pt x="934" y="171"/>
                      <a:pt x="952" y="172"/>
                      <a:pt x="971" y="175"/>
                    </a:cubicBezTo>
                    <a:cubicBezTo>
                      <a:pt x="1127" y="198"/>
                      <a:pt x="1262" y="318"/>
                      <a:pt x="1352" y="512"/>
                    </a:cubicBezTo>
                    <a:cubicBezTo>
                      <a:pt x="1446" y="720"/>
                      <a:pt x="1476" y="984"/>
                      <a:pt x="1437" y="1256"/>
                    </a:cubicBezTo>
                    <a:cubicBezTo>
                      <a:pt x="1397" y="1526"/>
                      <a:pt x="1293" y="1771"/>
                      <a:pt x="1142" y="1942"/>
                    </a:cubicBezTo>
                    <a:cubicBezTo>
                      <a:pt x="1017" y="2087"/>
                      <a:pt x="875" y="2161"/>
                      <a:pt x="734" y="2161"/>
                    </a:cubicBezTo>
                    <a:cubicBezTo>
                      <a:pt x="716" y="2161"/>
                      <a:pt x="698" y="2160"/>
                      <a:pt x="681" y="2158"/>
                    </a:cubicBezTo>
                    <a:cubicBezTo>
                      <a:pt x="524" y="2135"/>
                      <a:pt x="388" y="2015"/>
                      <a:pt x="300" y="1819"/>
                    </a:cubicBezTo>
                    <a:cubicBezTo>
                      <a:pt x="204" y="1611"/>
                      <a:pt x="174" y="1349"/>
                      <a:pt x="213" y="1077"/>
                    </a:cubicBezTo>
                    <a:cubicBezTo>
                      <a:pt x="253" y="805"/>
                      <a:pt x="357" y="561"/>
                      <a:pt x="508" y="389"/>
                    </a:cubicBezTo>
                    <a:cubicBezTo>
                      <a:pt x="634" y="246"/>
                      <a:pt x="776" y="171"/>
                      <a:pt x="915" y="171"/>
                    </a:cubicBezTo>
                    <a:close/>
                    <a:moveTo>
                      <a:pt x="919" y="0"/>
                    </a:moveTo>
                    <a:cubicBezTo>
                      <a:pt x="728" y="0"/>
                      <a:pt x="540" y="95"/>
                      <a:pt x="380" y="277"/>
                    </a:cubicBezTo>
                    <a:cubicBezTo>
                      <a:pt x="209" y="473"/>
                      <a:pt x="89" y="749"/>
                      <a:pt x="45" y="1053"/>
                    </a:cubicBezTo>
                    <a:cubicBezTo>
                      <a:pt x="1" y="1356"/>
                      <a:pt x="36" y="1654"/>
                      <a:pt x="145" y="1891"/>
                    </a:cubicBezTo>
                    <a:cubicBezTo>
                      <a:pt x="259" y="2140"/>
                      <a:pt x="439" y="2294"/>
                      <a:pt x="656" y="2326"/>
                    </a:cubicBezTo>
                    <a:cubicBezTo>
                      <a:pt x="682" y="2331"/>
                      <a:pt x="709" y="2332"/>
                      <a:pt x="736" y="2332"/>
                    </a:cubicBezTo>
                    <a:lnTo>
                      <a:pt x="736" y="2332"/>
                    </a:lnTo>
                    <a:cubicBezTo>
                      <a:pt x="926" y="2332"/>
                      <a:pt x="1112" y="2235"/>
                      <a:pt x="1270" y="2055"/>
                    </a:cubicBezTo>
                    <a:cubicBezTo>
                      <a:pt x="1443" y="1859"/>
                      <a:pt x="1561" y="1582"/>
                      <a:pt x="1605" y="1280"/>
                    </a:cubicBezTo>
                    <a:cubicBezTo>
                      <a:pt x="1649" y="977"/>
                      <a:pt x="1614" y="679"/>
                      <a:pt x="1507" y="441"/>
                    </a:cubicBezTo>
                    <a:cubicBezTo>
                      <a:pt x="1391" y="192"/>
                      <a:pt x="1211" y="37"/>
                      <a:pt x="995" y="5"/>
                    </a:cubicBezTo>
                    <a:cubicBezTo>
                      <a:pt x="970" y="2"/>
                      <a:pt x="944" y="0"/>
                      <a:pt x="919" y="0"/>
                    </a:cubicBezTo>
                    <a:close/>
                    <a:moveTo>
                      <a:pt x="736" y="2332"/>
                    </a:moveTo>
                    <a:cubicBezTo>
                      <a:pt x="736" y="2332"/>
                      <a:pt x="736" y="2332"/>
                      <a:pt x="735" y="2332"/>
                    </a:cubicBezTo>
                    <a:lnTo>
                      <a:pt x="737" y="2332"/>
                    </a:lnTo>
                    <a:cubicBezTo>
                      <a:pt x="737" y="2332"/>
                      <a:pt x="736" y="2332"/>
                      <a:pt x="736" y="2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9"/>
              <p:cNvSpPr/>
              <p:nvPr/>
            </p:nvSpPr>
            <p:spPr>
              <a:xfrm>
                <a:off x="6495025" y="4126738"/>
                <a:ext cx="39200" cy="54050"/>
              </a:xfrm>
              <a:custGeom>
                <a:avLst/>
                <a:gdLst/>
                <a:ahLst/>
                <a:cxnLst/>
                <a:rect l="l" t="t" r="r" b="b"/>
                <a:pathLst>
                  <a:path w="1568" h="2162" extrusionOk="0">
                    <a:moveTo>
                      <a:pt x="873" y="0"/>
                    </a:moveTo>
                    <a:cubicBezTo>
                      <a:pt x="513" y="0"/>
                      <a:pt x="169" y="419"/>
                      <a:pt x="87" y="978"/>
                    </a:cubicBezTo>
                    <a:cubicBezTo>
                      <a:pt x="0" y="1574"/>
                      <a:pt x="242" y="2100"/>
                      <a:pt x="626" y="2157"/>
                    </a:cubicBezTo>
                    <a:cubicBezTo>
                      <a:pt x="648" y="2160"/>
                      <a:pt x="671" y="2161"/>
                      <a:pt x="693" y="2161"/>
                    </a:cubicBezTo>
                    <a:cubicBezTo>
                      <a:pt x="1055" y="2161"/>
                      <a:pt x="1398" y="1742"/>
                      <a:pt x="1481" y="1182"/>
                    </a:cubicBezTo>
                    <a:cubicBezTo>
                      <a:pt x="1567" y="588"/>
                      <a:pt x="1326" y="61"/>
                      <a:pt x="940" y="5"/>
                    </a:cubicBezTo>
                    <a:cubicBezTo>
                      <a:pt x="918"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9"/>
              <p:cNvSpPr/>
              <p:nvPr/>
            </p:nvSpPr>
            <p:spPr>
              <a:xfrm>
                <a:off x="6492750" y="4124588"/>
                <a:ext cx="43700" cy="58350"/>
              </a:xfrm>
              <a:custGeom>
                <a:avLst/>
                <a:gdLst/>
                <a:ahLst/>
                <a:cxnLst/>
                <a:rect l="l" t="t" r="r" b="b"/>
                <a:pathLst>
                  <a:path w="1748" h="2334" extrusionOk="0">
                    <a:moveTo>
                      <a:pt x="964" y="170"/>
                    </a:moveTo>
                    <a:lnTo>
                      <a:pt x="964" y="172"/>
                    </a:lnTo>
                    <a:cubicBezTo>
                      <a:pt x="983" y="172"/>
                      <a:pt x="1001" y="173"/>
                      <a:pt x="1019" y="175"/>
                    </a:cubicBezTo>
                    <a:cubicBezTo>
                      <a:pt x="1358" y="225"/>
                      <a:pt x="1567" y="709"/>
                      <a:pt x="1487" y="1256"/>
                    </a:cubicBezTo>
                    <a:cubicBezTo>
                      <a:pt x="1447" y="1527"/>
                      <a:pt x="1342" y="1772"/>
                      <a:pt x="1192" y="1943"/>
                    </a:cubicBezTo>
                    <a:cubicBezTo>
                      <a:pt x="1065" y="2088"/>
                      <a:pt x="921" y="2163"/>
                      <a:pt x="782" y="2163"/>
                    </a:cubicBezTo>
                    <a:cubicBezTo>
                      <a:pt x="765" y="2163"/>
                      <a:pt x="748" y="2161"/>
                      <a:pt x="731" y="2159"/>
                    </a:cubicBezTo>
                    <a:cubicBezTo>
                      <a:pt x="392" y="2109"/>
                      <a:pt x="183" y="1625"/>
                      <a:pt x="263" y="1078"/>
                    </a:cubicBezTo>
                    <a:cubicBezTo>
                      <a:pt x="339" y="560"/>
                      <a:pt x="646" y="170"/>
                      <a:pt x="964" y="170"/>
                    </a:cubicBezTo>
                    <a:close/>
                    <a:moveTo>
                      <a:pt x="963" y="0"/>
                    </a:moveTo>
                    <a:cubicBezTo>
                      <a:pt x="561" y="0"/>
                      <a:pt x="181" y="453"/>
                      <a:pt x="95" y="1052"/>
                    </a:cubicBezTo>
                    <a:cubicBezTo>
                      <a:pt x="0" y="1693"/>
                      <a:pt x="275" y="2264"/>
                      <a:pt x="705" y="2328"/>
                    </a:cubicBezTo>
                    <a:cubicBezTo>
                      <a:pt x="732" y="2331"/>
                      <a:pt x="759" y="2334"/>
                      <a:pt x="785" y="2334"/>
                    </a:cubicBezTo>
                    <a:cubicBezTo>
                      <a:pt x="975" y="2334"/>
                      <a:pt x="1162" y="2236"/>
                      <a:pt x="1320" y="2056"/>
                    </a:cubicBezTo>
                    <a:cubicBezTo>
                      <a:pt x="1491" y="1860"/>
                      <a:pt x="1611" y="1584"/>
                      <a:pt x="1655" y="1280"/>
                    </a:cubicBezTo>
                    <a:cubicBezTo>
                      <a:pt x="1748" y="641"/>
                      <a:pt x="1474" y="70"/>
                      <a:pt x="1043" y="6"/>
                    </a:cubicBezTo>
                    <a:cubicBezTo>
                      <a:pt x="1017" y="2"/>
                      <a:pt x="990"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9"/>
              <p:cNvSpPr/>
              <p:nvPr/>
            </p:nvSpPr>
            <p:spPr>
              <a:xfrm>
                <a:off x="6464975" y="4131638"/>
                <a:ext cx="39175" cy="54050"/>
              </a:xfrm>
              <a:custGeom>
                <a:avLst/>
                <a:gdLst/>
                <a:ahLst/>
                <a:cxnLst/>
                <a:rect l="l" t="t" r="r" b="b"/>
                <a:pathLst>
                  <a:path w="1567" h="2162" extrusionOk="0">
                    <a:moveTo>
                      <a:pt x="874" y="0"/>
                    </a:moveTo>
                    <a:cubicBezTo>
                      <a:pt x="514" y="0"/>
                      <a:pt x="170" y="419"/>
                      <a:pt x="88" y="978"/>
                    </a:cubicBezTo>
                    <a:cubicBezTo>
                      <a:pt x="0" y="1573"/>
                      <a:pt x="242" y="2100"/>
                      <a:pt x="627" y="2156"/>
                    </a:cubicBezTo>
                    <a:cubicBezTo>
                      <a:pt x="649" y="2160"/>
                      <a:pt x="672" y="2161"/>
                      <a:pt x="694" y="2161"/>
                    </a:cubicBezTo>
                    <a:cubicBezTo>
                      <a:pt x="1055" y="2161"/>
                      <a:pt x="1399" y="1742"/>
                      <a:pt x="1480" y="1182"/>
                    </a:cubicBezTo>
                    <a:cubicBezTo>
                      <a:pt x="1567" y="588"/>
                      <a:pt x="1325" y="61"/>
                      <a:pt x="941" y="5"/>
                    </a:cubicBezTo>
                    <a:cubicBezTo>
                      <a:pt x="919" y="2"/>
                      <a:pt x="897" y="0"/>
                      <a:pt x="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9"/>
              <p:cNvSpPr/>
              <p:nvPr/>
            </p:nvSpPr>
            <p:spPr>
              <a:xfrm>
                <a:off x="6462525" y="4129263"/>
                <a:ext cx="43725" cy="58350"/>
              </a:xfrm>
              <a:custGeom>
                <a:avLst/>
                <a:gdLst/>
                <a:ahLst/>
                <a:cxnLst/>
                <a:rect l="l" t="t" r="r" b="b"/>
                <a:pathLst>
                  <a:path w="1749" h="2334" extrusionOk="0">
                    <a:moveTo>
                      <a:pt x="964" y="172"/>
                    </a:moveTo>
                    <a:cubicBezTo>
                      <a:pt x="982" y="172"/>
                      <a:pt x="1002" y="173"/>
                      <a:pt x="1020" y="176"/>
                    </a:cubicBezTo>
                    <a:cubicBezTo>
                      <a:pt x="1357" y="225"/>
                      <a:pt x="1566" y="709"/>
                      <a:pt x="1486" y="1257"/>
                    </a:cubicBezTo>
                    <a:cubicBezTo>
                      <a:pt x="1411" y="1774"/>
                      <a:pt x="1101" y="2162"/>
                      <a:pt x="783" y="2162"/>
                    </a:cubicBezTo>
                    <a:cubicBezTo>
                      <a:pt x="765" y="2162"/>
                      <a:pt x="748" y="2161"/>
                      <a:pt x="730" y="2159"/>
                    </a:cubicBezTo>
                    <a:cubicBezTo>
                      <a:pt x="393" y="2110"/>
                      <a:pt x="183" y="1624"/>
                      <a:pt x="262" y="1078"/>
                    </a:cubicBezTo>
                    <a:cubicBezTo>
                      <a:pt x="302" y="806"/>
                      <a:pt x="406" y="562"/>
                      <a:pt x="557" y="390"/>
                    </a:cubicBezTo>
                    <a:cubicBezTo>
                      <a:pt x="682" y="248"/>
                      <a:pt x="825" y="172"/>
                      <a:pt x="964" y="172"/>
                    </a:cubicBezTo>
                    <a:close/>
                    <a:moveTo>
                      <a:pt x="965" y="1"/>
                    </a:moveTo>
                    <a:cubicBezTo>
                      <a:pt x="776" y="1"/>
                      <a:pt x="588" y="96"/>
                      <a:pt x="429" y="278"/>
                    </a:cubicBezTo>
                    <a:cubicBezTo>
                      <a:pt x="258" y="474"/>
                      <a:pt x="138" y="750"/>
                      <a:pt x="94" y="1054"/>
                    </a:cubicBezTo>
                    <a:cubicBezTo>
                      <a:pt x="1" y="1693"/>
                      <a:pt x="274" y="2265"/>
                      <a:pt x="705" y="2327"/>
                    </a:cubicBezTo>
                    <a:cubicBezTo>
                      <a:pt x="731" y="2332"/>
                      <a:pt x="757" y="2333"/>
                      <a:pt x="783" y="2333"/>
                    </a:cubicBezTo>
                    <a:cubicBezTo>
                      <a:pt x="1185" y="2333"/>
                      <a:pt x="1568" y="1882"/>
                      <a:pt x="1656" y="1281"/>
                    </a:cubicBezTo>
                    <a:cubicBezTo>
                      <a:pt x="1748" y="641"/>
                      <a:pt x="1474" y="70"/>
                      <a:pt x="1044" y="6"/>
                    </a:cubicBezTo>
                    <a:cubicBezTo>
                      <a:pt x="1018" y="2"/>
                      <a:pt x="992"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9"/>
              <p:cNvSpPr/>
              <p:nvPr/>
            </p:nvSpPr>
            <p:spPr>
              <a:xfrm>
                <a:off x="6443100" y="4147263"/>
                <a:ext cx="31675" cy="43675"/>
              </a:xfrm>
              <a:custGeom>
                <a:avLst/>
                <a:gdLst/>
                <a:ahLst/>
                <a:cxnLst/>
                <a:rect l="l" t="t" r="r" b="b"/>
                <a:pathLst>
                  <a:path w="1267" h="1747" extrusionOk="0">
                    <a:moveTo>
                      <a:pt x="707" y="0"/>
                    </a:moveTo>
                    <a:cubicBezTo>
                      <a:pt x="415" y="0"/>
                      <a:pt x="138" y="340"/>
                      <a:pt x="72" y="792"/>
                    </a:cubicBezTo>
                    <a:cubicBezTo>
                      <a:pt x="1" y="1272"/>
                      <a:pt x="197" y="1697"/>
                      <a:pt x="506" y="1742"/>
                    </a:cubicBezTo>
                    <a:cubicBezTo>
                      <a:pt x="524" y="1745"/>
                      <a:pt x="543" y="1746"/>
                      <a:pt x="561" y="1746"/>
                    </a:cubicBezTo>
                    <a:cubicBezTo>
                      <a:pt x="853" y="1746"/>
                      <a:pt x="1130" y="1408"/>
                      <a:pt x="1197" y="956"/>
                    </a:cubicBezTo>
                    <a:cubicBezTo>
                      <a:pt x="1267" y="476"/>
                      <a:pt x="1071" y="50"/>
                      <a:pt x="761" y="4"/>
                    </a:cubicBezTo>
                    <a:cubicBezTo>
                      <a:pt x="743" y="1"/>
                      <a:pt x="725" y="0"/>
                      <a:pt x="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9"/>
              <p:cNvSpPr/>
              <p:nvPr/>
            </p:nvSpPr>
            <p:spPr>
              <a:xfrm>
                <a:off x="6440825" y="4145138"/>
                <a:ext cx="36275" cy="47925"/>
              </a:xfrm>
              <a:custGeom>
                <a:avLst/>
                <a:gdLst/>
                <a:ahLst/>
                <a:cxnLst/>
                <a:rect l="l" t="t" r="r" b="b"/>
                <a:pathLst>
                  <a:path w="1451" h="1917" extrusionOk="0">
                    <a:moveTo>
                      <a:pt x="798" y="171"/>
                    </a:moveTo>
                    <a:cubicBezTo>
                      <a:pt x="811" y="171"/>
                      <a:pt x="826" y="171"/>
                      <a:pt x="840" y="174"/>
                    </a:cubicBezTo>
                    <a:cubicBezTo>
                      <a:pt x="1098" y="212"/>
                      <a:pt x="1265" y="602"/>
                      <a:pt x="1203" y="1029"/>
                    </a:cubicBezTo>
                    <a:cubicBezTo>
                      <a:pt x="1144" y="1433"/>
                      <a:pt x="894" y="1746"/>
                      <a:pt x="649" y="1746"/>
                    </a:cubicBezTo>
                    <a:cubicBezTo>
                      <a:pt x="636" y="1746"/>
                      <a:pt x="624" y="1746"/>
                      <a:pt x="611" y="1744"/>
                    </a:cubicBezTo>
                    <a:cubicBezTo>
                      <a:pt x="351" y="1706"/>
                      <a:pt x="184" y="1314"/>
                      <a:pt x="247" y="889"/>
                    </a:cubicBezTo>
                    <a:cubicBezTo>
                      <a:pt x="278" y="674"/>
                      <a:pt x="362" y="479"/>
                      <a:pt x="482" y="343"/>
                    </a:cubicBezTo>
                    <a:cubicBezTo>
                      <a:pt x="579" y="230"/>
                      <a:pt x="690" y="171"/>
                      <a:pt x="798" y="171"/>
                    </a:cubicBezTo>
                    <a:close/>
                    <a:moveTo>
                      <a:pt x="798" y="1"/>
                    </a:moveTo>
                    <a:cubicBezTo>
                      <a:pt x="641" y="1"/>
                      <a:pt x="484" y="80"/>
                      <a:pt x="353" y="230"/>
                    </a:cubicBezTo>
                    <a:cubicBezTo>
                      <a:pt x="212" y="391"/>
                      <a:pt x="114" y="616"/>
                      <a:pt x="78" y="865"/>
                    </a:cubicBezTo>
                    <a:cubicBezTo>
                      <a:pt x="1" y="1399"/>
                      <a:pt x="224" y="1859"/>
                      <a:pt x="587" y="1912"/>
                    </a:cubicBezTo>
                    <a:cubicBezTo>
                      <a:pt x="608" y="1915"/>
                      <a:pt x="631" y="1917"/>
                      <a:pt x="653" y="1917"/>
                    </a:cubicBezTo>
                    <a:cubicBezTo>
                      <a:pt x="990" y="1917"/>
                      <a:pt x="1299" y="1554"/>
                      <a:pt x="1371"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9"/>
              <p:cNvSpPr/>
              <p:nvPr/>
            </p:nvSpPr>
            <p:spPr>
              <a:xfrm>
                <a:off x="6140000" y="4121888"/>
                <a:ext cx="39200" cy="54050"/>
              </a:xfrm>
              <a:custGeom>
                <a:avLst/>
                <a:gdLst/>
                <a:ahLst/>
                <a:cxnLst/>
                <a:rect l="l" t="t" r="r" b="b"/>
                <a:pathLst>
                  <a:path w="1568" h="2162" extrusionOk="0">
                    <a:moveTo>
                      <a:pt x="694" y="0"/>
                    </a:moveTo>
                    <a:cubicBezTo>
                      <a:pt x="671" y="0"/>
                      <a:pt x="649" y="2"/>
                      <a:pt x="626" y="5"/>
                    </a:cubicBezTo>
                    <a:cubicBezTo>
                      <a:pt x="242" y="61"/>
                      <a:pt x="1" y="588"/>
                      <a:pt x="87" y="1183"/>
                    </a:cubicBezTo>
                    <a:cubicBezTo>
                      <a:pt x="169" y="1742"/>
                      <a:pt x="513" y="2161"/>
                      <a:pt x="874" y="2161"/>
                    </a:cubicBezTo>
                    <a:cubicBezTo>
                      <a:pt x="896" y="2161"/>
                      <a:pt x="918" y="2159"/>
                      <a:pt x="941" y="2156"/>
                    </a:cubicBezTo>
                    <a:cubicBezTo>
                      <a:pt x="1326" y="2100"/>
                      <a:pt x="1568" y="1573"/>
                      <a:pt x="1481" y="980"/>
                    </a:cubicBezTo>
                    <a:cubicBezTo>
                      <a:pt x="1398" y="419"/>
                      <a:pt x="1055"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9"/>
              <p:cNvSpPr/>
              <p:nvPr/>
            </p:nvSpPr>
            <p:spPr>
              <a:xfrm>
                <a:off x="6138825" y="4119963"/>
                <a:ext cx="41300" cy="58350"/>
              </a:xfrm>
              <a:custGeom>
                <a:avLst/>
                <a:gdLst/>
                <a:ahLst/>
                <a:cxnLst/>
                <a:rect l="l" t="t" r="r" b="b"/>
                <a:pathLst>
                  <a:path w="1652" h="2334" extrusionOk="0">
                    <a:moveTo>
                      <a:pt x="736" y="172"/>
                    </a:moveTo>
                    <a:cubicBezTo>
                      <a:pt x="874" y="172"/>
                      <a:pt x="1016" y="247"/>
                      <a:pt x="1142" y="390"/>
                    </a:cubicBezTo>
                    <a:cubicBezTo>
                      <a:pt x="1293" y="562"/>
                      <a:pt x="1398" y="806"/>
                      <a:pt x="1437" y="1078"/>
                    </a:cubicBezTo>
                    <a:cubicBezTo>
                      <a:pt x="1476" y="1348"/>
                      <a:pt x="1446" y="1612"/>
                      <a:pt x="1352" y="1820"/>
                    </a:cubicBezTo>
                    <a:cubicBezTo>
                      <a:pt x="1262" y="2016"/>
                      <a:pt x="1127" y="2136"/>
                      <a:pt x="971" y="2159"/>
                    </a:cubicBezTo>
                    <a:cubicBezTo>
                      <a:pt x="953" y="2161"/>
                      <a:pt x="934" y="2163"/>
                      <a:pt x="916" y="2163"/>
                    </a:cubicBezTo>
                    <a:cubicBezTo>
                      <a:pt x="777" y="2163"/>
                      <a:pt x="634" y="2087"/>
                      <a:pt x="508" y="1943"/>
                    </a:cubicBezTo>
                    <a:cubicBezTo>
                      <a:pt x="358" y="1772"/>
                      <a:pt x="253" y="1527"/>
                      <a:pt x="213" y="1257"/>
                    </a:cubicBezTo>
                    <a:cubicBezTo>
                      <a:pt x="174" y="985"/>
                      <a:pt x="204" y="721"/>
                      <a:pt x="300" y="513"/>
                    </a:cubicBezTo>
                    <a:cubicBezTo>
                      <a:pt x="389" y="319"/>
                      <a:pt x="525" y="199"/>
                      <a:pt x="681" y="176"/>
                    </a:cubicBezTo>
                    <a:cubicBezTo>
                      <a:pt x="699" y="173"/>
                      <a:pt x="717" y="172"/>
                      <a:pt x="736" y="172"/>
                    </a:cubicBezTo>
                    <a:close/>
                    <a:moveTo>
                      <a:pt x="734" y="1"/>
                    </a:moveTo>
                    <a:cubicBezTo>
                      <a:pt x="708" y="1"/>
                      <a:pt x="682" y="2"/>
                      <a:pt x="657" y="6"/>
                    </a:cubicBezTo>
                    <a:cubicBezTo>
                      <a:pt x="441" y="38"/>
                      <a:pt x="259" y="193"/>
                      <a:pt x="145" y="443"/>
                    </a:cubicBezTo>
                    <a:cubicBezTo>
                      <a:pt x="36" y="680"/>
                      <a:pt x="1" y="978"/>
                      <a:pt x="45" y="1281"/>
                    </a:cubicBezTo>
                    <a:cubicBezTo>
                      <a:pt x="89" y="1585"/>
                      <a:pt x="209" y="1860"/>
                      <a:pt x="380" y="2056"/>
                    </a:cubicBezTo>
                    <a:cubicBezTo>
                      <a:pt x="538" y="2236"/>
                      <a:pt x="726" y="2333"/>
                      <a:pt x="915" y="2333"/>
                    </a:cubicBezTo>
                    <a:cubicBezTo>
                      <a:pt x="942" y="2333"/>
                      <a:pt x="968" y="2332"/>
                      <a:pt x="995" y="2327"/>
                    </a:cubicBezTo>
                    <a:cubicBezTo>
                      <a:pt x="1211" y="2295"/>
                      <a:pt x="1391" y="2141"/>
                      <a:pt x="1507" y="1892"/>
                    </a:cubicBezTo>
                    <a:cubicBezTo>
                      <a:pt x="1615" y="1655"/>
                      <a:pt x="1651" y="1356"/>
                      <a:pt x="1605" y="1054"/>
                    </a:cubicBezTo>
                    <a:cubicBezTo>
                      <a:pt x="1561" y="750"/>
                      <a:pt x="1443" y="475"/>
                      <a:pt x="1272" y="278"/>
                    </a:cubicBezTo>
                    <a:cubicBezTo>
                      <a:pt x="1111" y="96"/>
                      <a:pt x="922" y="1"/>
                      <a:pt x="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9"/>
              <p:cNvSpPr/>
              <p:nvPr/>
            </p:nvSpPr>
            <p:spPr>
              <a:xfrm>
                <a:off x="6170525" y="4126738"/>
                <a:ext cx="39150" cy="54050"/>
              </a:xfrm>
              <a:custGeom>
                <a:avLst/>
                <a:gdLst/>
                <a:ahLst/>
                <a:cxnLst/>
                <a:rect l="l" t="t" r="r" b="b"/>
                <a:pathLst>
                  <a:path w="1566" h="2162" extrusionOk="0">
                    <a:moveTo>
                      <a:pt x="693" y="0"/>
                    </a:moveTo>
                    <a:cubicBezTo>
                      <a:pt x="671" y="0"/>
                      <a:pt x="648" y="2"/>
                      <a:pt x="626" y="5"/>
                    </a:cubicBezTo>
                    <a:cubicBezTo>
                      <a:pt x="242" y="61"/>
                      <a:pt x="0" y="588"/>
                      <a:pt x="87" y="1182"/>
                    </a:cubicBezTo>
                    <a:cubicBezTo>
                      <a:pt x="168" y="1742"/>
                      <a:pt x="513" y="2161"/>
                      <a:pt x="873" y="2161"/>
                    </a:cubicBezTo>
                    <a:cubicBezTo>
                      <a:pt x="895" y="2161"/>
                      <a:pt x="918" y="2160"/>
                      <a:pt x="940" y="2157"/>
                    </a:cubicBezTo>
                    <a:cubicBezTo>
                      <a:pt x="1324" y="2100"/>
                      <a:pt x="1566" y="1574"/>
                      <a:pt x="1479" y="978"/>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9"/>
              <p:cNvSpPr/>
              <p:nvPr/>
            </p:nvSpPr>
            <p:spPr>
              <a:xfrm>
                <a:off x="6169450" y="4124588"/>
                <a:ext cx="41300" cy="58350"/>
              </a:xfrm>
              <a:custGeom>
                <a:avLst/>
                <a:gdLst/>
                <a:ahLst/>
                <a:cxnLst/>
                <a:rect l="l" t="t" r="r" b="b"/>
                <a:pathLst>
                  <a:path w="1652" h="2334" extrusionOk="0">
                    <a:moveTo>
                      <a:pt x="734" y="171"/>
                    </a:moveTo>
                    <a:cubicBezTo>
                      <a:pt x="874" y="171"/>
                      <a:pt x="1017" y="246"/>
                      <a:pt x="1144" y="390"/>
                    </a:cubicBezTo>
                    <a:cubicBezTo>
                      <a:pt x="1294" y="562"/>
                      <a:pt x="1398" y="806"/>
                      <a:pt x="1439" y="1077"/>
                    </a:cubicBezTo>
                    <a:cubicBezTo>
                      <a:pt x="1478" y="1348"/>
                      <a:pt x="1448" y="1612"/>
                      <a:pt x="1352" y="1820"/>
                    </a:cubicBezTo>
                    <a:cubicBezTo>
                      <a:pt x="1263" y="2015"/>
                      <a:pt x="1127" y="2135"/>
                      <a:pt x="971" y="2159"/>
                    </a:cubicBezTo>
                    <a:cubicBezTo>
                      <a:pt x="953" y="2162"/>
                      <a:pt x="935" y="2163"/>
                      <a:pt x="917" y="2163"/>
                    </a:cubicBezTo>
                    <a:cubicBezTo>
                      <a:pt x="777" y="2163"/>
                      <a:pt x="635" y="2086"/>
                      <a:pt x="510" y="1943"/>
                    </a:cubicBezTo>
                    <a:cubicBezTo>
                      <a:pt x="359" y="1772"/>
                      <a:pt x="254" y="1527"/>
                      <a:pt x="213" y="1256"/>
                    </a:cubicBezTo>
                    <a:cubicBezTo>
                      <a:pt x="174" y="986"/>
                      <a:pt x="204" y="721"/>
                      <a:pt x="300" y="513"/>
                    </a:cubicBezTo>
                    <a:cubicBezTo>
                      <a:pt x="390" y="318"/>
                      <a:pt x="525" y="198"/>
                      <a:pt x="681" y="175"/>
                    </a:cubicBezTo>
                    <a:cubicBezTo>
                      <a:pt x="699" y="172"/>
                      <a:pt x="716" y="171"/>
                      <a:pt x="734" y="171"/>
                    </a:cubicBezTo>
                    <a:close/>
                    <a:moveTo>
                      <a:pt x="738" y="0"/>
                    </a:moveTo>
                    <a:cubicBezTo>
                      <a:pt x="711" y="0"/>
                      <a:pt x="684" y="2"/>
                      <a:pt x="657" y="6"/>
                    </a:cubicBezTo>
                    <a:cubicBezTo>
                      <a:pt x="441" y="38"/>
                      <a:pt x="259" y="193"/>
                      <a:pt x="145" y="442"/>
                    </a:cubicBezTo>
                    <a:cubicBezTo>
                      <a:pt x="36" y="680"/>
                      <a:pt x="1" y="978"/>
                      <a:pt x="45" y="1280"/>
                    </a:cubicBezTo>
                    <a:cubicBezTo>
                      <a:pt x="91" y="1584"/>
                      <a:pt x="209" y="1860"/>
                      <a:pt x="380" y="2056"/>
                    </a:cubicBezTo>
                    <a:cubicBezTo>
                      <a:pt x="540" y="2236"/>
                      <a:pt x="727" y="2334"/>
                      <a:pt x="915" y="2334"/>
                    </a:cubicBezTo>
                    <a:lnTo>
                      <a:pt x="915" y="2332"/>
                    </a:lnTo>
                    <a:cubicBezTo>
                      <a:pt x="942" y="2332"/>
                      <a:pt x="968" y="2331"/>
                      <a:pt x="995" y="2328"/>
                    </a:cubicBezTo>
                    <a:cubicBezTo>
                      <a:pt x="1211" y="2296"/>
                      <a:pt x="1393" y="2141"/>
                      <a:pt x="1507" y="1892"/>
                    </a:cubicBezTo>
                    <a:cubicBezTo>
                      <a:pt x="1616" y="1653"/>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9"/>
              <p:cNvSpPr/>
              <p:nvPr/>
            </p:nvSpPr>
            <p:spPr>
              <a:xfrm>
                <a:off x="6200875" y="4131213"/>
                <a:ext cx="39175" cy="54050"/>
              </a:xfrm>
              <a:custGeom>
                <a:avLst/>
                <a:gdLst/>
                <a:ahLst/>
                <a:cxnLst/>
                <a:rect l="l" t="t" r="r" b="b"/>
                <a:pathLst>
                  <a:path w="1567" h="2162" extrusionOk="0">
                    <a:moveTo>
                      <a:pt x="693" y="1"/>
                    </a:moveTo>
                    <a:cubicBezTo>
                      <a:pt x="671" y="1"/>
                      <a:pt x="649" y="2"/>
                      <a:pt x="626" y="5"/>
                    </a:cubicBezTo>
                    <a:cubicBezTo>
                      <a:pt x="242" y="62"/>
                      <a:pt x="1" y="588"/>
                      <a:pt x="88" y="1182"/>
                    </a:cubicBezTo>
                    <a:cubicBezTo>
                      <a:pt x="169" y="1742"/>
                      <a:pt x="513" y="2162"/>
                      <a:pt x="874" y="2162"/>
                    </a:cubicBezTo>
                    <a:cubicBezTo>
                      <a:pt x="896" y="2162"/>
                      <a:pt x="918" y="2160"/>
                      <a:pt x="941" y="2157"/>
                    </a:cubicBezTo>
                    <a:cubicBezTo>
                      <a:pt x="1325" y="2100"/>
                      <a:pt x="1566" y="1574"/>
                      <a:pt x="1480" y="979"/>
                    </a:cubicBezTo>
                    <a:cubicBezTo>
                      <a:pt x="1398" y="420"/>
                      <a:pt x="1054"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9"/>
              <p:cNvSpPr/>
              <p:nvPr/>
            </p:nvSpPr>
            <p:spPr>
              <a:xfrm>
                <a:off x="6199700" y="4129263"/>
                <a:ext cx="42500" cy="58350"/>
              </a:xfrm>
              <a:custGeom>
                <a:avLst/>
                <a:gdLst/>
                <a:ahLst/>
                <a:cxnLst/>
                <a:rect l="l" t="t" r="r" b="b"/>
                <a:pathLst>
                  <a:path w="1700" h="2334" extrusionOk="0">
                    <a:moveTo>
                      <a:pt x="736" y="172"/>
                    </a:moveTo>
                    <a:cubicBezTo>
                      <a:pt x="874" y="172"/>
                      <a:pt x="1017" y="247"/>
                      <a:pt x="1143" y="390"/>
                    </a:cubicBezTo>
                    <a:cubicBezTo>
                      <a:pt x="1293" y="563"/>
                      <a:pt x="1398" y="806"/>
                      <a:pt x="1437" y="1078"/>
                    </a:cubicBezTo>
                    <a:cubicBezTo>
                      <a:pt x="1518" y="1624"/>
                      <a:pt x="1308" y="2110"/>
                      <a:pt x="969" y="2159"/>
                    </a:cubicBezTo>
                    <a:cubicBezTo>
                      <a:pt x="951" y="2161"/>
                      <a:pt x="933" y="2162"/>
                      <a:pt x="915" y="2162"/>
                    </a:cubicBezTo>
                    <a:cubicBezTo>
                      <a:pt x="596" y="2162"/>
                      <a:pt x="290" y="1774"/>
                      <a:pt x="213" y="1257"/>
                    </a:cubicBezTo>
                    <a:cubicBezTo>
                      <a:pt x="174" y="985"/>
                      <a:pt x="204" y="721"/>
                      <a:pt x="300" y="513"/>
                    </a:cubicBezTo>
                    <a:cubicBezTo>
                      <a:pt x="390" y="319"/>
                      <a:pt x="525" y="199"/>
                      <a:pt x="681" y="176"/>
                    </a:cubicBezTo>
                    <a:cubicBezTo>
                      <a:pt x="699" y="173"/>
                      <a:pt x="717" y="172"/>
                      <a:pt x="736" y="172"/>
                    </a:cubicBezTo>
                    <a:close/>
                    <a:moveTo>
                      <a:pt x="735" y="1"/>
                    </a:moveTo>
                    <a:cubicBezTo>
                      <a:pt x="709" y="1"/>
                      <a:pt x="683" y="2"/>
                      <a:pt x="657" y="6"/>
                    </a:cubicBezTo>
                    <a:cubicBezTo>
                      <a:pt x="441" y="38"/>
                      <a:pt x="259" y="193"/>
                      <a:pt x="145" y="443"/>
                    </a:cubicBezTo>
                    <a:cubicBezTo>
                      <a:pt x="36" y="680"/>
                      <a:pt x="1" y="978"/>
                      <a:pt x="45" y="1281"/>
                    </a:cubicBezTo>
                    <a:cubicBezTo>
                      <a:pt x="133" y="1882"/>
                      <a:pt x="514" y="2333"/>
                      <a:pt x="918" y="2333"/>
                    </a:cubicBezTo>
                    <a:cubicBezTo>
                      <a:pt x="944" y="2333"/>
                      <a:pt x="969" y="2332"/>
                      <a:pt x="995" y="2327"/>
                    </a:cubicBezTo>
                    <a:cubicBezTo>
                      <a:pt x="1425" y="2265"/>
                      <a:pt x="1700" y="1693"/>
                      <a:pt x="1606" y="1054"/>
                    </a:cubicBezTo>
                    <a:cubicBezTo>
                      <a:pt x="1562" y="750"/>
                      <a:pt x="1443" y="474"/>
                      <a:pt x="1272" y="278"/>
                    </a:cubicBezTo>
                    <a:cubicBezTo>
                      <a:pt x="1112" y="96"/>
                      <a:pt x="924"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9"/>
              <p:cNvSpPr/>
              <p:nvPr/>
            </p:nvSpPr>
            <p:spPr>
              <a:xfrm>
                <a:off x="6229950" y="4147263"/>
                <a:ext cx="31650" cy="43675"/>
              </a:xfrm>
              <a:custGeom>
                <a:avLst/>
                <a:gdLst/>
                <a:ahLst/>
                <a:cxnLst/>
                <a:rect l="l" t="t" r="r" b="b"/>
                <a:pathLst>
                  <a:path w="1266" h="1747" extrusionOk="0">
                    <a:moveTo>
                      <a:pt x="560" y="0"/>
                    </a:moveTo>
                    <a:cubicBezTo>
                      <a:pt x="542" y="0"/>
                      <a:pt x="524" y="1"/>
                      <a:pt x="506" y="4"/>
                    </a:cubicBezTo>
                    <a:cubicBezTo>
                      <a:pt x="195" y="50"/>
                      <a:pt x="1" y="476"/>
                      <a:pt x="71" y="956"/>
                    </a:cubicBezTo>
                    <a:cubicBezTo>
                      <a:pt x="136" y="1408"/>
                      <a:pt x="414" y="1746"/>
                      <a:pt x="705" y="1746"/>
                    </a:cubicBezTo>
                    <a:cubicBezTo>
                      <a:pt x="724" y="1746"/>
                      <a:pt x="742" y="1745"/>
                      <a:pt x="760" y="1742"/>
                    </a:cubicBezTo>
                    <a:cubicBezTo>
                      <a:pt x="1071" y="1697"/>
                      <a:pt x="1265" y="1272"/>
                      <a:pt x="1196" y="792"/>
                    </a:cubicBezTo>
                    <a:cubicBezTo>
                      <a:pt x="1130" y="340"/>
                      <a:pt x="85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9"/>
              <p:cNvSpPr/>
              <p:nvPr/>
            </p:nvSpPr>
            <p:spPr>
              <a:xfrm>
                <a:off x="6227650" y="4145138"/>
                <a:ext cx="36275" cy="47925"/>
              </a:xfrm>
              <a:custGeom>
                <a:avLst/>
                <a:gdLst/>
                <a:ahLst/>
                <a:cxnLst/>
                <a:rect l="l" t="t" r="r" b="b"/>
                <a:pathLst>
                  <a:path w="1451" h="1917" extrusionOk="0">
                    <a:moveTo>
                      <a:pt x="651" y="171"/>
                    </a:moveTo>
                    <a:cubicBezTo>
                      <a:pt x="760" y="171"/>
                      <a:pt x="870" y="231"/>
                      <a:pt x="969" y="343"/>
                    </a:cubicBezTo>
                    <a:cubicBezTo>
                      <a:pt x="1089" y="479"/>
                      <a:pt x="1172" y="674"/>
                      <a:pt x="1203" y="889"/>
                    </a:cubicBezTo>
                    <a:cubicBezTo>
                      <a:pt x="1265" y="1314"/>
                      <a:pt x="1099" y="1706"/>
                      <a:pt x="840" y="1744"/>
                    </a:cubicBezTo>
                    <a:cubicBezTo>
                      <a:pt x="827" y="1746"/>
                      <a:pt x="814" y="1746"/>
                      <a:pt x="801" y="1746"/>
                    </a:cubicBezTo>
                    <a:cubicBezTo>
                      <a:pt x="552" y="1746"/>
                      <a:pt x="305" y="1433"/>
                      <a:pt x="248" y="1029"/>
                    </a:cubicBezTo>
                    <a:cubicBezTo>
                      <a:pt x="185" y="604"/>
                      <a:pt x="351" y="212"/>
                      <a:pt x="611" y="174"/>
                    </a:cubicBezTo>
                    <a:cubicBezTo>
                      <a:pt x="624" y="172"/>
                      <a:pt x="637" y="171"/>
                      <a:pt x="651" y="171"/>
                    </a:cubicBezTo>
                    <a:close/>
                    <a:moveTo>
                      <a:pt x="653" y="1"/>
                    </a:moveTo>
                    <a:cubicBezTo>
                      <a:pt x="631" y="1"/>
                      <a:pt x="608" y="2"/>
                      <a:pt x="586" y="6"/>
                    </a:cubicBezTo>
                    <a:cubicBezTo>
                      <a:pt x="223" y="59"/>
                      <a:pt x="0" y="519"/>
                      <a:pt x="78" y="1053"/>
                    </a:cubicBezTo>
                    <a:cubicBezTo>
                      <a:pt x="152" y="1554"/>
                      <a:pt x="459" y="1917"/>
                      <a:pt x="796" y="1917"/>
                    </a:cubicBezTo>
                    <a:cubicBezTo>
                      <a:pt x="819" y="1917"/>
                      <a:pt x="841" y="1915"/>
                      <a:pt x="864" y="1912"/>
                    </a:cubicBezTo>
                    <a:cubicBezTo>
                      <a:pt x="1227" y="1859"/>
                      <a:pt x="1450" y="1399"/>
                      <a:pt x="1371" y="865"/>
                    </a:cubicBezTo>
                    <a:cubicBezTo>
                      <a:pt x="1335" y="616"/>
                      <a:pt x="1238" y="391"/>
                      <a:pt x="1096" y="230"/>
                    </a:cubicBezTo>
                    <a:cubicBezTo>
                      <a:pt x="966" y="80"/>
                      <a:pt x="810"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9"/>
              <p:cNvSpPr/>
              <p:nvPr/>
            </p:nvSpPr>
            <p:spPr>
              <a:xfrm>
                <a:off x="6259975" y="3320438"/>
                <a:ext cx="37750" cy="10750"/>
              </a:xfrm>
              <a:custGeom>
                <a:avLst/>
                <a:gdLst/>
                <a:ahLst/>
                <a:cxnLst/>
                <a:rect l="l" t="t" r="r" b="b"/>
                <a:pathLst>
                  <a:path w="1510" h="430" extrusionOk="0">
                    <a:moveTo>
                      <a:pt x="97" y="0"/>
                    </a:moveTo>
                    <a:cubicBezTo>
                      <a:pt x="66" y="0"/>
                      <a:pt x="37" y="17"/>
                      <a:pt x="22" y="47"/>
                    </a:cubicBezTo>
                    <a:cubicBezTo>
                      <a:pt x="1" y="90"/>
                      <a:pt x="17" y="140"/>
                      <a:pt x="60" y="161"/>
                    </a:cubicBezTo>
                    <a:cubicBezTo>
                      <a:pt x="506" y="384"/>
                      <a:pt x="906" y="430"/>
                      <a:pt x="1158" y="430"/>
                    </a:cubicBezTo>
                    <a:cubicBezTo>
                      <a:pt x="1323" y="430"/>
                      <a:pt x="1423" y="412"/>
                      <a:pt x="1434" y="409"/>
                    </a:cubicBezTo>
                    <a:cubicBezTo>
                      <a:pt x="1479" y="399"/>
                      <a:pt x="1510" y="355"/>
                      <a:pt x="1501" y="308"/>
                    </a:cubicBezTo>
                    <a:cubicBezTo>
                      <a:pt x="1493" y="268"/>
                      <a:pt x="1456" y="240"/>
                      <a:pt x="1417" y="240"/>
                    </a:cubicBezTo>
                    <a:cubicBezTo>
                      <a:pt x="1411" y="240"/>
                      <a:pt x="1406" y="240"/>
                      <a:pt x="1400" y="242"/>
                    </a:cubicBezTo>
                    <a:cubicBezTo>
                      <a:pt x="1398" y="242"/>
                      <a:pt x="1309" y="259"/>
                      <a:pt x="1161" y="259"/>
                    </a:cubicBezTo>
                    <a:cubicBezTo>
                      <a:pt x="929" y="259"/>
                      <a:pt x="552" y="218"/>
                      <a:pt x="136" y="9"/>
                    </a:cubicBezTo>
                    <a:cubicBezTo>
                      <a:pt x="123" y="3"/>
                      <a:pt x="110"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9"/>
              <p:cNvSpPr/>
              <p:nvPr/>
            </p:nvSpPr>
            <p:spPr>
              <a:xfrm>
                <a:off x="6279975" y="3356713"/>
                <a:ext cx="20750" cy="7000"/>
              </a:xfrm>
              <a:custGeom>
                <a:avLst/>
                <a:gdLst/>
                <a:ahLst/>
                <a:cxnLst/>
                <a:rect l="l" t="t" r="r" b="b"/>
                <a:pathLst>
                  <a:path w="830" h="280" extrusionOk="0">
                    <a:moveTo>
                      <a:pt x="96" y="0"/>
                    </a:moveTo>
                    <a:cubicBezTo>
                      <a:pt x="53" y="0"/>
                      <a:pt x="15" y="28"/>
                      <a:pt x="8" y="70"/>
                    </a:cubicBezTo>
                    <a:cubicBezTo>
                      <a:pt x="1" y="117"/>
                      <a:pt x="31" y="161"/>
                      <a:pt x="78" y="169"/>
                    </a:cubicBezTo>
                    <a:lnTo>
                      <a:pt x="723" y="278"/>
                    </a:lnTo>
                    <a:cubicBezTo>
                      <a:pt x="728" y="278"/>
                      <a:pt x="732" y="280"/>
                      <a:pt x="737" y="280"/>
                    </a:cubicBezTo>
                    <a:cubicBezTo>
                      <a:pt x="778" y="280"/>
                      <a:pt x="814" y="249"/>
                      <a:pt x="821" y="208"/>
                    </a:cubicBezTo>
                    <a:cubicBezTo>
                      <a:pt x="830" y="161"/>
                      <a:pt x="798" y="117"/>
                      <a:pt x="752" y="110"/>
                    </a:cubicBezTo>
                    <a:lnTo>
                      <a:pt x="106" y="0"/>
                    </a:lnTo>
                    <a:cubicBezTo>
                      <a:pt x="102" y="0"/>
                      <a:pt x="99"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9"/>
              <p:cNvSpPr/>
              <p:nvPr/>
            </p:nvSpPr>
            <p:spPr>
              <a:xfrm>
                <a:off x="6407000" y="3336313"/>
                <a:ext cx="19775" cy="7325"/>
              </a:xfrm>
              <a:custGeom>
                <a:avLst/>
                <a:gdLst/>
                <a:ahLst/>
                <a:cxnLst/>
                <a:rect l="l" t="t" r="r" b="b"/>
                <a:pathLst>
                  <a:path w="791" h="293" extrusionOk="0">
                    <a:moveTo>
                      <a:pt x="694" y="1"/>
                    </a:moveTo>
                    <a:cubicBezTo>
                      <a:pt x="666" y="1"/>
                      <a:pt x="639" y="15"/>
                      <a:pt x="622" y="39"/>
                    </a:cubicBezTo>
                    <a:cubicBezTo>
                      <a:pt x="621" y="40"/>
                      <a:pt x="561" y="122"/>
                      <a:pt x="365" y="122"/>
                    </a:cubicBezTo>
                    <a:cubicBezTo>
                      <a:pt x="299" y="122"/>
                      <a:pt x="217" y="113"/>
                      <a:pt x="116" y="88"/>
                    </a:cubicBezTo>
                    <a:cubicBezTo>
                      <a:pt x="109" y="86"/>
                      <a:pt x="103" y="85"/>
                      <a:pt x="96" y="85"/>
                    </a:cubicBezTo>
                    <a:cubicBezTo>
                      <a:pt x="57" y="85"/>
                      <a:pt x="22" y="111"/>
                      <a:pt x="13" y="150"/>
                    </a:cubicBezTo>
                    <a:cubicBezTo>
                      <a:pt x="1" y="196"/>
                      <a:pt x="30" y="241"/>
                      <a:pt x="74" y="253"/>
                    </a:cubicBezTo>
                    <a:cubicBezTo>
                      <a:pt x="189" y="282"/>
                      <a:pt x="288" y="293"/>
                      <a:pt x="370" y="293"/>
                    </a:cubicBezTo>
                    <a:cubicBezTo>
                      <a:pt x="661" y="293"/>
                      <a:pt x="755" y="148"/>
                      <a:pt x="768" y="127"/>
                    </a:cubicBezTo>
                    <a:cubicBezTo>
                      <a:pt x="790" y="88"/>
                      <a:pt x="777" y="38"/>
                      <a:pt x="739" y="13"/>
                    </a:cubicBezTo>
                    <a:cubicBezTo>
                      <a:pt x="725" y="5"/>
                      <a:pt x="710"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9"/>
              <p:cNvSpPr/>
              <p:nvPr/>
            </p:nvSpPr>
            <p:spPr>
              <a:xfrm>
                <a:off x="6437400" y="3222788"/>
                <a:ext cx="355275" cy="217925"/>
              </a:xfrm>
              <a:custGeom>
                <a:avLst/>
                <a:gdLst/>
                <a:ahLst/>
                <a:cxnLst/>
                <a:rect l="l" t="t" r="r" b="b"/>
                <a:pathLst>
                  <a:path w="14211" h="8717" extrusionOk="0">
                    <a:moveTo>
                      <a:pt x="10882" y="0"/>
                    </a:moveTo>
                    <a:cubicBezTo>
                      <a:pt x="10536" y="0"/>
                      <a:pt x="10189" y="107"/>
                      <a:pt x="9893" y="317"/>
                    </a:cubicBezTo>
                    <a:lnTo>
                      <a:pt x="1052" y="6159"/>
                    </a:lnTo>
                    <a:cubicBezTo>
                      <a:pt x="833" y="6315"/>
                      <a:pt x="490" y="6727"/>
                      <a:pt x="254" y="7144"/>
                    </a:cubicBezTo>
                    <a:cubicBezTo>
                      <a:pt x="1" y="7595"/>
                      <a:pt x="267" y="8163"/>
                      <a:pt x="775" y="8266"/>
                    </a:cubicBezTo>
                    <a:lnTo>
                      <a:pt x="1396" y="8394"/>
                    </a:lnTo>
                    <a:cubicBezTo>
                      <a:pt x="1519" y="8420"/>
                      <a:pt x="1644" y="8459"/>
                      <a:pt x="1744" y="8536"/>
                    </a:cubicBezTo>
                    <a:cubicBezTo>
                      <a:pt x="1895" y="8654"/>
                      <a:pt x="2082" y="8716"/>
                      <a:pt x="2272" y="8716"/>
                    </a:cubicBezTo>
                    <a:cubicBezTo>
                      <a:pt x="2353" y="8716"/>
                      <a:pt x="2434" y="8705"/>
                      <a:pt x="2513" y="8682"/>
                    </a:cubicBezTo>
                    <a:lnTo>
                      <a:pt x="12676" y="6791"/>
                    </a:lnTo>
                    <a:cubicBezTo>
                      <a:pt x="13323" y="6602"/>
                      <a:pt x="13807" y="6050"/>
                      <a:pt x="13883" y="5380"/>
                    </a:cubicBezTo>
                    <a:cubicBezTo>
                      <a:pt x="14211" y="2514"/>
                      <a:pt x="12870" y="1014"/>
                      <a:pt x="11835" y="298"/>
                    </a:cubicBezTo>
                    <a:cubicBezTo>
                      <a:pt x="11548" y="99"/>
                      <a:pt x="11215" y="0"/>
                      <a:pt x="10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9"/>
              <p:cNvSpPr/>
              <p:nvPr/>
            </p:nvSpPr>
            <p:spPr>
              <a:xfrm>
                <a:off x="6457000" y="3222813"/>
                <a:ext cx="335675" cy="219775"/>
              </a:xfrm>
              <a:custGeom>
                <a:avLst/>
                <a:gdLst/>
                <a:ahLst/>
                <a:cxnLst/>
                <a:rect l="l" t="t" r="r" b="b"/>
                <a:pathLst>
                  <a:path w="13427" h="8791" extrusionOk="0">
                    <a:moveTo>
                      <a:pt x="10098" y="1"/>
                    </a:moveTo>
                    <a:cubicBezTo>
                      <a:pt x="9836" y="1"/>
                      <a:pt x="9573" y="62"/>
                      <a:pt x="9332" y="183"/>
                    </a:cubicBezTo>
                    <a:cubicBezTo>
                      <a:pt x="10293" y="978"/>
                      <a:pt x="11327" y="2446"/>
                      <a:pt x="11036" y="5001"/>
                    </a:cubicBezTo>
                    <a:cubicBezTo>
                      <a:pt x="10960" y="5671"/>
                      <a:pt x="10474" y="6222"/>
                      <a:pt x="9829" y="6412"/>
                    </a:cubicBezTo>
                    <a:lnTo>
                      <a:pt x="0" y="8127"/>
                    </a:lnTo>
                    <a:lnTo>
                      <a:pt x="368" y="8519"/>
                    </a:lnTo>
                    <a:cubicBezTo>
                      <a:pt x="533" y="8695"/>
                      <a:pt x="762" y="8791"/>
                      <a:pt x="997" y="8791"/>
                    </a:cubicBezTo>
                    <a:cubicBezTo>
                      <a:pt x="1078" y="8791"/>
                      <a:pt x="1160" y="8779"/>
                      <a:pt x="1241" y="8756"/>
                    </a:cubicBezTo>
                    <a:lnTo>
                      <a:pt x="11892" y="6790"/>
                    </a:lnTo>
                    <a:cubicBezTo>
                      <a:pt x="12539" y="6601"/>
                      <a:pt x="13023" y="6049"/>
                      <a:pt x="13100" y="5381"/>
                    </a:cubicBezTo>
                    <a:cubicBezTo>
                      <a:pt x="13427" y="2513"/>
                      <a:pt x="12086" y="1015"/>
                      <a:pt x="11051" y="297"/>
                    </a:cubicBezTo>
                    <a:cubicBezTo>
                      <a:pt x="10764" y="99"/>
                      <a:pt x="10431" y="1"/>
                      <a:pt x="10098"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9"/>
              <p:cNvSpPr/>
              <p:nvPr/>
            </p:nvSpPr>
            <p:spPr>
              <a:xfrm>
                <a:off x="6440475" y="3229138"/>
                <a:ext cx="357400" cy="216800"/>
              </a:xfrm>
              <a:custGeom>
                <a:avLst/>
                <a:gdLst/>
                <a:ahLst/>
                <a:cxnLst/>
                <a:rect l="l" t="t" r="r" b="b"/>
                <a:pathLst>
                  <a:path w="14296" h="8672" extrusionOk="0">
                    <a:moveTo>
                      <a:pt x="10885" y="0"/>
                    </a:moveTo>
                    <a:cubicBezTo>
                      <a:pt x="10522" y="0"/>
                      <a:pt x="10159" y="110"/>
                      <a:pt x="9849" y="330"/>
                    </a:cubicBezTo>
                    <a:lnTo>
                      <a:pt x="1329" y="5960"/>
                    </a:lnTo>
                    <a:cubicBezTo>
                      <a:pt x="1004" y="6175"/>
                      <a:pt x="321" y="6713"/>
                      <a:pt x="33" y="7035"/>
                    </a:cubicBezTo>
                    <a:cubicBezTo>
                      <a:pt x="1" y="7069"/>
                      <a:pt x="4" y="7124"/>
                      <a:pt x="39" y="7154"/>
                    </a:cubicBezTo>
                    <a:cubicBezTo>
                      <a:pt x="55" y="7169"/>
                      <a:pt x="75" y="7177"/>
                      <a:pt x="96" y="7177"/>
                    </a:cubicBezTo>
                    <a:cubicBezTo>
                      <a:pt x="119" y="7177"/>
                      <a:pt x="142" y="7167"/>
                      <a:pt x="159" y="7148"/>
                    </a:cubicBezTo>
                    <a:cubicBezTo>
                      <a:pt x="417" y="6861"/>
                      <a:pt x="1061" y="6341"/>
                      <a:pt x="1423" y="6102"/>
                    </a:cubicBezTo>
                    <a:lnTo>
                      <a:pt x="9946" y="470"/>
                    </a:lnTo>
                    <a:cubicBezTo>
                      <a:pt x="10227" y="270"/>
                      <a:pt x="10556" y="170"/>
                      <a:pt x="10885" y="170"/>
                    </a:cubicBezTo>
                    <a:cubicBezTo>
                      <a:pt x="11202" y="170"/>
                      <a:pt x="11519" y="263"/>
                      <a:pt x="11791" y="450"/>
                    </a:cubicBezTo>
                    <a:cubicBezTo>
                      <a:pt x="12882" y="1206"/>
                      <a:pt x="14118" y="2688"/>
                      <a:pt x="13802" y="5454"/>
                    </a:cubicBezTo>
                    <a:cubicBezTo>
                      <a:pt x="13731" y="6084"/>
                      <a:pt x="13280" y="6609"/>
                      <a:pt x="12667" y="6790"/>
                    </a:cubicBezTo>
                    <a:lnTo>
                      <a:pt x="1763" y="8503"/>
                    </a:lnTo>
                    <a:cubicBezTo>
                      <a:pt x="1716" y="8509"/>
                      <a:pt x="1686" y="8553"/>
                      <a:pt x="1692" y="8600"/>
                    </a:cubicBezTo>
                    <a:cubicBezTo>
                      <a:pt x="1700" y="8641"/>
                      <a:pt x="1736" y="8671"/>
                      <a:pt x="1777" y="8671"/>
                    </a:cubicBezTo>
                    <a:cubicBezTo>
                      <a:pt x="1780" y="8671"/>
                      <a:pt x="1785" y="8671"/>
                      <a:pt x="1789" y="8670"/>
                    </a:cubicBezTo>
                    <a:lnTo>
                      <a:pt x="12703" y="6956"/>
                    </a:lnTo>
                    <a:cubicBezTo>
                      <a:pt x="13394" y="6754"/>
                      <a:pt x="13892" y="6172"/>
                      <a:pt x="13971" y="5474"/>
                    </a:cubicBezTo>
                    <a:cubicBezTo>
                      <a:pt x="14296" y="2624"/>
                      <a:pt x="13017" y="1094"/>
                      <a:pt x="11886" y="311"/>
                    </a:cubicBezTo>
                    <a:cubicBezTo>
                      <a:pt x="11586" y="103"/>
                      <a:pt x="11236" y="0"/>
                      <a:pt x="10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9"/>
              <p:cNvSpPr/>
              <p:nvPr/>
            </p:nvSpPr>
            <p:spPr>
              <a:xfrm>
                <a:off x="6586975" y="3312363"/>
                <a:ext cx="59275" cy="44425"/>
              </a:xfrm>
              <a:custGeom>
                <a:avLst/>
                <a:gdLst/>
                <a:ahLst/>
                <a:cxnLst/>
                <a:rect l="l" t="t" r="r" b="b"/>
                <a:pathLst>
                  <a:path w="2371" h="1777" extrusionOk="0">
                    <a:moveTo>
                      <a:pt x="1288" y="0"/>
                    </a:moveTo>
                    <a:cubicBezTo>
                      <a:pt x="554" y="0"/>
                      <a:pt x="1" y="1036"/>
                      <a:pt x="1064" y="1614"/>
                    </a:cubicBezTo>
                    <a:cubicBezTo>
                      <a:pt x="1272" y="1727"/>
                      <a:pt x="1467" y="1777"/>
                      <a:pt x="1637" y="1777"/>
                    </a:cubicBezTo>
                    <a:cubicBezTo>
                      <a:pt x="1939" y="1777"/>
                      <a:pt x="2166" y="1620"/>
                      <a:pt x="2263" y="1384"/>
                    </a:cubicBezTo>
                    <a:cubicBezTo>
                      <a:pt x="2371" y="1120"/>
                      <a:pt x="2318" y="757"/>
                      <a:pt x="2028" y="399"/>
                    </a:cubicBezTo>
                    <a:cubicBezTo>
                      <a:pt x="1796" y="115"/>
                      <a:pt x="1532" y="0"/>
                      <a:pt x="128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9"/>
              <p:cNvSpPr/>
              <p:nvPr/>
            </p:nvSpPr>
            <p:spPr>
              <a:xfrm>
                <a:off x="6584925" y="3362613"/>
                <a:ext cx="36850" cy="25450"/>
              </a:xfrm>
              <a:custGeom>
                <a:avLst/>
                <a:gdLst/>
                <a:ahLst/>
                <a:cxnLst/>
                <a:rect l="l" t="t" r="r" b="b"/>
                <a:pathLst>
                  <a:path w="1474" h="1018" extrusionOk="0">
                    <a:moveTo>
                      <a:pt x="891" y="0"/>
                    </a:moveTo>
                    <a:cubicBezTo>
                      <a:pt x="839" y="0"/>
                      <a:pt x="783" y="6"/>
                      <a:pt x="725" y="16"/>
                    </a:cubicBezTo>
                    <a:cubicBezTo>
                      <a:pt x="0" y="152"/>
                      <a:pt x="161" y="1018"/>
                      <a:pt x="701" y="1018"/>
                    </a:cubicBezTo>
                    <a:cubicBezTo>
                      <a:pt x="816" y="1018"/>
                      <a:pt x="948" y="979"/>
                      <a:pt x="1092" y="885"/>
                    </a:cubicBezTo>
                    <a:cubicBezTo>
                      <a:pt x="1429" y="668"/>
                      <a:pt x="1474" y="366"/>
                      <a:pt x="1320" y="177"/>
                    </a:cubicBezTo>
                    <a:cubicBezTo>
                      <a:pt x="1233" y="71"/>
                      <a:pt x="1084" y="0"/>
                      <a:pt x="891"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9"/>
              <p:cNvSpPr/>
              <p:nvPr/>
            </p:nvSpPr>
            <p:spPr>
              <a:xfrm>
                <a:off x="6560675" y="3347163"/>
                <a:ext cx="24325" cy="16800"/>
              </a:xfrm>
              <a:custGeom>
                <a:avLst/>
                <a:gdLst/>
                <a:ahLst/>
                <a:cxnLst/>
                <a:rect l="l" t="t" r="r" b="b"/>
                <a:pathLst>
                  <a:path w="973" h="672" extrusionOk="0">
                    <a:moveTo>
                      <a:pt x="587" y="0"/>
                    </a:moveTo>
                    <a:cubicBezTo>
                      <a:pt x="553" y="0"/>
                      <a:pt x="517" y="4"/>
                      <a:pt x="479" y="11"/>
                    </a:cubicBezTo>
                    <a:cubicBezTo>
                      <a:pt x="1" y="99"/>
                      <a:pt x="107" y="672"/>
                      <a:pt x="464" y="672"/>
                    </a:cubicBezTo>
                    <a:cubicBezTo>
                      <a:pt x="540" y="672"/>
                      <a:pt x="627" y="646"/>
                      <a:pt x="722" y="584"/>
                    </a:cubicBezTo>
                    <a:cubicBezTo>
                      <a:pt x="944" y="440"/>
                      <a:pt x="972" y="241"/>
                      <a:pt x="871" y="117"/>
                    </a:cubicBezTo>
                    <a:lnTo>
                      <a:pt x="872" y="117"/>
                    </a:lnTo>
                    <a:cubicBezTo>
                      <a:pt x="815" y="47"/>
                      <a:pt x="716" y="0"/>
                      <a:pt x="58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9"/>
              <p:cNvSpPr/>
              <p:nvPr/>
            </p:nvSpPr>
            <p:spPr>
              <a:xfrm>
                <a:off x="6715900" y="3237663"/>
                <a:ext cx="55825" cy="35375"/>
              </a:xfrm>
              <a:custGeom>
                <a:avLst/>
                <a:gdLst/>
                <a:ahLst/>
                <a:cxnLst/>
                <a:rect l="l" t="t" r="r" b="b"/>
                <a:pathLst>
                  <a:path w="2233" h="1415" extrusionOk="0">
                    <a:moveTo>
                      <a:pt x="1198" y="0"/>
                    </a:moveTo>
                    <a:cubicBezTo>
                      <a:pt x="1152" y="0"/>
                      <a:pt x="1105" y="2"/>
                      <a:pt x="1058" y="6"/>
                    </a:cubicBezTo>
                    <a:cubicBezTo>
                      <a:pt x="459" y="56"/>
                      <a:pt x="1" y="412"/>
                      <a:pt x="33" y="799"/>
                    </a:cubicBezTo>
                    <a:cubicBezTo>
                      <a:pt x="64" y="1155"/>
                      <a:pt x="498" y="1415"/>
                      <a:pt x="1035" y="1415"/>
                    </a:cubicBezTo>
                    <a:cubicBezTo>
                      <a:pt x="1081" y="1415"/>
                      <a:pt x="1128" y="1413"/>
                      <a:pt x="1176" y="1409"/>
                    </a:cubicBezTo>
                    <a:cubicBezTo>
                      <a:pt x="1774" y="1359"/>
                      <a:pt x="2233" y="1004"/>
                      <a:pt x="2201" y="616"/>
                    </a:cubicBezTo>
                    <a:cubicBezTo>
                      <a:pt x="2170" y="260"/>
                      <a:pt x="1734"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9"/>
              <p:cNvSpPr/>
              <p:nvPr/>
            </p:nvSpPr>
            <p:spPr>
              <a:xfrm>
                <a:off x="6713700" y="3235538"/>
                <a:ext cx="59800" cy="39625"/>
              </a:xfrm>
              <a:custGeom>
                <a:avLst/>
                <a:gdLst/>
                <a:ahLst/>
                <a:cxnLst/>
                <a:rect l="l" t="t" r="r" b="b"/>
                <a:pathLst>
                  <a:path w="2392" h="1585" extrusionOk="0">
                    <a:moveTo>
                      <a:pt x="1288" y="171"/>
                    </a:moveTo>
                    <a:cubicBezTo>
                      <a:pt x="1512" y="171"/>
                      <a:pt x="1721" y="218"/>
                      <a:pt x="1889" y="307"/>
                    </a:cubicBezTo>
                    <a:cubicBezTo>
                      <a:pt x="2079" y="408"/>
                      <a:pt x="2190" y="551"/>
                      <a:pt x="2204" y="709"/>
                    </a:cubicBezTo>
                    <a:cubicBezTo>
                      <a:pt x="2217" y="867"/>
                      <a:pt x="2131" y="1025"/>
                      <a:pt x="1961" y="1157"/>
                    </a:cubicBezTo>
                    <a:cubicBezTo>
                      <a:pt x="1780" y="1297"/>
                      <a:pt x="1530" y="1386"/>
                      <a:pt x="1256" y="1409"/>
                    </a:cubicBezTo>
                    <a:cubicBezTo>
                      <a:pt x="1210" y="1413"/>
                      <a:pt x="1164" y="1415"/>
                      <a:pt x="1119" y="1415"/>
                    </a:cubicBezTo>
                    <a:cubicBezTo>
                      <a:pt x="628" y="1415"/>
                      <a:pt x="232" y="1187"/>
                      <a:pt x="206" y="876"/>
                    </a:cubicBezTo>
                    <a:cubicBezTo>
                      <a:pt x="179" y="538"/>
                      <a:pt x="602" y="223"/>
                      <a:pt x="1153" y="176"/>
                    </a:cubicBezTo>
                    <a:cubicBezTo>
                      <a:pt x="1199" y="172"/>
                      <a:pt x="1244" y="171"/>
                      <a:pt x="1288" y="171"/>
                    </a:cubicBezTo>
                    <a:close/>
                    <a:moveTo>
                      <a:pt x="1283" y="0"/>
                    </a:moveTo>
                    <a:cubicBezTo>
                      <a:pt x="1236" y="0"/>
                      <a:pt x="1188" y="2"/>
                      <a:pt x="1140" y="6"/>
                    </a:cubicBezTo>
                    <a:cubicBezTo>
                      <a:pt x="494" y="61"/>
                      <a:pt x="1" y="457"/>
                      <a:pt x="36" y="891"/>
                    </a:cubicBezTo>
                    <a:cubicBezTo>
                      <a:pt x="71" y="1292"/>
                      <a:pt x="546" y="1585"/>
                      <a:pt x="1126" y="1585"/>
                    </a:cubicBezTo>
                    <a:cubicBezTo>
                      <a:pt x="1173" y="1585"/>
                      <a:pt x="1222" y="1583"/>
                      <a:pt x="1272" y="1579"/>
                    </a:cubicBezTo>
                    <a:cubicBezTo>
                      <a:pt x="1577" y="1553"/>
                      <a:pt x="1859" y="1451"/>
                      <a:pt x="2066" y="1292"/>
                    </a:cubicBezTo>
                    <a:cubicBezTo>
                      <a:pt x="2283" y="1124"/>
                      <a:pt x="2392" y="911"/>
                      <a:pt x="2374" y="694"/>
                    </a:cubicBezTo>
                    <a:cubicBezTo>
                      <a:pt x="2356" y="478"/>
                      <a:pt x="2213" y="287"/>
                      <a:pt x="1970" y="158"/>
                    </a:cubicBezTo>
                    <a:cubicBezTo>
                      <a:pt x="1776" y="54"/>
                      <a:pt x="1536"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9"/>
              <p:cNvSpPr/>
              <p:nvPr/>
            </p:nvSpPr>
            <p:spPr>
              <a:xfrm>
                <a:off x="6727375" y="3266463"/>
                <a:ext cx="55825" cy="35350"/>
              </a:xfrm>
              <a:custGeom>
                <a:avLst/>
                <a:gdLst/>
                <a:ahLst/>
                <a:cxnLst/>
                <a:rect l="l" t="t" r="r" b="b"/>
                <a:pathLst>
                  <a:path w="2233" h="1414" extrusionOk="0">
                    <a:moveTo>
                      <a:pt x="1199" y="0"/>
                    </a:moveTo>
                    <a:cubicBezTo>
                      <a:pt x="1152" y="0"/>
                      <a:pt x="1105" y="2"/>
                      <a:pt x="1057" y="6"/>
                    </a:cubicBezTo>
                    <a:cubicBezTo>
                      <a:pt x="459" y="57"/>
                      <a:pt x="0" y="410"/>
                      <a:pt x="32" y="799"/>
                    </a:cubicBezTo>
                    <a:cubicBezTo>
                      <a:pt x="63" y="1154"/>
                      <a:pt x="497" y="1414"/>
                      <a:pt x="1031" y="1414"/>
                    </a:cubicBezTo>
                    <a:cubicBezTo>
                      <a:pt x="1078" y="1414"/>
                      <a:pt x="1127" y="1412"/>
                      <a:pt x="1176" y="1408"/>
                    </a:cubicBezTo>
                    <a:cubicBezTo>
                      <a:pt x="1774" y="1358"/>
                      <a:pt x="2232" y="1004"/>
                      <a:pt x="2200" y="617"/>
                    </a:cubicBezTo>
                    <a:cubicBezTo>
                      <a:pt x="2170" y="259"/>
                      <a:pt x="1734" y="0"/>
                      <a:pt x="1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9"/>
              <p:cNvSpPr/>
              <p:nvPr/>
            </p:nvSpPr>
            <p:spPr>
              <a:xfrm>
                <a:off x="6725125" y="3264338"/>
                <a:ext cx="59850" cy="39600"/>
              </a:xfrm>
              <a:custGeom>
                <a:avLst/>
                <a:gdLst/>
                <a:ahLst/>
                <a:cxnLst/>
                <a:rect l="l" t="t" r="r" b="b"/>
                <a:pathLst>
                  <a:path w="2394" h="1584" extrusionOk="0">
                    <a:moveTo>
                      <a:pt x="1295" y="170"/>
                    </a:moveTo>
                    <a:cubicBezTo>
                      <a:pt x="1516" y="170"/>
                      <a:pt x="1724" y="218"/>
                      <a:pt x="1891" y="307"/>
                    </a:cubicBezTo>
                    <a:cubicBezTo>
                      <a:pt x="2081" y="407"/>
                      <a:pt x="2192" y="550"/>
                      <a:pt x="2205" y="708"/>
                    </a:cubicBezTo>
                    <a:cubicBezTo>
                      <a:pt x="2217" y="866"/>
                      <a:pt x="2132" y="1025"/>
                      <a:pt x="1962" y="1156"/>
                    </a:cubicBezTo>
                    <a:cubicBezTo>
                      <a:pt x="1782" y="1295"/>
                      <a:pt x="1531" y="1385"/>
                      <a:pt x="1258" y="1408"/>
                    </a:cubicBezTo>
                    <a:cubicBezTo>
                      <a:pt x="1212" y="1412"/>
                      <a:pt x="1166" y="1414"/>
                      <a:pt x="1121" y="1414"/>
                    </a:cubicBezTo>
                    <a:cubicBezTo>
                      <a:pt x="632" y="1414"/>
                      <a:pt x="234" y="1186"/>
                      <a:pt x="207" y="876"/>
                    </a:cubicBezTo>
                    <a:cubicBezTo>
                      <a:pt x="179" y="536"/>
                      <a:pt x="604" y="222"/>
                      <a:pt x="1155" y="176"/>
                    </a:cubicBezTo>
                    <a:cubicBezTo>
                      <a:pt x="1202" y="172"/>
                      <a:pt x="1249" y="170"/>
                      <a:pt x="1295" y="170"/>
                    </a:cubicBezTo>
                    <a:close/>
                    <a:moveTo>
                      <a:pt x="1290" y="0"/>
                    </a:moveTo>
                    <a:cubicBezTo>
                      <a:pt x="1240" y="0"/>
                      <a:pt x="1190" y="2"/>
                      <a:pt x="1139" y="6"/>
                    </a:cubicBezTo>
                    <a:cubicBezTo>
                      <a:pt x="496" y="60"/>
                      <a:pt x="1" y="457"/>
                      <a:pt x="37" y="890"/>
                    </a:cubicBezTo>
                    <a:cubicBezTo>
                      <a:pt x="72" y="1291"/>
                      <a:pt x="546" y="1584"/>
                      <a:pt x="1126" y="1584"/>
                    </a:cubicBezTo>
                    <a:cubicBezTo>
                      <a:pt x="1174" y="1584"/>
                      <a:pt x="1223" y="1582"/>
                      <a:pt x="1273" y="1578"/>
                    </a:cubicBezTo>
                    <a:cubicBezTo>
                      <a:pt x="1578" y="1552"/>
                      <a:pt x="1861" y="1450"/>
                      <a:pt x="2067" y="1291"/>
                    </a:cubicBezTo>
                    <a:cubicBezTo>
                      <a:pt x="2284" y="1122"/>
                      <a:pt x="2393" y="911"/>
                      <a:pt x="2375" y="694"/>
                    </a:cubicBezTo>
                    <a:cubicBezTo>
                      <a:pt x="2357" y="477"/>
                      <a:pt x="2213" y="286"/>
                      <a:pt x="1971" y="157"/>
                    </a:cubicBezTo>
                    <a:cubicBezTo>
                      <a:pt x="1779" y="54"/>
                      <a:pt x="1541"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9"/>
              <p:cNvSpPr/>
              <p:nvPr/>
            </p:nvSpPr>
            <p:spPr>
              <a:xfrm>
                <a:off x="6738800" y="3294838"/>
                <a:ext cx="55825" cy="35375"/>
              </a:xfrm>
              <a:custGeom>
                <a:avLst/>
                <a:gdLst/>
                <a:ahLst/>
                <a:cxnLst/>
                <a:rect l="l" t="t" r="r" b="b"/>
                <a:pathLst>
                  <a:path w="2233" h="1415" extrusionOk="0">
                    <a:moveTo>
                      <a:pt x="1202" y="1"/>
                    </a:moveTo>
                    <a:cubicBezTo>
                      <a:pt x="1154" y="1"/>
                      <a:pt x="1106" y="3"/>
                      <a:pt x="1057" y="7"/>
                    </a:cubicBezTo>
                    <a:cubicBezTo>
                      <a:pt x="459" y="57"/>
                      <a:pt x="0" y="411"/>
                      <a:pt x="32" y="798"/>
                    </a:cubicBezTo>
                    <a:cubicBezTo>
                      <a:pt x="63" y="1156"/>
                      <a:pt x="497" y="1414"/>
                      <a:pt x="1034" y="1414"/>
                    </a:cubicBezTo>
                    <a:cubicBezTo>
                      <a:pt x="1080" y="1414"/>
                      <a:pt x="1128" y="1412"/>
                      <a:pt x="1175" y="1408"/>
                    </a:cubicBezTo>
                    <a:cubicBezTo>
                      <a:pt x="1774" y="1358"/>
                      <a:pt x="2232" y="1004"/>
                      <a:pt x="2200" y="616"/>
                    </a:cubicBezTo>
                    <a:cubicBezTo>
                      <a:pt x="2170" y="260"/>
                      <a:pt x="1735" y="1"/>
                      <a:pt x="1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9"/>
              <p:cNvSpPr/>
              <p:nvPr/>
            </p:nvSpPr>
            <p:spPr>
              <a:xfrm>
                <a:off x="6737025" y="3292713"/>
                <a:ext cx="59825" cy="39625"/>
              </a:xfrm>
              <a:custGeom>
                <a:avLst/>
                <a:gdLst/>
                <a:ahLst/>
                <a:cxnLst/>
                <a:rect l="l" t="t" r="r" b="b"/>
                <a:pathLst>
                  <a:path w="2393" h="1585" extrusionOk="0">
                    <a:moveTo>
                      <a:pt x="1271" y="171"/>
                    </a:moveTo>
                    <a:cubicBezTo>
                      <a:pt x="1494" y="171"/>
                      <a:pt x="1703" y="218"/>
                      <a:pt x="1872" y="308"/>
                    </a:cubicBezTo>
                    <a:cubicBezTo>
                      <a:pt x="2062" y="408"/>
                      <a:pt x="2173" y="550"/>
                      <a:pt x="2186" y="708"/>
                    </a:cubicBezTo>
                    <a:cubicBezTo>
                      <a:pt x="2215" y="1048"/>
                      <a:pt x="1790" y="1363"/>
                      <a:pt x="1239" y="1408"/>
                    </a:cubicBezTo>
                    <a:cubicBezTo>
                      <a:pt x="1192" y="1412"/>
                      <a:pt x="1145" y="1414"/>
                      <a:pt x="1099" y="1414"/>
                    </a:cubicBezTo>
                    <a:cubicBezTo>
                      <a:pt x="877" y="1414"/>
                      <a:pt x="670" y="1367"/>
                      <a:pt x="503" y="1278"/>
                    </a:cubicBezTo>
                    <a:cubicBezTo>
                      <a:pt x="313" y="1176"/>
                      <a:pt x="202" y="1035"/>
                      <a:pt x="188" y="877"/>
                    </a:cubicBezTo>
                    <a:cubicBezTo>
                      <a:pt x="176" y="719"/>
                      <a:pt x="261" y="560"/>
                      <a:pt x="431" y="429"/>
                    </a:cubicBezTo>
                    <a:cubicBezTo>
                      <a:pt x="612" y="289"/>
                      <a:pt x="862" y="200"/>
                      <a:pt x="1136" y="177"/>
                    </a:cubicBezTo>
                    <a:cubicBezTo>
                      <a:pt x="1181" y="172"/>
                      <a:pt x="1227" y="171"/>
                      <a:pt x="1271" y="171"/>
                    </a:cubicBezTo>
                    <a:close/>
                    <a:moveTo>
                      <a:pt x="1271" y="1"/>
                    </a:moveTo>
                    <a:cubicBezTo>
                      <a:pt x="1221" y="1"/>
                      <a:pt x="1171" y="3"/>
                      <a:pt x="1120" y="7"/>
                    </a:cubicBezTo>
                    <a:cubicBezTo>
                      <a:pt x="815" y="33"/>
                      <a:pt x="533" y="135"/>
                      <a:pt x="326" y="294"/>
                    </a:cubicBezTo>
                    <a:cubicBezTo>
                      <a:pt x="109" y="462"/>
                      <a:pt x="0" y="673"/>
                      <a:pt x="18" y="891"/>
                    </a:cubicBezTo>
                    <a:cubicBezTo>
                      <a:pt x="37" y="1108"/>
                      <a:pt x="181" y="1299"/>
                      <a:pt x="422" y="1428"/>
                    </a:cubicBezTo>
                    <a:cubicBezTo>
                      <a:pt x="615" y="1531"/>
                      <a:pt x="853" y="1584"/>
                      <a:pt x="1104" y="1584"/>
                    </a:cubicBezTo>
                    <a:cubicBezTo>
                      <a:pt x="1154" y="1584"/>
                      <a:pt x="1204" y="1583"/>
                      <a:pt x="1254" y="1578"/>
                    </a:cubicBezTo>
                    <a:cubicBezTo>
                      <a:pt x="1898" y="1525"/>
                      <a:pt x="2393" y="1127"/>
                      <a:pt x="2356" y="695"/>
                    </a:cubicBezTo>
                    <a:cubicBezTo>
                      <a:pt x="2338" y="478"/>
                      <a:pt x="2194" y="286"/>
                      <a:pt x="1952" y="157"/>
                    </a:cubicBezTo>
                    <a:cubicBezTo>
                      <a:pt x="1760" y="55"/>
                      <a:pt x="1522" y="1"/>
                      <a:pt x="1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9"/>
              <p:cNvSpPr/>
              <p:nvPr/>
            </p:nvSpPr>
            <p:spPr>
              <a:xfrm>
                <a:off x="6760325" y="3320588"/>
                <a:ext cx="45075" cy="28575"/>
              </a:xfrm>
              <a:custGeom>
                <a:avLst/>
                <a:gdLst/>
                <a:ahLst/>
                <a:cxnLst/>
                <a:rect l="l" t="t" r="r" b="b"/>
                <a:pathLst>
                  <a:path w="1803" h="1143" extrusionOk="0">
                    <a:moveTo>
                      <a:pt x="965" y="0"/>
                    </a:moveTo>
                    <a:cubicBezTo>
                      <a:pt x="928" y="0"/>
                      <a:pt x="891" y="2"/>
                      <a:pt x="853" y="5"/>
                    </a:cubicBezTo>
                    <a:cubicBezTo>
                      <a:pt x="371" y="46"/>
                      <a:pt x="0" y="333"/>
                      <a:pt x="26" y="645"/>
                    </a:cubicBezTo>
                    <a:cubicBezTo>
                      <a:pt x="50" y="933"/>
                      <a:pt x="402" y="1142"/>
                      <a:pt x="834" y="1142"/>
                    </a:cubicBezTo>
                    <a:cubicBezTo>
                      <a:pt x="872" y="1142"/>
                      <a:pt x="910" y="1141"/>
                      <a:pt x="949" y="1137"/>
                    </a:cubicBezTo>
                    <a:cubicBezTo>
                      <a:pt x="1432" y="1098"/>
                      <a:pt x="1802" y="811"/>
                      <a:pt x="1776" y="498"/>
                    </a:cubicBezTo>
                    <a:cubicBezTo>
                      <a:pt x="1753" y="210"/>
                      <a:pt x="14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9"/>
              <p:cNvSpPr/>
              <p:nvPr/>
            </p:nvSpPr>
            <p:spPr>
              <a:xfrm>
                <a:off x="6758075" y="3318438"/>
                <a:ext cx="49550" cy="32875"/>
              </a:xfrm>
              <a:custGeom>
                <a:avLst/>
                <a:gdLst/>
                <a:ahLst/>
                <a:cxnLst/>
                <a:rect l="l" t="t" r="r" b="b"/>
                <a:pathLst>
                  <a:path w="1982" h="1315" extrusionOk="0">
                    <a:moveTo>
                      <a:pt x="1054" y="171"/>
                    </a:moveTo>
                    <a:cubicBezTo>
                      <a:pt x="1440" y="171"/>
                      <a:pt x="1762" y="352"/>
                      <a:pt x="1781" y="592"/>
                    </a:cubicBezTo>
                    <a:cubicBezTo>
                      <a:pt x="1804" y="851"/>
                      <a:pt x="1461" y="1103"/>
                      <a:pt x="1033" y="1140"/>
                    </a:cubicBezTo>
                    <a:cubicBezTo>
                      <a:pt x="1000" y="1142"/>
                      <a:pt x="967" y="1144"/>
                      <a:pt x="935" y="1144"/>
                    </a:cubicBezTo>
                    <a:cubicBezTo>
                      <a:pt x="548" y="1144"/>
                      <a:pt x="222" y="965"/>
                      <a:pt x="201" y="724"/>
                    </a:cubicBezTo>
                    <a:cubicBezTo>
                      <a:pt x="180" y="463"/>
                      <a:pt x="523" y="212"/>
                      <a:pt x="951" y="176"/>
                    </a:cubicBezTo>
                    <a:cubicBezTo>
                      <a:pt x="986" y="173"/>
                      <a:pt x="1021" y="171"/>
                      <a:pt x="1054" y="171"/>
                    </a:cubicBezTo>
                    <a:close/>
                    <a:moveTo>
                      <a:pt x="1063" y="0"/>
                    </a:moveTo>
                    <a:cubicBezTo>
                      <a:pt x="1022" y="0"/>
                      <a:pt x="980" y="2"/>
                      <a:pt x="937" y="6"/>
                    </a:cubicBezTo>
                    <a:cubicBezTo>
                      <a:pt x="398" y="51"/>
                      <a:pt x="1" y="373"/>
                      <a:pt x="31" y="737"/>
                    </a:cubicBezTo>
                    <a:cubicBezTo>
                      <a:pt x="60" y="1075"/>
                      <a:pt x="441" y="1314"/>
                      <a:pt x="922" y="1314"/>
                    </a:cubicBezTo>
                    <a:cubicBezTo>
                      <a:pt x="963" y="1314"/>
                      <a:pt x="1004" y="1313"/>
                      <a:pt x="1047" y="1308"/>
                    </a:cubicBezTo>
                    <a:cubicBezTo>
                      <a:pt x="1584" y="1263"/>
                      <a:pt x="1982" y="942"/>
                      <a:pt x="1951" y="577"/>
                    </a:cubicBezTo>
                    <a:cubicBezTo>
                      <a:pt x="1923" y="241"/>
                      <a:pt x="1547"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9"/>
              <p:cNvSpPr/>
              <p:nvPr/>
            </p:nvSpPr>
            <p:spPr>
              <a:xfrm>
                <a:off x="6477875" y="3375013"/>
                <a:ext cx="20375" cy="18275"/>
              </a:xfrm>
              <a:custGeom>
                <a:avLst/>
                <a:gdLst/>
                <a:ahLst/>
                <a:cxnLst/>
                <a:rect l="l" t="t" r="r" b="b"/>
                <a:pathLst>
                  <a:path w="815" h="731" extrusionOk="0">
                    <a:moveTo>
                      <a:pt x="545" y="1"/>
                    </a:moveTo>
                    <a:cubicBezTo>
                      <a:pt x="451" y="1"/>
                      <a:pt x="325" y="68"/>
                      <a:pt x="189" y="240"/>
                    </a:cubicBezTo>
                    <a:cubicBezTo>
                      <a:pt x="5" y="471"/>
                      <a:pt x="0" y="655"/>
                      <a:pt x="104" y="712"/>
                    </a:cubicBezTo>
                    <a:cubicBezTo>
                      <a:pt x="125" y="724"/>
                      <a:pt x="152" y="731"/>
                      <a:pt x="182" y="731"/>
                    </a:cubicBezTo>
                    <a:cubicBezTo>
                      <a:pt x="255" y="731"/>
                      <a:pt x="352" y="694"/>
                      <a:pt x="463" y="612"/>
                    </a:cubicBezTo>
                    <a:cubicBezTo>
                      <a:pt x="815" y="352"/>
                      <a:pt x="761" y="1"/>
                      <a:pt x="5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9"/>
              <p:cNvSpPr/>
              <p:nvPr/>
            </p:nvSpPr>
            <p:spPr>
              <a:xfrm>
                <a:off x="6451075" y="3405413"/>
                <a:ext cx="10350" cy="9275"/>
              </a:xfrm>
              <a:custGeom>
                <a:avLst/>
                <a:gdLst/>
                <a:ahLst/>
                <a:cxnLst/>
                <a:rect l="l" t="t" r="r" b="b"/>
                <a:pathLst>
                  <a:path w="414" h="371" extrusionOk="0">
                    <a:moveTo>
                      <a:pt x="276" y="1"/>
                    </a:moveTo>
                    <a:cubicBezTo>
                      <a:pt x="228" y="1"/>
                      <a:pt x="165" y="35"/>
                      <a:pt x="96" y="122"/>
                    </a:cubicBezTo>
                    <a:cubicBezTo>
                      <a:pt x="4" y="239"/>
                      <a:pt x="0" y="333"/>
                      <a:pt x="54" y="362"/>
                    </a:cubicBezTo>
                    <a:cubicBezTo>
                      <a:pt x="64" y="367"/>
                      <a:pt x="77" y="370"/>
                      <a:pt x="92" y="370"/>
                    </a:cubicBezTo>
                    <a:cubicBezTo>
                      <a:pt x="129" y="370"/>
                      <a:pt x="179" y="352"/>
                      <a:pt x="236" y="310"/>
                    </a:cubicBezTo>
                    <a:cubicBezTo>
                      <a:pt x="413" y="179"/>
                      <a:pt x="386"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9"/>
              <p:cNvSpPr/>
              <p:nvPr/>
            </p:nvSpPr>
            <p:spPr>
              <a:xfrm>
                <a:off x="6478200" y="3401863"/>
                <a:ext cx="13175" cy="6575"/>
              </a:xfrm>
              <a:custGeom>
                <a:avLst/>
                <a:gdLst/>
                <a:ahLst/>
                <a:cxnLst/>
                <a:rect l="l" t="t" r="r" b="b"/>
                <a:pathLst>
                  <a:path w="527" h="263" extrusionOk="0">
                    <a:moveTo>
                      <a:pt x="327" y="0"/>
                    </a:moveTo>
                    <a:cubicBezTo>
                      <a:pt x="290" y="0"/>
                      <a:pt x="245" y="8"/>
                      <a:pt x="192" y="27"/>
                    </a:cubicBezTo>
                    <a:cubicBezTo>
                      <a:pt x="53" y="77"/>
                      <a:pt x="1" y="154"/>
                      <a:pt x="28" y="206"/>
                    </a:cubicBezTo>
                    <a:cubicBezTo>
                      <a:pt x="47" y="239"/>
                      <a:pt x="96" y="262"/>
                      <a:pt x="175" y="262"/>
                    </a:cubicBezTo>
                    <a:cubicBezTo>
                      <a:pt x="186" y="262"/>
                      <a:pt x="198" y="262"/>
                      <a:pt x="210" y="261"/>
                    </a:cubicBezTo>
                    <a:cubicBezTo>
                      <a:pt x="479" y="240"/>
                      <a:pt x="527" y="0"/>
                      <a:pt x="32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9"/>
              <p:cNvSpPr/>
              <p:nvPr/>
            </p:nvSpPr>
            <p:spPr>
              <a:xfrm>
                <a:off x="5914500" y="3388638"/>
                <a:ext cx="349675" cy="226800"/>
              </a:xfrm>
              <a:custGeom>
                <a:avLst/>
                <a:gdLst/>
                <a:ahLst/>
                <a:cxnLst/>
                <a:rect l="l" t="t" r="r" b="b"/>
                <a:pathLst>
                  <a:path w="13987" h="9072" extrusionOk="0">
                    <a:moveTo>
                      <a:pt x="12182" y="0"/>
                    </a:moveTo>
                    <a:cubicBezTo>
                      <a:pt x="12070" y="0"/>
                      <a:pt x="11972" y="7"/>
                      <a:pt x="11896" y="21"/>
                    </a:cubicBezTo>
                    <a:lnTo>
                      <a:pt x="1559" y="2352"/>
                    </a:lnTo>
                    <a:cubicBezTo>
                      <a:pt x="859" y="2484"/>
                      <a:pt x="313" y="3036"/>
                      <a:pt x="201" y="3739"/>
                    </a:cubicBezTo>
                    <a:cubicBezTo>
                      <a:pt x="0" y="4983"/>
                      <a:pt x="153" y="6987"/>
                      <a:pt x="2447" y="8737"/>
                    </a:cubicBezTo>
                    <a:cubicBezTo>
                      <a:pt x="2740" y="8960"/>
                      <a:pt x="3092" y="9072"/>
                      <a:pt x="3447" y="9072"/>
                    </a:cubicBezTo>
                    <a:cubicBezTo>
                      <a:pt x="3741" y="9072"/>
                      <a:pt x="4036" y="8995"/>
                      <a:pt x="4301" y="8843"/>
                    </a:cubicBezTo>
                    <a:lnTo>
                      <a:pt x="12702" y="2824"/>
                    </a:lnTo>
                    <a:cubicBezTo>
                      <a:pt x="12985" y="2661"/>
                      <a:pt x="13153" y="2355"/>
                      <a:pt x="13137" y="2028"/>
                    </a:cubicBezTo>
                    <a:lnTo>
                      <a:pt x="13987" y="683"/>
                    </a:lnTo>
                    <a:cubicBezTo>
                      <a:pt x="13963" y="238"/>
                      <a:pt x="12833" y="0"/>
                      <a:pt x="12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9"/>
              <p:cNvSpPr/>
              <p:nvPr/>
            </p:nvSpPr>
            <p:spPr>
              <a:xfrm>
                <a:off x="5914500" y="3425938"/>
                <a:ext cx="328850" cy="189500"/>
              </a:xfrm>
              <a:custGeom>
                <a:avLst/>
                <a:gdLst/>
                <a:ahLst/>
                <a:cxnLst/>
                <a:rect l="l" t="t" r="r" b="b"/>
                <a:pathLst>
                  <a:path w="13154" h="7580" extrusionOk="0">
                    <a:moveTo>
                      <a:pt x="13108" y="1"/>
                    </a:moveTo>
                    <a:lnTo>
                      <a:pt x="5458" y="5599"/>
                    </a:lnTo>
                    <a:cubicBezTo>
                      <a:pt x="5193" y="5752"/>
                      <a:pt x="4897" y="5828"/>
                      <a:pt x="4603" y="5828"/>
                    </a:cubicBezTo>
                    <a:cubicBezTo>
                      <a:pt x="4248" y="5828"/>
                      <a:pt x="3896" y="5717"/>
                      <a:pt x="3604" y="5495"/>
                    </a:cubicBezTo>
                    <a:cubicBezTo>
                      <a:pt x="1559" y="3934"/>
                      <a:pt x="1216" y="2173"/>
                      <a:pt x="1307" y="928"/>
                    </a:cubicBezTo>
                    <a:lnTo>
                      <a:pt x="1307" y="928"/>
                    </a:lnTo>
                    <a:cubicBezTo>
                      <a:pt x="732" y="1132"/>
                      <a:pt x="299" y="1631"/>
                      <a:pt x="201" y="2247"/>
                    </a:cubicBezTo>
                    <a:cubicBezTo>
                      <a:pt x="0" y="3491"/>
                      <a:pt x="153" y="5495"/>
                      <a:pt x="2447" y="7245"/>
                    </a:cubicBezTo>
                    <a:cubicBezTo>
                      <a:pt x="2740" y="7468"/>
                      <a:pt x="3092" y="7580"/>
                      <a:pt x="3447" y="7580"/>
                    </a:cubicBezTo>
                    <a:cubicBezTo>
                      <a:pt x="3741" y="7580"/>
                      <a:pt x="4036" y="7503"/>
                      <a:pt x="4301" y="7351"/>
                    </a:cubicBezTo>
                    <a:lnTo>
                      <a:pt x="12704" y="1332"/>
                    </a:lnTo>
                    <a:cubicBezTo>
                      <a:pt x="12986" y="1169"/>
                      <a:pt x="13153" y="863"/>
                      <a:pt x="13137" y="536"/>
                    </a:cubicBezTo>
                    <a:lnTo>
                      <a:pt x="13108"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9"/>
              <p:cNvSpPr/>
              <p:nvPr/>
            </p:nvSpPr>
            <p:spPr>
              <a:xfrm>
                <a:off x="5915825" y="3394113"/>
                <a:ext cx="350775" cy="231550"/>
              </a:xfrm>
              <a:custGeom>
                <a:avLst/>
                <a:gdLst/>
                <a:ahLst/>
                <a:cxnLst/>
                <a:rect l="l" t="t" r="r" b="b"/>
                <a:pathLst>
                  <a:path w="14031" h="9262" extrusionOk="0">
                    <a:moveTo>
                      <a:pt x="12675" y="0"/>
                    </a:moveTo>
                    <a:cubicBezTo>
                      <a:pt x="12311" y="0"/>
                      <a:pt x="12012" y="39"/>
                      <a:pt x="11980" y="44"/>
                    </a:cubicBezTo>
                    <a:lnTo>
                      <a:pt x="1646" y="2374"/>
                    </a:lnTo>
                    <a:cubicBezTo>
                      <a:pt x="911" y="2512"/>
                      <a:pt x="336" y="3098"/>
                      <a:pt x="219" y="3832"/>
                    </a:cubicBezTo>
                    <a:cubicBezTo>
                      <a:pt x="0" y="5189"/>
                      <a:pt x="217" y="7171"/>
                      <a:pt x="2498" y="8911"/>
                    </a:cubicBezTo>
                    <a:cubicBezTo>
                      <a:pt x="2804" y="9144"/>
                      <a:pt x="3172" y="9262"/>
                      <a:pt x="3545" y="9262"/>
                    </a:cubicBezTo>
                    <a:cubicBezTo>
                      <a:pt x="3855" y="9262"/>
                      <a:pt x="4168" y="9181"/>
                      <a:pt x="4454" y="9016"/>
                    </a:cubicBezTo>
                    <a:lnTo>
                      <a:pt x="13100" y="2524"/>
                    </a:lnTo>
                    <a:cubicBezTo>
                      <a:pt x="13137" y="2497"/>
                      <a:pt x="13144" y="2444"/>
                      <a:pt x="13117" y="2406"/>
                    </a:cubicBezTo>
                    <a:cubicBezTo>
                      <a:pt x="13100" y="2384"/>
                      <a:pt x="13074" y="2372"/>
                      <a:pt x="13049" y="2372"/>
                    </a:cubicBezTo>
                    <a:cubicBezTo>
                      <a:pt x="13031" y="2372"/>
                      <a:pt x="13013" y="2378"/>
                      <a:pt x="12997" y="2389"/>
                    </a:cubicBezTo>
                    <a:lnTo>
                      <a:pt x="4360" y="8875"/>
                    </a:lnTo>
                    <a:cubicBezTo>
                      <a:pt x="4105" y="9021"/>
                      <a:pt x="3825" y="9093"/>
                      <a:pt x="3548" y="9093"/>
                    </a:cubicBezTo>
                    <a:cubicBezTo>
                      <a:pt x="3211" y="9093"/>
                      <a:pt x="2878" y="8986"/>
                      <a:pt x="2601" y="8775"/>
                    </a:cubicBezTo>
                    <a:cubicBezTo>
                      <a:pt x="389" y="7086"/>
                      <a:pt x="175" y="5169"/>
                      <a:pt x="386" y="3857"/>
                    </a:cubicBezTo>
                    <a:cubicBezTo>
                      <a:pt x="494" y="3195"/>
                      <a:pt x="1013" y="2667"/>
                      <a:pt x="1681" y="2540"/>
                    </a:cubicBezTo>
                    <a:lnTo>
                      <a:pt x="12010" y="211"/>
                    </a:lnTo>
                    <a:cubicBezTo>
                      <a:pt x="12162" y="191"/>
                      <a:pt x="12405" y="170"/>
                      <a:pt x="12667" y="170"/>
                    </a:cubicBezTo>
                    <a:cubicBezTo>
                      <a:pt x="13151" y="170"/>
                      <a:pt x="13699" y="240"/>
                      <a:pt x="13861" y="508"/>
                    </a:cubicBezTo>
                    <a:cubicBezTo>
                      <a:pt x="13877" y="535"/>
                      <a:pt x="13904" y="550"/>
                      <a:pt x="13933" y="550"/>
                    </a:cubicBezTo>
                    <a:cubicBezTo>
                      <a:pt x="13948" y="550"/>
                      <a:pt x="13964" y="546"/>
                      <a:pt x="13978" y="537"/>
                    </a:cubicBezTo>
                    <a:cubicBezTo>
                      <a:pt x="14019" y="513"/>
                      <a:pt x="14031" y="461"/>
                      <a:pt x="14007" y="420"/>
                    </a:cubicBezTo>
                    <a:cubicBezTo>
                      <a:pt x="13800" y="75"/>
                      <a:pt x="13177" y="0"/>
                      <a:pt x="12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9"/>
              <p:cNvSpPr/>
              <p:nvPr/>
            </p:nvSpPr>
            <p:spPr>
              <a:xfrm>
                <a:off x="6049975" y="3450513"/>
                <a:ext cx="46275" cy="48850"/>
              </a:xfrm>
              <a:custGeom>
                <a:avLst/>
                <a:gdLst/>
                <a:ahLst/>
                <a:cxnLst/>
                <a:rect l="l" t="t" r="r" b="b"/>
                <a:pathLst>
                  <a:path w="1851" h="1954" extrusionOk="0">
                    <a:moveTo>
                      <a:pt x="907" y="0"/>
                    </a:moveTo>
                    <a:cubicBezTo>
                      <a:pt x="459" y="0"/>
                      <a:pt x="1" y="353"/>
                      <a:pt x="87" y="1058"/>
                    </a:cubicBezTo>
                    <a:cubicBezTo>
                      <a:pt x="145" y="1513"/>
                      <a:pt x="370" y="1805"/>
                      <a:pt x="635" y="1910"/>
                    </a:cubicBezTo>
                    <a:cubicBezTo>
                      <a:pt x="709" y="1938"/>
                      <a:pt x="785" y="1953"/>
                      <a:pt x="862" y="1953"/>
                    </a:cubicBezTo>
                    <a:cubicBezTo>
                      <a:pt x="1173" y="1953"/>
                      <a:pt x="1491" y="1713"/>
                      <a:pt x="1630" y="1204"/>
                    </a:cubicBezTo>
                    <a:cubicBezTo>
                      <a:pt x="1851" y="401"/>
                      <a:pt x="1385" y="0"/>
                      <a:pt x="9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9"/>
              <p:cNvSpPr/>
              <p:nvPr/>
            </p:nvSpPr>
            <p:spPr>
              <a:xfrm>
                <a:off x="6097550" y="3476813"/>
                <a:ext cx="36825" cy="25650"/>
              </a:xfrm>
              <a:custGeom>
                <a:avLst/>
                <a:gdLst/>
                <a:ahLst/>
                <a:cxnLst/>
                <a:rect l="l" t="t" r="r" b="b"/>
                <a:pathLst>
                  <a:path w="1473" h="1026" extrusionOk="0">
                    <a:moveTo>
                      <a:pt x="689" y="1"/>
                    </a:moveTo>
                    <a:cubicBezTo>
                      <a:pt x="575" y="1"/>
                      <a:pt x="448" y="40"/>
                      <a:pt x="317" y="133"/>
                    </a:cubicBezTo>
                    <a:cubicBezTo>
                      <a:pt x="90" y="297"/>
                      <a:pt x="0" y="502"/>
                      <a:pt x="21" y="674"/>
                    </a:cubicBezTo>
                    <a:cubicBezTo>
                      <a:pt x="46" y="871"/>
                      <a:pt x="215" y="1025"/>
                      <a:pt x="488" y="1025"/>
                    </a:cubicBezTo>
                    <a:cubicBezTo>
                      <a:pt x="549" y="1025"/>
                      <a:pt x="616" y="1017"/>
                      <a:pt x="688" y="1000"/>
                    </a:cubicBezTo>
                    <a:cubicBezTo>
                      <a:pt x="1472" y="816"/>
                      <a:pt x="1210" y="1"/>
                      <a:pt x="68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9"/>
              <p:cNvSpPr/>
              <p:nvPr/>
            </p:nvSpPr>
            <p:spPr>
              <a:xfrm>
                <a:off x="6110025" y="3445213"/>
                <a:ext cx="24325" cy="16950"/>
              </a:xfrm>
              <a:custGeom>
                <a:avLst/>
                <a:gdLst/>
                <a:ahLst/>
                <a:cxnLst/>
                <a:rect l="l" t="t" r="r" b="b"/>
                <a:pathLst>
                  <a:path w="973" h="678" extrusionOk="0">
                    <a:moveTo>
                      <a:pt x="456" y="1"/>
                    </a:moveTo>
                    <a:cubicBezTo>
                      <a:pt x="380" y="1"/>
                      <a:pt x="296" y="27"/>
                      <a:pt x="210" y="89"/>
                    </a:cubicBezTo>
                    <a:cubicBezTo>
                      <a:pt x="60" y="197"/>
                      <a:pt x="1" y="332"/>
                      <a:pt x="16" y="446"/>
                    </a:cubicBezTo>
                    <a:cubicBezTo>
                      <a:pt x="32" y="576"/>
                      <a:pt x="143" y="677"/>
                      <a:pt x="324" y="677"/>
                    </a:cubicBezTo>
                    <a:cubicBezTo>
                      <a:pt x="364" y="677"/>
                      <a:pt x="409" y="672"/>
                      <a:pt x="456" y="661"/>
                    </a:cubicBezTo>
                    <a:cubicBezTo>
                      <a:pt x="973" y="539"/>
                      <a:pt x="799" y="1"/>
                      <a:pt x="45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9"/>
              <p:cNvSpPr/>
              <p:nvPr/>
            </p:nvSpPr>
            <p:spPr>
              <a:xfrm>
                <a:off x="5896300" y="3441963"/>
                <a:ext cx="56025" cy="42125"/>
              </a:xfrm>
              <a:custGeom>
                <a:avLst/>
                <a:gdLst/>
                <a:ahLst/>
                <a:cxnLst/>
                <a:rect l="l" t="t" r="r" b="b"/>
                <a:pathLst>
                  <a:path w="2241" h="1685" extrusionOk="0">
                    <a:moveTo>
                      <a:pt x="1498" y="0"/>
                    </a:moveTo>
                    <a:cubicBezTo>
                      <a:pt x="1260" y="0"/>
                      <a:pt x="983" y="86"/>
                      <a:pt x="728" y="258"/>
                    </a:cubicBezTo>
                    <a:cubicBezTo>
                      <a:pt x="230" y="592"/>
                      <a:pt x="1" y="1127"/>
                      <a:pt x="218" y="1448"/>
                    </a:cubicBezTo>
                    <a:cubicBezTo>
                      <a:pt x="324" y="1606"/>
                      <a:pt x="516" y="1684"/>
                      <a:pt x="742" y="1684"/>
                    </a:cubicBezTo>
                    <a:cubicBezTo>
                      <a:pt x="981" y="1684"/>
                      <a:pt x="1258" y="1598"/>
                      <a:pt x="1513" y="1426"/>
                    </a:cubicBezTo>
                    <a:cubicBezTo>
                      <a:pt x="2011" y="1092"/>
                      <a:pt x="2240" y="559"/>
                      <a:pt x="2023" y="235"/>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9"/>
              <p:cNvSpPr/>
              <p:nvPr/>
            </p:nvSpPr>
            <p:spPr>
              <a:xfrm>
                <a:off x="5893925" y="3439838"/>
                <a:ext cx="60775" cy="46325"/>
              </a:xfrm>
              <a:custGeom>
                <a:avLst/>
                <a:gdLst/>
                <a:ahLst/>
                <a:cxnLst/>
                <a:rect l="l" t="t" r="r" b="b"/>
                <a:pathLst>
                  <a:path w="2431" h="1853" extrusionOk="0">
                    <a:moveTo>
                      <a:pt x="1594" y="170"/>
                    </a:moveTo>
                    <a:cubicBezTo>
                      <a:pt x="1801" y="170"/>
                      <a:pt x="1962" y="240"/>
                      <a:pt x="2048" y="368"/>
                    </a:cubicBezTo>
                    <a:lnTo>
                      <a:pt x="2048" y="369"/>
                    </a:lnTo>
                    <a:cubicBezTo>
                      <a:pt x="2238" y="651"/>
                      <a:pt x="2019" y="1133"/>
                      <a:pt x="1561" y="1441"/>
                    </a:cubicBezTo>
                    <a:cubicBezTo>
                      <a:pt x="1319" y="1603"/>
                      <a:pt x="1058" y="1686"/>
                      <a:pt x="837" y="1686"/>
                    </a:cubicBezTo>
                    <a:cubicBezTo>
                      <a:pt x="639" y="1686"/>
                      <a:pt x="474" y="1620"/>
                      <a:pt x="384" y="1486"/>
                    </a:cubicBezTo>
                    <a:cubicBezTo>
                      <a:pt x="193" y="1203"/>
                      <a:pt x="412" y="721"/>
                      <a:pt x="872" y="413"/>
                    </a:cubicBezTo>
                    <a:cubicBezTo>
                      <a:pt x="1098" y="261"/>
                      <a:pt x="1350" y="175"/>
                      <a:pt x="1578" y="170"/>
                    </a:cubicBezTo>
                    <a:close/>
                    <a:moveTo>
                      <a:pt x="1575" y="0"/>
                    </a:moveTo>
                    <a:cubicBezTo>
                      <a:pt x="1314" y="5"/>
                      <a:pt x="1030" y="100"/>
                      <a:pt x="776" y="272"/>
                    </a:cubicBezTo>
                    <a:cubicBezTo>
                      <a:pt x="239" y="633"/>
                      <a:pt x="0" y="1219"/>
                      <a:pt x="242" y="1581"/>
                    </a:cubicBezTo>
                    <a:cubicBezTo>
                      <a:pt x="363" y="1761"/>
                      <a:pt x="583" y="1852"/>
                      <a:pt x="839" y="1852"/>
                    </a:cubicBezTo>
                    <a:lnTo>
                      <a:pt x="839" y="1852"/>
                    </a:lnTo>
                    <a:cubicBezTo>
                      <a:pt x="1095" y="1852"/>
                      <a:pt x="1388" y="1761"/>
                      <a:pt x="1655" y="1582"/>
                    </a:cubicBezTo>
                    <a:cubicBezTo>
                      <a:pt x="2193" y="1221"/>
                      <a:pt x="2431" y="635"/>
                      <a:pt x="2189" y="273"/>
                    </a:cubicBezTo>
                    <a:cubicBezTo>
                      <a:pt x="2068" y="93"/>
                      <a:pt x="1857" y="2"/>
                      <a:pt x="1575" y="0"/>
                    </a:cubicBezTo>
                    <a:close/>
                    <a:moveTo>
                      <a:pt x="839" y="1852"/>
                    </a:moveTo>
                    <a:lnTo>
                      <a:pt x="839" y="1852"/>
                    </a:lnTo>
                    <a:cubicBezTo>
                      <a:pt x="839" y="1852"/>
                      <a:pt x="839" y="1852"/>
                      <a:pt x="838" y="1852"/>
                    </a:cubicBezTo>
                    <a:lnTo>
                      <a:pt x="840" y="1852"/>
                    </a:lnTo>
                    <a:cubicBezTo>
                      <a:pt x="840" y="1852"/>
                      <a:pt x="839" y="1852"/>
                      <a:pt x="839" y="18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9"/>
              <p:cNvSpPr/>
              <p:nvPr/>
            </p:nvSpPr>
            <p:spPr>
              <a:xfrm>
                <a:off x="5905375" y="3471588"/>
                <a:ext cx="56025" cy="42100"/>
              </a:xfrm>
              <a:custGeom>
                <a:avLst/>
                <a:gdLst/>
                <a:ahLst/>
                <a:cxnLst/>
                <a:rect l="l" t="t" r="r" b="b"/>
                <a:pathLst>
                  <a:path w="2241" h="1684" extrusionOk="0">
                    <a:moveTo>
                      <a:pt x="1498" y="0"/>
                    </a:moveTo>
                    <a:cubicBezTo>
                      <a:pt x="1260" y="0"/>
                      <a:pt x="983" y="86"/>
                      <a:pt x="728" y="257"/>
                    </a:cubicBezTo>
                    <a:cubicBezTo>
                      <a:pt x="229" y="593"/>
                      <a:pt x="1" y="1126"/>
                      <a:pt x="218" y="1449"/>
                    </a:cubicBezTo>
                    <a:cubicBezTo>
                      <a:pt x="323" y="1606"/>
                      <a:pt x="514" y="1684"/>
                      <a:pt x="741" y="1684"/>
                    </a:cubicBezTo>
                    <a:cubicBezTo>
                      <a:pt x="980" y="1684"/>
                      <a:pt x="1257" y="1598"/>
                      <a:pt x="1513" y="1426"/>
                    </a:cubicBezTo>
                    <a:cubicBezTo>
                      <a:pt x="2011" y="1091"/>
                      <a:pt x="2240" y="558"/>
                      <a:pt x="2023" y="236"/>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9"/>
              <p:cNvSpPr/>
              <p:nvPr/>
            </p:nvSpPr>
            <p:spPr>
              <a:xfrm>
                <a:off x="5902950" y="3469513"/>
                <a:ext cx="60825" cy="46250"/>
              </a:xfrm>
              <a:custGeom>
                <a:avLst/>
                <a:gdLst/>
                <a:ahLst/>
                <a:cxnLst/>
                <a:rect l="l" t="t" r="r" b="b"/>
                <a:pathLst>
                  <a:path w="2433" h="1850" extrusionOk="0">
                    <a:moveTo>
                      <a:pt x="1596" y="167"/>
                    </a:moveTo>
                    <a:cubicBezTo>
                      <a:pt x="1794" y="167"/>
                      <a:pt x="1959" y="233"/>
                      <a:pt x="2049" y="366"/>
                    </a:cubicBezTo>
                    <a:cubicBezTo>
                      <a:pt x="2240" y="649"/>
                      <a:pt x="2021" y="1130"/>
                      <a:pt x="1561" y="1438"/>
                    </a:cubicBezTo>
                    <a:cubicBezTo>
                      <a:pt x="1319" y="1601"/>
                      <a:pt x="1057" y="1684"/>
                      <a:pt x="836" y="1684"/>
                    </a:cubicBezTo>
                    <a:cubicBezTo>
                      <a:pt x="639" y="1684"/>
                      <a:pt x="475" y="1618"/>
                      <a:pt x="385" y="1485"/>
                    </a:cubicBezTo>
                    <a:cubicBezTo>
                      <a:pt x="195" y="1201"/>
                      <a:pt x="414" y="720"/>
                      <a:pt x="872" y="412"/>
                    </a:cubicBezTo>
                    <a:cubicBezTo>
                      <a:pt x="1115" y="249"/>
                      <a:pt x="1376" y="167"/>
                      <a:pt x="1596" y="167"/>
                    </a:cubicBezTo>
                    <a:close/>
                    <a:moveTo>
                      <a:pt x="1594" y="0"/>
                    </a:moveTo>
                    <a:cubicBezTo>
                      <a:pt x="1338" y="0"/>
                      <a:pt x="1045" y="90"/>
                      <a:pt x="776" y="271"/>
                    </a:cubicBezTo>
                    <a:cubicBezTo>
                      <a:pt x="241" y="632"/>
                      <a:pt x="1" y="1218"/>
                      <a:pt x="244" y="1579"/>
                    </a:cubicBezTo>
                    <a:cubicBezTo>
                      <a:pt x="365" y="1760"/>
                      <a:pt x="585" y="1849"/>
                      <a:pt x="840" y="1849"/>
                    </a:cubicBezTo>
                    <a:cubicBezTo>
                      <a:pt x="1097" y="1849"/>
                      <a:pt x="1388" y="1760"/>
                      <a:pt x="1657" y="1581"/>
                    </a:cubicBezTo>
                    <a:cubicBezTo>
                      <a:pt x="2194" y="1219"/>
                      <a:pt x="2433" y="632"/>
                      <a:pt x="2190" y="271"/>
                    </a:cubicBezTo>
                    <a:cubicBezTo>
                      <a:pt x="2068" y="90"/>
                      <a:pt x="1850"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a:off x="5914225" y="3500863"/>
                <a:ext cx="55975" cy="42125"/>
              </a:xfrm>
              <a:custGeom>
                <a:avLst/>
                <a:gdLst/>
                <a:ahLst/>
                <a:cxnLst/>
                <a:rect l="l" t="t" r="r" b="b"/>
                <a:pathLst>
                  <a:path w="2239" h="1685" extrusionOk="0">
                    <a:moveTo>
                      <a:pt x="1498" y="1"/>
                    </a:moveTo>
                    <a:cubicBezTo>
                      <a:pt x="1260" y="1"/>
                      <a:pt x="983" y="87"/>
                      <a:pt x="728" y="258"/>
                    </a:cubicBezTo>
                    <a:cubicBezTo>
                      <a:pt x="228" y="594"/>
                      <a:pt x="1" y="1127"/>
                      <a:pt x="218" y="1449"/>
                    </a:cubicBezTo>
                    <a:cubicBezTo>
                      <a:pt x="323" y="1606"/>
                      <a:pt x="515" y="1685"/>
                      <a:pt x="742" y="1685"/>
                    </a:cubicBezTo>
                    <a:cubicBezTo>
                      <a:pt x="980" y="1685"/>
                      <a:pt x="1257" y="1598"/>
                      <a:pt x="1513" y="1427"/>
                    </a:cubicBezTo>
                    <a:cubicBezTo>
                      <a:pt x="2011" y="1092"/>
                      <a:pt x="2238" y="559"/>
                      <a:pt x="2023" y="236"/>
                    </a:cubicBezTo>
                    <a:cubicBezTo>
                      <a:pt x="1917" y="79"/>
                      <a:pt x="1725"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a:off x="5911800" y="3498738"/>
                <a:ext cx="57675" cy="46400"/>
              </a:xfrm>
              <a:custGeom>
                <a:avLst/>
                <a:gdLst/>
                <a:ahLst/>
                <a:cxnLst/>
                <a:rect l="l" t="t" r="r" b="b"/>
                <a:pathLst>
                  <a:path w="2307" h="1856" extrusionOk="0">
                    <a:moveTo>
                      <a:pt x="1594" y="170"/>
                    </a:moveTo>
                    <a:cubicBezTo>
                      <a:pt x="1802" y="170"/>
                      <a:pt x="1962" y="242"/>
                      <a:pt x="2048" y="369"/>
                    </a:cubicBezTo>
                    <a:cubicBezTo>
                      <a:pt x="2111" y="463"/>
                      <a:pt x="2130" y="583"/>
                      <a:pt x="2105" y="718"/>
                    </a:cubicBezTo>
                    <a:cubicBezTo>
                      <a:pt x="2053" y="976"/>
                      <a:pt x="1851" y="1247"/>
                      <a:pt x="1561" y="1441"/>
                    </a:cubicBezTo>
                    <a:cubicBezTo>
                      <a:pt x="1333" y="1594"/>
                      <a:pt x="1083" y="1681"/>
                      <a:pt x="854" y="1684"/>
                    </a:cubicBezTo>
                    <a:cubicBezTo>
                      <a:pt x="849" y="1685"/>
                      <a:pt x="843" y="1685"/>
                      <a:pt x="838" y="1685"/>
                    </a:cubicBezTo>
                    <a:cubicBezTo>
                      <a:pt x="630" y="1685"/>
                      <a:pt x="471" y="1616"/>
                      <a:pt x="384" y="1487"/>
                    </a:cubicBezTo>
                    <a:cubicBezTo>
                      <a:pt x="195" y="1204"/>
                      <a:pt x="413" y="723"/>
                      <a:pt x="872" y="415"/>
                    </a:cubicBezTo>
                    <a:cubicBezTo>
                      <a:pt x="1100" y="261"/>
                      <a:pt x="1350" y="175"/>
                      <a:pt x="1579" y="172"/>
                    </a:cubicBezTo>
                    <a:cubicBezTo>
                      <a:pt x="1584" y="170"/>
                      <a:pt x="1590" y="170"/>
                      <a:pt x="1594" y="170"/>
                    </a:cubicBezTo>
                    <a:close/>
                    <a:moveTo>
                      <a:pt x="1583" y="0"/>
                    </a:moveTo>
                    <a:cubicBezTo>
                      <a:pt x="1581" y="0"/>
                      <a:pt x="1578" y="0"/>
                      <a:pt x="1576" y="0"/>
                    </a:cubicBezTo>
                    <a:cubicBezTo>
                      <a:pt x="1315" y="5"/>
                      <a:pt x="1031" y="102"/>
                      <a:pt x="776" y="274"/>
                    </a:cubicBezTo>
                    <a:cubicBezTo>
                      <a:pt x="240" y="633"/>
                      <a:pt x="0" y="1221"/>
                      <a:pt x="243" y="1582"/>
                    </a:cubicBezTo>
                    <a:cubicBezTo>
                      <a:pt x="362" y="1758"/>
                      <a:pt x="573" y="1855"/>
                      <a:pt x="838" y="1855"/>
                    </a:cubicBezTo>
                    <a:lnTo>
                      <a:pt x="857" y="1855"/>
                    </a:lnTo>
                    <a:cubicBezTo>
                      <a:pt x="1118" y="1851"/>
                      <a:pt x="1402" y="1754"/>
                      <a:pt x="1657" y="1582"/>
                    </a:cubicBezTo>
                    <a:cubicBezTo>
                      <a:pt x="1983" y="1364"/>
                      <a:pt x="2212" y="1052"/>
                      <a:pt x="2271" y="752"/>
                    </a:cubicBezTo>
                    <a:cubicBezTo>
                      <a:pt x="2306" y="571"/>
                      <a:pt x="2279" y="406"/>
                      <a:pt x="2190" y="274"/>
                    </a:cubicBezTo>
                    <a:cubicBezTo>
                      <a:pt x="2069" y="94"/>
                      <a:pt x="1853" y="0"/>
                      <a:pt x="1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9"/>
              <p:cNvSpPr/>
              <p:nvPr/>
            </p:nvSpPr>
            <p:spPr>
              <a:xfrm>
                <a:off x="5920975" y="3532463"/>
                <a:ext cx="45225" cy="34025"/>
              </a:xfrm>
              <a:custGeom>
                <a:avLst/>
                <a:gdLst/>
                <a:ahLst/>
                <a:cxnLst/>
                <a:rect l="l" t="t" r="r" b="b"/>
                <a:pathLst>
                  <a:path w="1809" h="1361" extrusionOk="0">
                    <a:moveTo>
                      <a:pt x="1209" y="1"/>
                    </a:moveTo>
                    <a:cubicBezTo>
                      <a:pt x="1017" y="1"/>
                      <a:pt x="794" y="71"/>
                      <a:pt x="587" y="209"/>
                    </a:cubicBezTo>
                    <a:cubicBezTo>
                      <a:pt x="184" y="479"/>
                      <a:pt x="1" y="910"/>
                      <a:pt x="175" y="1170"/>
                    </a:cubicBezTo>
                    <a:cubicBezTo>
                      <a:pt x="261" y="1297"/>
                      <a:pt x="416" y="1361"/>
                      <a:pt x="599" y="1361"/>
                    </a:cubicBezTo>
                    <a:cubicBezTo>
                      <a:pt x="792" y="1361"/>
                      <a:pt x="1015" y="1291"/>
                      <a:pt x="1221" y="1152"/>
                    </a:cubicBezTo>
                    <a:cubicBezTo>
                      <a:pt x="1624" y="881"/>
                      <a:pt x="1809" y="452"/>
                      <a:pt x="1633" y="191"/>
                    </a:cubicBezTo>
                    <a:cubicBezTo>
                      <a:pt x="1548" y="64"/>
                      <a:pt x="1393" y="1"/>
                      <a:pt x="1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9"/>
              <p:cNvSpPr/>
              <p:nvPr/>
            </p:nvSpPr>
            <p:spPr>
              <a:xfrm>
                <a:off x="5918475" y="3530338"/>
                <a:ext cx="50200" cy="38325"/>
              </a:xfrm>
              <a:custGeom>
                <a:avLst/>
                <a:gdLst/>
                <a:ahLst/>
                <a:cxnLst/>
                <a:rect l="l" t="t" r="r" b="b"/>
                <a:pathLst>
                  <a:path w="2008" h="1533" extrusionOk="0">
                    <a:moveTo>
                      <a:pt x="1309" y="171"/>
                    </a:moveTo>
                    <a:cubicBezTo>
                      <a:pt x="1472" y="171"/>
                      <a:pt x="1596" y="224"/>
                      <a:pt x="1663" y="323"/>
                    </a:cubicBezTo>
                    <a:cubicBezTo>
                      <a:pt x="1809" y="540"/>
                      <a:pt x="1630" y="927"/>
                      <a:pt x="1274" y="1167"/>
                    </a:cubicBezTo>
                    <a:cubicBezTo>
                      <a:pt x="1084" y="1295"/>
                      <a:pt x="874" y="1359"/>
                      <a:pt x="698" y="1359"/>
                    </a:cubicBezTo>
                    <a:cubicBezTo>
                      <a:pt x="543" y="1359"/>
                      <a:pt x="413" y="1309"/>
                      <a:pt x="345" y="1208"/>
                    </a:cubicBezTo>
                    <a:cubicBezTo>
                      <a:pt x="199" y="991"/>
                      <a:pt x="379" y="604"/>
                      <a:pt x="735" y="365"/>
                    </a:cubicBezTo>
                    <a:cubicBezTo>
                      <a:pt x="916" y="242"/>
                      <a:pt x="1116" y="174"/>
                      <a:pt x="1297" y="171"/>
                    </a:cubicBezTo>
                    <a:close/>
                    <a:moveTo>
                      <a:pt x="1294" y="1"/>
                    </a:moveTo>
                    <a:cubicBezTo>
                      <a:pt x="1080" y="4"/>
                      <a:pt x="848" y="83"/>
                      <a:pt x="640" y="224"/>
                    </a:cubicBezTo>
                    <a:cubicBezTo>
                      <a:pt x="192" y="525"/>
                      <a:pt x="1" y="998"/>
                      <a:pt x="204" y="1303"/>
                    </a:cubicBezTo>
                    <a:cubicBezTo>
                      <a:pt x="307" y="1457"/>
                      <a:pt x="488" y="1533"/>
                      <a:pt x="699" y="1533"/>
                    </a:cubicBezTo>
                    <a:cubicBezTo>
                      <a:pt x="907" y="1533"/>
                      <a:pt x="1145" y="1458"/>
                      <a:pt x="1368" y="1308"/>
                    </a:cubicBezTo>
                    <a:cubicBezTo>
                      <a:pt x="1816" y="1007"/>
                      <a:pt x="2008" y="532"/>
                      <a:pt x="1804" y="229"/>
                    </a:cubicBezTo>
                    <a:cubicBezTo>
                      <a:pt x="1705" y="81"/>
                      <a:pt x="1529" y="1"/>
                      <a:pt x="1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9"/>
              <p:cNvSpPr/>
              <p:nvPr/>
            </p:nvSpPr>
            <p:spPr>
              <a:xfrm>
                <a:off x="6185650" y="3405588"/>
                <a:ext cx="27000" cy="11875"/>
              </a:xfrm>
              <a:custGeom>
                <a:avLst/>
                <a:gdLst/>
                <a:ahLst/>
                <a:cxnLst/>
                <a:rect l="l" t="t" r="r" b="b"/>
                <a:pathLst>
                  <a:path w="1080" h="475" extrusionOk="0">
                    <a:moveTo>
                      <a:pt x="545" y="0"/>
                    </a:moveTo>
                    <a:cubicBezTo>
                      <a:pt x="0" y="0"/>
                      <a:pt x="114" y="474"/>
                      <a:pt x="592" y="474"/>
                    </a:cubicBezTo>
                    <a:cubicBezTo>
                      <a:pt x="634" y="474"/>
                      <a:pt x="679" y="470"/>
                      <a:pt x="727" y="462"/>
                    </a:cubicBezTo>
                    <a:cubicBezTo>
                      <a:pt x="921" y="429"/>
                      <a:pt x="1027" y="353"/>
                      <a:pt x="1049" y="271"/>
                    </a:cubicBezTo>
                    <a:cubicBezTo>
                      <a:pt x="1079" y="157"/>
                      <a:pt x="942" y="33"/>
                      <a:pt x="649" y="5"/>
                    </a:cubicBezTo>
                    <a:cubicBezTo>
                      <a:pt x="612" y="2"/>
                      <a:pt x="578"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9"/>
              <p:cNvSpPr/>
              <p:nvPr/>
            </p:nvSpPr>
            <p:spPr>
              <a:xfrm>
                <a:off x="6233625" y="3403663"/>
                <a:ext cx="13675" cy="6025"/>
              </a:xfrm>
              <a:custGeom>
                <a:avLst/>
                <a:gdLst/>
                <a:ahLst/>
                <a:cxnLst/>
                <a:rect l="l" t="t" r="r" b="b"/>
                <a:pathLst>
                  <a:path w="547" h="241" extrusionOk="0">
                    <a:moveTo>
                      <a:pt x="276" y="1"/>
                    </a:moveTo>
                    <a:cubicBezTo>
                      <a:pt x="1" y="1"/>
                      <a:pt x="58" y="240"/>
                      <a:pt x="298" y="240"/>
                    </a:cubicBezTo>
                    <a:cubicBezTo>
                      <a:pt x="320" y="240"/>
                      <a:pt x="344" y="239"/>
                      <a:pt x="369" y="234"/>
                    </a:cubicBezTo>
                    <a:cubicBezTo>
                      <a:pt x="467" y="217"/>
                      <a:pt x="520" y="180"/>
                      <a:pt x="531" y="139"/>
                    </a:cubicBezTo>
                    <a:cubicBezTo>
                      <a:pt x="546" y="81"/>
                      <a:pt x="478" y="19"/>
                      <a:pt x="329" y="3"/>
                    </a:cubicBezTo>
                    <a:cubicBezTo>
                      <a:pt x="310" y="2"/>
                      <a:pt x="293"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9"/>
              <p:cNvSpPr/>
              <p:nvPr/>
            </p:nvSpPr>
            <p:spPr>
              <a:xfrm>
                <a:off x="6211350" y="3419838"/>
                <a:ext cx="12175" cy="7675"/>
              </a:xfrm>
              <a:custGeom>
                <a:avLst/>
                <a:gdLst/>
                <a:ahLst/>
                <a:cxnLst/>
                <a:rect l="l" t="t" r="r" b="b"/>
                <a:pathLst>
                  <a:path w="487" h="307" extrusionOk="0">
                    <a:moveTo>
                      <a:pt x="383" y="1"/>
                    </a:moveTo>
                    <a:cubicBezTo>
                      <a:pt x="343" y="1"/>
                      <a:pt x="291" y="14"/>
                      <a:pt x="230" y="44"/>
                    </a:cubicBezTo>
                    <a:cubicBezTo>
                      <a:pt x="1" y="161"/>
                      <a:pt x="56" y="306"/>
                      <a:pt x="191" y="306"/>
                    </a:cubicBezTo>
                    <a:cubicBezTo>
                      <a:pt x="248" y="306"/>
                      <a:pt x="318" y="281"/>
                      <a:pt x="387" y="219"/>
                    </a:cubicBezTo>
                    <a:cubicBezTo>
                      <a:pt x="461" y="152"/>
                      <a:pt x="487" y="91"/>
                      <a:pt x="473" y="50"/>
                    </a:cubicBezTo>
                    <a:cubicBezTo>
                      <a:pt x="463" y="20"/>
                      <a:pt x="432" y="1"/>
                      <a:pt x="38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5" name="Google Shape;1335;p29"/>
          <p:cNvGrpSpPr/>
          <p:nvPr/>
        </p:nvGrpSpPr>
        <p:grpSpPr>
          <a:xfrm rot="-575390">
            <a:off x="5257345" y="806676"/>
            <a:ext cx="1351903" cy="1067127"/>
            <a:chOff x="6005625" y="3172163"/>
            <a:chExt cx="1122725" cy="886225"/>
          </a:xfrm>
        </p:grpSpPr>
        <p:sp>
          <p:nvSpPr>
            <p:cNvPr id="1336" name="Google Shape;1336;p29"/>
            <p:cNvSpPr/>
            <p:nvPr/>
          </p:nvSpPr>
          <p:spPr>
            <a:xfrm>
              <a:off x="6005625" y="3172163"/>
              <a:ext cx="1114400" cy="886225"/>
            </a:xfrm>
            <a:custGeom>
              <a:avLst/>
              <a:gdLst/>
              <a:ahLst/>
              <a:cxnLst/>
              <a:rect l="l" t="t" r="r" b="b"/>
              <a:pathLst>
                <a:path w="44576" h="35449" extrusionOk="0">
                  <a:moveTo>
                    <a:pt x="21825" y="0"/>
                  </a:moveTo>
                  <a:cubicBezTo>
                    <a:pt x="18807" y="0"/>
                    <a:pt x="15702" y="752"/>
                    <a:pt x="12812" y="2190"/>
                  </a:cubicBezTo>
                  <a:cubicBezTo>
                    <a:pt x="12589" y="2301"/>
                    <a:pt x="12449" y="2516"/>
                    <a:pt x="12440" y="2767"/>
                  </a:cubicBezTo>
                  <a:cubicBezTo>
                    <a:pt x="12434" y="2912"/>
                    <a:pt x="12473" y="3049"/>
                    <a:pt x="12549" y="3163"/>
                  </a:cubicBezTo>
                  <a:cubicBezTo>
                    <a:pt x="12543" y="3196"/>
                    <a:pt x="12540" y="3230"/>
                    <a:pt x="12540" y="3263"/>
                  </a:cubicBezTo>
                  <a:cubicBezTo>
                    <a:pt x="11597" y="3749"/>
                    <a:pt x="10680" y="4306"/>
                    <a:pt x="9800" y="4931"/>
                  </a:cubicBezTo>
                  <a:cubicBezTo>
                    <a:pt x="9586" y="4810"/>
                    <a:pt x="9361" y="4690"/>
                    <a:pt x="9124" y="4572"/>
                  </a:cubicBezTo>
                  <a:cubicBezTo>
                    <a:pt x="9112" y="4566"/>
                    <a:pt x="9100" y="4563"/>
                    <a:pt x="9087" y="4563"/>
                  </a:cubicBezTo>
                  <a:cubicBezTo>
                    <a:pt x="9069" y="4563"/>
                    <a:pt x="9050" y="4569"/>
                    <a:pt x="9035" y="4581"/>
                  </a:cubicBezTo>
                  <a:cubicBezTo>
                    <a:pt x="4735" y="7918"/>
                    <a:pt x="1743" y="12706"/>
                    <a:pt x="607" y="18065"/>
                  </a:cubicBezTo>
                  <a:cubicBezTo>
                    <a:pt x="601" y="18095"/>
                    <a:pt x="612" y="18127"/>
                    <a:pt x="638" y="18148"/>
                  </a:cubicBezTo>
                  <a:cubicBezTo>
                    <a:pt x="653" y="18160"/>
                    <a:pt x="671" y="18168"/>
                    <a:pt x="691" y="18168"/>
                  </a:cubicBezTo>
                  <a:cubicBezTo>
                    <a:pt x="703" y="18168"/>
                    <a:pt x="714" y="18165"/>
                    <a:pt x="724" y="18160"/>
                  </a:cubicBezTo>
                  <a:cubicBezTo>
                    <a:pt x="744" y="18151"/>
                    <a:pt x="764" y="18144"/>
                    <a:pt x="784" y="18136"/>
                  </a:cubicBezTo>
                  <a:lnTo>
                    <a:pt x="784" y="18136"/>
                  </a:lnTo>
                  <a:cubicBezTo>
                    <a:pt x="752" y="18273"/>
                    <a:pt x="721" y="18411"/>
                    <a:pt x="691" y="18549"/>
                  </a:cubicBezTo>
                  <a:lnTo>
                    <a:pt x="702" y="18545"/>
                  </a:lnTo>
                  <a:lnTo>
                    <a:pt x="702" y="18545"/>
                  </a:lnTo>
                  <a:cubicBezTo>
                    <a:pt x="583" y="19056"/>
                    <a:pt x="480" y="19572"/>
                    <a:pt x="395" y="20093"/>
                  </a:cubicBezTo>
                  <a:cubicBezTo>
                    <a:pt x="390" y="20095"/>
                    <a:pt x="387" y="20095"/>
                    <a:pt x="383" y="20096"/>
                  </a:cubicBezTo>
                  <a:cubicBezTo>
                    <a:pt x="339" y="20111"/>
                    <a:pt x="314" y="20160"/>
                    <a:pt x="330" y="20204"/>
                  </a:cubicBezTo>
                  <a:cubicBezTo>
                    <a:pt x="340" y="20234"/>
                    <a:pt x="351" y="20263"/>
                    <a:pt x="363" y="20292"/>
                  </a:cubicBezTo>
                  <a:cubicBezTo>
                    <a:pt x="246" y="21039"/>
                    <a:pt x="164" y="21795"/>
                    <a:pt x="116" y="22560"/>
                  </a:cubicBezTo>
                  <a:cubicBezTo>
                    <a:pt x="0" y="24429"/>
                    <a:pt x="211" y="25434"/>
                    <a:pt x="799" y="25813"/>
                  </a:cubicBezTo>
                  <a:cubicBezTo>
                    <a:pt x="985" y="25934"/>
                    <a:pt x="1204" y="25989"/>
                    <a:pt x="1458" y="25989"/>
                  </a:cubicBezTo>
                  <a:cubicBezTo>
                    <a:pt x="1578" y="25989"/>
                    <a:pt x="1706" y="25977"/>
                    <a:pt x="1842" y="25953"/>
                  </a:cubicBezTo>
                  <a:cubicBezTo>
                    <a:pt x="1943" y="26430"/>
                    <a:pt x="2075" y="26891"/>
                    <a:pt x="2236" y="27335"/>
                  </a:cubicBezTo>
                  <a:cubicBezTo>
                    <a:pt x="2235" y="27338"/>
                    <a:pt x="2235" y="27342"/>
                    <a:pt x="2233" y="27345"/>
                  </a:cubicBezTo>
                  <a:cubicBezTo>
                    <a:pt x="2183" y="27497"/>
                    <a:pt x="2150" y="27656"/>
                    <a:pt x="2135" y="27822"/>
                  </a:cubicBezTo>
                  <a:cubicBezTo>
                    <a:pt x="2056" y="28670"/>
                    <a:pt x="2446" y="29606"/>
                    <a:pt x="3325" y="30680"/>
                  </a:cubicBezTo>
                  <a:cubicBezTo>
                    <a:pt x="3352" y="30712"/>
                    <a:pt x="3380" y="30746"/>
                    <a:pt x="3407" y="30779"/>
                  </a:cubicBezTo>
                  <a:cubicBezTo>
                    <a:pt x="4419" y="31984"/>
                    <a:pt x="5354" y="32588"/>
                    <a:pt x="6202" y="32588"/>
                  </a:cubicBezTo>
                  <a:cubicBezTo>
                    <a:pt x="6350" y="32588"/>
                    <a:pt x="6495" y="32569"/>
                    <a:pt x="6637" y="32533"/>
                  </a:cubicBezTo>
                  <a:cubicBezTo>
                    <a:pt x="6650" y="32530"/>
                    <a:pt x="6662" y="32528"/>
                    <a:pt x="6674" y="32525"/>
                  </a:cubicBezTo>
                  <a:cubicBezTo>
                    <a:pt x="9858" y="34430"/>
                    <a:pt x="14589" y="35448"/>
                    <a:pt x="21035" y="35448"/>
                  </a:cubicBezTo>
                  <a:cubicBezTo>
                    <a:pt x="21302" y="35448"/>
                    <a:pt x="21572" y="35446"/>
                    <a:pt x="21845" y="35443"/>
                  </a:cubicBezTo>
                  <a:cubicBezTo>
                    <a:pt x="28908" y="35353"/>
                    <a:pt x="33999" y="34295"/>
                    <a:pt x="37421" y="32397"/>
                  </a:cubicBezTo>
                  <a:cubicBezTo>
                    <a:pt x="37566" y="32461"/>
                    <a:pt x="37715" y="32507"/>
                    <a:pt x="37867" y="32533"/>
                  </a:cubicBezTo>
                  <a:cubicBezTo>
                    <a:pt x="38009" y="32569"/>
                    <a:pt x="38155" y="32588"/>
                    <a:pt x="38302" y="32588"/>
                  </a:cubicBezTo>
                  <a:cubicBezTo>
                    <a:pt x="39150" y="32588"/>
                    <a:pt x="40085" y="31984"/>
                    <a:pt x="41097" y="30779"/>
                  </a:cubicBezTo>
                  <a:cubicBezTo>
                    <a:pt x="41125" y="30746"/>
                    <a:pt x="41154" y="30712"/>
                    <a:pt x="41179" y="30679"/>
                  </a:cubicBezTo>
                  <a:cubicBezTo>
                    <a:pt x="42058" y="29606"/>
                    <a:pt x="42449" y="28670"/>
                    <a:pt x="42370" y="27822"/>
                  </a:cubicBezTo>
                  <a:cubicBezTo>
                    <a:pt x="42354" y="27656"/>
                    <a:pt x="42321" y="27497"/>
                    <a:pt x="42271" y="27344"/>
                  </a:cubicBezTo>
                  <a:cubicBezTo>
                    <a:pt x="42263" y="27313"/>
                    <a:pt x="42256" y="27284"/>
                    <a:pt x="42247" y="27254"/>
                  </a:cubicBezTo>
                  <a:cubicBezTo>
                    <a:pt x="42389" y="26909"/>
                    <a:pt x="42514" y="26553"/>
                    <a:pt x="42620" y="26187"/>
                  </a:cubicBezTo>
                  <a:cubicBezTo>
                    <a:pt x="42831" y="26251"/>
                    <a:pt x="43024" y="26284"/>
                    <a:pt x="43200" y="26284"/>
                  </a:cubicBezTo>
                  <a:cubicBezTo>
                    <a:pt x="43388" y="26284"/>
                    <a:pt x="43557" y="26244"/>
                    <a:pt x="43707" y="26163"/>
                  </a:cubicBezTo>
                  <a:cubicBezTo>
                    <a:pt x="44243" y="25868"/>
                    <a:pt x="44501" y="25036"/>
                    <a:pt x="44544" y="23463"/>
                  </a:cubicBezTo>
                  <a:cubicBezTo>
                    <a:pt x="44575" y="22307"/>
                    <a:pt x="44506" y="21184"/>
                    <a:pt x="44343" y="20095"/>
                  </a:cubicBezTo>
                  <a:lnTo>
                    <a:pt x="44343" y="20095"/>
                  </a:lnTo>
                  <a:cubicBezTo>
                    <a:pt x="44345" y="20088"/>
                    <a:pt x="44348" y="20081"/>
                    <a:pt x="44349" y="20073"/>
                  </a:cubicBezTo>
                  <a:cubicBezTo>
                    <a:pt x="44355" y="20044"/>
                    <a:pt x="44348" y="20016"/>
                    <a:pt x="44328" y="19996"/>
                  </a:cubicBezTo>
                  <a:cubicBezTo>
                    <a:pt x="44023" y="18007"/>
                    <a:pt x="43413" y="16141"/>
                    <a:pt x="42569" y="14414"/>
                  </a:cubicBezTo>
                  <a:lnTo>
                    <a:pt x="42569" y="14414"/>
                  </a:lnTo>
                  <a:cubicBezTo>
                    <a:pt x="42611" y="14418"/>
                    <a:pt x="42654" y="14423"/>
                    <a:pt x="42696" y="14429"/>
                  </a:cubicBezTo>
                  <a:cubicBezTo>
                    <a:pt x="42634" y="14292"/>
                    <a:pt x="42570" y="14157"/>
                    <a:pt x="42505" y="14024"/>
                  </a:cubicBezTo>
                  <a:lnTo>
                    <a:pt x="42505" y="14024"/>
                  </a:lnTo>
                  <a:cubicBezTo>
                    <a:pt x="42566" y="14031"/>
                    <a:pt x="42626" y="14037"/>
                    <a:pt x="42685" y="14046"/>
                  </a:cubicBezTo>
                  <a:cubicBezTo>
                    <a:pt x="42719" y="14046"/>
                    <a:pt x="42746" y="14036"/>
                    <a:pt x="42766" y="14011"/>
                  </a:cubicBezTo>
                  <a:cubicBezTo>
                    <a:pt x="42784" y="13987"/>
                    <a:pt x="42787" y="13954"/>
                    <a:pt x="42773" y="13925"/>
                  </a:cubicBezTo>
                  <a:cubicBezTo>
                    <a:pt x="40511" y="8994"/>
                    <a:pt x="36722" y="5798"/>
                    <a:pt x="33944" y="3984"/>
                  </a:cubicBezTo>
                  <a:cubicBezTo>
                    <a:pt x="33930" y="3975"/>
                    <a:pt x="33914" y="3971"/>
                    <a:pt x="33897" y="3971"/>
                  </a:cubicBezTo>
                  <a:cubicBezTo>
                    <a:pt x="33880" y="3971"/>
                    <a:pt x="33863" y="3976"/>
                    <a:pt x="33848" y="3986"/>
                  </a:cubicBezTo>
                  <a:cubicBezTo>
                    <a:pt x="33643" y="4130"/>
                    <a:pt x="33449" y="4297"/>
                    <a:pt x="33261" y="4488"/>
                  </a:cubicBezTo>
                  <a:cubicBezTo>
                    <a:pt x="32805" y="4209"/>
                    <a:pt x="32344" y="3946"/>
                    <a:pt x="31879" y="3699"/>
                  </a:cubicBezTo>
                  <a:cubicBezTo>
                    <a:pt x="31885" y="3664"/>
                    <a:pt x="31867" y="3627"/>
                    <a:pt x="31834" y="3611"/>
                  </a:cubicBezTo>
                  <a:cubicBezTo>
                    <a:pt x="31822" y="3605"/>
                    <a:pt x="31809" y="3602"/>
                    <a:pt x="31797" y="3602"/>
                  </a:cubicBezTo>
                  <a:cubicBezTo>
                    <a:pt x="31776" y="3602"/>
                    <a:pt x="31754" y="3610"/>
                    <a:pt x="31738" y="3624"/>
                  </a:cubicBezTo>
                  <a:cubicBezTo>
                    <a:pt x="31419" y="3457"/>
                    <a:pt x="31101" y="3298"/>
                    <a:pt x="30779" y="3145"/>
                  </a:cubicBezTo>
                  <a:cubicBezTo>
                    <a:pt x="30829" y="3044"/>
                    <a:pt x="30880" y="2944"/>
                    <a:pt x="30932" y="2844"/>
                  </a:cubicBezTo>
                  <a:cubicBezTo>
                    <a:pt x="30883" y="2821"/>
                    <a:pt x="30835" y="2799"/>
                    <a:pt x="30786" y="2776"/>
                  </a:cubicBezTo>
                  <a:cubicBezTo>
                    <a:pt x="30805" y="2659"/>
                    <a:pt x="30795" y="2537"/>
                    <a:pt x="30756" y="2425"/>
                  </a:cubicBezTo>
                  <a:cubicBezTo>
                    <a:pt x="30692" y="2247"/>
                    <a:pt x="30563" y="2106"/>
                    <a:pt x="30393" y="2029"/>
                  </a:cubicBezTo>
                  <a:cubicBezTo>
                    <a:pt x="27636" y="775"/>
                    <a:pt x="24841" y="75"/>
                    <a:pt x="22309" y="7"/>
                  </a:cubicBezTo>
                  <a:cubicBezTo>
                    <a:pt x="22148" y="2"/>
                    <a:pt x="21987" y="0"/>
                    <a:pt x="21825"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 name="Google Shape;1337;p29"/>
            <p:cNvGrpSpPr/>
            <p:nvPr/>
          </p:nvGrpSpPr>
          <p:grpSpPr>
            <a:xfrm>
              <a:off x="6005625" y="3172175"/>
              <a:ext cx="1122725" cy="886200"/>
              <a:chOff x="178000" y="3072513"/>
              <a:chExt cx="1122725" cy="886200"/>
            </a:xfrm>
          </p:grpSpPr>
          <p:sp>
            <p:nvSpPr>
              <p:cNvPr id="1338" name="Google Shape;1338;p29"/>
              <p:cNvSpPr/>
              <p:nvPr/>
            </p:nvSpPr>
            <p:spPr>
              <a:xfrm>
                <a:off x="205300" y="3126138"/>
                <a:ext cx="1057900" cy="832575"/>
              </a:xfrm>
              <a:custGeom>
                <a:avLst/>
                <a:gdLst/>
                <a:ahLst/>
                <a:cxnLst/>
                <a:rect l="l" t="t" r="r" b="b"/>
                <a:pathLst>
                  <a:path w="42316" h="33303" extrusionOk="0">
                    <a:moveTo>
                      <a:pt x="20763" y="0"/>
                    </a:moveTo>
                    <a:cubicBezTo>
                      <a:pt x="11265" y="0"/>
                      <a:pt x="1270" y="7985"/>
                      <a:pt x="515" y="20184"/>
                    </a:cubicBezTo>
                    <a:cubicBezTo>
                      <a:pt x="1" y="28485"/>
                      <a:pt x="5916" y="33303"/>
                      <a:pt x="19951" y="33303"/>
                    </a:cubicBezTo>
                    <a:cubicBezTo>
                      <a:pt x="20215" y="33303"/>
                      <a:pt x="20482" y="33301"/>
                      <a:pt x="20752" y="33297"/>
                    </a:cubicBezTo>
                    <a:cubicBezTo>
                      <a:pt x="35648" y="33109"/>
                      <a:pt x="41769" y="28612"/>
                      <a:pt x="41975" y="21023"/>
                    </a:cubicBezTo>
                    <a:cubicBezTo>
                      <a:pt x="42315" y="8610"/>
                      <a:pt x="29980" y="246"/>
                      <a:pt x="21222" y="6"/>
                    </a:cubicBezTo>
                    <a:cubicBezTo>
                      <a:pt x="21069" y="2"/>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9"/>
              <p:cNvSpPr/>
              <p:nvPr/>
            </p:nvSpPr>
            <p:spPr>
              <a:xfrm>
                <a:off x="210675" y="3112338"/>
                <a:ext cx="1050025" cy="836800"/>
              </a:xfrm>
              <a:custGeom>
                <a:avLst/>
                <a:gdLst/>
                <a:ahLst/>
                <a:cxnLst/>
                <a:rect l="l" t="t" r="r" b="b"/>
                <a:pathLst>
                  <a:path w="42001" h="33472" extrusionOk="0">
                    <a:moveTo>
                      <a:pt x="20553" y="170"/>
                    </a:moveTo>
                    <a:cubicBezTo>
                      <a:pt x="20704" y="170"/>
                      <a:pt x="20856" y="171"/>
                      <a:pt x="21006" y="176"/>
                    </a:cubicBezTo>
                    <a:cubicBezTo>
                      <a:pt x="25503" y="299"/>
                      <a:pt x="30764" y="2568"/>
                      <a:pt x="34739" y="6097"/>
                    </a:cubicBezTo>
                    <a:cubicBezTo>
                      <a:pt x="39365" y="10205"/>
                      <a:pt x="41827" y="15533"/>
                      <a:pt x="41675" y="21105"/>
                    </a:cubicBezTo>
                    <a:cubicBezTo>
                      <a:pt x="41457" y="29131"/>
                      <a:pt x="34541" y="33119"/>
                      <a:pt x="20537" y="33297"/>
                    </a:cubicBezTo>
                    <a:cubicBezTo>
                      <a:pt x="20254" y="33301"/>
                      <a:pt x="19973" y="33303"/>
                      <a:pt x="19696" y="33303"/>
                    </a:cubicBezTo>
                    <a:cubicBezTo>
                      <a:pt x="11656" y="33303"/>
                      <a:pt x="6056" y="31688"/>
                      <a:pt x="3039" y="28519"/>
                    </a:cubicBezTo>
                    <a:cubicBezTo>
                      <a:pt x="1068" y="26449"/>
                      <a:pt x="174" y="23673"/>
                      <a:pt x="385" y="20273"/>
                    </a:cubicBezTo>
                    <a:cubicBezTo>
                      <a:pt x="1161" y="7739"/>
                      <a:pt x="11364" y="170"/>
                      <a:pt x="20553" y="170"/>
                    </a:cubicBezTo>
                    <a:close/>
                    <a:moveTo>
                      <a:pt x="20568" y="0"/>
                    </a:moveTo>
                    <a:cubicBezTo>
                      <a:pt x="15871" y="0"/>
                      <a:pt x="11044" y="1937"/>
                      <a:pt x="7271" y="5369"/>
                    </a:cubicBezTo>
                    <a:cubicBezTo>
                      <a:pt x="3078" y="9184"/>
                      <a:pt x="573" y="14474"/>
                      <a:pt x="215" y="20262"/>
                    </a:cubicBezTo>
                    <a:cubicBezTo>
                      <a:pt x="1" y="23713"/>
                      <a:pt x="910" y="26531"/>
                      <a:pt x="2916" y="28636"/>
                    </a:cubicBezTo>
                    <a:cubicBezTo>
                      <a:pt x="5972" y="31847"/>
                      <a:pt x="11631" y="33471"/>
                      <a:pt x="19746" y="33471"/>
                    </a:cubicBezTo>
                    <a:cubicBezTo>
                      <a:pt x="20007" y="33471"/>
                      <a:pt x="20273" y="33470"/>
                      <a:pt x="20538" y="33467"/>
                    </a:cubicBezTo>
                    <a:cubicBezTo>
                      <a:pt x="34654" y="33288"/>
                      <a:pt x="41624" y="29246"/>
                      <a:pt x="41847" y="21109"/>
                    </a:cubicBezTo>
                    <a:cubicBezTo>
                      <a:pt x="42000" y="15488"/>
                      <a:pt x="39516" y="10110"/>
                      <a:pt x="34853" y="5971"/>
                    </a:cubicBezTo>
                    <a:cubicBezTo>
                      <a:pt x="30849" y="2415"/>
                      <a:pt x="25545" y="130"/>
                      <a:pt x="21010" y="6"/>
                    </a:cubicBezTo>
                    <a:cubicBezTo>
                      <a:pt x="20863" y="2"/>
                      <a:pt x="20716" y="0"/>
                      <a:pt x="20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9"/>
              <p:cNvSpPr/>
              <p:nvPr/>
            </p:nvSpPr>
            <p:spPr>
              <a:xfrm>
                <a:off x="179225" y="3097988"/>
                <a:ext cx="1119300" cy="629500"/>
              </a:xfrm>
              <a:custGeom>
                <a:avLst/>
                <a:gdLst/>
                <a:ahLst/>
                <a:cxnLst/>
                <a:rect l="l" t="t" r="r" b="b"/>
                <a:pathLst>
                  <a:path w="44772" h="25180" extrusionOk="0">
                    <a:moveTo>
                      <a:pt x="21767" y="1"/>
                    </a:moveTo>
                    <a:cubicBezTo>
                      <a:pt x="11627" y="1"/>
                      <a:pt x="958" y="8523"/>
                      <a:pt x="152" y="21545"/>
                    </a:cubicBezTo>
                    <a:cubicBezTo>
                      <a:pt x="1"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6" y="24431"/>
                      <a:pt x="44410" y="22442"/>
                    </a:cubicBezTo>
                    <a:lnTo>
                      <a:pt x="44410" y="22441"/>
                    </a:lnTo>
                    <a:cubicBezTo>
                      <a:pt x="44772" y="9191"/>
                      <a:pt x="31606" y="262"/>
                      <a:pt x="22258" y="7"/>
                    </a:cubicBezTo>
                    <a:cubicBezTo>
                      <a:pt x="22094" y="3"/>
                      <a:pt x="21931" y="1"/>
                      <a:pt x="21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9"/>
              <p:cNvSpPr/>
              <p:nvPr/>
            </p:nvSpPr>
            <p:spPr>
              <a:xfrm>
                <a:off x="179225" y="3495988"/>
                <a:ext cx="1111075" cy="231475"/>
              </a:xfrm>
              <a:custGeom>
                <a:avLst/>
                <a:gdLst/>
                <a:ahLst/>
                <a:cxnLst/>
                <a:rect l="l" t="t" r="r" b="b"/>
                <a:pathLst>
                  <a:path w="44443" h="9259" extrusionOk="0">
                    <a:moveTo>
                      <a:pt x="22833" y="0"/>
                    </a:moveTo>
                    <a:cubicBezTo>
                      <a:pt x="22670" y="0"/>
                      <a:pt x="22506" y="1"/>
                      <a:pt x="22341" y="4"/>
                    </a:cubicBezTo>
                    <a:cubicBezTo>
                      <a:pt x="11823" y="136"/>
                      <a:pt x="5149" y="4407"/>
                      <a:pt x="2088" y="4407"/>
                    </a:cubicBezTo>
                    <a:cubicBezTo>
                      <a:pt x="1270" y="4407"/>
                      <a:pt x="711" y="4102"/>
                      <a:pt x="404" y="3333"/>
                    </a:cubicBezTo>
                    <a:cubicBezTo>
                      <a:pt x="287" y="4081"/>
                      <a:pt x="201" y="4843"/>
                      <a:pt x="152" y="5625"/>
                    </a:cubicBezTo>
                    <a:cubicBezTo>
                      <a:pt x="1" y="8071"/>
                      <a:pt x="415" y="8965"/>
                      <a:pt x="1410" y="8965"/>
                    </a:cubicBezTo>
                    <a:cubicBezTo>
                      <a:pt x="4087" y="8965"/>
                      <a:pt x="10969" y="2486"/>
                      <a:pt x="22341" y="2341"/>
                    </a:cubicBezTo>
                    <a:cubicBezTo>
                      <a:pt x="22468" y="2340"/>
                      <a:pt x="22594" y="2339"/>
                      <a:pt x="22720" y="2339"/>
                    </a:cubicBezTo>
                    <a:cubicBezTo>
                      <a:pt x="34471" y="2339"/>
                      <a:pt x="40694" y="9258"/>
                      <a:pt x="43149" y="9258"/>
                    </a:cubicBezTo>
                    <a:cubicBezTo>
                      <a:pt x="43956" y="9258"/>
                      <a:pt x="44356" y="8510"/>
                      <a:pt x="44410" y="6521"/>
                    </a:cubicBezTo>
                    <a:cubicBezTo>
                      <a:pt x="44442" y="5367"/>
                      <a:pt x="44365" y="4248"/>
                      <a:pt x="44202" y="3163"/>
                    </a:cubicBezTo>
                    <a:cubicBezTo>
                      <a:pt x="43936" y="4207"/>
                      <a:pt x="43413" y="4610"/>
                      <a:pt x="42596" y="4610"/>
                    </a:cubicBezTo>
                    <a:cubicBezTo>
                      <a:pt x="39834" y="4610"/>
                      <a:pt x="33717" y="0"/>
                      <a:pt x="2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9"/>
              <p:cNvSpPr/>
              <p:nvPr/>
            </p:nvSpPr>
            <p:spPr>
              <a:xfrm>
                <a:off x="179225" y="3532338"/>
                <a:ext cx="1111075" cy="195125"/>
              </a:xfrm>
              <a:custGeom>
                <a:avLst/>
                <a:gdLst/>
                <a:ahLst/>
                <a:cxnLst/>
                <a:rect l="l" t="t" r="r" b="b"/>
                <a:pathLst>
                  <a:path w="44443" h="7805" extrusionOk="0">
                    <a:moveTo>
                      <a:pt x="22710" y="0"/>
                    </a:moveTo>
                    <a:cubicBezTo>
                      <a:pt x="22587" y="0"/>
                      <a:pt x="22464" y="1"/>
                      <a:pt x="22340" y="2"/>
                    </a:cubicBezTo>
                    <a:cubicBezTo>
                      <a:pt x="11220" y="144"/>
                      <a:pt x="4491" y="6479"/>
                      <a:pt x="1873" y="6479"/>
                    </a:cubicBezTo>
                    <a:cubicBezTo>
                      <a:pt x="900" y="6479"/>
                      <a:pt x="495" y="5605"/>
                      <a:pt x="643" y="3213"/>
                    </a:cubicBezTo>
                    <a:cubicBezTo>
                      <a:pt x="661" y="2940"/>
                      <a:pt x="687" y="2673"/>
                      <a:pt x="712" y="2404"/>
                    </a:cubicBezTo>
                    <a:cubicBezTo>
                      <a:pt x="593" y="2260"/>
                      <a:pt x="488" y="2088"/>
                      <a:pt x="404" y="1879"/>
                    </a:cubicBezTo>
                    <a:cubicBezTo>
                      <a:pt x="287" y="2627"/>
                      <a:pt x="201" y="3389"/>
                      <a:pt x="152" y="4171"/>
                    </a:cubicBezTo>
                    <a:cubicBezTo>
                      <a:pt x="1" y="6617"/>
                      <a:pt x="415" y="7511"/>
                      <a:pt x="1410" y="7511"/>
                    </a:cubicBezTo>
                    <a:cubicBezTo>
                      <a:pt x="4087" y="7511"/>
                      <a:pt x="10969" y="1032"/>
                      <a:pt x="22341" y="887"/>
                    </a:cubicBezTo>
                    <a:cubicBezTo>
                      <a:pt x="22468" y="886"/>
                      <a:pt x="22594" y="885"/>
                      <a:pt x="22720" y="885"/>
                    </a:cubicBezTo>
                    <a:cubicBezTo>
                      <a:pt x="34471" y="885"/>
                      <a:pt x="40694" y="7804"/>
                      <a:pt x="43149" y="7804"/>
                    </a:cubicBezTo>
                    <a:cubicBezTo>
                      <a:pt x="43956" y="7804"/>
                      <a:pt x="44356" y="7056"/>
                      <a:pt x="44410" y="5067"/>
                    </a:cubicBezTo>
                    <a:cubicBezTo>
                      <a:pt x="44442" y="3913"/>
                      <a:pt x="44365" y="2794"/>
                      <a:pt x="44202" y="1709"/>
                    </a:cubicBezTo>
                    <a:cubicBezTo>
                      <a:pt x="44123" y="2021"/>
                      <a:pt x="44017" y="2273"/>
                      <a:pt x="43891" y="2477"/>
                    </a:cubicBezTo>
                    <a:cubicBezTo>
                      <a:pt x="43923" y="3007"/>
                      <a:pt x="43934" y="3544"/>
                      <a:pt x="43918" y="4089"/>
                    </a:cubicBezTo>
                    <a:cubicBezTo>
                      <a:pt x="43866" y="6034"/>
                      <a:pt x="43475" y="6766"/>
                      <a:pt x="42686" y="6766"/>
                    </a:cubicBezTo>
                    <a:cubicBezTo>
                      <a:pt x="40286" y="6766"/>
                      <a:pt x="34200" y="0"/>
                      <a:pt x="227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9"/>
              <p:cNvSpPr/>
              <p:nvPr/>
            </p:nvSpPr>
            <p:spPr>
              <a:xfrm>
                <a:off x="197025" y="3475163"/>
                <a:ext cx="1079500" cy="136000"/>
              </a:xfrm>
              <a:custGeom>
                <a:avLst/>
                <a:gdLst/>
                <a:ahLst/>
                <a:cxnLst/>
                <a:rect l="l" t="t" r="r" b="b"/>
                <a:pathLst>
                  <a:path w="43180" h="5440" extrusionOk="0">
                    <a:moveTo>
                      <a:pt x="22108" y="0"/>
                    </a:moveTo>
                    <a:cubicBezTo>
                      <a:pt x="21949" y="0"/>
                      <a:pt x="21789" y="1"/>
                      <a:pt x="21628" y="3"/>
                    </a:cubicBezTo>
                    <a:cubicBezTo>
                      <a:pt x="11343" y="134"/>
                      <a:pt x="4817" y="4310"/>
                      <a:pt x="1824" y="4310"/>
                    </a:cubicBezTo>
                    <a:cubicBezTo>
                      <a:pt x="1024" y="4310"/>
                      <a:pt x="476" y="4012"/>
                      <a:pt x="177" y="3259"/>
                    </a:cubicBezTo>
                    <a:cubicBezTo>
                      <a:pt x="104" y="3730"/>
                      <a:pt x="48" y="4208"/>
                      <a:pt x="0" y="4691"/>
                    </a:cubicBezTo>
                    <a:cubicBezTo>
                      <a:pt x="324" y="5076"/>
                      <a:pt x="783" y="5237"/>
                      <a:pt x="1378" y="5237"/>
                    </a:cubicBezTo>
                    <a:cubicBezTo>
                      <a:pt x="4439" y="5237"/>
                      <a:pt x="11112" y="970"/>
                      <a:pt x="21629" y="837"/>
                    </a:cubicBezTo>
                    <a:cubicBezTo>
                      <a:pt x="21795" y="834"/>
                      <a:pt x="21959" y="833"/>
                      <a:pt x="22123" y="833"/>
                    </a:cubicBezTo>
                    <a:cubicBezTo>
                      <a:pt x="33004" y="833"/>
                      <a:pt x="39119" y="5439"/>
                      <a:pt x="41881" y="5439"/>
                    </a:cubicBezTo>
                    <a:cubicBezTo>
                      <a:pt x="42454" y="5439"/>
                      <a:pt x="42882" y="5241"/>
                      <a:pt x="43179" y="4764"/>
                    </a:cubicBezTo>
                    <a:cubicBezTo>
                      <a:pt x="43144" y="4199"/>
                      <a:pt x="43085" y="3640"/>
                      <a:pt x="43005" y="3092"/>
                    </a:cubicBezTo>
                    <a:cubicBezTo>
                      <a:pt x="42744" y="4114"/>
                      <a:pt x="42232" y="4508"/>
                      <a:pt x="41433" y="4508"/>
                    </a:cubicBezTo>
                    <a:cubicBezTo>
                      <a:pt x="38732" y="4508"/>
                      <a:pt x="32750" y="0"/>
                      <a:pt x="2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9"/>
              <p:cNvSpPr/>
              <p:nvPr/>
            </p:nvSpPr>
            <p:spPr>
              <a:xfrm>
                <a:off x="178000" y="3095888"/>
                <a:ext cx="1122725" cy="633725"/>
              </a:xfrm>
              <a:custGeom>
                <a:avLst/>
                <a:gdLst/>
                <a:ahLst/>
                <a:cxnLst/>
                <a:rect l="l" t="t" r="r" b="b"/>
                <a:pathLst>
                  <a:path w="44909" h="25349" extrusionOk="0">
                    <a:moveTo>
                      <a:pt x="21821" y="170"/>
                    </a:moveTo>
                    <a:cubicBezTo>
                      <a:pt x="21982" y="170"/>
                      <a:pt x="22144" y="172"/>
                      <a:pt x="22305" y="176"/>
                    </a:cubicBezTo>
                    <a:cubicBezTo>
                      <a:pt x="31545" y="430"/>
                      <a:pt x="44736" y="9259"/>
                      <a:pt x="44374" y="22523"/>
                    </a:cubicBezTo>
                    <a:cubicBezTo>
                      <a:pt x="44333" y="24008"/>
                      <a:pt x="44096" y="24819"/>
                      <a:pt x="43626" y="25078"/>
                    </a:cubicBezTo>
                    <a:cubicBezTo>
                      <a:pt x="43501" y="25147"/>
                      <a:pt x="43358" y="25179"/>
                      <a:pt x="43196" y="25179"/>
                    </a:cubicBezTo>
                    <a:cubicBezTo>
                      <a:pt x="42456" y="25179"/>
                      <a:pt x="41327" y="24507"/>
                      <a:pt x="39767" y="23575"/>
                    </a:cubicBezTo>
                    <a:cubicBezTo>
                      <a:pt x="36422" y="21579"/>
                      <a:pt x="30860" y="18259"/>
                      <a:pt x="22765" y="18259"/>
                    </a:cubicBezTo>
                    <a:cubicBezTo>
                      <a:pt x="22641" y="18259"/>
                      <a:pt x="22515" y="18259"/>
                      <a:pt x="22390" y="18260"/>
                    </a:cubicBezTo>
                    <a:cubicBezTo>
                      <a:pt x="14742" y="18358"/>
                      <a:pt x="9148" y="21298"/>
                      <a:pt x="5443" y="23243"/>
                    </a:cubicBezTo>
                    <a:cubicBezTo>
                      <a:pt x="3638" y="24192"/>
                      <a:pt x="2316" y="24886"/>
                      <a:pt x="1465" y="24886"/>
                    </a:cubicBezTo>
                    <a:cubicBezTo>
                      <a:pt x="1242" y="24886"/>
                      <a:pt x="1051" y="24838"/>
                      <a:pt x="892" y="24735"/>
                    </a:cubicBezTo>
                    <a:cubicBezTo>
                      <a:pt x="368" y="24397"/>
                      <a:pt x="177" y="23411"/>
                      <a:pt x="286" y="21634"/>
                    </a:cubicBezTo>
                    <a:cubicBezTo>
                      <a:pt x="1114" y="8253"/>
                      <a:pt x="12009" y="170"/>
                      <a:pt x="21821" y="170"/>
                    </a:cubicBezTo>
                    <a:close/>
                    <a:moveTo>
                      <a:pt x="21816" y="0"/>
                    </a:moveTo>
                    <a:cubicBezTo>
                      <a:pt x="16807" y="0"/>
                      <a:pt x="11668" y="2071"/>
                      <a:pt x="7648" y="5730"/>
                    </a:cubicBezTo>
                    <a:cubicBezTo>
                      <a:pt x="3174" y="9801"/>
                      <a:pt x="499" y="15446"/>
                      <a:pt x="116" y="21623"/>
                    </a:cubicBezTo>
                    <a:cubicBezTo>
                      <a:pt x="1" y="23493"/>
                      <a:pt x="212" y="24498"/>
                      <a:pt x="799" y="24878"/>
                    </a:cubicBezTo>
                    <a:cubicBezTo>
                      <a:pt x="985" y="24998"/>
                      <a:pt x="1204" y="25054"/>
                      <a:pt x="1458" y="25054"/>
                    </a:cubicBezTo>
                    <a:cubicBezTo>
                      <a:pt x="2362" y="25054"/>
                      <a:pt x="3702" y="24351"/>
                      <a:pt x="5524" y="23393"/>
                    </a:cubicBezTo>
                    <a:cubicBezTo>
                      <a:pt x="9211" y="21456"/>
                      <a:pt x="14786" y="18528"/>
                      <a:pt x="22392" y="18432"/>
                    </a:cubicBezTo>
                    <a:cubicBezTo>
                      <a:pt x="22518" y="18430"/>
                      <a:pt x="22641" y="18429"/>
                      <a:pt x="22765" y="18429"/>
                    </a:cubicBezTo>
                    <a:cubicBezTo>
                      <a:pt x="30811" y="18429"/>
                      <a:pt x="36349" y="21734"/>
                      <a:pt x="39679" y="23721"/>
                    </a:cubicBezTo>
                    <a:cubicBezTo>
                      <a:pt x="41259" y="24664"/>
                      <a:pt x="42405" y="25349"/>
                      <a:pt x="43201" y="25349"/>
                    </a:cubicBezTo>
                    <a:lnTo>
                      <a:pt x="43201" y="25347"/>
                    </a:lnTo>
                    <a:cubicBezTo>
                      <a:pt x="43389" y="25347"/>
                      <a:pt x="43558" y="25309"/>
                      <a:pt x="43708" y="25227"/>
                    </a:cubicBezTo>
                    <a:cubicBezTo>
                      <a:pt x="44244" y="24933"/>
                      <a:pt x="44502" y="24101"/>
                      <a:pt x="44544" y="22528"/>
                    </a:cubicBezTo>
                    <a:cubicBezTo>
                      <a:pt x="44909" y="9161"/>
                      <a:pt x="31619" y="260"/>
                      <a:pt x="22310" y="6"/>
                    </a:cubicBezTo>
                    <a:cubicBezTo>
                      <a:pt x="22144" y="2"/>
                      <a:pt x="21980" y="0"/>
                      <a:pt x="2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9"/>
              <p:cNvSpPr/>
              <p:nvPr/>
            </p:nvSpPr>
            <p:spPr>
              <a:xfrm>
                <a:off x="185875" y="3493838"/>
                <a:ext cx="1101150" cy="119650"/>
              </a:xfrm>
              <a:custGeom>
                <a:avLst/>
                <a:gdLst/>
                <a:ahLst/>
                <a:cxnLst/>
                <a:rect l="l" t="t" r="r" b="b"/>
                <a:pathLst>
                  <a:path w="44046" h="4786" extrusionOk="0">
                    <a:moveTo>
                      <a:pt x="22546" y="0"/>
                    </a:moveTo>
                    <a:cubicBezTo>
                      <a:pt x="22390" y="0"/>
                      <a:pt x="22233" y="1"/>
                      <a:pt x="22075" y="3"/>
                    </a:cubicBezTo>
                    <a:cubicBezTo>
                      <a:pt x="15271" y="90"/>
                      <a:pt x="10155" y="1876"/>
                      <a:pt x="6420" y="3180"/>
                    </a:cubicBezTo>
                    <a:cubicBezTo>
                      <a:pt x="4389" y="3889"/>
                      <a:pt x="2872" y="4419"/>
                      <a:pt x="1818" y="4419"/>
                    </a:cubicBezTo>
                    <a:cubicBezTo>
                      <a:pt x="998" y="4419"/>
                      <a:pt x="459" y="4099"/>
                      <a:pt x="176" y="3294"/>
                    </a:cubicBezTo>
                    <a:cubicBezTo>
                      <a:pt x="164" y="3258"/>
                      <a:pt x="131" y="3237"/>
                      <a:pt x="95" y="3237"/>
                    </a:cubicBezTo>
                    <a:cubicBezTo>
                      <a:pt x="86" y="3237"/>
                      <a:pt x="77" y="3238"/>
                      <a:pt x="68" y="3241"/>
                    </a:cubicBezTo>
                    <a:cubicBezTo>
                      <a:pt x="23" y="3258"/>
                      <a:pt x="0" y="3306"/>
                      <a:pt x="15" y="3350"/>
                    </a:cubicBezTo>
                    <a:cubicBezTo>
                      <a:pt x="327" y="4238"/>
                      <a:pt x="926" y="4583"/>
                      <a:pt x="1810" y="4583"/>
                    </a:cubicBezTo>
                    <a:cubicBezTo>
                      <a:pt x="2920" y="4583"/>
                      <a:pt x="4477" y="4039"/>
                      <a:pt x="6476" y="3341"/>
                    </a:cubicBezTo>
                    <a:cubicBezTo>
                      <a:pt x="10200" y="2040"/>
                      <a:pt x="15301" y="260"/>
                      <a:pt x="22077" y="175"/>
                    </a:cubicBezTo>
                    <a:cubicBezTo>
                      <a:pt x="22259" y="172"/>
                      <a:pt x="22440" y="171"/>
                      <a:pt x="22619" y="171"/>
                    </a:cubicBezTo>
                    <a:cubicBezTo>
                      <a:pt x="29814" y="171"/>
                      <a:pt x="34929" y="2215"/>
                      <a:pt x="38342" y="3572"/>
                    </a:cubicBezTo>
                    <a:cubicBezTo>
                      <a:pt x="40092" y="4269"/>
                      <a:pt x="41392" y="4785"/>
                      <a:pt x="42332" y="4785"/>
                    </a:cubicBezTo>
                    <a:cubicBezTo>
                      <a:pt x="42637" y="4785"/>
                      <a:pt x="42902" y="4732"/>
                      <a:pt x="43133" y="4612"/>
                    </a:cubicBezTo>
                    <a:cubicBezTo>
                      <a:pt x="43567" y="4387"/>
                      <a:pt x="43862" y="3932"/>
                      <a:pt x="44035" y="3220"/>
                    </a:cubicBezTo>
                    <a:cubicBezTo>
                      <a:pt x="44046" y="3174"/>
                      <a:pt x="44017" y="3129"/>
                      <a:pt x="43971" y="3117"/>
                    </a:cubicBezTo>
                    <a:cubicBezTo>
                      <a:pt x="43965" y="3115"/>
                      <a:pt x="43958" y="3114"/>
                      <a:pt x="43952" y="3114"/>
                    </a:cubicBezTo>
                    <a:cubicBezTo>
                      <a:pt x="43912" y="3114"/>
                      <a:pt x="43879" y="3141"/>
                      <a:pt x="43870" y="3180"/>
                    </a:cubicBezTo>
                    <a:cubicBezTo>
                      <a:pt x="43709" y="3841"/>
                      <a:pt x="43443" y="4260"/>
                      <a:pt x="43056" y="4460"/>
                    </a:cubicBezTo>
                    <a:cubicBezTo>
                      <a:pt x="42849" y="4567"/>
                      <a:pt x="42607" y="4616"/>
                      <a:pt x="42329" y="4616"/>
                    </a:cubicBezTo>
                    <a:cubicBezTo>
                      <a:pt x="41427" y="4616"/>
                      <a:pt x="40142" y="4105"/>
                      <a:pt x="38406" y="3414"/>
                    </a:cubicBezTo>
                    <a:cubicBezTo>
                      <a:pt x="34970" y="2047"/>
                      <a:pt x="29812" y="0"/>
                      <a:pt x="22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9"/>
              <p:cNvSpPr/>
              <p:nvPr/>
            </p:nvSpPr>
            <p:spPr>
              <a:xfrm>
                <a:off x="508625" y="3307788"/>
                <a:ext cx="399400" cy="181025"/>
              </a:xfrm>
              <a:custGeom>
                <a:avLst/>
                <a:gdLst/>
                <a:ahLst/>
                <a:cxnLst/>
                <a:rect l="l" t="t" r="r" b="b"/>
                <a:pathLst>
                  <a:path w="15976" h="7241" extrusionOk="0">
                    <a:moveTo>
                      <a:pt x="8210" y="1"/>
                    </a:moveTo>
                    <a:cubicBezTo>
                      <a:pt x="6416" y="1"/>
                      <a:pt x="4546" y="517"/>
                      <a:pt x="2895" y="1747"/>
                    </a:cubicBezTo>
                    <a:cubicBezTo>
                      <a:pt x="1415" y="2851"/>
                      <a:pt x="686" y="4576"/>
                      <a:pt x="135" y="6329"/>
                    </a:cubicBezTo>
                    <a:cubicBezTo>
                      <a:pt x="0" y="6761"/>
                      <a:pt x="335" y="7174"/>
                      <a:pt x="751" y="7174"/>
                    </a:cubicBezTo>
                    <a:cubicBezTo>
                      <a:pt x="816" y="7174"/>
                      <a:pt x="882" y="7164"/>
                      <a:pt x="949" y="7143"/>
                    </a:cubicBezTo>
                    <a:cubicBezTo>
                      <a:pt x="3252" y="6413"/>
                      <a:pt x="7898" y="6157"/>
                      <a:pt x="9194" y="6157"/>
                    </a:cubicBezTo>
                    <a:cubicBezTo>
                      <a:pt x="9243" y="6157"/>
                      <a:pt x="9287" y="6157"/>
                      <a:pt x="9326" y="6158"/>
                    </a:cubicBezTo>
                    <a:cubicBezTo>
                      <a:pt x="11389" y="6196"/>
                      <a:pt x="13383" y="7065"/>
                      <a:pt x="15397" y="7239"/>
                    </a:cubicBezTo>
                    <a:cubicBezTo>
                      <a:pt x="15411" y="7240"/>
                      <a:pt x="15424" y="7240"/>
                      <a:pt x="15437" y="7240"/>
                    </a:cubicBezTo>
                    <a:cubicBezTo>
                      <a:pt x="15748" y="7240"/>
                      <a:pt x="15975" y="6919"/>
                      <a:pt x="15854" y="6624"/>
                    </a:cubicBezTo>
                    <a:cubicBezTo>
                      <a:pt x="15194" y="5007"/>
                      <a:pt x="15502" y="3417"/>
                      <a:pt x="14190" y="2201"/>
                    </a:cubicBezTo>
                    <a:cubicBezTo>
                      <a:pt x="12767" y="882"/>
                      <a:pt x="10554" y="1"/>
                      <a:pt x="8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9"/>
              <p:cNvSpPr/>
              <p:nvPr/>
            </p:nvSpPr>
            <p:spPr>
              <a:xfrm>
                <a:off x="952300" y="3185563"/>
                <a:ext cx="293125" cy="257800"/>
              </a:xfrm>
              <a:custGeom>
                <a:avLst/>
                <a:gdLst/>
                <a:ahLst/>
                <a:cxnLst/>
                <a:rect l="l" t="t" r="r" b="b"/>
                <a:pathLst>
                  <a:path w="11725" h="10312" extrusionOk="0">
                    <a:moveTo>
                      <a:pt x="2926" y="1"/>
                    </a:moveTo>
                    <a:cubicBezTo>
                      <a:pt x="2335" y="417"/>
                      <a:pt x="1858" y="1004"/>
                      <a:pt x="1459" y="1666"/>
                    </a:cubicBezTo>
                    <a:cubicBezTo>
                      <a:pt x="1142" y="2191"/>
                      <a:pt x="878" y="2741"/>
                      <a:pt x="627" y="3300"/>
                    </a:cubicBezTo>
                    <a:cubicBezTo>
                      <a:pt x="504" y="3571"/>
                      <a:pt x="0" y="4426"/>
                      <a:pt x="84" y="4692"/>
                    </a:cubicBezTo>
                    <a:cubicBezTo>
                      <a:pt x="167" y="4953"/>
                      <a:pt x="1181" y="5530"/>
                      <a:pt x="1389" y="5735"/>
                    </a:cubicBezTo>
                    <a:cubicBezTo>
                      <a:pt x="1824" y="6158"/>
                      <a:pt x="2209" y="6624"/>
                      <a:pt x="2552" y="7124"/>
                    </a:cubicBezTo>
                    <a:cubicBezTo>
                      <a:pt x="2900" y="7629"/>
                      <a:pt x="3200" y="8167"/>
                      <a:pt x="3463" y="8721"/>
                    </a:cubicBezTo>
                    <a:cubicBezTo>
                      <a:pt x="3715" y="9252"/>
                      <a:pt x="3853" y="10221"/>
                      <a:pt x="4442" y="10298"/>
                    </a:cubicBezTo>
                    <a:cubicBezTo>
                      <a:pt x="4514" y="10308"/>
                      <a:pt x="4589" y="10312"/>
                      <a:pt x="4667" y="10312"/>
                    </a:cubicBezTo>
                    <a:cubicBezTo>
                      <a:pt x="5299" y="10312"/>
                      <a:pt x="6119" y="10036"/>
                      <a:pt x="6715" y="9967"/>
                    </a:cubicBezTo>
                    <a:cubicBezTo>
                      <a:pt x="7403" y="9885"/>
                      <a:pt x="8093" y="9825"/>
                      <a:pt x="8786" y="9796"/>
                    </a:cubicBezTo>
                    <a:cubicBezTo>
                      <a:pt x="9065" y="9784"/>
                      <a:pt x="9345" y="9778"/>
                      <a:pt x="9625" y="9778"/>
                    </a:cubicBezTo>
                    <a:cubicBezTo>
                      <a:pt x="10327" y="9778"/>
                      <a:pt x="11029" y="9816"/>
                      <a:pt x="11725" y="9906"/>
                    </a:cubicBezTo>
                    <a:cubicBezTo>
                      <a:pt x="9826" y="5767"/>
                      <a:pt x="6583" y="2387"/>
                      <a:pt x="2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9"/>
              <p:cNvSpPr/>
              <p:nvPr/>
            </p:nvSpPr>
            <p:spPr>
              <a:xfrm>
                <a:off x="195275" y="3200363"/>
                <a:ext cx="334325" cy="335875"/>
              </a:xfrm>
              <a:custGeom>
                <a:avLst/>
                <a:gdLst/>
                <a:ahLst/>
                <a:cxnLst/>
                <a:rect l="l" t="t" r="r" b="b"/>
                <a:pathLst>
                  <a:path w="13373" h="13435" extrusionOk="0">
                    <a:moveTo>
                      <a:pt x="8396" y="1"/>
                    </a:moveTo>
                    <a:cubicBezTo>
                      <a:pt x="4359" y="3134"/>
                      <a:pt x="1204" y="7746"/>
                      <a:pt x="1" y="13435"/>
                    </a:cubicBezTo>
                    <a:cubicBezTo>
                      <a:pt x="2053" y="12564"/>
                      <a:pt x="4239" y="12041"/>
                      <a:pt x="6425" y="12041"/>
                    </a:cubicBezTo>
                    <a:cubicBezTo>
                      <a:pt x="6886" y="12041"/>
                      <a:pt x="7346" y="12064"/>
                      <a:pt x="7805" y="12112"/>
                    </a:cubicBezTo>
                    <a:cubicBezTo>
                      <a:pt x="7804" y="9009"/>
                      <a:pt x="10278" y="5308"/>
                      <a:pt x="13372" y="4657"/>
                    </a:cubicBezTo>
                    <a:cubicBezTo>
                      <a:pt x="12402" y="3160"/>
                      <a:pt x="11251" y="1794"/>
                      <a:pt x="9761" y="790"/>
                    </a:cubicBezTo>
                    <a:cubicBezTo>
                      <a:pt x="9322" y="494"/>
                      <a:pt x="8865" y="236"/>
                      <a:pt x="8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9"/>
              <p:cNvSpPr/>
              <p:nvPr/>
            </p:nvSpPr>
            <p:spPr>
              <a:xfrm>
                <a:off x="248225" y="3230013"/>
                <a:ext cx="218150" cy="243500"/>
              </a:xfrm>
              <a:custGeom>
                <a:avLst/>
                <a:gdLst/>
                <a:ahLst/>
                <a:cxnLst/>
                <a:rect l="l" t="t" r="r" b="b"/>
                <a:pathLst>
                  <a:path w="8726" h="9740" extrusionOk="0">
                    <a:moveTo>
                      <a:pt x="5877" y="225"/>
                    </a:moveTo>
                    <a:cubicBezTo>
                      <a:pt x="6152" y="225"/>
                      <a:pt x="6427" y="310"/>
                      <a:pt x="6670" y="483"/>
                    </a:cubicBezTo>
                    <a:cubicBezTo>
                      <a:pt x="7161" y="837"/>
                      <a:pt x="7635" y="1274"/>
                      <a:pt x="8077" y="1780"/>
                    </a:cubicBezTo>
                    <a:cubicBezTo>
                      <a:pt x="8361" y="2106"/>
                      <a:pt x="8496" y="2551"/>
                      <a:pt x="8449" y="2997"/>
                    </a:cubicBezTo>
                    <a:cubicBezTo>
                      <a:pt x="8402" y="3453"/>
                      <a:pt x="8171" y="3866"/>
                      <a:pt x="7817" y="4130"/>
                    </a:cubicBezTo>
                    <a:cubicBezTo>
                      <a:pt x="6645" y="5009"/>
                      <a:pt x="5690" y="6524"/>
                      <a:pt x="5324" y="8084"/>
                    </a:cubicBezTo>
                    <a:cubicBezTo>
                      <a:pt x="5164" y="8768"/>
                      <a:pt x="4608" y="9241"/>
                      <a:pt x="3940" y="9263"/>
                    </a:cubicBezTo>
                    <a:cubicBezTo>
                      <a:pt x="3336" y="9281"/>
                      <a:pt x="2715" y="9357"/>
                      <a:pt x="2095" y="9486"/>
                    </a:cubicBezTo>
                    <a:cubicBezTo>
                      <a:pt x="1999" y="9505"/>
                      <a:pt x="1903" y="9515"/>
                      <a:pt x="1808" y="9515"/>
                    </a:cubicBezTo>
                    <a:cubicBezTo>
                      <a:pt x="1400" y="9515"/>
                      <a:pt x="1010" y="9336"/>
                      <a:pt x="728" y="9004"/>
                    </a:cubicBezTo>
                    <a:cubicBezTo>
                      <a:pt x="342" y="8554"/>
                      <a:pt x="239" y="7920"/>
                      <a:pt x="454" y="7353"/>
                    </a:cubicBezTo>
                    <a:cubicBezTo>
                      <a:pt x="1434" y="4787"/>
                      <a:pt x="2979" y="2457"/>
                      <a:pt x="4924" y="614"/>
                    </a:cubicBezTo>
                    <a:cubicBezTo>
                      <a:pt x="5195" y="357"/>
                      <a:pt x="5536" y="225"/>
                      <a:pt x="5877" y="225"/>
                    </a:cubicBezTo>
                    <a:close/>
                    <a:moveTo>
                      <a:pt x="5880" y="0"/>
                    </a:moveTo>
                    <a:cubicBezTo>
                      <a:pt x="5483" y="0"/>
                      <a:pt x="5086" y="153"/>
                      <a:pt x="4770" y="451"/>
                    </a:cubicBezTo>
                    <a:cubicBezTo>
                      <a:pt x="2801" y="2317"/>
                      <a:pt x="1236" y="4676"/>
                      <a:pt x="246" y="7274"/>
                    </a:cubicBezTo>
                    <a:cubicBezTo>
                      <a:pt x="0" y="7917"/>
                      <a:pt x="119" y="8636"/>
                      <a:pt x="558" y="9149"/>
                    </a:cubicBezTo>
                    <a:cubicBezTo>
                      <a:pt x="882" y="9531"/>
                      <a:pt x="1333" y="9739"/>
                      <a:pt x="1805" y="9739"/>
                    </a:cubicBezTo>
                    <a:cubicBezTo>
                      <a:pt x="1918" y="9739"/>
                      <a:pt x="2030" y="9727"/>
                      <a:pt x="2142" y="9704"/>
                    </a:cubicBezTo>
                    <a:cubicBezTo>
                      <a:pt x="2748" y="9577"/>
                      <a:pt x="3355" y="9504"/>
                      <a:pt x="3948" y="9486"/>
                    </a:cubicBezTo>
                    <a:cubicBezTo>
                      <a:pt x="4705" y="9461"/>
                      <a:pt x="5361" y="8907"/>
                      <a:pt x="5542" y="8136"/>
                    </a:cubicBezTo>
                    <a:cubicBezTo>
                      <a:pt x="5895" y="6624"/>
                      <a:pt x="6820" y="5158"/>
                      <a:pt x="7951" y="4309"/>
                    </a:cubicBezTo>
                    <a:cubicBezTo>
                      <a:pt x="8355" y="4007"/>
                      <a:pt x="8617" y="3538"/>
                      <a:pt x="8672" y="3021"/>
                    </a:cubicBezTo>
                    <a:cubicBezTo>
                      <a:pt x="8725" y="2513"/>
                      <a:pt x="8570" y="2007"/>
                      <a:pt x="8245" y="1634"/>
                    </a:cubicBezTo>
                    <a:cubicBezTo>
                      <a:pt x="7793" y="1115"/>
                      <a:pt x="7306" y="667"/>
                      <a:pt x="6789" y="295"/>
                    </a:cubicBezTo>
                    <a:cubicBezTo>
                      <a:pt x="6514" y="97"/>
                      <a:pt x="6197" y="0"/>
                      <a:pt x="58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9"/>
              <p:cNvSpPr/>
              <p:nvPr/>
            </p:nvSpPr>
            <p:spPr>
              <a:xfrm>
                <a:off x="265350" y="3265763"/>
                <a:ext cx="172775" cy="177900"/>
              </a:xfrm>
              <a:custGeom>
                <a:avLst/>
                <a:gdLst/>
                <a:ahLst/>
                <a:cxnLst/>
                <a:rect l="l" t="t" r="r" b="b"/>
                <a:pathLst>
                  <a:path w="6911" h="7116" extrusionOk="0">
                    <a:moveTo>
                      <a:pt x="4655" y="171"/>
                    </a:moveTo>
                    <a:cubicBezTo>
                      <a:pt x="4873" y="171"/>
                      <a:pt x="5095" y="233"/>
                      <a:pt x="5288" y="362"/>
                    </a:cubicBezTo>
                    <a:cubicBezTo>
                      <a:pt x="5684" y="623"/>
                      <a:pt x="6050" y="933"/>
                      <a:pt x="6407" y="1308"/>
                    </a:cubicBezTo>
                    <a:cubicBezTo>
                      <a:pt x="6631" y="1544"/>
                      <a:pt x="6736" y="1854"/>
                      <a:pt x="6703" y="2177"/>
                    </a:cubicBezTo>
                    <a:cubicBezTo>
                      <a:pt x="6668" y="2513"/>
                      <a:pt x="6484" y="2818"/>
                      <a:pt x="6200" y="3014"/>
                    </a:cubicBezTo>
                    <a:cubicBezTo>
                      <a:pt x="5268" y="3656"/>
                      <a:pt x="4509" y="4763"/>
                      <a:pt x="4219" y="5901"/>
                    </a:cubicBezTo>
                    <a:cubicBezTo>
                      <a:pt x="4091" y="6399"/>
                      <a:pt x="3648" y="6746"/>
                      <a:pt x="3115" y="6761"/>
                    </a:cubicBezTo>
                    <a:cubicBezTo>
                      <a:pt x="2639" y="6774"/>
                      <a:pt x="2147" y="6829"/>
                      <a:pt x="1653" y="6923"/>
                    </a:cubicBezTo>
                    <a:cubicBezTo>
                      <a:pt x="1573" y="6939"/>
                      <a:pt x="1494" y="6946"/>
                      <a:pt x="1415" y="6946"/>
                    </a:cubicBezTo>
                    <a:cubicBezTo>
                      <a:pt x="1062" y="6946"/>
                      <a:pt x="735" y="6793"/>
                      <a:pt x="509" y="6513"/>
                    </a:cubicBezTo>
                    <a:cubicBezTo>
                      <a:pt x="243" y="6188"/>
                      <a:pt x="181" y="5762"/>
                      <a:pt x="342" y="5375"/>
                    </a:cubicBezTo>
                    <a:cubicBezTo>
                      <a:pt x="1120" y="3501"/>
                      <a:pt x="2347" y="1801"/>
                      <a:pt x="3891" y="456"/>
                    </a:cubicBezTo>
                    <a:cubicBezTo>
                      <a:pt x="4108" y="268"/>
                      <a:pt x="4380" y="172"/>
                      <a:pt x="4653" y="172"/>
                    </a:cubicBezTo>
                    <a:lnTo>
                      <a:pt x="4655" y="171"/>
                    </a:lnTo>
                    <a:close/>
                    <a:moveTo>
                      <a:pt x="4656" y="1"/>
                    </a:moveTo>
                    <a:cubicBezTo>
                      <a:pt x="4343" y="1"/>
                      <a:pt x="4029" y="111"/>
                      <a:pt x="3780" y="328"/>
                    </a:cubicBezTo>
                    <a:cubicBezTo>
                      <a:pt x="2217" y="1690"/>
                      <a:pt x="973" y="3412"/>
                      <a:pt x="185" y="5309"/>
                    </a:cubicBezTo>
                    <a:cubicBezTo>
                      <a:pt x="0" y="5756"/>
                      <a:pt x="71" y="6246"/>
                      <a:pt x="377" y="6621"/>
                    </a:cubicBezTo>
                    <a:cubicBezTo>
                      <a:pt x="635" y="6937"/>
                      <a:pt x="1020" y="7116"/>
                      <a:pt x="1424" y="7116"/>
                    </a:cubicBezTo>
                    <a:cubicBezTo>
                      <a:pt x="1511" y="7116"/>
                      <a:pt x="1597" y="7107"/>
                      <a:pt x="1685" y="7090"/>
                    </a:cubicBezTo>
                    <a:cubicBezTo>
                      <a:pt x="2169" y="6998"/>
                      <a:pt x="2652" y="6944"/>
                      <a:pt x="3121" y="6931"/>
                    </a:cubicBezTo>
                    <a:cubicBezTo>
                      <a:pt x="3721" y="6914"/>
                      <a:pt x="4240" y="6507"/>
                      <a:pt x="4383" y="5944"/>
                    </a:cubicBezTo>
                    <a:cubicBezTo>
                      <a:pt x="4665" y="4842"/>
                      <a:pt x="5397" y="3773"/>
                      <a:pt x="6297" y="3154"/>
                    </a:cubicBezTo>
                    <a:cubicBezTo>
                      <a:pt x="6622" y="2930"/>
                      <a:pt x="6832" y="2581"/>
                      <a:pt x="6871" y="2196"/>
                    </a:cubicBezTo>
                    <a:cubicBezTo>
                      <a:pt x="6911" y="1822"/>
                      <a:pt x="6789" y="1465"/>
                      <a:pt x="6530" y="1191"/>
                    </a:cubicBezTo>
                    <a:cubicBezTo>
                      <a:pt x="6170" y="811"/>
                      <a:pt x="5784" y="485"/>
                      <a:pt x="5374" y="215"/>
                    </a:cubicBezTo>
                    <a:cubicBezTo>
                      <a:pt x="5157" y="71"/>
                      <a:pt x="4907"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9"/>
              <p:cNvSpPr/>
              <p:nvPr/>
            </p:nvSpPr>
            <p:spPr>
              <a:xfrm>
                <a:off x="284425" y="3282288"/>
                <a:ext cx="129600" cy="135875"/>
              </a:xfrm>
              <a:custGeom>
                <a:avLst/>
                <a:gdLst/>
                <a:ahLst/>
                <a:cxnLst/>
                <a:rect l="l" t="t" r="r" b="b"/>
                <a:pathLst>
                  <a:path w="5184" h="5435" extrusionOk="0">
                    <a:moveTo>
                      <a:pt x="3491" y="129"/>
                    </a:moveTo>
                    <a:cubicBezTo>
                      <a:pt x="3655" y="129"/>
                      <a:pt x="3820" y="178"/>
                      <a:pt x="3966" y="275"/>
                    </a:cubicBezTo>
                    <a:cubicBezTo>
                      <a:pt x="4259" y="472"/>
                      <a:pt x="4541" y="716"/>
                      <a:pt x="4804" y="997"/>
                    </a:cubicBezTo>
                    <a:cubicBezTo>
                      <a:pt x="4973" y="1179"/>
                      <a:pt x="5052" y="1418"/>
                      <a:pt x="5026" y="1667"/>
                    </a:cubicBezTo>
                    <a:cubicBezTo>
                      <a:pt x="4998" y="1922"/>
                      <a:pt x="4862" y="2154"/>
                      <a:pt x="4649" y="2303"/>
                    </a:cubicBezTo>
                    <a:cubicBezTo>
                      <a:pt x="3951" y="2793"/>
                      <a:pt x="3382" y="3639"/>
                      <a:pt x="3164" y="4509"/>
                    </a:cubicBezTo>
                    <a:cubicBezTo>
                      <a:pt x="3069" y="4890"/>
                      <a:pt x="2736" y="5152"/>
                      <a:pt x="2339" y="5165"/>
                    </a:cubicBezTo>
                    <a:cubicBezTo>
                      <a:pt x="1980" y="5175"/>
                      <a:pt x="1611" y="5216"/>
                      <a:pt x="1241" y="5289"/>
                    </a:cubicBezTo>
                    <a:cubicBezTo>
                      <a:pt x="1182" y="5301"/>
                      <a:pt x="1123" y="5306"/>
                      <a:pt x="1065" y="5306"/>
                    </a:cubicBezTo>
                    <a:cubicBezTo>
                      <a:pt x="806" y="5306"/>
                      <a:pt x="564" y="5193"/>
                      <a:pt x="394" y="4987"/>
                    </a:cubicBezTo>
                    <a:cubicBezTo>
                      <a:pt x="187" y="4736"/>
                      <a:pt x="139" y="4407"/>
                      <a:pt x="260" y="4105"/>
                    </a:cubicBezTo>
                    <a:cubicBezTo>
                      <a:pt x="843" y="2673"/>
                      <a:pt x="1763" y="1375"/>
                      <a:pt x="2922" y="348"/>
                    </a:cubicBezTo>
                    <a:cubicBezTo>
                      <a:pt x="3083" y="203"/>
                      <a:pt x="3287" y="130"/>
                      <a:pt x="3491" y="130"/>
                    </a:cubicBezTo>
                    <a:lnTo>
                      <a:pt x="3491" y="129"/>
                    </a:lnTo>
                    <a:close/>
                    <a:moveTo>
                      <a:pt x="3493" y="1"/>
                    </a:moveTo>
                    <a:cubicBezTo>
                      <a:pt x="3258" y="1"/>
                      <a:pt x="3023" y="86"/>
                      <a:pt x="2835" y="252"/>
                    </a:cubicBezTo>
                    <a:cubicBezTo>
                      <a:pt x="1663" y="1292"/>
                      <a:pt x="732" y="2607"/>
                      <a:pt x="142" y="4056"/>
                    </a:cubicBezTo>
                    <a:cubicBezTo>
                      <a:pt x="1" y="4402"/>
                      <a:pt x="58" y="4780"/>
                      <a:pt x="295" y="5069"/>
                    </a:cubicBezTo>
                    <a:cubicBezTo>
                      <a:pt x="490" y="5306"/>
                      <a:pt x="767" y="5435"/>
                      <a:pt x="1065" y="5435"/>
                    </a:cubicBezTo>
                    <a:cubicBezTo>
                      <a:pt x="1132" y="5435"/>
                      <a:pt x="1199" y="5429"/>
                      <a:pt x="1267" y="5415"/>
                    </a:cubicBezTo>
                    <a:cubicBezTo>
                      <a:pt x="1630" y="5345"/>
                      <a:pt x="1991" y="5303"/>
                      <a:pt x="2342" y="5294"/>
                    </a:cubicBezTo>
                    <a:cubicBezTo>
                      <a:pt x="2793" y="5280"/>
                      <a:pt x="3181" y="4970"/>
                      <a:pt x="3289" y="4541"/>
                    </a:cubicBezTo>
                    <a:cubicBezTo>
                      <a:pt x="3500" y="3698"/>
                      <a:pt x="4050" y="2881"/>
                      <a:pt x="4724" y="2408"/>
                    </a:cubicBezTo>
                    <a:cubicBezTo>
                      <a:pt x="4967" y="2238"/>
                      <a:pt x="5123" y="1972"/>
                      <a:pt x="5153" y="1679"/>
                    </a:cubicBezTo>
                    <a:cubicBezTo>
                      <a:pt x="5184" y="1398"/>
                      <a:pt x="5091" y="1117"/>
                      <a:pt x="4898" y="911"/>
                    </a:cubicBezTo>
                    <a:cubicBezTo>
                      <a:pt x="4629" y="621"/>
                      <a:pt x="4340" y="372"/>
                      <a:pt x="4033" y="164"/>
                    </a:cubicBezTo>
                    <a:cubicBezTo>
                      <a:pt x="3869" y="55"/>
                      <a:pt x="3681" y="1"/>
                      <a:pt x="3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9"/>
              <p:cNvSpPr/>
              <p:nvPr/>
            </p:nvSpPr>
            <p:spPr>
              <a:xfrm>
                <a:off x="304925" y="3303638"/>
                <a:ext cx="88900" cy="93200"/>
              </a:xfrm>
              <a:custGeom>
                <a:avLst/>
                <a:gdLst/>
                <a:ahLst/>
                <a:cxnLst/>
                <a:rect l="l" t="t" r="r" b="b"/>
                <a:pathLst>
                  <a:path w="3556" h="3728" extrusionOk="0">
                    <a:moveTo>
                      <a:pt x="2396" y="89"/>
                    </a:moveTo>
                    <a:cubicBezTo>
                      <a:pt x="2508" y="89"/>
                      <a:pt x="2622" y="121"/>
                      <a:pt x="2721" y="187"/>
                    </a:cubicBezTo>
                    <a:cubicBezTo>
                      <a:pt x="2926" y="325"/>
                      <a:pt x="3113" y="488"/>
                      <a:pt x="3296" y="684"/>
                    </a:cubicBezTo>
                    <a:cubicBezTo>
                      <a:pt x="3412" y="808"/>
                      <a:pt x="3466" y="971"/>
                      <a:pt x="3448" y="1142"/>
                    </a:cubicBezTo>
                    <a:cubicBezTo>
                      <a:pt x="3430" y="1317"/>
                      <a:pt x="3336" y="1476"/>
                      <a:pt x="3190" y="1579"/>
                    </a:cubicBezTo>
                    <a:cubicBezTo>
                      <a:pt x="2712" y="1915"/>
                      <a:pt x="2320" y="2495"/>
                      <a:pt x="2171" y="3093"/>
                    </a:cubicBezTo>
                    <a:cubicBezTo>
                      <a:pt x="2106" y="3354"/>
                      <a:pt x="1878" y="3535"/>
                      <a:pt x="1605" y="3542"/>
                    </a:cubicBezTo>
                    <a:cubicBezTo>
                      <a:pt x="1359" y="3550"/>
                      <a:pt x="1107" y="3579"/>
                      <a:pt x="852" y="3627"/>
                    </a:cubicBezTo>
                    <a:cubicBezTo>
                      <a:pt x="811" y="3636"/>
                      <a:pt x="769" y="3640"/>
                      <a:pt x="729" y="3640"/>
                    </a:cubicBezTo>
                    <a:cubicBezTo>
                      <a:pt x="552" y="3640"/>
                      <a:pt x="387" y="3561"/>
                      <a:pt x="271" y="3419"/>
                    </a:cubicBezTo>
                    <a:cubicBezTo>
                      <a:pt x="130" y="3248"/>
                      <a:pt x="95" y="3022"/>
                      <a:pt x="180" y="2815"/>
                    </a:cubicBezTo>
                    <a:cubicBezTo>
                      <a:pt x="579" y="1834"/>
                      <a:pt x="1210" y="942"/>
                      <a:pt x="2004" y="237"/>
                    </a:cubicBezTo>
                    <a:cubicBezTo>
                      <a:pt x="2115" y="139"/>
                      <a:pt x="2255" y="89"/>
                      <a:pt x="2396" y="89"/>
                    </a:cubicBezTo>
                    <a:close/>
                    <a:moveTo>
                      <a:pt x="2396" y="0"/>
                    </a:moveTo>
                    <a:cubicBezTo>
                      <a:pt x="2235" y="0"/>
                      <a:pt x="2073" y="58"/>
                      <a:pt x="1945" y="172"/>
                    </a:cubicBezTo>
                    <a:cubicBezTo>
                      <a:pt x="1142" y="886"/>
                      <a:pt x="503" y="1789"/>
                      <a:pt x="98" y="2782"/>
                    </a:cubicBezTo>
                    <a:cubicBezTo>
                      <a:pt x="0" y="3020"/>
                      <a:pt x="40" y="3280"/>
                      <a:pt x="202" y="3476"/>
                    </a:cubicBezTo>
                    <a:cubicBezTo>
                      <a:pt x="336" y="3640"/>
                      <a:pt x="527" y="3728"/>
                      <a:pt x="731" y="3728"/>
                    </a:cubicBezTo>
                    <a:cubicBezTo>
                      <a:pt x="776" y="3728"/>
                      <a:pt x="823" y="3725"/>
                      <a:pt x="869" y="3715"/>
                    </a:cubicBezTo>
                    <a:cubicBezTo>
                      <a:pt x="1118" y="3667"/>
                      <a:pt x="1367" y="3638"/>
                      <a:pt x="1607" y="3632"/>
                    </a:cubicBezTo>
                    <a:cubicBezTo>
                      <a:pt x="1921" y="3623"/>
                      <a:pt x="2182" y="3415"/>
                      <a:pt x="2256" y="3114"/>
                    </a:cubicBezTo>
                    <a:cubicBezTo>
                      <a:pt x="2401" y="2537"/>
                      <a:pt x="2779" y="1977"/>
                      <a:pt x="3240" y="1652"/>
                    </a:cubicBezTo>
                    <a:cubicBezTo>
                      <a:pt x="3407" y="1535"/>
                      <a:pt x="3515" y="1353"/>
                      <a:pt x="3536" y="1151"/>
                    </a:cubicBezTo>
                    <a:cubicBezTo>
                      <a:pt x="3556" y="959"/>
                      <a:pt x="3492" y="766"/>
                      <a:pt x="3360" y="625"/>
                    </a:cubicBezTo>
                    <a:cubicBezTo>
                      <a:pt x="3173" y="423"/>
                      <a:pt x="2981" y="256"/>
                      <a:pt x="2767" y="113"/>
                    </a:cubicBezTo>
                    <a:cubicBezTo>
                      <a:pt x="2655" y="37"/>
                      <a:pt x="2525" y="0"/>
                      <a:pt x="23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9"/>
              <p:cNvSpPr/>
              <p:nvPr/>
            </p:nvSpPr>
            <p:spPr>
              <a:xfrm>
                <a:off x="325425" y="3324963"/>
                <a:ext cx="48250" cy="50575"/>
              </a:xfrm>
              <a:custGeom>
                <a:avLst/>
                <a:gdLst/>
                <a:ahLst/>
                <a:cxnLst/>
                <a:rect l="l" t="t" r="r" b="b"/>
                <a:pathLst>
                  <a:path w="1930" h="2023" extrusionOk="0">
                    <a:moveTo>
                      <a:pt x="1300" y="48"/>
                    </a:moveTo>
                    <a:cubicBezTo>
                      <a:pt x="1361" y="48"/>
                      <a:pt x="1423" y="66"/>
                      <a:pt x="1476" y="102"/>
                    </a:cubicBezTo>
                    <a:cubicBezTo>
                      <a:pt x="1587" y="177"/>
                      <a:pt x="1688" y="265"/>
                      <a:pt x="1789" y="371"/>
                    </a:cubicBezTo>
                    <a:cubicBezTo>
                      <a:pt x="1851" y="440"/>
                      <a:pt x="1880" y="528"/>
                      <a:pt x="1871" y="620"/>
                    </a:cubicBezTo>
                    <a:cubicBezTo>
                      <a:pt x="1860" y="714"/>
                      <a:pt x="1810" y="801"/>
                      <a:pt x="1731" y="857"/>
                    </a:cubicBezTo>
                    <a:cubicBezTo>
                      <a:pt x="1471" y="1039"/>
                      <a:pt x="1259" y="1353"/>
                      <a:pt x="1178" y="1678"/>
                    </a:cubicBezTo>
                    <a:cubicBezTo>
                      <a:pt x="1142" y="1819"/>
                      <a:pt x="1019" y="1917"/>
                      <a:pt x="870" y="1921"/>
                    </a:cubicBezTo>
                    <a:cubicBezTo>
                      <a:pt x="738" y="1926"/>
                      <a:pt x="600" y="1941"/>
                      <a:pt x="462" y="1968"/>
                    </a:cubicBezTo>
                    <a:cubicBezTo>
                      <a:pt x="440" y="1972"/>
                      <a:pt x="418" y="1974"/>
                      <a:pt x="397" y="1974"/>
                    </a:cubicBezTo>
                    <a:cubicBezTo>
                      <a:pt x="301" y="1974"/>
                      <a:pt x="211" y="1933"/>
                      <a:pt x="148" y="1856"/>
                    </a:cubicBezTo>
                    <a:cubicBezTo>
                      <a:pt x="70" y="1762"/>
                      <a:pt x="52" y="1640"/>
                      <a:pt x="97" y="1526"/>
                    </a:cubicBezTo>
                    <a:cubicBezTo>
                      <a:pt x="315" y="995"/>
                      <a:pt x="656" y="511"/>
                      <a:pt x="1087" y="130"/>
                    </a:cubicBezTo>
                    <a:cubicBezTo>
                      <a:pt x="1148" y="75"/>
                      <a:pt x="1224" y="48"/>
                      <a:pt x="1300" y="48"/>
                    </a:cubicBezTo>
                    <a:close/>
                    <a:moveTo>
                      <a:pt x="1300" y="0"/>
                    </a:moveTo>
                    <a:cubicBezTo>
                      <a:pt x="1212" y="0"/>
                      <a:pt x="1125" y="32"/>
                      <a:pt x="1055" y="93"/>
                    </a:cubicBezTo>
                    <a:cubicBezTo>
                      <a:pt x="620" y="481"/>
                      <a:pt x="274" y="969"/>
                      <a:pt x="53" y="1508"/>
                    </a:cubicBezTo>
                    <a:cubicBezTo>
                      <a:pt x="0" y="1639"/>
                      <a:pt x="22" y="1779"/>
                      <a:pt x="110" y="1886"/>
                    </a:cubicBezTo>
                    <a:cubicBezTo>
                      <a:pt x="182" y="1974"/>
                      <a:pt x="286" y="2023"/>
                      <a:pt x="397" y="2023"/>
                    </a:cubicBezTo>
                    <a:lnTo>
                      <a:pt x="397" y="2021"/>
                    </a:lnTo>
                    <a:cubicBezTo>
                      <a:pt x="421" y="2021"/>
                      <a:pt x="447" y="2020"/>
                      <a:pt x="471" y="2015"/>
                    </a:cubicBezTo>
                    <a:cubicBezTo>
                      <a:pt x="608" y="1988"/>
                      <a:pt x="741" y="1973"/>
                      <a:pt x="872" y="1970"/>
                    </a:cubicBezTo>
                    <a:cubicBezTo>
                      <a:pt x="1042" y="1964"/>
                      <a:pt x="1183" y="1851"/>
                      <a:pt x="1225" y="1689"/>
                    </a:cubicBezTo>
                    <a:cubicBezTo>
                      <a:pt x="1303" y="1376"/>
                      <a:pt x="1508" y="1073"/>
                      <a:pt x="1758" y="895"/>
                    </a:cubicBezTo>
                    <a:cubicBezTo>
                      <a:pt x="1848" y="833"/>
                      <a:pt x="1907" y="734"/>
                      <a:pt x="1918" y="625"/>
                    </a:cubicBezTo>
                    <a:cubicBezTo>
                      <a:pt x="1930" y="520"/>
                      <a:pt x="1895" y="415"/>
                      <a:pt x="1824" y="339"/>
                    </a:cubicBezTo>
                    <a:cubicBezTo>
                      <a:pt x="1722" y="229"/>
                      <a:pt x="1617" y="139"/>
                      <a:pt x="1500" y="62"/>
                    </a:cubicBezTo>
                    <a:cubicBezTo>
                      <a:pt x="1440" y="20"/>
                      <a:pt x="1370" y="0"/>
                      <a:pt x="1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9"/>
              <p:cNvSpPr/>
              <p:nvPr/>
            </p:nvSpPr>
            <p:spPr>
              <a:xfrm>
                <a:off x="488575" y="3086313"/>
                <a:ext cx="462750" cy="192650"/>
              </a:xfrm>
              <a:custGeom>
                <a:avLst/>
                <a:gdLst/>
                <a:ahLst/>
                <a:cxnLst/>
                <a:rect l="l" t="t" r="r" b="b"/>
                <a:pathLst>
                  <a:path w="18510" h="7706" extrusionOk="0">
                    <a:moveTo>
                      <a:pt x="9395" y="0"/>
                    </a:moveTo>
                    <a:cubicBezTo>
                      <a:pt x="6368" y="0"/>
                      <a:pt x="3296" y="758"/>
                      <a:pt x="452" y="2169"/>
                    </a:cubicBezTo>
                    <a:cubicBezTo>
                      <a:pt x="31" y="2378"/>
                      <a:pt x="1" y="2973"/>
                      <a:pt x="402" y="3218"/>
                    </a:cubicBezTo>
                    <a:cubicBezTo>
                      <a:pt x="2000" y="4186"/>
                      <a:pt x="3128" y="5354"/>
                      <a:pt x="3511" y="7339"/>
                    </a:cubicBezTo>
                    <a:cubicBezTo>
                      <a:pt x="6380" y="7304"/>
                      <a:pt x="8863" y="6950"/>
                      <a:pt x="11654" y="6950"/>
                    </a:cubicBezTo>
                    <a:cubicBezTo>
                      <a:pt x="11969" y="6950"/>
                      <a:pt x="12289" y="6954"/>
                      <a:pt x="12613" y="6964"/>
                    </a:cubicBezTo>
                    <a:cubicBezTo>
                      <a:pt x="13328" y="6987"/>
                      <a:pt x="14542" y="7706"/>
                      <a:pt x="15385" y="7706"/>
                    </a:cubicBezTo>
                    <a:cubicBezTo>
                      <a:pt x="15644" y="7706"/>
                      <a:pt x="15867" y="7638"/>
                      <a:pt x="16031" y="7462"/>
                    </a:cubicBezTo>
                    <a:cubicBezTo>
                      <a:pt x="16550" y="6905"/>
                      <a:pt x="16954" y="5316"/>
                      <a:pt x="17317" y="4651"/>
                    </a:cubicBezTo>
                    <a:cubicBezTo>
                      <a:pt x="17739" y="3877"/>
                      <a:pt x="18103" y="3073"/>
                      <a:pt x="18510" y="2292"/>
                    </a:cubicBezTo>
                    <a:cubicBezTo>
                      <a:pt x="15593" y="880"/>
                      <a:pt x="12580" y="80"/>
                      <a:pt x="9884" y="7"/>
                    </a:cubicBezTo>
                    <a:cubicBezTo>
                      <a:pt x="9721" y="2"/>
                      <a:pt x="9558" y="0"/>
                      <a:pt x="9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9"/>
              <p:cNvSpPr/>
              <p:nvPr/>
            </p:nvSpPr>
            <p:spPr>
              <a:xfrm>
                <a:off x="507925" y="3293713"/>
                <a:ext cx="400775" cy="185525"/>
              </a:xfrm>
              <a:custGeom>
                <a:avLst/>
                <a:gdLst/>
                <a:ahLst/>
                <a:cxnLst/>
                <a:rect l="l" t="t" r="r" b="b"/>
                <a:pathLst>
                  <a:path w="16031" h="7421" extrusionOk="0">
                    <a:moveTo>
                      <a:pt x="8263" y="170"/>
                    </a:moveTo>
                    <a:cubicBezTo>
                      <a:pt x="10544" y="170"/>
                      <a:pt x="12714" y="1017"/>
                      <a:pt x="14161" y="2359"/>
                    </a:cubicBezTo>
                    <a:cubicBezTo>
                      <a:pt x="14976" y="3115"/>
                      <a:pt x="15152" y="4030"/>
                      <a:pt x="15339" y="5001"/>
                    </a:cubicBezTo>
                    <a:cubicBezTo>
                      <a:pt x="15448" y="5568"/>
                      <a:pt x="15560" y="6156"/>
                      <a:pt x="15805" y="6751"/>
                    </a:cubicBezTo>
                    <a:cubicBezTo>
                      <a:pt x="15852" y="6866"/>
                      <a:pt x="15834" y="6997"/>
                      <a:pt x="15759" y="7100"/>
                    </a:cubicBezTo>
                    <a:cubicBezTo>
                      <a:pt x="15689" y="7193"/>
                      <a:pt x="15588" y="7251"/>
                      <a:pt x="15471" y="7251"/>
                    </a:cubicBezTo>
                    <a:cubicBezTo>
                      <a:pt x="15458" y="7251"/>
                      <a:pt x="15446" y="7250"/>
                      <a:pt x="15433" y="7249"/>
                    </a:cubicBezTo>
                    <a:cubicBezTo>
                      <a:pt x="14528" y="7171"/>
                      <a:pt x="13606" y="6947"/>
                      <a:pt x="12715" y="6730"/>
                    </a:cubicBezTo>
                    <a:cubicBezTo>
                      <a:pt x="11624" y="6464"/>
                      <a:pt x="10494" y="6188"/>
                      <a:pt x="9356" y="6166"/>
                    </a:cubicBezTo>
                    <a:lnTo>
                      <a:pt x="9213" y="6166"/>
                    </a:lnTo>
                    <a:cubicBezTo>
                      <a:pt x="7838" y="6166"/>
                      <a:pt x="3215" y="6440"/>
                      <a:pt x="953" y="7158"/>
                    </a:cubicBezTo>
                    <a:cubicBezTo>
                      <a:pt x="896" y="7176"/>
                      <a:pt x="838" y="7185"/>
                      <a:pt x="781" y="7185"/>
                    </a:cubicBezTo>
                    <a:cubicBezTo>
                      <a:pt x="636" y="7185"/>
                      <a:pt x="495" y="7127"/>
                      <a:pt x="385" y="7018"/>
                    </a:cubicBezTo>
                    <a:cubicBezTo>
                      <a:pt x="233" y="6866"/>
                      <a:pt x="180" y="6655"/>
                      <a:pt x="245" y="6450"/>
                    </a:cubicBezTo>
                    <a:cubicBezTo>
                      <a:pt x="752" y="4834"/>
                      <a:pt x="1474" y="3030"/>
                      <a:pt x="2973" y="1911"/>
                    </a:cubicBezTo>
                    <a:cubicBezTo>
                      <a:pt x="4608" y="693"/>
                      <a:pt x="6470" y="170"/>
                      <a:pt x="8263" y="170"/>
                    </a:cubicBezTo>
                    <a:close/>
                    <a:moveTo>
                      <a:pt x="8260" y="1"/>
                    </a:moveTo>
                    <a:cubicBezTo>
                      <a:pt x="6433" y="1"/>
                      <a:pt x="4537" y="534"/>
                      <a:pt x="2872" y="1775"/>
                    </a:cubicBezTo>
                    <a:cubicBezTo>
                      <a:pt x="1334" y="2922"/>
                      <a:pt x="598" y="4756"/>
                      <a:pt x="81" y="6400"/>
                    </a:cubicBezTo>
                    <a:cubicBezTo>
                      <a:pt x="1" y="6661"/>
                      <a:pt x="71" y="6945"/>
                      <a:pt x="265" y="7140"/>
                    </a:cubicBezTo>
                    <a:cubicBezTo>
                      <a:pt x="407" y="7281"/>
                      <a:pt x="589" y="7355"/>
                      <a:pt x="778" y="7355"/>
                    </a:cubicBezTo>
                    <a:cubicBezTo>
                      <a:pt x="852" y="7355"/>
                      <a:pt x="928" y="7344"/>
                      <a:pt x="1003" y="7320"/>
                    </a:cubicBezTo>
                    <a:cubicBezTo>
                      <a:pt x="3228" y="6614"/>
                      <a:pt x="7756" y="6336"/>
                      <a:pt x="9173" y="6336"/>
                    </a:cubicBezTo>
                    <a:cubicBezTo>
                      <a:pt x="9240" y="6336"/>
                      <a:pt x="9300" y="6337"/>
                      <a:pt x="9353" y="6338"/>
                    </a:cubicBezTo>
                    <a:cubicBezTo>
                      <a:pt x="10473" y="6358"/>
                      <a:pt x="11592" y="6631"/>
                      <a:pt x="12674" y="6895"/>
                    </a:cubicBezTo>
                    <a:cubicBezTo>
                      <a:pt x="13572" y="7114"/>
                      <a:pt x="14499" y="7340"/>
                      <a:pt x="15418" y="7419"/>
                    </a:cubicBezTo>
                    <a:cubicBezTo>
                      <a:pt x="15433" y="7420"/>
                      <a:pt x="15449" y="7420"/>
                      <a:pt x="15465" y="7420"/>
                    </a:cubicBezTo>
                    <a:cubicBezTo>
                      <a:pt x="15635" y="7420"/>
                      <a:pt x="15793" y="7340"/>
                      <a:pt x="15896" y="7200"/>
                    </a:cubicBezTo>
                    <a:cubicBezTo>
                      <a:pt x="16007" y="7049"/>
                      <a:pt x="16031" y="6857"/>
                      <a:pt x="15963" y="6687"/>
                    </a:cubicBezTo>
                    <a:cubicBezTo>
                      <a:pt x="15724" y="6107"/>
                      <a:pt x="15613" y="5527"/>
                      <a:pt x="15506" y="4969"/>
                    </a:cubicBezTo>
                    <a:cubicBezTo>
                      <a:pt x="15313" y="3970"/>
                      <a:pt x="15132" y="3027"/>
                      <a:pt x="14277" y="2235"/>
                    </a:cubicBezTo>
                    <a:cubicBezTo>
                      <a:pt x="12802" y="866"/>
                      <a:pt x="10588" y="1"/>
                      <a:pt x="8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9"/>
              <p:cNvSpPr/>
              <p:nvPr/>
            </p:nvSpPr>
            <p:spPr>
              <a:xfrm>
                <a:off x="530975" y="3304063"/>
                <a:ext cx="354725" cy="164850"/>
              </a:xfrm>
              <a:custGeom>
                <a:avLst/>
                <a:gdLst/>
                <a:ahLst/>
                <a:cxnLst/>
                <a:rect l="l" t="t" r="r" b="b"/>
                <a:pathLst>
                  <a:path w="14189" h="6594" extrusionOk="0">
                    <a:moveTo>
                      <a:pt x="7312" y="198"/>
                    </a:moveTo>
                    <a:cubicBezTo>
                      <a:pt x="9319" y="198"/>
                      <a:pt x="11227" y="943"/>
                      <a:pt x="12499" y="2123"/>
                    </a:cubicBezTo>
                    <a:cubicBezTo>
                      <a:pt x="13211" y="2783"/>
                      <a:pt x="13366" y="3588"/>
                      <a:pt x="13530" y="4439"/>
                    </a:cubicBezTo>
                    <a:cubicBezTo>
                      <a:pt x="13627" y="4942"/>
                      <a:pt x="13727" y="5461"/>
                      <a:pt x="13943" y="5988"/>
                    </a:cubicBezTo>
                    <a:cubicBezTo>
                      <a:pt x="13981" y="6082"/>
                      <a:pt x="13967" y="6188"/>
                      <a:pt x="13905" y="6272"/>
                    </a:cubicBezTo>
                    <a:cubicBezTo>
                      <a:pt x="13849" y="6349"/>
                      <a:pt x="13761" y="6396"/>
                      <a:pt x="13669" y="6396"/>
                    </a:cubicBezTo>
                    <a:cubicBezTo>
                      <a:pt x="13659" y="6396"/>
                      <a:pt x="13648" y="6396"/>
                      <a:pt x="13638" y="6395"/>
                    </a:cubicBezTo>
                    <a:cubicBezTo>
                      <a:pt x="12841" y="6326"/>
                      <a:pt x="12030" y="6129"/>
                      <a:pt x="11244" y="5938"/>
                    </a:cubicBezTo>
                    <a:cubicBezTo>
                      <a:pt x="10280" y="5702"/>
                      <a:pt x="9284" y="5459"/>
                      <a:pt x="8277" y="5440"/>
                    </a:cubicBezTo>
                    <a:lnTo>
                      <a:pt x="8151" y="5440"/>
                    </a:lnTo>
                    <a:cubicBezTo>
                      <a:pt x="6937" y="5440"/>
                      <a:pt x="2856" y="5681"/>
                      <a:pt x="858" y="6314"/>
                    </a:cubicBezTo>
                    <a:cubicBezTo>
                      <a:pt x="809" y="6330"/>
                      <a:pt x="760" y="6338"/>
                      <a:pt x="712" y="6338"/>
                    </a:cubicBezTo>
                    <a:cubicBezTo>
                      <a:pt x="590" y="6338"/>
                      <a:pt x="473" y="6289"/>
                      <a:pt x="382" y="6199"/>
                    </a:cubicBezTo>
                    <a:cubicBezTo>
                      <a:pt x="254" y="6070"/>
                      <a:pt x="210" y="5892"/>
                      <a:pt x="263" y="5721"/>
                    </a:cubicBezTo>
                    <a:cubicBezTo>
                      <a:pt x="711" y="4298"/>
                      <a:pt x="1344" y="2712"/>
                      <a:pt x="2662" y="1729"/>
                    </a:cubicBezTo>
                    <a:cubicBezTo>
                      <a:pt x="4098" y="658"/>
                      <a:pt x="5736" y="198"/>
                      <a:pt x="7312" y="198"/>
                    </a:cubicBezTo>
                    <a:close/>
                    <a:moveTo>
                      <a:pt x="7310" y="1"/>
                    </a:moveTo>
                    <a:cubicBezTo>
                      <a:pt x="5694" y="1"/>
                      <a:pt x="4016" y="473"/>
                      <a:pt x="2543" y="1572"/>
                    </a:cubicBezTo>
                    <a:cubicBezTo>
                      <a:pt x="1182" y="2587"/>
                      <a:pt x="532" y="4209"/>
                      <a:pt x="75" y="5661"/>
                    </a:cubicBezTo>
                    <a:cubicBezTo>
                      <a:pt x="0" y="5901"/>
                      <a:pt x="64" y="6159"/>
                      <a:pt x="242" y="6337"/>
                    </a:cubicBezTo>
                    <a:cubicBezTo>
                      <a:pt x="371" y="6465"/>
                      <a:pt x="540" y="6534"/>
                      <a:pt x="715" y="6534"/>
                    </a:cubicBezTo>
                    <a:cubicBezTo>
                      <a:pt x="782" y="6534"/>
                      <a:pt x="851" y="6524"/>
                      <a:pt x="917" y="6502"/>
                    </a:cubicBezTo>
                    <a:cubicBezTo>
                      <a:pt x="2892" y="5876"/>
                      <a:pt x="6934" y="5636"/>
                      <a:pt x="8142" y="5636"/>
                    </a:cubicBezTo>
                    <a:cubicBezTo>
                      <a:pt x="8190" y="5636"/>
                      <a:pt x="8234" y="5636"/>
                      <a:pt x="8273" y="5637"/>
                    </a:cubicBezTo>
                    <a:cubicBezTo>
                      <a:pt x="9258" y="5655"/>
                      <a:pt x="10245" y="5895"/>
                      <a:pt x="11197" y="6127"/>
                    </a:cubicBezTo>
                    <a:cubicBezTo>
                      <a:pt x="11989" y="6322"/>
                      <a:pt x="12809" y="6522"/>
                      <a:pt x="13621" y="6592"/>
                    </a:cubicBezTo>
                    <a:cubicBezTo>
                      <a:pt x="13636" y="6592"/>
                      <a:pt x="13650" y="6594"/>
                      <a:pt x="13664" y="6594"/>
                    </a:cubicBezTo>
                    <a:cubicBezTo>
                      <a:pt x="13822" y="6594"/>
                      <a:pt x="13969" y="6519"/>
                      <a:pt x="14064" y="6389"/>
                    </a:cubicBezTo>
                    <a:cubicBezTo>
                      <a:pt x="14166" y="6249"/>
                      <a:pt x="14189" y="6071"/>
                      <a:pt x="14124" y="5913"/>
                    </a:cubicBezTo>
                    <a:cubicBezTo>
                      <a:pt x="13916" y="5405"/>
                      <a:pt x="13819" y="4895"/>
                      <a:pt x="13723" y="4401"/>
                    </a:cubicBezTo>
                    <a:cubicBezTo>
                      <a:pt x="13553" y="3518"/>
                      <a:pt x="13392" y="2683"/>
                      <a:pt x="12633" y="1977"/>
                    </a:cubicBezTo>
                    <a:cubicBezTo>
                      <a:pt x="11327" y="767"/>
                      <a:pt x="9369" y="1"/>
                      <a:pt x="7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9"/>
              <p:cNvSpPr/>
              <p:nvPr/>
            </p:nvSpPr>
            <p:spPr>
              <a:xfrm>
                <a:off x="552825" y="3314263"/>
                <a:ext cx="311050" cy="144525"/>
              </a:xfrm>
              <a:custGeom>
                <a:avLst/>
                <a:gdLst/>
                <a:ahLst/>
                <a:cxnLst/>
                <a:rect l="l" t="t" r="r" b="b"/>
                <a:pathLst>
                  <a:path w="12442" h="5781" extrusionOk="0">
                    <a:moveTo>
                      <a:pt x="6412" y="172"/>
                    </a:moveTo>
                    <a:cubicBezTo>
                      <a:pt x="8172" y="172"/>
                      <a:pt x="9845" y="826"/>
                      <a:pt x="10960" y="1860"/>
                    </a:cubicBezTo>
                    <a:cubicBezTo>
                      <a:pt x="11586" y="2439"/>
                      <a:pt x="11721" y="3145"/>
                      <a:pt x="11865" y="3892"/>
                    </a:cubicBezTo>
                    <a:cubicBezTo>
                      <a:pt x="11949" y="4332"/>
                      <a:pt x="12037" y="4787"/>
                      <a:pt x="12225" y="5249"/>
                    </a:cubicBezTo>
                    <a:cubicBezTo>
                      <a:pt x="12260" y="5332"/>
                      <a:pt x="12248" y="5425"/>
                      <a:pt x="12193" y="5499"/>
                    </a:cubicBezTo>
                    <a:cubicBezTo>
                      <a:pt x="12143" y="5567"/>
                      <a:pt x="12066" y="5607"/>
                      <a:pt x="11984" y="5607"/>
                    </a:cubicBezTo>
                    <a:cubicBezTo>
                      <a:pt x="11976" y="5607"/>
                      <a:pt x="11968" y="5606"/>
                      <a:pt x="11959" y="5606"/>
                    </a:cubicBezTo>
                    <a:cubicBezTo>
                      <a:pt x="11261" y="5546"/>
                      <a:pt x="10549" y="5373"/>
                      <a:pt x="9860" y="5205"/>
                    </a:cubicBezTo>
                    <a:cubicBezTo>
                      <a:pt x="9016" y="4998"/>
                      <a:pt x="8141" y="4786"/>
                      <a:pt x="7259" y="4769"/>
                    </a:cubicBezTo>
                    <a:lnTo>
                      <a:pt x="7148" y="4769"/>
                    </a:lnTo>
                    <a:cubicBezTo>
                      <a:pt x="6084" y="4769"/>
                      <a:pt x="2504" y="4980"/>
                      <a:pt x="752" y="5536"/>
                    </a:cubicBezTo>
                    <a:cubicBezTo>
                      <a:pt x="710" y="5550"/>
                      <a:pt x="667" y="5556"/>
                      <a:pt x="625" y="5556"/>
                    </a:cubicBezTo>
                    <a:cubicBezTo>
                      <a:pt x="519" y="5556"/>
                      <a:pt x="415" y="5513"/>
                      <a:pt x="335" y="5434"/>
                    </a:cubicBezTo>
                    <a:cubicBezTo>
                      <a:pt x="223" y="5322"/>
                      <a:pt x="185" y="5165"/>
                      <a:pt x="232" y="5015"/>
                    </a:cubicBezTo>
                    <a:cubicBezTo>
                      <a:pt x="623" y="3767"/>
                      <a:pt x="1179" y="2377"/>
                      <a:pt x="2334" y="1514"/>
                    </a:cubicBezTo>
                    <a:cubicBezTo>
                      <a:pt x="3594" y="576"/>
                      <a:pt x="5030" y="172"/>
                      <a:pt x="6412" y="172"/>
                    </a:cubicBezTo>
                    <a:close/>
                    <a:moveTo>
                      <a:pt x="6410" y="0"/>
                    </a:moveTo>
                    <a:cubicBezTo>
                      <a:pt x="4993" y="0"/>
                      <a:pt x="3522" y="414"/>
                      <a:pt x="2231" y="1376"/>
                    </a:cubicBezTo>
                    <a:cubicBezTo>
                      <a:pt x="1036" y="2267"/>
                      <a:pt x="467" y="3690"/>
                      <a:pt x="68" y="4963"/>
                    </a:cubicBezTo>
                    <a:cubicBezTo>
                      <a:pt x="1" y="5173"/>
                      <a:pt x="57" y="5401"/>
                      <a:pt x="213" y="5555"/>
                    </a:cubicBezTo>
                    <a:cubicBezTo>
                      <a:pt x="326" y="5668"/>
                      <a:pt x="474" y="5728"/>
                      <a:pt x="627" y="5728"/>
                    </a:cubicBezTo>
                    <a:cubicBezTo>
                      <a:pt x="686" y="5728"/>
                      <a:pt x="747" y="5719"/>
                      <a:pt x="806" y="5700"/>
                    </a:cubicBezTo>
                    <a:cubicBezTo>
                      <a:pt x="2532" y="5152"/>
                      <a:pt x="6064" y="4941"/>
                      <a:pt x="7135" y="4941"/>
                    </a:cubicBezTo>
                    <a:cubicBezTo>
                      <a:pt x="7179" y="4941"/>
                      <a:pt x="7220" y="4941"/>
                      <a:pt x="7256" y="4942"/>
                    </a:cubicBezTo>
                    <a:cubicBezTo>
                      <a:pt x="8118" y="4957"/>
                      <a:pt x="8984" y="5168"/>
                      <a:pt x="9819" y="5372"/>
                    </a:cubicBezTo>
                    <a:cubicBezTo>
                      <a:pt x="10514" y="5542"/>
                      <a:pt x="11232" y="5716"/>
                      <a:pt x="11944" y="5779"/>
                    </a:cubicBezTo>
                    <a:cubicBezTo>
                      <a:pt x="11958" y="5779"/>
                      <a:pt x="11970" y="5780"/>
                      <a:pt x="11982" y="5780"/>
                    </a:cubicBezTo>
                    <a:cubicBezTo>
                      <a:pt x="12120" y="5780"/>
                      <a:pt x="12249" y="5715"/>
                      <a:pt x="12333" y="5601"/>
                    </a:cubicBezTo>
                    <a:cubicBezTo>
                      <a:pt x="12422" y="5478"/>
                      <a:pt x="12442" y="5322"/>
                      <a:pt x="12386" y="5184"/>
                    </a:cubicBezTo>
                    <a:cubicBezTo>
                      <a:pt x="12204" y="4737"/>
                      <a:pt x="12117" y="4291"/>
                      <a:pt x="12034" y="3858"/>
                    </a:cubicBezTo>
                    <a:cubicBezTo>
                      <a:pt x="11885" y="3084"/>
                      <a:pt x="11744" y="2351"/>
                      <a:pt x="11077" y="1733"/>
                    </a:cubicBezTo>
                    <a:cubicBezTo>
                      <a:pt x="9933" y="671"/>
                      <a:pt x="8216" y="0"/>
                      <a:pt x="64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9"/>
              <p:cNvSpPr/>
              <p:nvPr/>
            </p:nvSpPr>
            <p:spPr>
              <a:xfrm>
                <a:off x="578675" y="3326338"/>
                <a:ext cx="259450" cy="120375"/>
              </a:xfrm>
              <a:custGeom>
                <a:avLst/>
                <a:gdLst/>
                <a:ahLst/>
                <a:cxnLst/>
                <a:rect l="l" t="t" r="r" b="b"/>
                <a:pathLst>
                  <a:path w="10378" h="4815" extrusionOk="0">
                    <a:moveTo>
                      <a:pt x="5349" y="144"/>
                    </a:moveTo>
                    <a:cubicBezTo>
                      <a:pt x="6816" y="144"/>
                      <a:pt x="8211" y="688"/>
                      <a:pt x="9141" y="1549"/>
                    </a:cubicBezTo>
                    <a:cubicBezTo>
                      <a:pt x="9662" y="2032"/>
                      <a:pt x="9776" y="2619"/>
                      <a:pt x="9896" y="3242"/>
                    </a:cubicBezTo>
                    <a:cubicBezTo>
                      <a:pt x="9966" y="3608"/>
                      <a:pt x="10039" y="3987"/>
                      <a:pt x="10197" y="4373"/>
                    </a:cubicBezTo>
                    <a:cubicBezTo>
                      <a:pt x="10225" y="4441"/>
                      <a:pt x="10215" y="4518"/>
                      <a:pt x="10169" y="4579"/>
                    </a:cubicBezTo>
                    <a:cubicBezTo>
                      <a:pt x="10128" y="4635"/>
                      <a:pt x="10065" y="4670"/>
                      <a:pt x="9997" y="4670"/>
                    </a:cubicBezTo>
                    <a:cubicBezTo>
                      <a:pt x="9989" y="4670"/>
                      <a:pt x="9981" y="4670"/>
                      <a:pt x="9973" y="4669"/>
                    </a:cubicBezTo>
                    <a:cubicBezTo>
                      <a:pt x="9392" y="4620"/>
                      <a:pt x="8798" y="4474"/>
                      <a:pt x="8224" y="4335"/>
                    </a:cubicBezTo>
                    <a:cubicBezTo>
                      <a:pt x="7519" y="4163"/>
                      <a:pt x="6790" y="3986"/>
                      <a:pt x="6054" y="3972"/>
                    </a:cubicBezTo>
                    <a:lnTo>
                      <a:pt x="5959" y="3972"/>
                    </a:lnTo>
                    <a:cubicBezTo>
                      <a:pt x="5070" y="3972"/>
                      <a:pt x="2090" y="4148"/>
                      <a:pt x="628" y="4611"/>
                    </a:cubicBezTo>
                    <a:cubicBezTo>
                      <a:pt x="592" y="4623"/>
                      <a:pt x="556" y="4628"/>
                      <a:pt x="521" y="4628"/>
                    </a:cubicBezTo>
                    <a:cubicBezTo>
                      <a:pt x="431" y="4628"/>
                      <a:pt x="346" y="4592"/>
                      <a:pt x="280" y="4526"/>
                    </a:cubicBezTo>
                    <a:cubicBezTo>
                      <a:pt x="186" y="4432"/>
                      <a:pt x="154" y="4303"/>
                      <a:pt x="194" y="4177"/>
                    </a:cubicBezTo>
                    <a:cubicBezTo>
                      <a:pt x="520" y="3138"/>
                      <a:pt x="985" y="1980"/>
                      <a:pt x="1947" y="1262"/>
                    </a:cubicBezTo>
                    <a:cubicBezTo>
                      <a:pt x="2998" y="480"/>
                      <a:pt x="4195" y="144"/>
                      <a:pt x="5349" y="144"/>
                    </a:cubicBezTo>
                    <a:close/>
                    <a:moveTo>
                      <a:pt x="5345" y="1"/>
                    </a:moveTo>
                    <a:cubicBezTo>
                      <a:pt x="4164" y="1"/>
                      <a:pt x="2937" y="345"/>
                      <a:pt x="1860" y="1147"/>
                    </a:cubicBezTo>
                    <a:cubicBezTo>
                      <a:pt x="865" y="1889"/>
                      <a:pt x="389" y="3073"/>
                      <a:pt x="55" y="4134"/>
                    </a:cubicBezTo>
                    <a:cubicBezTo>
                      <a:pt x="1" y="4309"/>
                      <a:pt x="48" y="4497"/>
                      <a:pt x="177" y="4628"/>
                    </a:cubicBezTo>
                    <a:cubicBezTo>
                      <a:pt x="271" y="4721"/>
                      <a:pt x="396" y="4770"/>
                      <a:pt x="524" y="4770"/>
                    </a:cubicBezTo>
                    <a:cubicBezTo>
                      <a:pt x="573" y="4770"/>
                      <a:pt x="623" y="4763"/>
                      <a:pt x="672" y="4748"/>
                    </a:cubicBezTo>
                    <a:cubicBezTo>
                      <a:pt x="2120" y="4290"/>
                      <a:pt x="5076" y="4115"/>
                      <a:pt x="5959" y="4115"/>
                    </a:cubicBezTo>
                    <a:cubicBezTo>
                      <a:pt x="5992" y="4115"/>
                      <a:pt x="6023" y="4116"/>
                      <a:pt x="6051" y="4116"/>
                    </a:cubicBezTo>
                    <a:cubicBezTo>
                      <a:pt x="6772" y="4130"/>
                      <a:pt x="7493" y="4306"/>
                      <a:pt x="8190" y="4474"/>
                    </a:cubicBezTo>
                    <a:cubicBezTo>
                      <a:pt x="8769" y="4616"/>
                      <a:pt x="9368" y="4763"/>
                      <a:pt x="9961" y="4813"/>
                    </a:cubicBezTo>
                    <a:cubicBezTo>
                      <a:pt x="9972" y="4814"/>
                      <a:pt x="9982" y="4814"/>
                      <a:pt x="9993" y="4814"/>
                    </a:cubicBezTo>
                    <a:cubicBezTo>
                      <a:pt x="10108" y="4814"/>
                      <a:pt x="10216" y="4760"/>
                      <a:pt x="10286" y="4664"/>
                    </a:cubicBezTo>
                    <a:cubicBezTo>
                      <a:pt x="10360" y="4562"/>
                      <a:pt x="10377" y="4433"/>
                      <a:pt x="10330" y="4318"/>
                    </a:cubicBezTo>
                    <a:cubicBezTo>
                      <a:pt x="10177" y="3946"/>
                      <a:pt x="10105" y="3574"/>
                      <a:pt x="10037" y="3214"/>
                    </a:cubicBezTo>
                    <a:cubicBezTo>
                      <a:pt x="9911" y="2569"/>
                      <a:pt x="9794" y="1959"/>
                      <a:pt x="9239" y="1444"/>
                    </a:cubicBezTo>
                    <a:cubicBezTo>
                      <a:pt x="8284" y="560"/>
                      <a:pt x="6851" y="1"/>
                      <a:pt x="5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9"/>
              <p:cNvSpPr/>
              <p:nvPr/>
            </p:nvSpPr>
            <p:spPr>
              <a:xfrm>
                <a:off x="606550" y="3339263"/>
                <a:ext cx="203775" cy="94575"/>
              </a:xfrm>
              <a:custGeom>
                <a:avLst/>
                <a:gdLst/>
                <a:ahLst/>
                <a:cxnLst/>
                <a:rect l="l" t="t" r="r" b="b"/>
                <a:pathLst>
                  <a:path w="8151" h="3783" extrusionOk="0">
                    <a:moveTo>
                      <a:pt x="4200" y="113"/>
                    </a:moveTo>
                    <a:cubicBezTo>
                      <a:pt x="5353" y="113"/>
                      <a:pt x="6449" y="540"/>
                      <a:pt x="7179" y="1217"/>
                    </a:cubicBezTo>
                    <a:cubicBezTo>
                      <a:pt x="7589" y="1597"/>
                      <a:pt x="7677" y="2058"/>
                      <a:pt x="7771" y="2545"/>
                    </a:cubicBezTo>
                    <a:cubicBezTo>
                      <a:pt x="7828" y="2834"/>
                      <a:pt x="7885" y="3131"/>
                      <a:pt x="8010" y="3435"/>
                    </a:cubicBezTo>
                    <a:cubicBezTo>
                      <a:pt x="8031" y="3488"/>
                      <a:pt x="8023" y="3549"/>
                      <a:pt x="7987" y="3598"/>
                    </a:cubicBezTo>
                    <a:cubicBezTo>
                      <a:pt x="7956" y="3642"/>
                      <a:pt x="7908" y="3671"/>
                      <a:pt x="7855" y="3671"/>
                    </a:cubicBezTo>
                    <a:cubicBezTo>
                      <a:pt x="7848" y="3671"/>
                      <a:pt x="7841" y="3670"/>
                      <a:pt x="7834" y="3669"/>
                    </a:cubicBezTo>
                    <a:cubicBezTo>
                      <a:pt x="7377" y="3629"/>
                      <a:pt x="6911" y="3516"/>
                      <a:pt x="6460" y="3406"/>
                    </a:cubicBezTo>
                    <a:cubicBezTo>
                      <a:pt x="5906" y="3271"/>
                      <a:pt x="5333" y="3131"/>
                      <a:pt x="4755" y="3121"/>
                    </a:cubicBezTo>
                    <a:lnTo>
                      <a:pt x="4682" y="3121"/>
                    </a:lnTo>
                    <a:lnTo>
                      <a:pt x="4682" y="3119"/>
                    </a:lnTo>
                    <a:cubicBezTo>
                      <a:pt x="3984" y="3119"/>
                      <a:pt x="1640" y="3259"/>
                      <a:pt x="492" y="3622"/>
                    </a:cubicBezTo>
                    <a:cubicBezTo>
                      <a:pt x="464" y="3631"/>
                      <a:pt x="436" y="3635"/>
                      <a:pt x="408" y="3635"/>
                    </a:cubicBezTo>
                    <a:cubicBezTo>
                      <a:pt x="338" y="3635"/>
                      <a:pt x="270" y="3607"/>
                      <a:pt x="217" y="3555"/>
                    </a:cubicBezTo>
                    <a:cubicBezTo>
                      <a:pt x="144" y="3482"/>
                      <a:pt x="120" y="3379"/>
                      <a:pt x="150" y="3282"/>
                    </a:cubicBezTo>
                    <a:cubicBezTo>
                      <a:pt x="407" y="2465"/>
                      <a:pt x="771" y="1556"/>
                      <a:pt x="1527" y="991"/>
                    </a:cubicBezTo>
                    <a:cubicBezTo>
                      <a:pt x="2353" y="376"/>
                      <a:pt x="3294" y="113"/>
                      <a:pt x="4200" y="113"/>
                    </a:cubicBezTo>
                    <a:close/>
                    <a:moveTo>
                      <a:pt x="4199" y="1"/>
                    </a:moveTo>
                    <a:cubicBezTo>
                      <a:pt x="3270" y="1"/>
                      <a:pt x="2306" y="271"/>
                      <a:pt x="1461" y="901"/>
                    </a:cubicBezTo>
                    <a:cubicBezTo>
                      <a:pt x="679" y="1484"/>
                      <a:pt x="305" y="2415"/>
                      <a:pt x="43" y="3248"/>
                    </a:cubicBezTo>
                    <a:cubicBezTo>
                      <a:pt x="0" y="3385"/>
                      <a:pt x="37" y="3532"/>
                      <a:pt x="138" y="3636"/>
                    </a:cubicBezTo>
                    <a:cubicBezTo>
                      <a:pt x="212" y="3709"/>
                      <a:pt x="311" y="3749"/>
                      <a:pt x="412" y="3749"/>
                    </a:cubicBezTo>
                    <a:cubicBezTo>
                      <a:pt x="450" y="3749"/>
                      <a:pt x="489" y="3743"/>
                      <a:pt x="527" y="3731"/>
                    </a:cubicBezTo>
                    <a:cubicBezTo>
                      <a:pt x="1686" y="3364"/>
                      <a:pt x="4084" y="3233"/>
                      <a:pt x="4721" y="3233"/>
                    </a:cubicBezTo>
                    <a:cubicBezTo>
                      <a:pt x="4731" y="3233"/>
                      <a:pt x="4742" y="3233"/>
                      <a:pt x="4752" y="3233"/>
                    </a:cubicBezTo>
                    <a:cubicBezTo>
                      <a:pt x="5318" y="3244"/>
                      <a:pt x="5884" y="3382"/>
                      <a:pt x="6432" y="3516"/>
                    </a:cubicBezTo>
                    <a:cubicBezTo>
                      <a:pt x="6888" y="3626"/>
                      <a:pt x="7358" y="3742"/>
                      <a:pt x="7825" y="3781"/>
                    </a:cubicBezTo>
                    <a:cubicBezTo>
                      <a:pt x="7834" y="3781"/>
                      <a:pt x="7841" y="3783"/>
                      <a:pt x="7849" y="3783"/>
                    </a:cubicBezTo>
                    <a:lnTo>
                      <a:pt x="7850" y="3783"/>
                    </a:lnTo>
                    <a:cubicBezTo>
                      <a:pt x="7940" y="3783"/>
                      <a:pt x="8025" y="3739"/>
                      <a:pt x="8080" y="3664"/>
                    </a:cubicBezTo>
                    <a:cubicBezTo>
                      <a:pt x="8137" y="3585"/>
                      <a:pt x="8151" y="3484"/>
                      <a:pt x="8114" y="3393"/>
                    </a:cubicBezTo>
                    <a:cubicBezTo>
                      <a:pt x="7995" y="3100"/>
                      <a:pt x="7938" y="2808"/>
                      <a:pt x="7884" y="2524"/>
                    </a:cubicBezTo>
                    <a:cubicBezTo>
                      <a:pt x="7787" y="2017"/>
                      <a:pt x="7694" y="1539"/>
                      <a:pt x="7257" y="1134"/>
                    </a:cubicBezTo>
                    <a:cubicBezTo>
                      <a:pt x="6507" y="440"/>
                      <a:pt x="5381" y="1"/>
                      <a:pt x="4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9"/>
              <p:cNvSpPr/>
              <p:nvPr/>
            </p:nvSpPr>
            <p:spPr>
              <a:xfrm>
                <a:off x="620625" y="3352438"/>
                <a:ext cx="175625" cy="68275"/>
              </a:xfrm>
              <a:custGeom>
                <a:avLst/>
                <a:gdLst/>
                <a:ahLst/>
                <a:cxnLst/>
                <a:rect l="l" t="t" r="r" b="b"/>
                <a:pathLst>
                  <a:path w="7025" h="2731" extrusionOk="0">
                    <a:moveTo>
                      <a:pt x="3621" y="88"/>
                    </a:moveTo>
                    <a:cubicBezTo>
                      <a:pt x="4619" y="88"/>
                      <a:pt x="5568" y="396"/>
                      <a:pt x="6200" y="884"/>
                    </a:cubicBezTo>
                    <a:cubicBezTo>
                      <a:pt x="6553" y="1158"/>
                      <a:pt x="6630" y="1489"/>
                      <a:pt x="6710" y="1838"/>
                    </a:cubicBezTo>
                    <a:cubicBezTo>
                      <a:pt x="6759" y="2046"/>
                      <a:pt x="6808" y="2261"/>
                      <a:pt x="6915" y="2480"/>
                    </a:cubicBezTo>
                    <a:cubicBezTo>
                      <a:pt x="6937" y="2521"/>
                      <a:pt x="6920" y="2557"/>
                      <a:pt x="6908" y="2574"/>
                    </a:cubicBezTo>
                    <a:cubicBezTo>
                      <a:pt x="6882" y="2613"/>
                      <a:pt x="6833" y="2641"/>
                      <a:pt x="6779" y="2641"/>
                    </a:cubicBezTo>
                    <a:cubicBezTo>
                      <a:pt x="6772" y="2641"/>
                      <a:pt x="6766" y="2640"/>
                      <a:pt x="6759" y="2639"/>
                    </a:cubicBezTo>
                    <a:cubicBezTo>
                      <a:pt x="6363" y="2612"/>
                      <a:pt x="5959" y="2530"/>
                      <a:pt x="5570" y="2451"/>
                    </a:cubicBezTo>
                    <a:cubicBezTo>
                      <a:pt x="5092" y="2354"/>
                      <a:pt x="4599" y="2254"/>
                      <a:pt x="4099" y="2246"/>
                    </a:cubicBezTo>
                    <a:cubicBezTo>
                      <a:pt x="4081" y="2246"/>
                      <a:pt x="4060" y="2245"/>
                      <a:pt x="4037" y="2245"/>
                    </a:cubicBezTo>
                    <a:cubicBezTo>
                      <a:pt x="3436" y="2245"/>
                      <a:pt x="1412" y="2345"/>
                      <a:pt x="422" y="2606"/>
                    </a:cubicBezTo>
                    <a:cubicBezTo>
                      <a:pt x="397" y="2613"/>
                      <a:pt x="371" y="2616"/>
                      <a:pt x="346" y="2616"/>
                    </a:cubicBezTo>
                    <a:cubicBezTo>
                      <a:pt x="271" y="2616"/>
                      <a:pt x="200" y="2587"/>
                      <a:pt x="154" y="2535"/>
                    </a:cubicBezTo>
                    <a:cubicBezTo>
                      <a:pt x="128" y="2506"/>
                      <a:pt x="90" y="2447"/>
                      <a:pt x="119" y="2369"/>
                    </a:cubicBezTo>
                    <a:cubicBezTo>
                      <a:pt x="340" y="1782"/>
                      <a:pt x="655" y="1127"/>
                      <a:pt x="1307" y="722"/>
                    </a:cubicBezTo>
                    <a:cubicBezTo>
                      <a:pt x="2022" y="278"/>
                      <a:pt x="2837" y="88"/>
                      <a:pt x="3621" y="88"/>
                    </a:cubicBezTo>
                    <a:close/>
                    <a:moveTo>
                      <a:pt x="3618" y="0"/>
                    </a:moveTo>
                    <a:cubicBezTo>
                      <a:pt x="2819" y="0"/>
                      <a:pt x="1989" y="194"/>
                      <a:pt x="1260" y="646"/>
                    </a:cubicBezTo>
                    <a:cubicBezTo>
                      <a:pt x="585" y="1067"/>
                      <a:pt x="261" y="1738"/>
                      <a:pt x="35" y="2337"/>
                    </a:cubicBezTo>
                    <a:cubicBezTo>
                      <a:pt x="0" y="2427"/>
                      <a:pt x="20" y="2521"/>
                      <a:pt x="87" y="2595"/>
                    </a:cubicBezTo>
                    <a:cubicBezTo>
                      <a:pt x="151" y="2666"/>
                      <a:pt x="246" y="2705"/>
                      <a:pt x="345" y="2705"/>
                    </a:cubicBezTo>
                    <a:cubicBezTo>
                      <a:pt x="378" y="2705"/>
                      <a:pt x="411" y="2701"/>
                      <a:pt x="444" y="2693"/>
                    </a:cubicBezTo>
                    <a:cubicBezTo>
                      <a:pt x="1426" y="2433"/>
                      <a:pt x="3437" y="2334"/>
                      <a:pt x="4035" y="2334"/>
                    </a:cubicBezTo>
                    <a:cubicBezTo>
                      <a:pt x="4058" y="2334"/>
                      <a:pt x="4080" y="2336"/>
                      <a:pt x="4098" y="2336"/>
                    </a:cubicBezTo>
                    <a:cubicBezTo>
                      <a:pt x="4588" y="2343"/>
                      <a:pt x="5078" y="2442"/>
                      <a:pt x="5552" y="2539"/>
                    </a:cubicBezTo>
                    <a:cubicBezTo>
                      <a:pt x="5944" y="2618"/>
                      <a:pt x="6351" y="2700"/>
                      <a:pt x="6751" y="2729"/>
                    </a:cubicBezTo>
                    <a:cubicBezTo>
                      <a:pt x="6759" y="2730"/>
                      <a:pt x="6765" y="2730"/>
                      <a:pt x="6771" y="2730"/>
                    </a:cubicBezTo>
                    <a:lnTo>
                      <a:pt x="6771" y="2729"/>
                    </a:lnTo>
                    <a:cubicBezTo>
                      <a:pt x="6858" y="2729"/>
                      <a:pt x="6937" y="2691"/>
                      <a:pt x="6981" y="2624"/>
                    </a:cubicBezTo>
                    <a:cubicBezTo>
                      <a:pt x="7019" y="2568"/>
                      <a:pt x="7025" y="2501"/>
                      <a:pt x="6994" y="2441"/>
                    </a:cubicBezTo>
                    <a:cubicBezTo>
                      <a:pt x="6893" y="2231"/>
                      <a:pt x="6844" y="2022"/>
                      <a:pt x="6797" y="1818"/>
                    </a:cubicBezTo>
                    <a:cubicBezTo>
                      <a:pt x="6712" y="1452"/>
                      <a:pt x="6631" y="1106"/>
                      <a:pt x="6253" y="815"/>
                    </a:cubicBezTo>
                    <a:cubicBezTo>
                      <a:pt x="5608" y="316"/>
                      <a:pt x="4638" y="0"/>
                      <a:pt x="3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9"/>
              <p:cNvSpPr/>
              <p:nvPr/>
            </p:nvSpPr>
            <p:spPr>
              <a:xfrm>
                <a:off x="638500" y="3359388"/>
                <a:ext cx="139950" cy="54375"/>
              </a:xfrm>
              <a:custGeom>
                <a:avLst/>
                <a:gdLst/>
                <a:ahLst/>
                <a:cxnLst/>
                <a:rect l="l" t="t" r="r" b="b"/>
                <a:pathLst>
                  <a:path w="5598" h="2175" extrusionOk="0">
                    <a:moveTo>
                      <a:pt x="2885" y="71"/>
                    </a:moveTo>
                    <a:cubicBezTo>
                      <a:pt x="3680" y="71"/>
                      <a:pt x="4436" y="317"/>
                      <a:pt x="4940" y="705"/>
                    </a:cubicBezTo>
                    <a:cubicBezTo>
                      <a:pt x="5221" y="922"/>
                      <a:pt x="5282" y="1186"/>
                      <a:pt x="5347" y="1466"/>
                    </a:cubicBezTo>
                    <a:cubicBezTo>
                      <a:pt x="5385" y="1631"/>
                      <a:pt x="5425" y="1803"/>
                      <a:pt x="5510" y="1976"/>
                    </a:cubicBezTo>
                    <a:cubicBezTo>
                      <a:pt x="5526" y="2009"/>
                      <a:pt x="5513" y="2038"/>
                      <a:pt x="5504" y="2052"/>
                    </a:cubicBezTo>
                    <a:cubicBezTo>
                      <a:pt x="5481" y="2083"/>
                      <a:pt x="5441" y="2104"/>
                      <a:pt x="5398" y="2104"/>
                    </a:cubicBezTo>
                    <a:cubicBezTo>
                      <a:pt x="5394" y="2104"/>
                      <a:pt x="5389" y="2104"/>
                      <a:pt x="5385" y="2103"/>
                    </a:cubicBezTo>
                    <a:cubicBezTo>
                      <a:pt x="5068" y="2081"/>
                      <a:pt x="4748" y="2015"/>
                      <a:pt x="4436" y="1953"/>
                    </a:cubicBezTo>
                    <a:cubicBezTo>
                      <a:pt x="4055" y="1876"/>
                      <a:pt x="3664" y="1795"/>
                      <a:pt x="3266" y="1789"/>
                    </a:cubicBezTo>
                    <a:lnTo>
                      <a:pt x="3219" y="1789"/>
                    </a:lnTo>
                    <a:cubicBezTo>
                      <a:pt x="2741" y="1789"/>
                      <a:pt x="1124" y="1870"/>
                      <a:pt x="336" y="2078"/>
                    </a:cubicBezTo>
                    <a:cubicBezTo>
                      <a:pt x="316" y="2082"/>
                      <a:pt x="296" y="2085"/>
                      <a:pt x="277" y="2085"/>
                    </a:cubicBezTo>
                    <a:cubicBezTo>
                      <a:pt x="216" y="2085"/>
                      <a:pt x="160" y="2062"/>
                      <a:pt x="122" y="2020"/>
                    </a:cubicBezTo>
                    <a:cubicBezTo>
                      <a:pt x="101" y="1997"/>
                      <a:pt x="70" y="1950"/>
                      <a:pt x="94" y="1888"/>
                    </a:cubicBezTo>
                    <a:cubicBezTo>
                      <a:pt x="271" y="1420"/>
                      <a:pt x="521" y="899"/>
                      <a:pt x="1042" y="576"/>
                    </a:cubicBezTo>
                    <a:cubicBezTo>
                      <a:pt x="1611" y="223"/>
                      <a:pt x="2260" y="71"/>
                      <a:pt x="2885" y="71"/>
                    </a:cubicBezTo>
                    <a:close/>
                    <a:moveTo>
                      <a:pt x="2883" y="0"/>
                    </a:moveTo>
                    <a:cubicBezTo>
                      <a:pt x="2246" y="0"/>
                      <a:pt x="1584" y="155"/>
                      <a:pt x="1004" y="515"/>
                    </a:cubicBezTo>
                    <a:cubicBezTo>
                      <a:pt x="465" y="849"/>
                      <a:pt x="208" y="1384"/>
                      <a:pt x="28" y="1862"/>
                    </a:cubicBezTo>
                    <a:cubicBezTo>
                      <a:pt x="0" y="1933"/>
                      <a:pt x="16" y="2009"/>
                      <a:pt x="69" y="2068"/>
                    </a:cubicBezTo>
                    <a:cubicBezTo>
                      <a:pt x="120" y="2125"/>
                      <a:pt x="196" y="2156"/>
                      <a:pt x="276" y="2156"/>
                    </a:cubicBezTo>
                    <a:cubicBezTo>
                      <a:pt x="302" y="2156"/>
                      <a:pt x="328" y="2153"/>
                      <a:pt x="354" y="2146"/>
                    </a:cubicBezTo>
                    <a:cubicBezTo>
                      <a:pt x="1136" y="1939"/>
                      <a:pt x="2742" y="1860"/>
                      <a:pt x="3217" y="1860"/>
                    </a:cubicBezTo>
                    <a:lnTo>
                      <a:pt x="3264" y="1860"/>
                    </a:lnTo>
                    <a:cubicBezTo>
                      <a:pt x="3656" y="1867"/>
                      <a:pt x="4045" y="1945"/>
                      <a:pt x="4423" y="2023"/>
                    </a:cubicBezTo>
                    <a:cubicBezTo>
                      <a:pt x="4735" y="2085"/>
                      <a:pt x="5059" y="2152"/>
                      <a:pt x="5379" y="2175"/>
                    </a:cubicBezTo>
                    <a:lnTo>
                      <a:pt x="5396" y="2175"/>
                    </a:lnTo>
                    <a:cubicBezTo>
                      <a:pt x="5464" y="2175"/>
                      <a:pt x="5526" y="2144"/>
                      <a:pt x="5563" y="2091"/>
                    </a:cubicBezTo>
                    <a:cubicBezTo>
                      <a:pt x="5593" y="2046"/>
                      <a:pt x="5598" y="1993"/>
                      <a:pt x="5573" y="1945"/>
                    </a:cubicBezTo>
                    <a:cubicBezTo>
                      <a:pt x="5491" y="1778"/>
                      <a:pt x="5453" y="1610"/>
                      <a:pt x="5416" y="1449"/>
                    </a:cubicBezTo>
                    <a:cubicBezTo>
                      <a:pt x="5349" y="1158"/>
                      <a:pt x="5285" y="881"/>
                      <a:pt x="4983" y="649"/>
                    </a:cubicBezTo>
                    <a:cubicBezTo>
                      <a:pt x="4468" y="252"/>
                      <a:pt x="3696" y="0"/>
                      <a:pt x="2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9"/>
              <p:cNvSpPr/>
              <p:nvPr/>
            </p:nvSpPr>
            <p:spPr>
              <a:xfrm>
                <a:off x="652375" y="3364788"/>
                <a:ext cx="112200" cy="43625"/>
              </a:xfrm>
              <a:custGeom>
                <a:avLst/>
                <a:gdLst/>
                <a:ahLst/>
                <a:cxnLst/>
                <a:rect l="l" t="t" r="r" b="b"/>
                <a:pathLst>
                  <a:path w="4488" h="1745" extrusionOk="0">
                    <a:moveTo>
                      <a:pt x="2313" y="56"/>
                    </a:moveTo>
                    <a:cubicBezTo>
                      <a:pt x="2951" y="56"/>
                      <a:pt x="3557" y="254"/>
                      <a:pt x="3960" y="565"/>
                    </a:cubicBezTo>
                    <a:cubicBezTo>
                      <a:pt x="4186" y="740"/>
                      <a:pt x="4235" y="951"/>
                      <a:pt x="4287" y="1175"/>
                    </a:cubicBezTo>
                    <a:cubicBezTo>
                      <a:pt x="4317" y="1307"/>
                      <a:pt x="4349" y="1444"/>
                      <a:pt x="4417" y="1585"/>
                    </a:cubicBezTo>
                    <a:cubicBezTo>
                      <a:pt x="4431" y="1611"/>
                      <a:pt x="4420" y="1634"/>
                      <a:pt x="4413" y="1646"/>
                    </a:cubicBezTo>
                    <a:cubicBezTo>
                      <a:pt x="4396" y="1672"/>
                      <a:pt x="4363" y="1687"/>
                      <a:pt x="4326" y="1687"/>
                    </a:cubicBezTo>
                    <a:lnTo>
                      <a:pt x="4317" y="1687"/>
                    </a:lnTo>
                    <a:cubicBezTo>
                      <a:pt x="4065" y="1669"/>
                      <a:pt x="3807" y="1617"/>
                      <a:pt x="3558" y="1565"/>
                    </a:cubicBezTo>
                    <a:cubicBezTo>
                      <a:pt x="3253" y="1505"/>
                      <a:pt x="2937" y="1439"/>
                      <a:pt x="2618" y="1435"/>
                    </a:cubicBezTo>
                    <a:lnTo>
                      <a:pt x="2576" y="1435"/>
                    </a:lnTo>
                    <a:cubicBezTo>
                      <a:pt x="2190" y="1435"/>
                      <a:pt x="904" y="1497"/>
                      <a:pt x="270" y="1666"/>
                    </a:cubicBezTo>
                    <a:cubicBezTo>
                      <a:pt x="254" y="1670"/>
                      <a:pt x="238" y="1672"/>
                      <a:pt x="222" y="1672"/>
                    </a:cubicBezTo>
                    <a:cubicBezTo>
                      <a:pt x="174" y="1672"/>
                      <a:pt x="129" y="1653"/>
                      <a:pt x="98" y="1620"/>
                    </a:cubicBezTo>
                    <a:cubicBezTo>
                      <a:pt x="81" y="1602"/>
                      <a:pt x="57" y="1564"/>
                      <a:pt x="75" y="1514"/>
                    </a:cubicBezTo>
                    <a:cubicBezTo>
                      <a:pt x="217" y="1139"/>
                      <a:pt x="418" y="721"/>
                      <a:pt x="836" y="462"/>
                    </a:cubicBezTo>
                    <a:cubicBezTo>
                      <a:pt x="1292" y="178"/>
                      <a:pt x="1812" y="56"/>
                      <a:pt x="2313" y="56"/>
                    </a:cubicBezTo>
                    <a:close/>
                    <a:moveTo>
                      <a:pt x="2313" y="0"/>
                    </a:moveTo>
                    <a:cubicBezTo>
                      <a:pt x="1802" y="0"/>
                      <a:pt x="1271" y="124"/>
                      <a:pt x="806" y="413"/>
                    </a:cubicBezTo>
                    <a:cubicBezTo>
                      <a:pt x="373" y="680"/>
                      <a:pt x="168" y="1109"/>
                      <a:pt x="22" y="1493"/>
                    </a:cubicBezTo>
                    <a:cubicBezTo>
                      <a:pt x="1" y="1550"/>
                      <a:pt x="13" y="1611"/>
                      <a:pt x="56" y="1658"/>
                    </a:cubicBezTo>
                    <a:cubicBezTo>
                      <a:pt x="97" y="1703"/>
                      <a:pt x="159" y="1728"/>
                      <a:pt x="223" y="1728"/>
                    </a:cubicBezTo>
                    <a:cubicBezTo>
                      <a:pt x="243" y="1728"/>
                      <a:pt x="263" y="1725"/>
                      <a:pt x="283" y="1720"/>
                    </a:cubicBezTo>
                    <a:cubicBezTo>
                      <a:pt x="913" y="1553"/>
                      <a:pt x="2192" y="1491"/>
                      <a:pt x="2576" y="1491"/>
                    </a:cubicBezTo>
                    <a:lnTo>
                      <a:pt x="2618" y="1491"/>
                    </a:lnTo>
                    <a:cubicBezTo>
                      <a:pt x="2931" y="1496"/>
                      <a:pt x="3244" y="1559"/>
                      <a:pt x="3546" y="1622"/>
                    </a:cubicBezTo>
                    <a:cubicBezTo>
                      <a:pt x="3798" y="1673"/>
                      <a:pt x="4057" y="1725"/>
                      <a:pt x="4314" y="1743"/>
                    </a:cubicBezTo>
                    <a:cubicBezTo>
                      <a:pt x="4319" y="1745"/>
                      <a:pt x="4322" y="1745"/>
                      <a:pt x="4326" y="1745"/>
                    </a:cubicBezTo>
                    <a:lnTo>
                      <a:pt x="4326" y="1743"/>
                    </a:lnTo>
                    <a:cubicBezTo>
                      <a:pt x="4381" y="1743"/>
                      <a:pt x="4432" y="1719"/>
                      <a:pt x="4460" y="1676"/>
                    </a:cubicBezTo>
                    <a:cubicBezTo>
                      <a:pt x="4484" y="1640"/>
                      <a:pt x="4487" y="1597"/>
                      <a:pt x="4469" y="1559"/>
                    </a:cubicBezTo>
                    <a:cubicBezTo>
                      <a:pt x="4404" y="1426"/>
                      <a:pt x="4372" y="1291"/>
                      <a:pt x="4343" y="1162"/>
                    </a:cubicBezTo>
                    <a:cubicBezTo>
                      <a:pt x="4288" y="928"/>
                      <a:pt x="4237" y="706"/>
                      <a:pt x="3995" y="519"/>
                    </a:cubicBezTo>
                    <a:cubicBezTo>
                      <a:pt x="3584" y="201"/>
                      <a:pt x="2964" y="0"/>
                      <a:pt x="23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9"/>
              <p:cNvSpPr/>
              <p:nvPr/>
            </p:nvSpPr>
            <p:spPr>
              <a:xfrm>
                <a:off x="670225" y="3371713"/>
                <a:ext cx="76550" cy="29750"/>
              </a:xfrm>
              <a:custGeom>
                <a:avLst/>
                <a:gdLst/>
                <a:ahLst/>
                <a:cxnLst/>
                <a:rect l="l" t="t" r="r" b="b"/>
                <a:pathLst>
                  <a:path w="3062" h="1190" extrusionOk="0">
                    <a:moveTo>
                      <a:pt x="1577" y="38"/>
                    </a:moveTo>
                    <a:cubicBezTo>
                      <a:pt x="2012" y="38"/>
                      <a:pt x="2426" y="173"/>
                      <a:pt x="2701" y="387"/>
                    </a:cubicBezTo>
                    <a:cubicBezTo>
                      <a:pt x="2856" y="505"/>
                      <a:pt x="2890" y="649"/>
                      <a:pt x="2924" y="801"/>
                    </a:cubicBezTo>
                    <a:cubicBezTo>
                      <a:pt x="2946" y="892"/>
                      <a:pt x="2967" y="986"/>
                      <a:pt x="3014" y="1081"/>
                    </a:cubicBezTo>
                    <a:cubicBezTo>
                      <a:pt x="3023" y="1099"/>
                      <a:pt x="3016" y="1114"/>
                      <a:pt x="3011" y="1123"/>
                    </a:cubicBezTo>
                    <a:cubicBezTo>
                      <a:pt x="2999" y="1139"/>
                      <a:pt x="2979" y="1151"/>
                      <a:pt x="2956" y="1151"/>
                    </a:cubicBezTo>
                    <a:cubicBezTo>
                      <a:pt x="2953" y="1151"/>
                      <a:pt x="2949" y="1151"/>
                      <a:pt x="2946" y="1150"/>
                    </a:cubicBezTo>
                    <a:cubicBezTo>
                      <a:pt x="2773" y="1138"/>
                      <a:pt x="2597" y="1103"/>
                      <a:pt x="2426" y="1068"/>
                    </a:cubicBezTo>
                    <a:cubicBezTo>
                      <a:pt x="2218" y="1026"/>
                      <a:pt x="2003" y="983"/>
                      <a:pt x="1786" y="979"/>
                    </a:cubicBezTo>
                    <a:lnTo>
                      <a:pt x="1758" y="979"/>
                    </a:lnTo>
                    <a:cubicBezTo>
                      <a:pt x="1496" y="979"/>
                      <a:pt x="615" y="1021"/>
                      <a:pt x="184" y="1137"/>
                    </a:cubicBezTo>
                    <a:cubicBezTo>
                      <a:pt x="173" y="1139"/>
                      <a:pt x="162" y="1140"/>
                      <a:pt x="152" y="1140"/>
                    </a:cubicBezTo>
                    <a:cubicBezTo>
                      <a:pt x="118" y="1140"/>
                      <a:pt x="87" y="1128"/>
                      <a:pt x="67" y="1105"/>
                    </a:cubicBezTo>
                    <a:cubicBezTo>
                      <a:pt x="55" y="1093"/>
                      <a:pt x="38" y="1067"/>
                      <a:pt x="52" y="1033"/>
                    </a:cubicBezTo>
                    <a:cubicBezTo>
                      <a:pt x="148" y="777"/>
                      <a:pt x="284" y="493"/>
                      <a:pt x="570" y="315"/>
                    </a:cubicBezTo>
                    <a:cubicBezTo>
                      <a:pt x="881" y="122"/>
                      <a:pt x="1236" y="38"/>
                      <a:pt x="1577" y="38"/>
                    </a:cubicBezTo>
                    <a:close/>
                    <a:moveTo>
                      <a:pt x="1577" y="1"/>
                    </a:moveTo>
                    <a:cubicBezTo>
                      <a:pt x="1229" y="1"/>
                      <a:pt x="867" y="85"/>
                      <a:pt x="550" y="282"/>
                    </a:cubicBezTo>
                    <a:cubicBezTo>
                      <a:pt x="254" y="466"/>
                      <a:pt x="114" y="757"/>
                      <a:pt x="16" y="1018"/>
                    </a:cubicBezTo>
                    <a:cubicBezTo>
                      <a:pt x="0" y="1058"/>
                      <a:pt x="8" y="1099"/>
                      <a:pt x="38" y="1131"/>
                    </a:cubicBezTo>
                    <a:cubicBezTo>
                      <a:pt x="66" y="1162"/>
                      <a:pt x="108" y="1179"/>
                      <a:pt x="151" y="1179"/>
                    </a:cubicBezTo>
                    <a:cubicBezTo>
                      <a:pt x="165" y="1179"/>
                      <a:pt x="180" y="1177"/>
                      <a:pt x="193" y="1173"/>
                    </a:cubicBezTo>
                    <a:cubicBezTo>
                      <a:pt x="623" y="1061"/>
                      <a:pt x="1496" y="1018"/>
                      <a:pt x="1758" y="1018"/>
                    </a:cubicBezTo>
                    <a:lnTo>
                      <a:pt x="1786" y="1018"/>
                    </a:lnTo>
                    <a:cubicBezTo>
                      <a:pt x="2000" y="1021"/>
                      <a:pt x="2212" y="1064"/>
                      <a:pt x="2419" y="1106"/>
                    </a:cubicBezTo>
                    <a:cubicBezTo>
                      <a:pt x="2590" y="1141"/>
                      <a:pt x="2767" y="1176"/>
                      <a:pt x="2943" y="1190"/>
                    </a:cubicBezTo>
                    <a:lnTo>
                      <a:pt x="2952" y="1190"/>
                    </a:lnTo>
                    <a:cubicBezTo>
                      <a:pt x="2988" y="1190"/>
                      <a:pt x="3023" y="1172"/>
                      <a:pt x="3043" y="1144"/>
                    </a:cubicBezTo>
                    <a:cubicBezTo>
                      <a:pt x="3060" y="1118"/>
                      <a:pt x="3061" y="1090"/>
                      <a:pt x="3049" y="1064"/>
                    </a:cubicBezTo>
                    <a:cubicBezTo>
                      <a:pt x="3003" y="973"/>
                      <a:pt x="2982" y="882"/>
                      <a:pt x="2962" y="792"/>
                    </a:cubicBezTo>
                    <a:cubicBezTo>
                      <a:pt x="2924" y="633"/>
                      <a:pt x="2891" y="482"/>
                      <a:pt x="2726" y="355"/>
                    </a:cubicBezTo>
                    <a:cubicBezTo>
                      <a:pt x="2444" y="138"/>
                      <a:pt x="2021" y="1"/>
                      <a:pt x="1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9"/>
              <p:cNvSpPr/>
              <p:nvPr/>
            </p:nvSpPr>
            <p:spPr>
              <a:xfrm>
                <a:off x="694600" y="3381188"/>
                <a:ext cx="27875" cy="10875"/>
              </a:xfrm>
              <a:custGeom>
                <a:avLst/>
                <a:gdLst/>
                <a:ahLst/>
                <a:cxnLst/>
                <a:rect l="l" t="t" r="r" b="b"/>
                <a:pathLst>
                  <a:path w="1115" h="435" extrusionOk="0">
                    <a:moveTo>
                      <a:pt x="575" y="14"/>
                    </a:moveTo>
                    <a:cubicBezTo>
                      <a:pt x="733" y="14"/>
                      <a:pt x="884" y="62"/>
                      <a:pt x="984" y="140"/>
                    </a:cubicBezTo>
                    <a:cubicBezTo>
                      <a:pt x="1040" y="184"/>
                      <a:pt x="1052" y="237"/>
                      <a:pt x="1064" y="292"/>
                    </a:cubicBezTo>
                    <a:cubicBezTo>
                      <a:pt x="1072" y="325"/>
                      <a:pt x="1080" y="358"/>
                      <a:pt x="1098" y="393"/>
                    </a:cubicBezTo>
                    <a:cubicBezTo>
                      <a:pt x="1101" y="401"/>
                      <a:pt x="1098" y="405"/>
                      <a:pt x="1096" y="409"/>
                    </a:cubicBezTo>
                    <a:cubicBezTo>
                      <a:pt x="1092" y="415"/>
                      <a:pt x="1084" y="419"/>
                      <a:pt x="1075" y="419"/>
                    </a:cubicBezTo>
                    <a:lnTo>
                      <a:pt x="1072" y="419"/>
                    </a:lnTo>
                    <a:cubicBezTo>
                      <a:pt x="1010" y="415"/>
                      <a:pt x="946" y="401"/>
                      <a:pt x="884" y="389"/>
                    </a:cubicBezTo>
                    <a:cubicBezTo>
                      <a:pt x="808" y="374"/>
                      <a:pt x="729" y="358"/>
                      <a:pt x="650" y="357"/>
                    </a:cubicBezTo>
                    <a:lnTo>
                      <a:pt x="641" y="357"/>
                    </a:lnTo>
                    <a:cubicBezTo>
                      <a:pt x="544" y="357"/>
                      <a:pt x="225" y="372"/>
                      <a:pt x="67" y="413"/>
                    </a:cubicBezTo>
                    <a:cubicBezTo>
                      <a:pt x="63" y="414"/>
                      <a:pt x="58" y="415"/>
                      <a:pt x="54" y="415"/>
                    </a:cubicBezTo>
                    <a:cubicBezTo>
                      <a:pt x="42" y="415"/>
                      <a:pt x="31" y="410"/>
                      <a:pt x="24" y="402"/>
                    </a:cubicBezTo>
                    <a:cubicBezTo>
                      <a:pt x="20" y="398"/>
                      <a:pt x="14" y="389"/>
                      <a:pt x="18" y="377"/>
                    </a:cubicBezTo>
                    <a:cubicBezTo>
                      <a:pt x="55" y="278"/>
                      <a:pt x="105" y="179"/>
                      <a:pt x="208" y="114"/>
                    </a:cubicBezTo>
                    <a:cubicBezTo>
                      <a:pt x="321" y="44"/>
                      <a:pt x="450" y="14"/>
                      <a:pt x="575" y="14"/>
                    </a:cubicBezTo>
                    <a:close/>
                    <a:moveTo>
                      <a:pt x="574" y="1"/>
                    </a:moveTo>
                    <a:cubicBezTo>
                      <a:pt x="447" y="1"/>
                      <a:pt x="316" y="31"/>
                      <a:pt x="201" y="103"/>
                    </a:cubicBezTo>
                    <a:cubicBezTo>
                      <a:pt x="93" y="169"/>
                      <a:pt x="43" y="270"/>
                      <a:pt x="5" y="371"/>
                    </a:cubicBezTo>
                    <a:cubicBezTo>
                      <a:pt x="0" y="386"/>
                      <a:pt x="3" y="401"/>
                      <a:pt x="14" y="412"/>
                    </a:cubicBezTo>
                    <a:cubicBezTo>
                      <a:pt x="23" y="423"/>
                      <a:pt x="39" y="430"/>
                      <a:pt x="56" y="430"/>
                    </a:cubicBezTo>
                    <a:cubicBezTo>
                      <a:pt x="61" y="430"/>
                      <a:pt x="65" y="429"/>
                      <a:pt x="70" y="428"/>
                    </a:cubicBezTo>
                    <a:cubicBezTo>
                      <a:pt x="228" y="386"/>
                      <a:pt x="544" y="371"/>
                      <a:pt x="641" y="371"/>
                    </a:cubicBezTo>
                    <a:lnTo>
                      <a:pt x="650" y="371"/>
                    </a:lnTo>
                    <a:cubicBezTo>
                      <a:pt x="727" y="372"/>
                      <a:pt x="805" y="387"/>
                      <a:pt x="881" y="402"/>
                    </a:cubicBezTo>
                    <a:cubicBezTo>
                      <a:pt x="943" y="416"/>
                      <a:pt x="1007" y="428"/>
                      <a:pt x="1070" y="433"/>
                    </a:cubicBezTo>
                    <a:lnTo>
                      <a:pt x="1073" y="433"/>
                    </a:lnTo>
                    <a:lnTo>
                      <a:pt x="1075" y="434"/>
                    </a:lnTo>
                    <a:cubicBezTo>
                      <a:pt x="1089" y="434"/>
                      <a:pt x="1101" y="428"/>
                      <a:pt x="1108" y="418"/>
                    </a:cubicBezTo>
                    <a:cubicBezTo>
                      <a:pt x="1114" y="409"/>
                      <a:pt x="1114" y="398"/>
                      <a:pt x="1110" y="387"/>
                    </a:cubicBezTo>
                    <a:cubicBezTo>
                      <a:pt x="1093" y="354"/>
                      <a:pt x="1086" y="322"/>
                      <a:pt x="1078" y="289"/>
                    </a:cubicBezTo>
                    <a:cubicBezTo>
                      <a:pt x="1066" y="231"/>
                      <a:pt x="1052" y="176"/>
                      <a:pt x="991" y="129"/>
                    </a:cubicBezTo>
                    <a:cubicBezTo>
                      <a:pt x="889" y="51"/>
                      <a:pt x="735" y="1"/>
                      <a:pt x="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9"/>
              <p:cNvSpPr/>
              <p:nvPr/>
            </p:nvSpPr>
            <p:spPr>
              <a:xfrm>
                <a:off x="950575" y="3171763"/>
                <a:ext cx="297100" cy="262050"/>
              </a:xfrm>
              <a:custGeom>
                <a:avLst/>
                <a:gdLst/>
                <a:ahLst/>
                <a:cxnLst/>
                <a:rect l="l" t="t" r="r" b="b"/>
                <a:pathLst>
                  <a:path w="11884" h="10482" extrusionOk="0">
                    <a:moveTo>
                      <a:pt x="2996" y="188"/>
                    </a:moveTo>
                    <a:cubicBezTo>
                      <a:pt x="5726" y="1978"/>
                      <a:pt x="9413" y="5099"/>
                      <a:pt x="11653" y="9886"/>
                    </a:cubicBezTo>
                    <a:cubicBezTo>
                      <a:pt x="11034" y="9813"/>
                      <a:pt x="10393" y="9776"/>
                      <a:pt x="9713" y="9776"/>
                    </a:cubicBezTo>
                    <a:cubicBezTo>
                      <a:pt x="9433" y="9776"/>
                      <a:pt x="9146" y="9783"/>
                      <a:pt x="8852" y="9795"/>
                    </a:cubicBezTo>
                    <a:cubicBezTo>
                      <a:pt x="8219" y="9821"/>
                      <a:pt x="7538" y="9877"/>
                      <a:pt x="6773" y="9967"/>
                    </a:cubicBezTo>
                    <a:cubicBezTo>
                      <a:pt x="6532" y="9995"/>
                      <a:pt x="6259" y="10055"/>
                      <a:pt x="5972" y="10120"/>
                    </a:cubicBezTo>
                    <a:cubicBezTo>
                      <a:pt x="5545" y="10214"/>
                      <a:pt x="5107" y="10311"/>
                      <a:pt x="4740" y="10311"/>
                    </a:cubicBezTo>
                    <a:cubicBezTo>
                      <a:pt x="4664" y="10311"/>
                      <a:pt x="4591" y="10307"/>
                      <a:pt x="4522" y="10298"/>
                    </a:cubicBezTo>
                    <a:cubicBezTo>
                      <a:pt x="4138" y="10247"/>
                      <a:pt x="3956" y="9721"/>
                      <a:pt x="3795" y="9255"/>
                    </a:cubicBezTo>
                    <a:cubicBezTo>
                      <a:pt x="3734" y="9077"/>
                      <a:pt x="3676" y="8910"/>
                      <a:pt x="3610" y="8769"/>
                    </a:cubicBezTo>
                    <a:cubicBezTo>
                      <a:pt x="3333" y="8186"/>
                      <a:pt x="3024" y="7644"/>
                      <a:pt x="2691" y="7160"/>
                    </a:cubicBezTo>
                    <a:cubicBezTo>
                      <a:pt x="2337" y="6645"/>
                      <a:pt x="1943" y="6173"/>
                      <a:pt x="1519" y="5757"/>
                    </a:cubicBezTo>
                    <a:cubicBezTo>
                      <a:pt x="1439" y="5679"/>
                      <a:pt x="1261" y="5559"/>
                      <a:pt x="1056" y="5420"/>
                    </a:cubicBezTo>
                    <a:cubicBezTo>
                      <a:pt x="746" y="5209"/>
                      <a:pt x="279" y="4890"/>
                      <a:pt x="235" y="4750"/>
                    </a:cubicBezTo>
                    <a:cubicBezTo>
                      <a:pt x="179" y="4577"/>
                      <a:pt x="493" y="3970"/>
                      <a:pt x="643" y="3679"/>
                    </a:cubicBezTo>
                    <a:cubicBezTo>
                      <a:pt x="699" y="3572"/>
                      <a:pt x="746" y="3480"/>
                      <a:pt x="774" y="3419"/>
                    </a:cubicBezTo>
                    <a:cubicBezTo>
                      <a:pt x="995" y="2926"/>
                      <a:pt x="1267" y="2347"/>
                      <a:pt x="1600" y="1795"/>
                    </a:cubicBezTo>
                    <a:cubicBezTo>
                      <a:pt x="2028" y="1087"/>
                      <a:pt x="2485" y="560"/>
                      <a:pt x="2996" y="188"/>
                    </a:cubicBezTo>
                    <a:close/>
                    <a:moveTo>
                      <a:pt x="2993" y="0"/>
                    </a:moveTo>
                    <a:cubicBezTo>
                      <a:pt x="2976" y="0"/>
                      <a:pt x="2959" y="5"/>
                      <a:pt x="2945" y="15"/>
                    </a:cubicBezTo>
                    <a:cubicBezTo>
                      <a:pt x="2395" y="402"/>
                      <a:pt x="1908" y="957"/>
                      <a:pt x="1454" y="1706"/>
                    </a:cubicBezTo>
                    <a:cubicBezTo>
                      <a:pt x="1117" y="2267"/>
                      <a:pt x="842" y="2851"/>
                      <a:pt x="617" y="3348"/>
                    </a:cubicBezTo>
                    <a:cubicBezTo>
                      <a:pt x="591" y="3408"/>
                      <a:pt x="546" y="3496"/>
                      <a:pt x="491" y="3601"/>
                    </a:cubicBezTo>
                    <a:cubicBezTo>
                      <a:pt x="220" y="4126"/>
                      <a:pt x="1" y="4580"/>
                      <a:pt x="72" y="4802"/>
                    </a:cubicBezTo>
                    <a:cubicBezTo>
                      <a:pt x="130" y="4984"/>
                      <a:pt x="476" y="5232"/>
                      <a:pt x="960" y="5561"/>
                    </a:cubicBezTo>
                    <a:cubicBezTo>
                      <a:pt x="1150" y="5690"/>
                      <a:pt x="1331" y="5811"/>
                      <a:pt x="1399" y="5880"/>
                    </a:cubicBezTo>
                    <a:cubicBezTo>
                      <a:pt x="1817" y="6287"/>
                      <a:pt x="2204" y="6751"/>
                      <a:pt x="2551" y="7257"/>
                    </a:cubicBezTo>
                    <a:cubicBezTo>
                      <a:pt x="2878" y="7733"/>
                      <a:pt x="3183" y="8266"/>
                      <a:pt x="3455" y="8842"/>
                    </a:cubicBezTo>
                    <a:cubicBezTo>
                      <a:pt x="3518" y="8975"/>
                      <a:pt x="3575" y="9138"/>
                      <a:pt x="3634" y="9311"/>
                    </a:cubicBezTo>
                    <a:cubicBezTo>
                      <a:pt x="3810" y="9822"/>
                      <a:pt x="4010" y="10402"/>
                      <a:pt x="4499" y="10466"/>
                    </a:cubicBezTo>
                    <a:cubicBezTo>
                      <a:pt x="4577" y="10477"/>
                      <a:pt x="4656" y="10481"/>
                      <a:pt x="4739" y="10481"/>
                    </a:cubicBezTo>
                    <a:cubicBezTo>
                      <a:pt x="5126" y="10481"/>
                      <a:pt x="5572" y="10383"/>
                      <a:pt x="6008" y="10285"/>
                    </a:cubicBezTo>
                    <a:cubicBezTo>
                      <a:pt x="6292" y="10222"/>
                      <a:pt x="6559" y="10162"/>
                      <a:pt x="6793" y="10135"/>
                    </a:cubicBezTo>
                    <a:cubicBezTo>
                      <a:pt x="7554" y="10046"/>
                      <a:pt x="8229" y="9989"/>
                      <a:pt x="8858" y="9965"/>
                    </a:cubicBezTo>
                    <a:cubicBezTo>
                      <a:pt x="9148" y="9953"/>
                      <a:pt x="9430" y="9947"/>
                      <a:pt x="9705" y="9947"/>
                    </a:cubicBezTo>
                    <a:cubicBezTo>
                      <a:pt x="10437" y="9947"/>
                      <a:pt x="11123" y="9989"/>
                      <a:pt x="11783" y="10074"/>
                    </a:cubicBezTo>
                    <a:cubicBezTo>
                      <a:pt x="11785" y="10074"/>
                      <a:pt x="11787" y="10075"/>
                      <a:pt x="11789" y="10075"/>
                    </a:cubicBezTo>
                    <a:cubicBezTo>
                      <a:pt x="11819" y="10075"/>
                      <a:pt x="11845" y="10064"/>
                      <a:pt x="11862" y="10041"/>
                    </a:cubicBezTo>
                    <a:cubicBezTo>
                      <a:pt x="11880" y="10015"/>
                      <a:pt x="11883" y="9983"/>
                      <a:pt x="11871" y="9954"/>
                    </a:cubicBezTo>
                    <a:cubicBezTo>
                      <a:pt x="9608" y="5024"/>
                      <a:pt x="5820" y="1826"/>
                      <a:pt x="3040" y="14"/>
                    </a:cubicBezTo>
                    <a:cubicBezTo>
                      <a:pt x="3026" y="5"/>
                      <a:pt x="3010" y="0"/>
                      <a:pt x="2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9"/>
              <p:cNvSpPr/>
              <p:nvPr/>
            </p:nvSpPr>
            <p:spPr>
              <a:xfrm>
                <a:off x="971300" y="3189438"/>
                <a:ext cx="257200" cy="226200"/>
              </a:xfrm>
              <a:custGeom>
                <a:avLst/>
                <a:gdLst/>
                <a:ahLst/>
                <a:cxnLst/>
                <a:rect l="l" t="t" r="r" b="b"/>
                <a:pathLst>
                  <a:path w="10288" h="9048" extrusionOk="0">
                    <a:moveTo>
                      <a:pt x="2590" y="221"/>
                    </a:moveTo>
                    <a:cubicBezTo>
                      <a:pt x="4923" y="1753"/>
                      <a:pt x="8067" y="4417"/>
                      <a:pt x="9986" y="8499"/>
                    </a:cubicBezTo>
                    <a:cubicBezTo>
                      <a:pt x="9463" y="8438"/>
                      <a:pt x="8920" y="8408"/>
                      <a:pt x="8344" y="8408"/>
                    </a:cubicBezTo>
                    <a:cubicBezTo>
                      <a:pt x="8106" y="8408"/>
                      <a:pt x="7862" y="8413"/>
                      <a:pt x="7611" y="8423"/>
                    </a:cubicBezTo>
                    <a:cubicBezTo>
                      <a:pt x="7065" y="8446"/>
                      <a:pt x="6482" y="8494"/>
                      <a:pt x="5827" y="8570"/>
                    </a:cubicBezTo>
                    <a:cubicBezTo>
                      <a:pt x="5619" y="8595"/>
                      <a:pt x="5384" y="8648"/>
                      <a:pt x="5137" y="8702"/>
                    </a:cubicBezTo>
                    <a:cubicBezTo>
                      <a:pt x="4772" y="8783"/>
                      <a:pt x="4396" y="8867"/>
                      <a:pt x="4084" y="8867"/>
                    </a:cubicBezTo>
                    <a:cubicBezTo>
                      <a:pt x="4020" y="8867"/>
                      <a:pt x="3959" y="8864"/>
                      <a:pt x="3901" y="8856"/>
                    </a:cubicBezTo>
                    <a:cubicBezTo>
                      <a:pt x="3581" y="8813"/>
                      <a:pt x="3427" y="8365"/>
                      <a:pt x="3291" y="7972"/>
                    </a:cubicBezTo>
                    <a:cubicBezTo>
                      <a:pt x="3239" y="7820"/>
                      <a:pt x="3189" y="7676"/>
                      <a:pt x="3131" y="7553"/>
                    </a:cubicBezTo>
                    <a:cubicBezTo>
                      <a:pt x="2894" y="7054"/>
                      <a:pt x="2629" y="6589"/>
                      <a:pt x="2342" y="6170"/>
                    </a:cubicBezTo>
                    <a:cubicBezTo>
                      <a:pt x="2037" y="5727"/>
                      <a:pt x="1698" y="5322"/>
                      <a:pt x="1332" y="4965"/>
                    </a:cubicBezTo>
                    <a:cubicBezTo>
                      <a:pt x="1264" y="4897"/>
                      <a:pt x="1111" y="4793"/>
                      <a:pt x="934" y="4673"/>
                    </a:cubicBezTo>
                    <a:cubicBezTo>
                      <a:pt x="687" y="4505"/>
                      <a:pt x="273" y="4222"/>
                      <a:pt x="236" y="4107"/>
                    </a:cubicBezTo>
                    <a:cubicBezTo>
                      <a:pt x="191" y="3966"/>
                      <a:pt x="458" y="3450"/>
                      <a:pt x="587" y="3201"/>
                    </a:cubicBezTo>
                    <a:cubicBezTo>
                      <a:pt x="634" y="3108"/>
                      <a:pt x="675" y="3031"/>
                      <a:pt x="699" y="2978"/>
                    </a:cubicBezTo>
                    <a:cubicBezTo>
                      <a:pt x="887" y="2556"/>
                      <a:pt x="1120" y="2062"/>
                      <a:pt x="1407" y="1587"/>
                    </a:cubicBezTo>
                    <a:cubicBezTo>
                      <a:pt x="1769" y="985"/>
                      <a:pt x="2156" y="538"/>
                      <a:pt x="2590" y="221"/>
                    </a:cubicBezTo>
                    <a:close/>
                    <a:moveTo>
                      <a:pt x="2586" y="1"/>
                    </a:moveTo>
                    <a:lnTo>
                      <a:pt x="2536" y="37"/>
                    </a:lnTo>
                    <a:cubicBezTo>
                      <a:pt x="2061" y="371"/>
                      <a:pt x="1642" y="846"/>
                      <a:pt x="1252" y="1493"/>
                    </a:cubicBezTo>
                    <a:cubicBezTo>
                      <a:pt x="960" y="1976"/>
                      <a:pt x="725" y="2477"/>
                      <a:pt x="534" y="2903"/>
                    </a:cubicBezTo>
                    <a:cubicBezTo>
                      <a:pt x="511" y="2953"/>
                      <a:pt x="471" y="3029"/>
                      <a:pt x="426" y="3117"/>
                    </a:cubicBezTo>
                    <a:cubicBezTo>
                      <a:pt x="191" y="3573"/>
                      <a:pt x="1" y="3966"/>
                      <a:pt x="65" y="4163"/>
                    </a:cubicBezTo>
                    <a:cubicBezTo>
                      <a:pt x="115" y="4324"/>
                      <a:pt x="415" y="4538"/>
                      <a:pt x="833" y="4822"/>
                    </a:cubicBezTo>
                    <a:cubicBezTo>
                      <a:pt x="995" y="4933"/>
                      <a:pt x="1149" y="5038"/>
                      <a:pt x="1206" y="5094"/>
                    </a:cubicBezTo>
                    <a:cubicBezTo>
                      <a:pt x="1563" y="5443"/>
                      <a:pt x="1895" y="5839"/>
                      <a:pt x="2193" y="6273"/>
                    </a:cubicBezTo>
                    <a:cubicBezTo>
                      <a:pt x="2475" y="6683"/>
                      <a:pt x="2735" y="7140"/>
                      <a:pt x="2967" y="7631"/>
                    </a:cubicBezTo>
                    <a:cubicBezTo>
                      <a:pt x="3022" y="7745"/>
                      <a:pt x="3069" y="7883"/>
                      <a:pt x="3121" y="8031"/>
                    </a:cubicBezTo>
                    <a:cubicBezTo>
                      <a:pt x="3272" y="8475"/>
                      <a:pt x="3447" y="8979"/>
                      <a:pt x="3877" y="9035"/>
                    </a:cubicBezTo>
                    <a:cubicBezTo>
                      <a:pt x="3943" y="9044"/>
                      <a:pt x="4013" y="9047"/>
                      <a:pt x="4085" y="9047"/>
                    </a:cubicBezTo>
                    <a:cubicBezTo>
                      <a:pt x="4419" y="9047"/>
                      <a:pt x="4803" y="8962"/>
                      <a:pt x="5176" y="8879"/>
                    </a:cubicBezTo>
                    <a:cubicBezTo>
                      <a:pt x="5421" y="8825"/>
                      <a:pt x="5650" y="8774"/>
                      <a:pt x="5849" y="8751"/>
                    </a:cubicBezTo>
                    <a:cubicBezTo>
                      <a:pt x="6498" y="8674"/>
                      <a:pt x="7077" y="8627"/>
                      <a:pt x="7619" y="8604"/>
                    </a:cubicBezTo>
                    <a:cubicBezTo>
                      <a:pt x="7866" y="8594"/>
                      <a:pt x="8106" y="8589"/>
                      <a:pt x="8340" y="8589"/>
                    </a:cubicBezTo>
                    <a:cubicBezTo>
                      <a:pt x="8971" y="8589"/>
                      <a:pt x="9560" y="8625"/>
                      <a:pt x="10125" y="8698"/>
                    </a:cubicBezTo>
                    <a:lnTo>
                      <a:pt x="10288" y="8719"/>
                    </a:lnTo>
                    <a:lnTo>
                      <a:pt x="10219" y="8570"/>
                    </a:lnTo>
                    <a:cubicBezTo>
                      <a:pt x="8681" y="5218"/>
                      <a:pt x="6060" y="2267"/>
                      <a:pt x="2638" y="34"/>
                    </a:cubicBezTo>
                    <a:lnTo>
                      <a:pt x="2586" y="1"/>
                    </a:ln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9"/>
              <p:cNvSpPr/>
              <p:nvPr/>
            </p:nvSpPr>
            <p:spPr>
              <a:xfrm>
                <a:off x="971300" y="3192838"/>
                <a:ext cx="248175" cy="222800"/>
              </a:xfrm>
              <a:custGeom>
                <a:avLst/>
                <a:gdLst/>
                <a:ahLst/>
                <a:cxnLst/>
                <a:rect l="l" t="t" r="r" b="b"/>
                <a:pathLst>
                  <a:path w="9927" h="8912" extrusionOk="0">
                    <a:moveTo>
                      <a:pt x="2615" y="182"/>
                    </a:moveTo>
                    <a:cubicBezTo>
                      <a:pt x="2692" y="182"/>
                      <a:pt x="2770" y="203"/>
                      <a:pt x="2835" y="249"/>
                    </a:cubicBezTo>
                    <a:cubicBezTo>
                      <a:pt x="5799" y="2246"/>
                      <a:pt x="8161" y="4830"/>
                      <a:pt x="9665" y="7718"/>
                    </a:cubicBezTo>
                    <a:cubicBezTo>
                      <a:pt x="9735" y="7848"/>
                      <a:pt x="9727" y="8000"/>
                      <a:pt x="9647" y="8123"/>
                    </a:cubicBezTo>
                    <a:cubicBezTo>
                      <a:pt x="9574" y="8234"/>
                      <a:pt x="9461" y="8302"/>
                      <a:pt x="9326" y="8302"/>
                    </a:cubicBezTo>
                    <a:cubicBezTo>
                      <a:pt x="9316" y="8302"/>
                      <a:pt x="9304" y="8302"/>
                      <a:pt x="9293" y="8301"/>
                    </a:cubicBezTo>
                    <a:cubicBezTo>
                      <a:pt x="8985" y="8282"/>
                      <a:pt x="8664" y="8273"/>
                      <a:pt x="8333" y="8273"/>
                    </a:cubicBezTo>
                    <a:cubicBezTo>
                      <a:pt x="8097" y="8273"/>
                      <a:pt x="7856" y="8278"/>
                      <a:pt x="7611" y="8287"/>
                    </a:cubicBezTo>
                    <a:cubicBezTo>
                      <a:pt x="7065" y="8310"/>
                      <a:pt x="6482" y="8358"/>
                      <a:pt x="5827" y="8434"/>
                    </a:cubicBezTo>
                    <a:cubicBezTo>
                      <a:pt x="5619" y="8459"/>
                      <a:pt x="5384" y="8512"/>
                      <a:pt x="5137" y="8566"/>
                    </a:cubicBezTo>
                    <a:cubicBezTo>
                      <a:pt x="4772" y="8647"/>
                      <a:pt x="4396" y="8731"/>
                      <a:pt x="4084" y="8731"/>
                    </a:cubicBezTo>
                    <a:cubicBezTo>
                      <a:pt x="4020" y="8731"/>
                      <a:pt x="3959" y="8728"/>
                      <a:pt x="3901" y="8720"/>
                    </a:cubicBezTo>
                    <a:cubicBezTo>
                      <a:pt x="3581" y="8677"/>
                      <a:pt x="3427" y="8229"/>
                      <a:pt x="3291" y="7836"/>
                    </a:cubicBezTo>
                    <a:cubicBezTo>
                      <a:pt x="3239" y="7684"/>
                      <a:pt x="3189" y="7540"/>
                      <a:pt x="3131" y="7417"/>
                    </a:cubicBezTo>
                    <a:cubicBezTo>
                      <a:pt x="2894" y="6918"/>
                      <a:pt x="2629" y="6453"/>
                      <a:pt x="2342" y="6034"/>
                    </a:cubicBezTo>
                    <a:cubicBezTo>
                      <a:pt x="2037" y="5591"/>
                      <a:pt x="1698" y="5186"/>
                      <a:pt x="1332" y="4829"/>
                    </a:cubicBezTo>
                    <a:cubicBezTo>
                      <a:pt x="1264" y="4761"/>
                      <a:pt x="1111" y="4657"/>
                      <a:pt x="934" y="4537"/>
                    </a:cubicBezTo>
                    <a:cubicBezTo>
                      <a:pt x="687" y="4369"/>
                      <a:pt x="273" y="4086"/>
                      <a:pt x="236" y="3973"/>
                    </a:cubicBezTo>
                    <a:cubicBezTo>
                      <a:pt x="191" y="3830"/>
                      <a:pt x="458" y="3314"/>
                      <a:pt x="587" y="3065"/>
                    </a:cubicBezTo>
                    <a:cubicBezTo>
                      <a:pt x="634" y="2972"/>
                      <a:pt x="675" y="2895"/>
                      <a:pt x="699" y="2842"/>
                    </a:cubicBezTo>
                    <a:cubicBezTo>
                      <a:pt x="887" y="2420"/>
                      <a:pt x="1120" y="1926"/>
                      <a:pt x="1407" y="1451"/>
                    </a:cubicBezTo>
                    <a:cubicBezTo>
                      <a:pt x="1698" y="967"/>
                      <a:pt x="2003" y="587"/>
                      <a:pt x="2339" y="288"/>
                    </a:cubicBezTo>
                    <a:cubicBezTo>
                      <a:pt x="2419" y="217"/>
                      <a:pt x="2518" y="182"/>
                      <a:pt x="2615" y="182"/>
                    </a:cubicBezTo>
                    <a:close/>
                    <a:moveTo>
                      <a:pt x="2617" y="0"/>
                    </a:moveTo>
                    <a:cubicBezTo>
                      <a:pt x="2475" y="0"/>
                      <a:pt x="2333" y="52"/>
                      <a:pt x="2219" y="151"/>
                    </a:cubicBezTo>
                    <a:cubicBezTo>
                      <a:pt x="1870" y="464"/>
                      <a:pt x="1552" y="857"/>
                      <a:pt x="1252" y="1357"/>
                    </a:cubicBezTo>
                    <a:cubicBezTo>
                      <a:pt x="960" y="1840"/>
                      <a:pt x="725" y="2341"/>
                      <a:pt x="534" y="2767"/>
                    </a:cubicBezTo>
                    <a:cubicBezTo>
                      <a:pt x="511" y="2817"/>
                      <a:pt x="471" y="2893"/>
                      <a:pt x="426" y="2981"/>
                    </a:cubicBezTo>
                    <a:cubicBezTo>
                      <a:pt x="191" y="3437"/>
                      <a:pt x="1" y="3830"/>
                      <a:pt x="65" y="4027"/>
                    </a:cubicBezTo>
                    <a:cubicBezTo>
                      <a:pt x="115" y="4188"/>
                      <a:pt x="415" y="4402"/>
                      <a:pt x="833" y="4686"/>
                    </a:cubicBezTo>
                    <a:cubicBezTo>
                      <a:pt x="995" y="4797"/>
                      <a:pt x="1149" y="4902"/>
                      <a:pt x="1206" y="4958"/>
                    </a:cubicBezTo>
                    <a:cubicBezTo>
                      <a:pt x="1563" y="5307"/>
                      <a:pt x="1895" y="5703"/>
                      <a:pt x="2193" y="6137"/>
                    </a:cubicBezTo>
                    <a:cubicBezTo>
                      <a:pt x="2475" y="6547"/>
                      <a:pt x="2735" y="7004"/>
                      <a:pt x="2967" y="7495"/>
                    </a:cubicBezTo>
                    <a:cubicBezTo>
                      <a:pt x="3022" y="7609"/>
                      <a:pt x="3069" y="7747"/>
                      <a:pt x="3121" y="7895"/>
                    </a:cubicBezTo>
                    <a:cubicBezTo>
                      <a:pt x="3272" y="8339"/>
                      <a:pt x="3447" y="8843"/>
                      <a:pt x="3877" y="8899"/>
                    </a:cubicBezTo>
                    <a:cubicBezTo>
                      <a:pt x="3943" y="8908"/>
                      <a:pt x="4013" y="8911"/>
                      <a:pt x="4085" y="8911"/>
                    </a:cubicBezTo>
                    <a:cubicBezTo>
                      <a:pt x="4419" y="8911"/>
                      <a:pt x="4803" y="8826"/>
                      <a:pt x="5176" y="8744"/>
                    </a:cubicBezTo>
                    <a:cubicBezTo>
                      <a:pt x="5421" y="8689"/>
                      <a:pt x="5650" y="8638"/>
                      <a:pt x="5849" y="8615"/>
                    </a:cubicBezTo>
                    <a:cubicBezTo>
                      <a:pt x="6498" y="8538"/>
                      <a:pt x="7077" y="8491"/>
                      <a:pt x="7620" y="8468"/>
                    </a:cubicBezTo>
                    <a:cubicBezTo>
                      <a:pt x="7863" y="8458"/>
                      <a:pt x="8101" y="8454"/>
                      <a:pt x="8334" y="8454"/>
                    </a:cubicBezTo>
                    <a:cubicBezTo>
                      <a:pt x="8661" y="8454"/>
                      <a:pt x="8977" y="8463"/>
                      <a:pt x="9281" y="8481"/>
                    </a:cubicBezTo>
                    <a:cubicBezTo>
                      <a:pt x="9295" y="8482"/>
                      <a:pt x="9308" y="8483"/>
                      <a:pt x="9321" y="8483"/>
                    </a:cubicBezTo>
                    <a:cubicBezTo>
                      <a:pt x="9521" y="8483"/>
                      <a:pt x="9692" y="8387"/>
                      <a:pt x="9800" y="8222"/>
                    </a:cubicBezTo>
                    <a:cubicBezTo>
                      <a:pt x="9916" y="8044"/>
                      <a:pt x="9926" y="7824"/>
                      <a:pt x="9828" y="7634"/>
                    </a:cubicBezTo>
                    <a:cubicBezTo>
                      <a:pt x="8307" y="4720"/>
                      <a:pt x="5925" y="2113"/>
                      <a:pt x="2937" y="98"/>
                    </a:cubicBezTo>
                    <a:cubicBezTo>
                      <a:pt x="2840" y="33"/>
                      <a:pt x="2729" y="0"/>
                      <a:pt x="2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9"/>
              <p:cNvSpPr/>
              <p:nvPr/>
            </p:nvSpPr>
            <p:spPr>
              <a:xfrm>
                <a:off x="992375" y="3211663"/>
                <a:ext cx="206100" cy="185100"/>
              </a:xfrm>
              <a:custGeom>
                <a:avLst/>
                <a:gdLst/>
                <a:ahLst/>
                <a:cxnLst/>
                <a:rect l="l" t="t" r="r" b="b"/>
                <a:pathLst>
                  <a:path w="8244" h="7404" extrusionOk="0">
                    <a:moveTo>
                      <a:pt x="2172" y="153"/>
                    </a:moveTo>
                    <a:cubicBezTo>
                      <a:pt x="2237" y="153"/>
                      <a:pt x="2301" y="171"/>
                      <a:pt x="2355" y="208"/>
                    </a:cubicBezTo>
                    <a:cubicBezTo>
                      <a:pt x="4816" y="1868"/>
                      <a:pt x="6777" y="4014"/>
                      <a:pt x="8028" y="6412"/>
                    </a:cubicBezTo>
                    <a:cubicBezTo>
                      <a:pt x="8084" y="6522"/>
                      <a:pt x="8078" y="6648"/>
                      <a:pt x="8013" y="6749"/>
                    </a:cubicBezTo>
                    <a:cubicBezTo>
                      <a:pt x="7954" y="6840"/>
                      <a:pt x="7856" y="6898"/>
                      <a:pt x="7751" y="6898"/>
                    </a:cubicBezTo>
                    <a:cubicBezTo>
                      <a:pt x="7740" y="6898"/>
                      <a:pt x="7730" y="6898"/>
                      <a:pt x="7719" y="6897"/>
                    </a:cubicBezTo>
                    <a:cubicBezTo>
                      <a:pt x="7467" y="6881"/>
                      <a:pt x="7206" y="6873"/>
                      <a:pt x="6937" y="6873"/>
                    </a:cubicBezTo>
                    <a:cubicBezTo>
                      <a:pt x="6736" y="6873"/>
                      <a:pt x="6531" y="6877"/>
                      <a:pt x="6322" y="6886"/>
                    </a:cubicBezTo>
                    <a:cubicBezTo>
                      <a:pt x="5866" y="6904"/>
                      <a:pt x="5382" y="6944"/>
                      <a:pt x="4840" y="7007"/>
                    </a:cubicBezTo>
                    <a:cubicBezTo>
                      <a:pt x="4667" y="7029"/>
                      <a:pt x="4473" y="7071"/>
                      <a:pt x="4266" y="7117"/>
                    </a:cubicBezTo>
                    <a:cubicBezTo>
                      <a:pt x="3964" y="7185"/>
                      <a:pt x="3654" y="7254"/>
                      <a:pt x="3393" y="7254"/>
                    </a:cubicBezTo>
                    <a:cubicBezTo>
                      <a:pt x="3339" y="7254"/>
                      <a:pt x="3288" y="7251"/>
                      <a:pt x="3239" y="7244"/>
                    </a:cubicBezTo>
                    <a:cubicBezTo>
                      <a:pt x="2974" y="7209"/>
                      <a:pt x="2847" y="6837"/>
                      <a:pt x="2733" y="6511"/>
                    </a:cubicBezTo>
                    <a:cubicBezTo>
                      <a:pt x="2689" y="6383"/>
                      <a:pt x="2648" y="6265"/>
                      <a:pt x="2599" y="6163"/>
                    </a:cubicBezTo>
                    <a:cubicBezTo>
                      <a:pt x="2404" y="5747"/>
                      <a:pt x="2183" y="5362"/>
                      <a:pt x="1945" y="5014"/>
                    </a:cubicBezTo>
                    <a:cubicBezTo>
                      <a:pt x="1692" y="4647"/>
                      <a:pt x="1411" y="4310"/>
                      <a:pt x="1107" y="4012"/>
                    </a:cubicBezTo>
                    <a:cubicBezTo>
                      <a:pt x="1049" y="3956"/>
                      <a:pt x="923" y="3869"/>
                      <a:pt x="776" y="3769"/>
                    </a:cubicBezTo>
                    <a:cubicBezTo>
                      <a:pt x="570" y="3629"/>
                      <a:pt x="227" y="3396"/>
                      <a:pt x="196" y="3302"/>
                    </a:cubicBezTo>
                    <a:cubicBezTo>
                      <a:pt x="158" y="3183"/>
                      <a:pt x="380" y="2754"/>
                      <a:pt x="488" y="2547"/>
                    </a:cubicBezTo>
                    <a:cubicBezTo>
                      <a:pt x="527" y="2471"/>
                      <a:pt x="559" y="2406"/>
                      <a:pt x="580" y="2362"/>
                    </a:cubicBezTo>
                    <a:cubicBezTo>
                      <a:pt x="737" y="2013"/>
                      <a:pt x="929" y="1603"/>
                      <a:pt x="1168" y="1207"/>
                    </a:cubicBezTo>
                    <a:cubicBezTo>
                      <a:pt x="1409" y="806"/>
                      <a:pt x="1663" y="488"/>
                      <a:pt x="1942" y="241"/>
                    </a:cubicBezTo>
                    <a:cubicBezTo>
                      <a:pt x="2009" y="182"/>
                      <a:pt x="2090" y="153"/>
                      <a:pt x="2172" y="153"/>
                    </a:cubicBezTo>
                    <a:close/>
                    <a:moveTo>
                      <a:pt x="2172" y="1"/>
                    </a:moveTo>
                    <a:cubicBezTo>
                      <a:pt x="2054" y="1"/>
                      <a:pt x="1936" y="44"/>
                      <a:pt x="1842" y="129"/>
                    </a:cubicBezTo>
                    <a:cubicBezTo>
                      <a:pt x="1552" y="387"/>
                      <a:pt x="1289" y="715"/>
                      <a:pt x="1039" y="1129"/>
                    </a:cubicBezTo>
                    <a:cubicBezTo>
                      <a:pt x="796" y="1531"/>
                      <a:pt x="602" y="1946"/>
                      <a:pt x="442" y="2300"/>
                    </a:cubicBezTo>
                    <a:cubicBezTo>
                      <a:pt x="424" y="2342"/>
                      <a:pt x="392" y="2404"/>
                      <a:pt x="354" y="2477"/>
                    </a:cubicBezTo>
                    <a:cubicBezTo>
                      <a:pt x="158" y="2855"/>
                      <a:pt x="0" y="3182"/>
                      <a:pt x="52" y="3347"/>
                    </a:cubicBezTo>
                    <a:cubicBezTo>
                      <a:pt x="96" y="3481"/>
                      <a:pt x="345" y="3658"/>
                      <a:pt x="691" y="3894"/>
                    </a:cubicBezTo>
                    <a:cubicBezTo>
                      <a:pt x="826" y="3986"/>
                      <a:pt x="954" y="4073"/>
                      <a:pt x="1002" y="4120"/>
                    </a:cubicBezTo>
                    <a:cubicBezTo>
                      <a:pt x="1298" y="4410"/>
                      <a:pt x="1575" y="4739"/>
                      <a:pt x="1821" y="5099"/>
                    </a:cubicBezTo>
                    <a:cubicBezTo>
                      <a:pt x="2054" y="5439"/>
                      <a:pt x="2272" y="5819"/>
                      <a:pt x="2464" y="6227"/>
                    </a:cubicBezTo>
                    <a:cubicBezTo>
                      <a:pt x="2508" y="6321"/>
                      <a:pt x="2549" y="6437"/>
                      <a:pt x="2592" y="6559"/>
                    </a:cubicBezTo>
                    <a:cubicBezTo>
                      <a:pt x="2718" y="6928"/>
                      <a:pt x="2862" y="7346"/>
                      <a:pt x="3220" y="7393"/>
                    </a:cubicBezTo>
                    <a:cubicBezTo>
                      <a:pt x="3275" y="7401"/>
                      <a:pt x="3333" y="7404"/>
                      <a:pt x="3392" y="7404"/>
                    </a:cubicBezTo>
                    <a:cubicBezTo>
                      <a:pt x="3670" y="7404"/>
                      <a:pt x="3989" y="7332"/>
                      <a:pt x="4300" y="7264"/>
                    </a:cubicBezTo>
                    <a:cubicBezTo>
                      <a:pt x="4502" y="7218"/>
                      <a:pt x="4691" y="7176"/>
                      <a:pt x="4857" y="7156"/>
                    </a:cubicBezTo>
                    <a:cubicBezTo>
                      <a:pt x="5396" y="7094"/>
                      <a:pt x="5877" y="7053"/>
                      <a:pt x="6328" y="7035"/>
                    </a:cubicBezTo>
                    <a:cubicBezTo>
                      <a:pt x="6527" y="7027"/>
                      <a:pt x="6722" y="7023"/>
                      <a:pt x="6914" y="7023"/>
                    </a:cubicBezTo>
                    <a:cubicBezTo>
                      <a:pt x="7188" y="7023"/>
                      <a:pt x="7454" y="7031"/>
                      <a:pt x="7709" y="7047"/>
                    </a:cubicBezTo>
                    <a:cubicBezTo>
                      <a:pt x="7721" y="7048"/>
                      <a:pt x="7732" y="7048"/>
                      <a:pt x="7743" y="7048"/>
                    </a:cubicBezTo>
                    <a:cubicBezTo>
                      <a:pt x="7903" y="7048"/>
                      <a:pt x="8050" y="6967"/>
                      <a:pt x="8139" y="6831"/>
                    </a:cubicBezTo>
                    <a:cubicBezTo>
                      <a:pt x="8235" y="6682"/>
                      <a:pt x="8244" y="6500"/>
                      <a:pt x="8162" y="6342"/>
                    </a:cubicBezTo>
                    <a:cubicBezTo>
                      <a:pt x="6899" y="3921"/>
                      <a:pt x="4921" y="1758"/>
                      <a:pt x="2440" y="83"/>
                    </a:cubicBezTo>
                    <a:cubicBezTo>
                      <a:pt x="2359" y="28"/>
                      <a:pt x="2265"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9"/>
              <p:cNvSpPr/>
              <p:nvPr/>
            </p:nvSpPr>
            <p:spPr>
              <a:xfrm>
                <a:off x="1016425" y="3233263"/>
                <a:ext cx="158075" cy="141950"/>
              </a:xfrm>
              <a:custGeom>
                <a:avLst/>
                <a:gdLst/>
                <a:ahLst/>
                <a:cxnLst/>
                <a:rect l="l" t="t" r="r" b="b"/>
                <a:pathLst>
                  <a:path w="6323" h="5678" extrusionOk="0">
                    <a:moveTo>
                      <a:pt x="1667" y="116"/>
                    </a:moveTo>
                    <a:cubicBezTo>
                      <a:pt x="1715" y="116"/>
                      <a:pt x="1764" y="130"/>
                      <a:pt x="1806" y="159"/>
                    </a:cubicBezTo>
                    <a:cubicBezTo>
                      <a:pt x="3694" y="1431"/>
                      <a:pt x="5199" y="3077"/>
                      <a:pt x="6157" y="4917"/>
                    </a:cubicBezTo>
                    <a:cubicBezTo>
                      <a:pt x="6201" y="5000"/>
                      <a:pt x="6196" y="5097"/>
                      <a:pt x="6146" y="5175"/>
                    </a:cubicBezTo>
                    <a:cubicBezTo>
                      <a:pt x="6099" y="5246"/>
                      <a:pt x="6024" y="5289"/>
                      <a:pt x="5937" y="5289"/>
                    </a:cubicBezTo>
                    <a:cubicBezTo>
                      <a:pt x="5932" y="5289"/>
                      <a:pt x="5926" y="5289"/>
                      <a:pt x="5920" y="5289"/>
                    </a:cubicBezTo>
                    <a:cubicBezTo>
                      <a:pt x="5722" y="5276"/>
                      <a:pt x="5517" y="5270"/>
                      <a:pt x="5307" y="5270"/>
                    </a:cubicBezTo>
                    <a:cubicBezTo>
                      <a:pt x="5157" y="5270"/>
                      <a:pt x="5004" y="5273"/>
                      <a:pt x="4850" y="5280"/>
                    </a:cubicBezTo>
                    <a:cubicBezTo>
                      <a:pt x="4498" y="5293"/>
                      <a:pt x="4126" y="5325"/>
                      <a:pt x="3713" y="5374"/>
                    </a:cubicBezTo>
                    <a:cubicBezTo>
                      <a:pt x="3579" y="5389"/>
                      <a:pt x="3430" y="5422"/>
                      <a:pt x="3272" y="5457"/>
                    </a:cubicBezTo>
                    <a:cubicBezTo>
                      <a:pt x="3041" y="5509"/>
                      <a:pt x="2803" y="5561"/>
                      <a:pt x="2603" y="5561"/>
                    </a:cubicBezTo>
                    <a:cubicBezTo>
                      <a:pt x="2562" y="5561"/>
                      <a:pt x="2522" y="5559"/>
                      <a:pt x="2485" y="5554"/>
                    </a:cubicBezTo>
                    <a:cubicBezTo>
                      <a:pt x="2281" y="5528"/>
                      <a:pt x="2182" y="5243"/>
                      <a:pt x="2096" y="4991"/>
                    </a:cubicBezTo>
                    <a:cubicBezTo>
                      <a:pt x="2063" y="4895"/>
                      <a:pt x="2032" y="4803"/>
                      <a:pt x="1994" y="4725"/>
                    </a:cubicBezTo>
                    <a:cubicBezTo>
                      <a:pt x="1844" y="4407"/>
                      <a:pt x="1674" y="4111"/>
                      <a:pt x="1492" y="3845"/>
                    </a:cubicBezTo>
                    <a:cubicBezTo>
                      <a:pt x="1299" y="3563"/>
                      <a:pt x="1082" y="3304"/>
                      <a:pt x="850" y="3077"/>
                    </a:cubicBezTo>
                    <a:cubicBezTo>
                      <a:pt x="805" y="3033"/>
                      <a:pt x="708" y="2966"/>
                      <a:pt x="596" y="2890"/>
                    </a:cubicBezTo>
                    <a:cubicBezTo>
                      <a:pt x="438" y="2782"/>
                      <a:pt x="174" y="2603"/>
                      <a:pt x="151" y="2530"/>
                    </a:cubicBezTo>
                    <a:cubicBezTo>
                      <a:pt x="122" y="2441"/>
                      <a:pt x="292" y="2111"/>
                      <a:pt x="374" y="1953"/>
                    </a:cubicBezTo>
                    <a:cubicBezTo>
                      <a:pt x="405" y="1894"/>
                      <a:pt x="431" y="1844"/>
                      <a:pt x="446" y="1811"/>
                    </a:cubicBezTo>
                    <a:cubicBezTo>
                      <a:pt x="566" y="1543"/>
                      <a:pt x="713" y="1229"/>
                      <a:pt x="897" y="924"/>
                    </a:cubicBezTo>
                    <a:cubicBezTo>
                      <a:pt x="1082" y="616"/>
                      <a:pt x="1278" y="373"/>
                      <a:pt x="1490" y="183"/>
                    </a:cubicBezTo>
                    <a:cubicBezTo>
                      <a:pt x="1541" y="139"/>
                      <a:pt x="1604" y="116"/>
                      <a:pt x="1667" y="116"/>
                    </a:cubicBezTo>
                    <a:close/>
                    <a:moveTo>
                      <a:pt x="1667" y="0"/>
                    </a:moveTo>
                    <a:cubicBezTo>
                      <a:pt x="1576" y="0"/>
                      <a:pt x="1486" y="34"/>
                      <a:pt x="1413" y="98"/>
                    </a:cubicBezTo>
                    <a:cubicBezTo>
                      <a:pt x="1191" y="296"/>
                      <a:pt x="989" y="546"/>
                      <a:pt x="798" y="865"/>
                    </a:cubicBezTo>
                    <a:cubicBezTo>
                      <a:pt x="610" y="1174"/>
                      <a:pt x="461" y="1493"/>
                      <a:pt x="339" y="1764"/>
                    </a:cubicBezTo>
                    <a:cubicBezTo>
                      <a:pt x="326" y="1795"/>
                      <a:pt x="300" y="1844"/>
                      <a:pt x="271" y="1900"/>
                    </a:cubicBezTo>
                    <a:cubicBezTo>
                      <a:pt x="122" y="2190"/>
                      <a:pt x="1" y="2441"/>
                      <a:pt x="40" y="2565"/>
                    </a:cubicBezTo>
                    <a:cubicBezTo>
                      <a:pt x="74" y="2668"/>
                      <a:pt x="265" y="2805"/>
                      <a:pt x="531" y="2986"/>
                    </a:cubicBezTo>
                    <a:cubicBezTo>
                      <a:pt x="634" y="3055"/>
                      <a:pt x="733" y="3122"/>
                      <a:pt x="769" y="3159"/>
                    </a:cubicBezTo>
                    <a:cubicBezTo>
                      <a:pt x="997" y="3382"/>
                      <a:pt x="1208" y="3634"/>
                      <a:pt x="1398" y="3910"/>
                    </a:cubicBezTo>
                    <a:cubicBezTo>
                      <a:pt x="1577" y="4171"/>
                      <a:pt x="1742" y="4461"/>
                      <a:pt x="1891" y="4774"/>
                    </a:cubicBezTo>
                    <a:cubicBezTo>
                      <a:pt x="1924" y="4847"/>
                      <a:pt x="1955" y="4935"/>
                      <a:pt x="1988" y="5029"/>
                    </a:cubicBezTo>
                    <a:cubicBezTo>
                      <a:pt x="2085" y="5313"/>
                      <a:pt x="2196" y="5633"/>
                      <a:pt x="2469" y="5670"/>
                    </a:cubicBezTo>
                    <a:cubicBezTo>
                      <a:pt x="2512" y="5674"/>
                      <a:pt x="2556" y="5677"/>
                      <a:pt x="2601" y="5677"/>
                    </a:cubicBezTo>
                    <a:cubicBezTo>
                      <a:pt x="2814" y="5677"/>
                      <a:pt x="3058" y="5623"/>
                      <a:pt x="3297" y="5569"/>
                    </a:cubicBezTo>
                    <a:cubicBezTo>
                      <a:pt x="3452" y="5536"/>
                      <a:pt x="3599" y="5503"/>
                      <a:pt x="3726" y="5487"/>
                    </a:cubicBezTo>
                    <a:cubicBezTo>
                      <a:pt x="4136" y="5439"/>
                      <a:pt x="4505" y="5409"/>
                      <a:pt x="4854" y="5395"/>
                    </a:cubicBezTo>
                    <a:cubicBezTo>
                      <a:pt x="5007" y="5389"/>
                      <a:pt x="5158" y="5385"/>
                      <a:pt x="5306" y="5385"/>
                    </a:cubicBezTo>
                    <a:cubicBezTo>
                      <a:pt x="5514" y="5385"/>
                      <a:pt x="5717" y="5392"/>
                      <a:pt x="5912" y="5404"/>
                    </a:cubicBezTo>
                    <a:cubicBezTo>
                      <a:pt x="5919" y="5404"/>
                      <a:pt x="5925" y="5404"/>
                      <a:pt x="5931" y="5404"/>
                    </a:cubicBezTo>
                    <a:cubicBezTo>
                      <a:pt x="6059" y="5404"/>
                      <a:pt x="6172" y="5344"/>
                      <a:pt x="6242" y="5239"/>
                    </a:cubicBezTo>
                    <a:cubicBezTo>
                      <a:pt x="6316" y="5125"/>
                      <a:pt x="6322" y="4983"/>
                      <a:pt x="6260" y="4864"/>
                    </a:cubicBezTo>
                    <a:cubicBezTo>
                      <a:pt x="5292" y="3007"/>
                      <a:pt x="3775" y="1348"/>
                      <a:pt x="1871" y="63"/>
                    </a:cubicBezTo>
                    <a:cubicBezTo>
                      <a:pt x="1809" y="21"/>
                      <a:pt x="1738" y="0"/>
                      <a:pt x="1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9"/>
              <p:cNvSpPr/>
              <p:nvPr/>
            </p:nvSpPr>
            <p:spPr>
              <a:xfrm>
                <a:off x="1043500" y="3257513"/>
                <a:ext cx="104050" cy="93450"/>
              </a:xfrm>
              <a:custGeom>
                <a:avLst/>
                <a:gdLst/>
                <a:ahLst/>
                <a:cxnLst/>
                <a:rect l="l" t="t" r="r" b="b"/>
                <a:pathLst>
                  <a:path w="4162" h="3738" extrusionOk="0">
                    <a:moveTo>
                      <a:pt x="1096" y="77"/>
                    </a:moveTo>
                    <a:cubicBezTo>
                      <a:pt x="1128" y="77"/>
                      <a:pt x="1162" y="86"/>
                      <a:pt x="1189" y="104"/>
                    </a:cubicBezTo>
                    <a:cubicBezTo>
                      <a:pt x="2431" y="942"/>
                      <a:pt x="3421" y="2026"/>
                      <a:pt x="4052" y="3236"/>
                    </a:cubicBezTo>
                    <a:cubicBezTo>
                      <a:pt x="4081" y="3291"/>
                      <a:pt x="4078" y="3355"/>
                      <a:pt x="4045" y="3406"/>
                    </a:cubicBezTo>
                    <a:cubicBezTo>
                      <a:pt x="4013" y="3453"/>
                      <a:pt x="3963" y="3481"/>
                      <a:pt x="3906" y="3481"/>
                    </a:cubicBezTo>
                    <a:lnTo>
                      <a:pt x="3896" y="3481"/>
                    </a:lnTo>
                    <a:cubicBezTo>
                      <a:pt x="3765" y="3473"/>
                      <a:pt x="3632" y="3469"/>
                      <a:pt x="3494" y="3469"/>
                    </a:cubicBezTo>
                    <a:cubicBezTo>
                      <a:pt x="3396" y="3469"/>
                      <a:pt x="3296" y="3471"/>
                      <a:pt x="3191" y="3475"/>
                    </a:cubicBezTo>
                    <a:cubicBezTo>
                      <a:pt x="2959" y="3485"/>
                      <a:pt x="2713" y="3505"/>
                      <a:pt x="2443" y="3537"/>
                    </a:cubicBezTo>
                    <a:cubicBezTo>
                      <a:pt x="2355" y="3547"/>
                      <a:pt x="2258" y="3569"/>
                      <a:pt x="2153" y="3591"/>
                    </a:cubicBezTo>
                    <a:cubicBezTo>
                      <a:pt x="1999" y="3626"/>
                      <a:pt x="1842" y="3661"/>
                      <a:pt x="1710" y="3661"/>
                    </a:cubicBezTo>
                    <a:cubicBezTo>
                      <a:pt x="1684" y="3661"/>
                      <a:pt x="1659" y="3660"/>
                      <a:pt x="1635" y="3657"/>
                    </a:cubicBezTo>
                    <a:cubicBezTo>
                      <a:pt x="1502" y="3639"/>
                      <a:pt x="1436" y="3452"/>
                      <a:pt x="1380" y="3286"/>
                    </a:cubicBezTo>
                    <a:cubicBezTo>
                      <a:pt x="1358" y="3223"/>
                      <a:pt x="1336" y="3162"/>
                      <a:pt x="1312" y="3110"/>
                    </a:cubicBezTo>
                    <a:cubicBezTo>
                      <a:pt x="1215" y="2902"/>
                      <a:pt x="1102" y="2706"/>
                      <a:pt x="983" y="2530"/>
                    </a:cubicBezTo>
                    <a:cubicBezTo>
                      <a:pt x="855" y="2345"/>
                      <a:pt x="712" y="2175"/>
                      <a:pt x="559" y="2025"/>
                    </a:cubicBezTo>
                    <a:cubicBezTo>
                      <a:pt x="530" y="1996"/>
                      <a:pt x="466" y="1953"/>
                      <a:pt x="392" y="1903"/>
                    </a:cubicBezTo>
                    <a:cubicBezTo>
                      <a:pt x="289" y="1832"/>
                      <a:pt x="114" y="1714"/>
                      <a:pt x="99" y="1666"/>
                    </a:cubicBezTo>
                    <a:cubicBezTo>
                      <a:pt x="81" y="1606"/>
                      <a:pt x="193" y="1390"/>
                      <a:pt x="246" y="1285"/>
                    </a:cubicBezTo>
                    <a:cubicBezTo>
                      <a:pt x="266" y="1247"/>
                      <a:pt x="283" y="1214"/>
                      <a:pt x="293" y="1191"/>
                    </a:cubicBezTo>
                    <a:cubicBezTo>
                      <a:pt x="372" y="1015"/>
                      <a:pt x="469" y="809"/>
                      <a:pt x="589" y="610"/>
                    </a:cubicBezTo>
                    <a:lnTo>
                      <a:pt x="589" y="608"/>
                    </a:lnTo>
                    <a:cubicBezTo>
                      <a:pt x="712" y="406"/>
                      <a:pt x="840" y="247"/>
                      <a:pt x="981" y="121"/>
                    </a:cubicBezTo>
                    <a:cubicBezTo>
                      <a:pt x="1014" y="92"/>
                      <a:pt x="1055" y="77"/>
                      <a:pt x="1096" y="77"/>
                    </a:cubicBezTo>
                    <a:close/>
                    <a:moveTo>
                      <a:pt x="1097" y="1"/>
                    </a:moveTo>
                    <a:cubicBezTo>
                      <a:pt x="1038" y="1"/>
                      <a:pt x="978" y="23"/>
                      <a:pt x="931" y="65"/>
                    </a:cubicBezTo>
                    <a:cubicBezTo>
                      <a:pt x="784" y="195"/>
                      <a:pt x="652" y="361"/>
                      <a:pt x="526" y="570"/>
                    </a:cubicBezTo>
                    <a:cubicBezTo>
                      <a:pt x="403" y="772"/>
                      <a:pt x="304" y="983"/>
                      <a:pt x="223" y="1161"/>
                    </a:cubicBezTo>
                    <a:cubicBezTo>
                      <a:pt x="214" y="1182"/>
                      <a:pt x="198" y="1214"/>
                      <a:pt x="179" y="1250"/>
                    </a:cubicBezTo>
                    <a:cubicBezTo>
                      <a:pt x="81" y="1442"/>
                      <a:pt x="0" y="1607"/>
                      <a:pt x="26" y="1689"/>
                    </a:cubicBezTo>
                    <a:cubicBezTo>
                      <a:pt x="49" y="1758"/>
                      <a:pt x="175" y="1847"/>
                      <a:pt x="349" y="1966"/>
                    </a:cubicBezTo>
                    <a:cubicBezTo>
                      <a:pt x="418" y="2013"/>
                      <a:pt x="482" y="2055"/>
                      <a:pt x="506" y="2079"/>
                    </a:cubicBezTo>
                    <a:cubicBezTo>
                      <a:pt x="656" y="2225"/>
                      <a:pt x="794" y="2392"/>
                      <a:pt x="919" y="2573"/>
                    </a:cubicBezTo>
                    <a:cubicBezTo>
                      <a:pt x="1039" y="2747"/>
                      <a:pt x="1148" y="2939"/>
                      <a:pt x="1244" y="3144"/>
                    </a:cubicBezTo>
                    <a:cubicBezTo>
                      <a:pt x="1266" y="3191"/>
                      <a:pt x="1286" y="3250"/>
                      <a:pt x="1309" y="3311"/>
                    </a:cubicBezTo>
                    <a:cubicBezTo>
                      <a:pt x="1373" y="3497"/>
                      <a:pt x="1446" y="3708"/>
                      <a:pt x="1626" y="3731"/>
                    </a:cubicBezTo>
                    <a:cubicBezTo>
                      <a:pt x="1654" y="3736"/>
                      <a:pt x="1682" y="3737"/>
                      <a:pt x="1713" y="3737"/>
                    </a:cubicBezTo>
                    <a:cubicBezTo>
                      <a:pt x="1852" y="3737"/>
                      <a:pt x="2013" y="3701"/>
                      <a:pt x="2170" y="3666"/>
                    </a:cubicBezTo>
                    <a:cubicBezTo>
                      <a:pt x="2271" y="3643"/>
                      <a:pt x="2369" y="3622"/>
                      <a:pt x="2452" y="3613"/>
                    </a:cubicBezTo>
                    <a:cubicBezTo>
                      <a:pt x="2721" y="3581"/>
                      <a:pt x="2964" y="3561"/>
                      <a:pt x="3194" y="3550"/>
                    </a:cubicBezTo>
                    <a:cubicBezTo>
                      <a:pt x="3297" y="3547"/>
                      <a:pt x="3397" y="3545"/>
                      <a:pt x="3494" y="3545"/>
                    </a:cubicBezTo>
                    <a:cubicBezTo>
                      <a:pt x="3630" y="3545"/>
                      <a:pt x="3762" y="3549"/>
                      <a:pt x="3891" y="3557"/>
                    </a:cubicBezTo>
                    <a:lnTo>
                      <a:pt x="3908" y="3557"/>
                    </a:lnTo>
                    <a:cubicBezTo>
                      <a:pt x="3988" y="3557"/>
                      <a:pt x="4063" y="3517"/>
                      <a:pt x="4108" y="3447"/>
                    </a:cubicBezTo>
                    <a:cubicBezTo>
                      <a:pt x="4157" y="3373"/>
                      <a:pt x="4162" y="3280"/>
                      <a:pt x="4121" y="3201"/>
                    </a:cubicBezTo>
                    <a:cubicBezTo>
                      <a:pt x="3483" y="1979"/>
                      <a:pt x="2484" y="886"/>
                      <a:pt x="1232" y="42"/>
                    </a:cubicBezTo>
                    <a:cubicBezTo>
                      <a:pt x="1191" y="15"/>
                      <a:pt x="1144" y="1"/>
                      <a:pt x="1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9"/>
              <p:cNvSpPr/>
              <p:nvPr/>
            </p:nvSpPr>
            <p:spPr>
              <a:xfrm>
                <a:off x="1067550" y="3279088"/>
                <a:ext cx="56050" cy="50300"/>
              </a:xfrm>
              <a:custGeom>
                <a:avLst/>
                <a:gdLst/>
                <a:ahLst/>
                <a:cxnLst/>
                <a:rect l="l" t="t" r="r" b="b"/>
                <a:pathLst>
                  <a:path w="2242" h="2012" extrusionOk="0">
                    <a:moveTo>
                      <a:pt x="591" y="41"/>
                    </a:moveTo>
                    <a:cubicBezTo>
                      <a:pt x="609" y="41"/>
                      <a:pt x="626" y="46"/>
                      <a:pt x="641" y="57"/>
                    </a:cubicBezTo>
                    <a:cubicBezTo>
                      <a:pt x="1309" y="507"/>
                      <a:pt x="1842" y="1090"/>
                      <a:pt x="2182" y="1742"/>
                    </a:cubicBezTo>
                    <a:cubicBezTo>
                      <a:pt x="2198" y="1772"/>
                      <a:pt x="2196" y="1805"/>
                      <a:pt x="2178" y="1833"/>
                    </a:cubicBezTo>
                    <a:cubicBezTo>
                      <a:pt x="2160" y="1860"/>
                      <a:pt x="2131" y="1874"/>
                      <a:pt x="2097" y="1874"/>
                    </a:cubicBezTo>
                    <a:cubicBezTo>
                      <a:pt x="2027" y="1869"/>
                      <a:pt x="1957" y="1867"/>
                      <a:pt x="1883" y="1867"/>
                    </a:cubicBezTo>
                    <a:cubicBezTo>
                      <a:pt x="1829" y="1867"/>
                      <a:pt x="1775" y="1868"/>
                      <a:pt x="1718" y="1871"/>
                    </a:cubicBezTo>
                    <a:cubicBezTo>
                      <a:pt x="1593" y="1875"/>
                      <a:pt x="1463" y="1886"/>
                      <a:pt x="1316" y="1904"/>
                    </a:cubicBezTo>
                    <a:cubicBezTo>
                      <a:pt x="1268" y="1909"/>
                      <a:pt x="1217" y="1921"/>
                      <a:pt x="1161" y="1933"/>
                    </a:cubicBezTo>
                    <a:cubicBezTo>
                      <a:pt x="1077" y="1952"/>
                      <a:pt x="992" y="1970"/>
                      <a:pt x="921" y="1970"/>
                    </a:cubicBezTo>
                    <a:cubicBezTo>
                      <a:pt x="907" y="1970"/>
                      <a:pt x="894" y="1969"/>
                      <a:pt x="881" y="1968"/>
                    </a:cubicBezTo>
                    <a:cubicBezTo>
                      <a:pt x="808" y="1959"/>
                      <a:pt x="774" y="1857"/>
                      <a:pt x="743" y="1769"/>
                    </a:cubicBezTo>
                    <a:cubicBezTo>
                      <a:pt x="733" y="1734"/>
                      <a:pt x="720" y="1702"/>
                      <a:pt x="708" y="1675"/>
                    </a:cubicBezTo>
                    <a:cubicBezTo>
                      <a:pt x="655" y="1563"/>
                      <a:pt x="594" y="1456"/>
                      <a:pt x="529" y="1362"/>
                    </a:cubicBezTo>
                    <a:cubicBezTo>
                      <a:pt x="461" y="1262"/>
                      <a:pt x="385" y="1171"/>
                      <a:pt x="301" y="1090"/>
                    </a:cubicBezTo>
                    <a:cubicBezTo>
                      <a:pt x="286" y="1075"/>
                      <a:pt x="251" y="1051"/>
                      <a:pt x="212" y="1024"/>
                    </a:cubicBezTo>
                    <a:cubicBezTo>
                      <a:pt x="156" y="986"/>
                      <a:pt x="63" y="922"/>
                      <a:pt x="54" y="896"/>
                    </a:cubicBezTo>
                    <a:cubicBezTo>
                      <a:pt x="43" y="864"/>
                      <a:pt x="106" y="746"/>
                      <a:pt x="134" y="690"/>
                    </a:cubicBezTo>
                    <a:cubicBezTo>
                      <a:pt x="145" y="670"/>
                      <a:pt x="153" y="653"/>
                      <a:pt x="159" y="641"/>
                    </a:cubicBezTo>
                    <a:cubicBezTo>
                      <a:pt x="201" y="547"/>
                      <a:pt x="253" y="436"/>
                      <a:pt x="318" y="328"/>
                    </a:cubicBezTo>
                    <a:cubicBezTo>
                      <a:pt x="385" y="217"/>
                      <a:pt x="453" y="132"/>
                      <a:pt x="529" y="66"/>
                    </a:cubicBezTo>
                    <a:cubicBezTo>
                      <a:pt x="547" y="50"/>
                      <a:pt x="569" y="41"/>
                      <a:pt x="591" y="41"/>
                    </a:cubicBezTo>
                    <a:close/>
                    <a:moveTo>
                      <a:pt x="592" y="0"/>
                    </a:moveTo>
                    <a:cubicBezTo>
                      <a:pt x="559" y="0"/>
                      <a:pt x="527" y="12"/>
                      <a:pt x="502" y="35"/>
                    </a:cubicBezTo>
                    <a:cubicBezTo>
                      <a:pt x="423" y="105"/>
                      <a:pt x="351" y="193"/>
                      <a:pt x="283" y="307"/>
                    </a:cubicBezTo>
                    <a:cubicBezTo>
                      <a:pt x="216" y="416"/>
                      <a:pt x="165" y="530"/>
                      <a:pt x="122" y="626"/>
                    </a:cubicBezTo>
                    <a:cubicBezTo>
                      <a:pt x="116" y="636"/>
                      <a:pt x="109" y="652"/>
                      <a:pt x="98" y="671"/>
                    </a:cubicBezTo>
                    <a:cubicBezTo>
                      <a:pt x="45" y="775"/>
                      <a:pt x="1" y="864"/>
                      <a:pt x="16" y="910"/>
                    </a:cubicBezTo>
                    <a:cubicBezTo>
                      <a:pt x="27" y="946"/>
                      <a:pt x="95" y="993"/>
                      <a:pt x="189" y="1058"/>
                    </a:cubicBezTo>
                    <a:cubicBezTo>
                      <a:pt x="225" y="1083"/>
                      <a:pt x="260" y="1107"/>
                      <a:pt x="273" y="1119"/>
                    </a:cubicBezTo>
                    <a:cubicBezTo>
                      <a:pt x="353" y="1198"/>
                      <a:pt x="429" y="1288"/>
                      <a:pt x="496" y="1385"/>
                    </a:cubicBezTo>
                    <a:cubicBezTo>
                      <a:pt x="559" y="1478"/>
                      <a:pt x="619" y="1581"/>
                      <a:pt x="670" y="1692"/>
                    </a:cubicBezTo>
                    <a:cubicBezTo>
                      <a:pt x="682" y="1717"/>
                      <a:pt x="693" y="1748"/>
                      <a:pt x="705" y="1781"/>
                    </a:cubicBezTo>
                    <a:cubicBezTo>
                      <a:pt x="739" y="1881"/>
                      <a:pt x="778" y="1995"/>
                      <a:pt x="875" y="2009"/>
                    </a:cubicBezTo>
                    <a:cubicBezTo>
                      <a:pt x="890" y="2010"/>
                      <a:pt x="906" y="2010"/>
                      <a:pt x="922" y="2010"/>
                    </a:cubicBezTo>
                    <a:lnTo>
                      <a:pt x="922" y="2012"/>
                    </a:lnTo>
                    <a:cubicBezTo>
                      <a:pt x="998" y="2012"/>
                      <a:pt x="1085" y="1992"/>
                      <a:pt x="1170" y="1974"/>
                    </a:cubicBezTo>
                    <a:cubicBezTo>
                      <a:pt x="1224" y="1962"/>
                      <a:pt x="1276" y="1950"/>
                      <a:pt x="1322" y="1945"/>
                    </a:cubicBezTo>
                    <a:cubicBezTo>
                      <a:pt x="1466" y="1927"/>
                      <a:pt x="1596" y="1916"/>
                      <a:pt x="1721" y="1912"/>
                    </a:cubicBezTo>
                    <a:cubicBezTo>
                      <a:pt x="1777" y="1909"/>
                      <a:pt x="1831" y="1908"/>
                      <a:pt x="1883" y="1908"/>
                    </a:cubicBezTo>
                    <a:cubicBezTo>
                      <a:pt x="1956" y="1908"/>
                      <a:pt x="2027" y="1910"/>
                      <a:pt x="2096" y="1915"/>
                    </a:cubicBezTo>
                    <a:lnTo>
                      <a:pt x="2105" y="1915"/>
                    </a:lnTo>
                    <a:cubicBezTo>
                      <a:pt x="2149" y="1915"/>
                      <a:pt x="2188" y="1893"/>
                      <a:pt x="2213" y="1856"/>
                    </a:cubicBezTo>
                    <a:cubicBezTo>
                      <a:pt x="2239" y="1816"/>
                      <a:pt x="2242" y="1766"/>
                      <a:pt x="2219" y="1723"/>
                    </a:cubicBezTo>
                    <a:cubicBezTo>
                      <a:pt x="1876" y="1066"/>
                      <a:pt x="1338" y="479"/>
                      <a:pt x="664" y="23"/>
                    </a:cubicBezTo>
                    <a:cubicBezTo>
                      <a:pt x="642" y="8"/>
                      <a:pt x="617" y="0"/>
                      <a:pt x="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9"/>
              <p:cNvSpPr/>
              <p:nvPr/>
            </p:nvSpPr>
            <p:spPr>
              <a:xfrm>
                <a:off x="193050" y="3186538"/>
                <a:ext cx="338775" cy="340150"/>
              </a:xfrm>
              <a:custGeom>
                <a:avLst/>
                <a:gdLst/>
                <a:ahLst/>
                <a:cxnLst/>
                <a:rect l="l" t="t" r="r" b="b"/>
                <a:pathLst>
                  <a:path w="13551" h="13606" extrusionOk="0">
                    <a:moveTo>
                      <a:pt x="8494" y="186"/>
                    </a:moveTo>
                    <a:cubicBezTo>
                      <a:pt x="8978" y="431"/>
                      <a:pt x="9406" y="680"/>
                      <a:pt x="9801" y="945"/>
                    </a:cubicBezTo>
                    <a:cubicBezTo>
                      <a:pt x="11087" y="1811"/>
                      <a:pt x="12239" y="3034"/>
                      <a:pt x="13323" y="4686"/>
                    </a:cubicBezTo>
                    <a:cubicBezTo>
                      <a:pt x="10190" y="5425"/>
                      <a:pt x="7856" y="9155"/>
                      <a:pt x="7811" y="12104"/>
                    </a:cubicBezTo>
                    <a:cubicBezTo>
                      <a:pt x="7376" y="12061"/>
                      <a:pt x="6937" y="12040"/>
                      <a:pt x="6495" y="12040"/>
                    </a:cubicBezTo>
                    <a:cubicBezTo>
                      <a:pt x="4462" y="12040"/>
                      <a:pt x="2355" y="12489"/>
                      <a:pt x="207" y="13379"/>
                    </a:cubicBezTo>
                    <a:cubicBezTo>
                      <a:pt x="1354" y="8143"/>
                      <a:pt x="4292" y="3464"/>
                      <a:pt x="8494" y="186"/>
                    </a:cubicBezTo>
                    <a:close/>
                    <a:moveTo>
                      <a:pt x="8485" y="1"/>
                    </a:moveTo>
                    <a:cubicBezTo>
                      <a:pt x="8466" y="1"/>
                      <a:pt x="8448" y="7"/>
                      <a:pt x="8433" y="19"/>
                    </a:cubicBezTo>
                    <a:cubicBezTo>
                      <a:pt x="4134" y="3356"/>
                      <a:pt x="1140" y="8144"/>
                      <a:pt x="6" y="13503"/>
                    </a:cubicBezTo>
                    <a:cubicBezTo>
                      <a:pt x="0" y="13534"/>
                      <a:pt x="11" y="13566"/>
                      <a:pt x="35" y="13585"/>
                    </a:cubicBezTo>
                    <a:cubicBezTo>
                      <a:pt x="52" y="13599"/>
                      <a:pt x="70" y="13605"/>
                      <a:pt x="90" y="13605"/>
                    </a:cubicBezTo>
                    <a:cubicBezTo>
                      <a:pt x="100" y="13605"/>
                      <a:pt x="112" y="13604"/>
                      <a:pt x="123" y="13599"/>
                    </a:cubicBezTo>
                    <a:cubicBezTo>
                      <a:pt x="2304" y="12675"/>
                      <a:pt x="4442" y="12210"/>
                      <a:pt x="6502" y="12210"/>
                    </a:cubicBezTo>
                    <a:cubicBezTo>
                      <a:pt x="6967" y="12210"/>
                      <a:pt x="7428" y="12234"/>
                      <a:pt x="7885" y="12281"/>
                    </a:cubicBezTo>
                    <a:cubicBezTo>
                      <a:pt x="7889" y="12282"/>
                      <a:pt x="7892" y="12282"/>
                      <a:pt x="7896" y="12282"/>
                    </a:cubicBezTo>
                    <a:cubicBezTo>
                      <a:pt x="7916" y="12282"/>
                      <a:pt x="7936" y="12274"/>
                      <a:pt x="7952" y="12260"/>
                    </a:cubicBezTo>
                    <a:cubicBezTo>
                      <a:pt x="7970" y="12245"/>
                      <a:pt x="7979" y="12221"/>
                      <a:pt x="7979" y="12198"/>
                    </a:cubicBezTo>
                    <a:cubicBezTo>
                      <a:pt x="7978" y="9263"/>
                      <a:pt x="10328" y="5488"/>
                      <a:pt x="13478" y="4826"/>
                    </a:cubicBezTo>
                    <a:cubicBezTo>
                      <a:pt x="13507" y="4820"/>
                      <a:pt x="13530" y="4801"/>
                      <a:pt x="13540" y="4774"/>
                    </a:cubicBezTo>
                    <a:cubicBezTo>
                      <a:pt x="13551" y="4748"/>
                      <a:pt x="13548" y="4720"/>
                      <a:pt x="13533" y="4695"/>
                    </a:cubicBezTo>
                    <a:cubicBezTo>
                      <a:pt x="12417" y="2974"/>
                      <a:pt x="11228" y="1701"/>
                      <a:pt x="9897" y="804"/>
                    </a:cubicBezTo>
                    <a:cubicBezTo>
                      <a:pt x="9482" y="525"/>
                      <a:pt x="9033" y="265"/>
                      <a:pt x="8523" y="10"/>
                    </a:cubicBezTo>
                    <a:cubicBezTo>
                      <a:pt x="8511" y="4"/>
                      <a:pt x="8498" y="1"/>
                      <a:pt x="8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9"/>
              <p:cNvSpPr/>
              <p:nvPr/>
            </p:nvSpPr>
            <p:spPr>
              <a:xfrm>
                <a:off x="216275" y="3206613"/>
                <a:ext cx="288925" cy="291900"/>
              </a:xfrm>
              <a:custGeom>
                <a:avLst/>
                <a:gdLst/>
                <a:ahLst/>
                <a:cxnLst/>
                <a:rect l="l" t="t" r="r" b="b"/>
                <a:pathLst>
                  <a:path w="11557" h="11676" extrusionOk="0">
                    <a:moveTo>
                      <a:pt x="7466" y="211"/>
                    </a:moveTo>
                    <a:cubicBezTo>
                      <a:pt x="7582" y="211"/>
                      <a:pt x="7699" y="241"/>
                      <a:pt x="7806" y="300"/>
                    </a:cubicBezTo>
                    <a:cubicBezTo>
                      <a:pt x="8069" y="446"/>
                      <a:pt x="8321" y="599"/>
                      <a:pt x="8553" y="756"/>
                    </a:cubicBezTo>
                    <a:cubicBezTo>
                      <a:pt x="9507" y="1398"/>
                      <a:pt x="10367" y="2248"/>
                      <a:pt x="11183" y="3352"/>
                    </a:cubicBezTo>
                    <a:cubicBezTo>
                      <a:pt x="11300" y="3508"/>
                      <a:pt x="11336" y="3707"/>
                      <a:pt x="11286" y="3897"/>
                    </a:cubicBezTo>
                    <a:cubicBezTo>
                      <a:pt x="11233" y="4099"/>
                      <a:pt x="11090" y="4264"/>
                      <a:pt x="10897" y="4349"/>
                    </a:cubicBezTo>
                    <a:cubicBezTo>
                      <a:pt x="8836" y="5260"/>
                      <a:pt x="7113" y="7680"/>
                      <a:pt x="6797" y="10103"/>
                    </a:cubicBezTo>
                    <a:cubicBezTo>
                      <a:pt x="6753" y="10444"/>
                      <a:pt x="6485" y="10694"/>
                      <a:pt x="6149" y="10694"/>
                    </a:cubicBezTo>
                    <a:cubicBezTo>
                      <a:pt x="6139" y="10694"/>
                      <a:pt x="6130" y="10694"/>
                      <a:pt x="6120" y="10693"/>
                    </a:cubicBezTo>
                    <a:cubicBezTo>
                      <a:pt x="5955" y="10687"/>
                      <a:pt x="5790" y="10684"/>
                      <a:pt x="5624" y="10684"/>
                    </a:cubicBezTo>
                    <a:cubicBezTo>
                      <a:pt x="4177" y="10684"/>
                      <a:pt x="2678" y="10933"/>
                      <a:pt x="1160" y="11431"/>
                    </a:cubicBezTo>
                    <a:cubicBezTo>
                      <a:pt x="1088" y="11455"/>
                      <a:pt x="1014" y="11466"/>
                      <a:pt x="942" y="11466"/>
                    </a:cubicBezTo>
                    <a:cubicBezTo>
                      <a:pt x="766" y="11466"/>
                      <a:pt x="596" y="11399"/>
                      <a:pt x="466" y="11275"/>
                    </a:cubicBezTo>
                    <a:cubicBezTo>
                      <a:pt x="290" y="11105"/>
                      <a:pt x="225" y="10863"/>
                      <a:pt x="292" y="10630"/>
                    </a:cubicBezTo>
                    <a:cubicBezTo>
                      <a:pt x="1453" y="6572"/>
                      <a:pt x="3791" y="3019"/>
                      <a:pt x="7053" y="356"/>
                    </a:cubicBezTo>
                    <a:cubicBezTo>
                      <a:pt x="7172" y="259"/>
                      <a:pt x="7318" y="211"/>
                      <a:pt x="7466" y="211"/>
                    </a:cubicBezTo>
                    <a:close/>
                    <a:moveTo>
                      <a:pt x="7466" y="1"/>
                    </a:moveTo>
                    <a:cubicBezTo>
                      <a:pt x="7270" y="1"/>
                      <a:pt x="7078" y="66"/>
                      <a:pt x="6921" y="194"/>
                    </a:cubicBezTo>
                    <a:cubicBezTo>
                      <a:pt x="3624" y="2884"/>
                      <a:pt x="1263" y="6473"/>
                      <a:pt x="90" y="10572"/>
                    </a:cubicBezTo>
                    <a:cubicBezTo>
                      <a:pt x="0" y="10883"/>
                      <a:pt x="87" y="11202"/>
                      <a:pt x="320" y="11425"/>
                    </a:cubicBezTo>
                    <a:cubicBezTo>
                      <a:pt x="489" y="11589"/>
                      <a:pt x="712" y="11676"/>
                      <a:pt x="941" y="11676"/>
                    </a:cubicBezTo>
                    <a:cubicBezTo>
                      <a:pt x="1036" y="11676"/>
                      <a:pt x="1133" y="11660"/>
                      <a:pt x="1225" y="11630"/>
                    </a:cubicBezTo>
                    <a:cubicBezTo>
                      <a:pt x="2718" y="11140"/>
                      <a:pt x="4189" y="10893"/>
                      <a:pt x="5611" y="10893"/>
                    </a:cubicBezTo>
                    <a:cubicBezTo>
                      <a:pt x="5779" y="10893"/>
                      <a:pt x="5946" y="10896"/>
                      <a:pt x="6112" y="10903"/>
                    </a:cubicBezTo>
                    <a:cubicBezTo>
                      <a:pt x="6122" y="10903"/>
                      <a:pt x="6132" y="10903"/>
                      <a:pt x="6143" y="10903"/>
                    </a:cubicBezTo>
                    <a:cubicBezTo>
                      <a:pt x="6587" y="10903"/>
                      <a:pt x="6948" y="10579"/>
                      <a:pt x="7006" y="10130"/>
                    </a:cubicBezTo>
                    <a:cubicBezTo>
                      <a:pt x="7311" y="7774"/>
                      <a:pt x="8984" y="5424"/>
                      <a:pt x="10982" y="4542"/>
                    </a:cubicBezTo>
                    <a:cubicBezTo>
                      <a:pt x="11234" y="4430"/>
                      <a:pt x="11420" y="4214"/>
                      <a:pt x="11489" y="3951"/>
                    </a:cubicBezTo>
                    <a:cubicBezTo>
                      <a:pt x="11556" y="3699"/>
                      <a:pt x="11506" y="3435"/>
                      <a:pt x="11353" y="3226"/>
                    </a:cubicBezTo>
                    <a:cubicBezTo>
                      <a:pt x="10522" y="2102"/>
                      <a:pt x="9645" y="1237"/>
                      <a:pt x="8670" y="581"/>
                    </a:cubicBezTo>
                    <a:cubicBezTo>
                      <a:pt x="8432" y="422"/>
                      <a:pt x="8177" y="265"/>
                      <a:pt x="7908" y="117"/>
                    </a:cubicBezTo>
                    <a:cubicBezTo>
                      <a:pt x="7769" y="39"/>
                      <a:pt x="7616" y="1"/>
                      <a:pt x="7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9"/>
              <p:cNvSpPr/>
              <p:nvPr/>
            </p:nvSpPr>
            <p:spPr>
              <a:xfrm>
                <a:off x="488725" y="3072513"/>
                <a:ext cx="459800" cy="196875"/>
              </a:xfrm>
              <a:custGeom>
                <a:avLst/>
                <a:gdLst/>
                <a:ahLst/>
                <a:cxnLst/>
                <a:rect l="l" t="t" r="r" b="b"/>
                <a:pathLst>
                  <a:path w="18392" h="7875" extrusionOk="0">
                    <a:moveTo>
                      <a:pt x="9366" y="169"/>
                    </a:moveTo>
                    <a:cubicBezTo>
                      <a:pt x="9536" y="169"/>
                      <a:pt x="9707" y="171"/>
                      <a:pt x="9876" y="176"/>
                    </a:cubicBezTo>
                    <a:cubicBezTo>
                      <a:pt x="12384" y="245"/>
                      <a:pt x="15158" y="938"/>
                      <a:pt x="17893" y="2183"/>
                    </a:cubicBezTo>
                    <a:cubicBezTo>
                      <a:pt x="18021" y="2242"/>
                      <a:pt x="18118" y="2349"/>
                      <a:pt x="18167" y="2482"/>
                    </a:cubicBezTo>
                    <a:cubicBezTo>
                      <a:pt x="18215" y="2619"/>
                      <a:pt x="18205" y="2774"/>
                      <a:pt x="18139" y="2904"/>
                    </a:cubicBezTo>
                    <a:lnTo>
                      <a:pt x="17925" y="3340"/>
                    </a:lnTo>
                    <a:cubicBezTo>
                      <a:pt x="17705" y="3786"/>
                      <a:pt x="17478" y="4249"/>
                      <a:pt x="17236" y="4694"/>
                    </a:cubicBezTo>
                    <a:cubicBezTo>
                      <a:pt x="17095" y="4951"/>
                      <a:pt x="16951" y="5339"/>
                      <a:pt x="16797" y="5751"/>
                    </a:cubicBezTo>
                    <a:cubicBezTo>
                      <a:pt x="16551" y="6408"/>
                      <a:pt x="16274" y="7154"/>
                      <a:pt x="15962" y="7489"/>
                    </a:cubicBezTo>
                    <a:cubicBezTo>
                      <a:pt x="15816" y="7645"/>
                      <a:pt x="15614" y="7706"/>
                      <a:pt x="15378" y="7706"/>
                    </a:cubicBezTo>
                    <a:cubicBezTo>
                      <a:pt x="14950" y="7706"/>
                      <a:pt x="14409" y="7507"/>
                      <a:pt x="13880" y="7313"/>
                    </a:cubicBezTo>
                    <a:cubicBezTo>
                      <a:pt x="13406" y="7138"/>
                      <a:pt x="12958" y="6974"/>
                      <a:pt x="12610" y="6964"/>
                    </a:cubicBezTo>
                    <a:cubicBezTo>
                      <a:pt x="12287" y="6953"/>
                      <a:pt x="11967" y="6949"/>
                      <a:pt x="11651" y="6949"/>
                    </a:cubicBezTo>
                    <a:cubicBezTo>
                      <a:pt x="10183" y="6949"/>
                      <a:pt x="8788" y="7047"/>
                      <a:pt x="7431" y="7141"/>
                    </a:cubicBezTo>
                    <a:cubicBezTo>
                      <a:pt x="6196" y="7228"/>
                      <a:pt x="4920" y="7318"/>
                      <a:pt x="3576" y="7337"/>
                    </a:cubicBezTo>
                    <a:cubicBezTo>
                      <a:pt x="3215" y="5567"/>
                      <a:pt x="2267" y="4331"/>
                      <a:pt x="417" y="3214"/>
                    </a:cubicBezTo>
                    <a:cubicBezTo>
                      <a:pt x="262" y="3121"/>
                      <a:pt x="174" y="2956"/>
                      <a:pt x="181" y="2774"/>
                    </a:cubicBezTo>
                    <a:cubicBezTo>
                      <a:pt x="189" y="2587"/>
                      <a:pt x="292" y="2425"/>
                      <a:pt x="459" y="2341"/>
                    </a:cubicBezTo>
                    <a:cubicBezTo>
                      <a:pt x="3316" y="921"/>
                      <a:pt x="6384" y="169"/>
                      <a:pt x="9366" y="169"/>
                    </a:cubicBezTo>
                    <a:close/>
                    <a:moveTo>
                      <a:pt x="9412" y="0"/>
                    </a:moveTo>
                    <a:cubicBezTo>
                      <a:pt x="6397" y="0"/>
                      <a:pt x="3278" y="749"/>
                      <a:pt x="383" y="2189"/>
                    </a:cubicBezTo>
                    <a:cubicBezTo>
                      <a:pt x="160" y="2300"/>
                      <a:pt x="21" y="2516"/>
                      <a:pt x="10" y="2766"/>
                    </a:cubicBezTo>
                    <a:cubicBezTo>
                      <a:pt x="1" y="3012"/>
                      <a:pt x="119" y="3234"/>
                      <a:pt x="329" y="3361"/>
                    </a:cubicBezTo>
                    <a:cubicBezTo>
                      <a:pt x="2158" y="4463"/>
                      <a:pt x="3083" y="5684"/>
                      <a:pt x="3421" y="7439"/>
                    </a:cubicBezTo>
                    <a:cubicBezTo>
                      <a:pt x="3430" y="7480"/>
                      <a:pt x="3465" y="7509"/>
                      <a:pt x="3506" y="7509"/>
                    </a:cubicBezTo>
                    <a:cubicBezTo>
                      <a:pt x="4882" y="7492"/>
                      <a:pt x="6184" y="7401"/>
                      <a:pt x="7441" y="7311"/>
                    </a:cubicBezTo>
                    <a:cubicBezTo>
                      <a:pt x="8851" y="7213"/>
                      <a:pt x="10198" y="7119"/>
                      <a:pt x="11637" y="7119"/>
                    </a:cubicBezTo>
                    <a:cubicBezTo>
                      <a:pt x="11955" y="7119"/>
                      <a:pt x="12277" y="7124"/>
                      <a:pt x="12606" y="7134"/>
                    </a:cubicBezTo>
                    <a:cubicBezTo>
                      <a:pt x="12926" y="7145"/>
                      <a:pt x="13360" y="7304"/>
                      <a:pt x="13820" y="7472"/>
                    </a:cubicBezTo>
                    <a:cubicBezTo>
                      <a:pt x="14344" y="7665"/>
                      <a:pt x="14910" y="7873"/>
                      <a:pt x="15381" y="7873"/>
                    </a:cubicBezTo>
                    <a:lnTo>
                      <a:pt x="15381" y="7875"/>
                    </a:lnTo>
                    <a:cubicBezTo>
                      <a:pt x="15660" y="7873"/>
                      <a:pt x="15906" y="7800"/>
                      <a:pt x="16087" y="7604"/>
                    </a:cubicBezTo>
                    <a:cubicBezTo>
                      <a:pt x="16422" y="7245"/>
                      <a:pt x="16706" y="6483"/>
                      <a:pt x="16957" y="5810"/>
                    </a:cubicBezTo>
                    <a:cubicBezTo>
                      <a:pt x="17109" y="5405"/>
                      <a:pt x="17251" y="5022"/>
                      <a:pt x="17386" y="4776"/>
                    </a:cubicBezTo>
                    <a:cubicBezTo>
                      <a:pt x="17629" y="4328"/>
                      <a:pt x="17859" y="3864"/>
                      <a:pt x="18079" y="3416"/>
                    </a:cubicBezTo>
                    <a:lnTo>
                      <a:pt x="18293" y="2980"/>
                    </a:lnTo>
                    <a:cubicBezTo>
                      <a:pt x="18378" y="2809"/>
                      <a:pt x="18391" y="2607"/>
                      <a:pt x="18326" y="2426"/>
                    </a:cubicBezTo>
                    <a:cubicBezTo>
                      <a:pt x="18264" y="2247"/>
                      <a:pt x="18135" y="2106"/>
                      <a:pt x="17963" y="2028"/>
                    </a:cubicBezTo>
                    <a:cubicBezTo>
                      <a:pt x="15208" y="774"/>
                      <a:pt x="12412" y="75"/>
                      <a:pt x="9881" y="6"/>
                    </a:cubicBezTo>
                    <a:cubicBezTo>
                      <a:pt x="9725" y="2"/>
                      <a:pt x="9569" y="0"/>
                      <a:pt x="9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9"/>
              <p:cNvSpPr/>
              <p:nvPr/>
            </p:nvSpPr>
            <p:spPr>
              <a:xfrm>
                <a:off x="514575" y="3083138"/>
                <a:ext cx="408075" cy="175600"/>
              </a:xfrm>
              <a:custGeom>
                <a:avLst/>
                <a:gdLst/>
                <a:ahLst/>
                <a:cxnLst/>
                <a:rect l="l" t="t" r="r" b="b"/>
                <a:pathLst>
                  <a:path w="16323" h="7024" extrusionOk="0">
                    <a:moveTo>
                      <a:pt x="8339" y="210"/>
                    </a:moveTo>
                    <a:cubicBezTo>
                      <a:pt x="8480" y="210"/>
                      <a:pt x="8621" y="212"/>
                      <a:pt x="8762" y="216"/>
                    </a:cubicBezTo>
                    <a:cubicBezTo>
                      <a:pt x="10977" y="277"/>
                      <a:pt x="13424" y="890"/>
                      <a:pt x="15839" y="1989"/>
                    </a:cubicBezTo>
                    <a:cubicBezTo>
                      <a:pt x="15946" y="2036"/>
                      <a:pt x="16025" y="2124"/>
                      <a:pt x="16064" y="2235"/>
                    </a:cubicBezTo>
                    <a:cubicBezTo>
                      <a:pt x="16105" y="2349"/>
                      <a:pt x="16097" y="2476"/>
                      <a:pt x="16043" y="2586"/>
                    </a:cubicBezTo>
                    <a:lnTo>
                      <a:pt x="15848" y="2979"/>
                    </a:lnTo>
                    <a:cubicBezTo>
                      <a:pt x="15656" y="3371"/>
                      <a:pt x="15457" y="3777"/>
                      <a:pt x="15244" y="4166"/>
                    </a:cubicBezTo>
                    <a:cubicBezTo>
                      <a:pt x="15118" y="4395"/>
                      <a:pt x="14991" y="4740"/>
                      <a:pt x="14854" y="5106"/>
                    </a:cubicBezTo>
                    <a:cubicBezTo>
                      <a:pt x="14638" y="5684"/>
                      <a:pt x="14394" y="6340"/>
                      <a:pt x="14122" y="6631"/>
                    </a:cubicBezTo>
                    <a:cubicBezTo>
                      <a:pt x="14001" y="6762"/>
                      <a:pt x="13829" y="6812"/>
                      <a:pt x="13626" y="6812"/>
                    </a:cubicBezTo>
                    <a:cubicBezTo>
                      <a:pt x="13246" y="6812"/>
                      <a:pt x="12761" y="6634"/>
                      <a:pt x="12313" y="6469"/>
                    </a:cubicBezTo>
                    <a:cubicBezTo>
                      <a:pt x="11892" y="6314"/>
                      <a:pt x="11493" y="6168"/>
                      <a:pt x="11180" y="6158"/>
                    </a:cubicBezTo>
                    <a:cubicBezTo>
                      <a:pt x="10895" y="6150"/>
                      <a:pt x="10612" y="6146"/>
                      <a:pt x="10333" y="6146"/>
                    </a:cubicBezTo>
                    <a:cubicBezTo>
                      <a:pt x="9034" y="6146"/>
                      <a:pt x="7798" y="6232"/>
                      <a:pt x="6597" y="6316"/>
                    </a:cubicBezTo>
                    <a:cubicBezTo>
                      <a:pt x="5514" y="6392"/>
                      <a:pt x="4394" y="6471"/>
                      <a:pt x="3216" y="6489"/>
                    </a:cubicBezTo>
                    <a:cubicBezTo>
                      <a:pt x="2891" y="4927"/>
                      <a:pt x="2049" y="3835"/>
                      <a:pt x="414" y="2847"/>
                    </a:cubicBezTo>
                    <a:cubicBezTo>
                      <a:pt x="286" y="2771"/>
                      <a:pt x="213" y="2634"/>
                      <a:pt x="219" y="2484"/>
                    </a:cubicBezTo>
                    <a:cubicBezTo>
                      <a:pt x="227" y="2329"/>
                      <a:pt x="312" y="2197"/>
                      <a:pt x="448" y="2129"/>
                    </a:cubicBezTo>
                    <a:cubicBezTo>
                      <a:pt x="2979" y="869"/>
                      <a:pt x="5696" y="210"/>
                      <a:pt x="8339" y="210"/>
                    </a:cubicBezTo>
                    <a:close/>
                    <a:moveTo>
                      <a:pt x="8349" y="1"/>
                    </a:moveTo>
                    <a:cubicBezTo>
                      <a:pt x="5672" y="1"/>
                      <a:pt x="2919" y="665"/>
                      <a:pt x="356" y="1940"/>
                    </a:cubicBezTo>
                    <a:cubicBezTo>
                      <a:pt x="148" y="2044"/>
                      <a:pt x="19" y="2243"/>
                      <a:pt x="10" y="2475"/>
                    </a:cubicBezTo>
                    <a:cubicBezTo>
                      <a:pt x="1" y="2704"/>
                      <a:pt x="111" y="2911"/>
                      <a:pt x="306" y="3027"/>
                    </a:cubicBezTo>
                    <a:cubicBezTo>
                      <a:pt x="1915" y="3999"/>
                      <a:pt x="2729" y="5071"/>
                      <a:pt x="3026" y="6615"/>
                    </a:cubicBezTo>
                    <a:lnTo>
                      <a:pt x="3043" y="6701"/>
                    </a:lnTo>
                    <a:lnTo>
                      <a:pt x="3131" y="6700"/>
                    </a:lnTo>
                    <a:cubicBezTo>
                      <a:pt x="4349" y="6685"/>
                      <a:pt x="5499" y="6604"/>
                      <a:pt x="6612" y="6525"/>
                    </a:cubicBezTo>
                    <a:cubicBezTo>
                      <a:pt x="7855" y="6438"/>
                      <a:pt x="9042" y="6356"/>
                      <a:pt x="10310" y="6356"/>
                    </a:cubicBezTo>
                    <a:cubicBezTo>
                      <a:pt x="10593" y="6356"/>
                      <a:pt x="10881" y="6360"/>
                      <a:pt x="11174" y="6369"/>
                    </a:cubicBezTo>
                    <a:cubicBezTo>
                      <a:pt x="11453" y="6376"/>
                      <a:pt x="11836" y="6518"/>
                      <a:pt x="12240" y="6666"/>
                    </a:cubicBezTo>
                    <a:cubicBezTo>
                      <a:pt x="12706" y="6838"/>
                      <a:pt x="13210" y="7023"/>
                      <a:pt x="13630" y="7023"/>
                    </a:cubicBezTo>
                    <a:cubicBezTo>
                      <a:pt x="13885" y="7023"/>
                      <a:pt x="14110" y="6955"/>
                      <a:pt x="14276" y="6776"/>
                    </a:cubicBezTo>
                    <a:cubicBezTo>
                      <a:pt x="14576" y="6454"/>
                      <a:pt x="14828" y="5777"/>
                      <a:pt x="15051" y="5179"/>
                    </a:cubicBezTo>
                    <a:cubicBezTo>
                      <a:pt x="15185" y="4822"/>
                      <a:pt x="15311" y="4483"/>
                      <a:pt x="15428" y="4268"/>
                    </a:cubicBezTo>
                    <a:cubicBezTo>
                      <a:pt x="15643" y="3875"/>
                      <a:pt x="15844" y="3466"/>
                      <a:pt x="16038" y="3071"/>
                    </a:cubicBezTo>
                    <a:lnTo>
                      <a:pt x="16231" y="2680"/>
                    </a:lnTo>
                    <a:cubicBezTo>
                      <a:pt x="16310" y="2520"/>
                      <a:pt x="16322" y="2332"/>
                      <a:pt x="16263" y="2165"/>
                    </a:cubicBezTo>
                    <a:cubicBezTo>
                      <a:pt x="16204" y="2000"/>
                      <a:pt x="16085" y="1869"/>
                      <a:pt x="15926" y="1798"/>
                    </a:cubicBezTo>
                    <a:cubicBezTo>
                      <a:pt x="13485" y="686"/>
                      <a:pt x="11010" y="67"/>
                      <a:pt x="8766" y="6"/>
                    </a:cubicBezTo>
                    <a:cubicBezTo>
                      <a:pt x="8627" y="3"/>
                      <a:pt x="8488" y="1"/>
                      <a:pt x="83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9"/>
              <p:cNvSpPr/>
              <p:nvPr/>
            </p:nvSpPr>
            <p:spPr>
              <a:xfrm>
                <a:off x="542775" y="3095288"/>
                <a:ext cx="351600" cy="151300"/>
              </a:xfrm>
              <a:custGeom>
                <a:avLst/>
                <a:gdLst/>
                <a:ahLst/>
                <a:cxnLst/>
                <a:rect l="l" t="t" r="r" b="b"/>
                <a:pathLst>
                  <a:path w="14064" h="6052" extrusionOk="0">
                    <a:moveTo>
                      <a:pt x="7186" y="182"/>
                    </a:moveTo>
                    <a:cubicBezTo>
                      <a:pt x="7307" y="182"/>
                      <a:pt x="7428" y="184"/>
                      <a:pt x="7549" y="187"/>
                    </a:cubicBezTo>
                    <a:cubicBezTo>
                      <a:pt x="9457" y="238"/>
                      <a:pt x="11566" y="767"/>
                      <a:pt x="13647" y="1714"/>
                    </a:cubicBezTo>
                    <a:cubicBezTo>
                      <a:pt x="13738" y="1755"/>
                      <a:pt x="13808" y="1831"/>
                      <a:pt x="13841" y="1927"/>
                    </a:cubicBezTo>
                    <a:cubicBezTo>
                      <a:pt x="13876" y="2025"/>
                      <a:pt x="13869" y="2135"/>
                      <a:pt x="13823" y="2229"/>
                    </a:cubicBezTo>
                    <a:lnTo>
                      <a:pt x="13661" y="2558"/>
                    </a:lnTo>
                    <a:cubicBezTo>
                      <a:pt x="13492" y="2900"/>
                      <a:pt x="13319" y="3252"/>
                      <a:pt x="13134" y="3590"/>
                    </a:cubicBezTo>
                    <a:cubicBezTo>
                      <a:pt x="13026" y="3788"/>
                      <a:pt x="12915" y="4085"/>
                      <a:pt x="12798" y="4400"/>
                    </a:cubicBezTo>
                    <a:cubicBezTo>
                      <a:pt x="12612" y="4898"/>
                      <a:pt x="12402" y="5464"/>
                      <a:pt x="12168" y="5714"/>
                    </a:cubicBezTo>
                    <a:cubicBezTo>
                      <a:pt x="12064" y="5826"/>
                      <a:pt x="11916" y="5869"/>
                      <a:pt x="11742" y="5869"/>
                    </a:cubicBezTo>
                    <a:cubicBezTo>
                      <a:pt x="11414" y="5869"/>
                      <a:pt x="10995" y="5715"/>
                      <a:pt x="10609" y="5575"/>
                    </a:cubicBezTo>
                    <a:cubicBezTo>
                      <a:pt x="10246" y="5441"/>
                      <a:pt x="9903" y="5315"/>
                      <a:pt x="9635" y="5306"/>
                    </a:cubicBezTo>
                    <a:cubicBezTo>
                      <a:pt x="9387" y="5298"/>
                      <a:pt x="9143" y="5295"/>
                      <a:pt x="8901" y="5295"/>
                    </a:cubicBezTo>
                    <a:cubicBezTo>
                      <a:pt x="7781" y="5295"/>
                      <a:pt x="6718" y="5370"/>
                      <a:pt x="5684" y="5443"/>
                    </a:cubicBezTo>
                    <a:cubicBezTo>
                      <a:pt x="4751" y="5508"/>
                      <a:pt x="3787" y="5576"/>
                      <a:pt x="2771" y="5591"/>
                    </a:cubicBezTo>
                    <a:cubicBezTo>
                      <a:pt x="2492" y="4245"/>
                      <a:pt x="1766" y="3304"/>
                      <a:pt x="357" y="2453"/>
                    </a:cubicBezTo>
                    <a:cubicBezTo>
                      <a:pt x="247" y="2388"/>
                      <a:pt x="184" y="2271"/>
                      <a:pt x="190" y="2141"/>
                    </a:cubicBezTo>
                    <a:cubicBezTo>
                      <a:pt x="195" y="2009"/>
                      <a:pt x="269" y="1893"/>
                      <a:pt x="388" y="1834"/>
                    </a:cubicBezTo>
                    <a:cubicBezTo>
                      <a:pt x="2568" y="749"/>
                      <a:pt x="4913" y="182"/>
                      <a:pt x="7186" y="182"/>
                    </a:cubicBezTo>
                    <a:close/>
                    <a:moveTo>
                      <a:pt x="7156" y="0"/>
                    </a:moveTo>
                    <a:cubicBezTo>
                      <a:pt x="4859" y="0"/>
                      <a:pt x="2503" y="580"/>
                      <a:pt x="307" y="1672"/>
                    </a:cubicBezTo>
                    <a:cubicBezTo>
                      <a:pt x="128" y="1761"/>
                      <a:pt x="17" y="1933"/>
                      <a:pt x="8" y="2133"/>
                    </a:cubicBezTo>
                    <a:cubicBezTo>
                      <a:pt x="1" y="2330"/>
                      <a:pt x="96" y="2508"/>
                      <a:pt x="263" y="2608"/>
                    </a:cubicBezTo>
                    <a:cubicBezTo>
                      <a:pt x="1649" y="3445"/>
                      <a:pt x="2351" y="4369"/>
                      <a:pt x="2609" y="5699"/>
                    </a:cubicBezTo>
                    <a:lnTo>
                      <a:pt x="2622" y="5774"/>
                    </a:lnTo>
                    <a:lnTo>
                      <a:pt x="2698" y="5772"/>
                    </a:lnTo>
                    <a:cubicBezTo>
                      <a:pt x="3746" y="5760"/>
                      <a:pt x="4737" y="5690"/>
                      <a:pt x="5697" y="5623"/>
                    </a:cubicBezTo>
                    <a:cubicBezTo>
                      <a:pt x="6776" y="5547"/>
                      <a:pt x="7805" y="5476"/>
                      <a:pt x="8905" y="5476"/>
                    </a:cubicBezTo>
                    <a:cubicBezTo>
                      <a:pt x="9143" y="5476"/>
                      <a:pt x="9383" y="5479"/>
                      <a:pt x="9629" y="5487"/>
                    </a:cubicBezTo>
                    <a:cubicBezTo>
                      <a:pt x="9868" y="5494"/>
                      <a:pt x="10198" y="5616"/>
                      <a:pt x="10547" y="5743"/>
                    </a:cubicBezTo>
                    <a:cubicBezTo>
                      <a:pt x="10948" y="5890"/>
                      <a:pt x="11382" y="6051"/>
                      <a:pt x="11745" y="6051"/>
                    </a:cubicBezTo>
                    <a:cubicBezTo>
                      <a:pt x="11963" y="6051"/>
                      <a:pt x="12156" y="5992"/>
                      <a:pt x="12301" y="5837"/>
                    </a:cubicBezTo>
                    <a:cubicBezTo>
                      <a:pt x="12559" y="5561"/>
                      <a:pt x="12776" y="4976"/>
                      <a:pt x="12968" y="4462"/>
                    </a:cubicBezTo>
                    <a:cubicBezTo>
                      <a:pt x="13084" y="4155"/>
                      <a:pt x="13192" y="3864"/>
                      <a:pt x="13293" y="3677"/>
                    </a:cubicBezTo>
                    <a:cubicBezTo>
                      <a:pt x="13480" y="3335"/>
                      <a:pt x="13655" y="2980"/>
                      <a:pt x="13823" y="2637"/>
                    </a:cubicBezTo>
                    <a:lnTo>
                      <a:pt x="13986" y="2309"/>
                    </a:lnTo>
                    <a:cubicBezTo>
                      <a:pt x="14054" y="2171"/>
                      <a:pt x="14063" y="2010"/>
                      <a:pt x="14011" y="1866"/>
                    </a:cubicBezTo>
                    <a:cubicBezTo>
                      <a:pt x="13961" y="1723"/>
                      <a:pt x="13858" y="1611"/>
                      <a:pt x="13723" y="1549"/>
                    </a:cubicBezTo>
                    <a:cubicBezTo>
                      <a:pt x="11619" y="592"/>
                      <a:pt x="9486" y="58"/>
                      <a:pt x="7555" y="6"/>
                    </a:cubicBezTo>
                    <a:cubicBezTo>
                      <a:pt x="7422" y="2"/>
                      <a:pt x="7289" y="0"/>
                      <a:pt x="7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9"/>
              <p:cNvSpPr/>
              <p:nvPr/>
            </p:nvSpPr>
            <p:spPr>
              <a:xfrm>
                <a:off x="563550" y="3104238"/>
                <a:ext cx="310050" cy="133400"/>
              </a:xfrm>
              <a:custGeom>
                <a:avLst/>
                <a:gdLst/>
                <a:ahLst/>
                <a:cxnLst/>
                <a:rect l="l" t="t" r="r" b="b"/>
                <a:pathLst>
                  <a:path w="12402" h="5336" extrusionOk="0">
                    <a:moveTo>
                      <a:pt x="6329" y="160"/>
                    </a:moveTo>
                    <a:cubicBezTo>
                      <a:pt x="6438" y="160"/>
                      <a:pt x="6547" y="161"/>
                      <a:pt x="6656" y="164"/>
                    </a:cubicBezTo>
                    <a:cubicBezTo>
                      <a:pt x="8339" y="210"/>
                      <a:pt x="10199" y="676"/>
                      <a:pt x="12034" y="1511"/>
                    </a:cubicBezTo>
                    <a:cubicBezTo>
                      <a:pt x="12115" y="1547"/>
                      <a:pt x="12175" y="1614"/>
                      <a:pt x="12206" y="1698"/>
                    </a:cubicBezTo>
                    <a:cubicBezTo>
                      <a:pt x="12236" y="1784"/>
                      <a:pt x="12230" y="1881"/>
                      <a:pt x="12189" y="1963"/>
                    </a:cubicBezTo>
                    <a:lnTo>
                      <a:pt x="12045" y="2258"/>
                    </a:lnTo>
                    <a:cubicBezTo>
                      <a:pt x="11898" y="2557"/>
                      <a:pt x="11744" y="2868"/>
                      <a:pt x="11582" y="3166"/>
                    </a:cubicBezTo>
                    <a:cubicBezTo>
                      <a:pt x="11486" y="3340"/>
                      <a:pt x="11389" y="3601"/>
                      <a:pt x="11286" y="3878"/>
                    </a:cubicBezTo>
                    <a:cubicBezTo>
                      <a:pt x="11122" y="4318"/>
                      <a:pt x="10935" y="4817"/>
                      <a:pt x="10730" y="5039"/>
                    </a:cubicBezTo>
                    <a:cubicBezTo>
                      <a:pt x="10639" y="5137"/>
                      <a:pt x="10508" y="5176"/>
                      <a:pt x="10355" y="5176"/>
                    </a:cubicBezTo>
                    <a:cubicBezTo>
                      <a:pt x="10065" y="5176"/>
                      <a:pt x="9695" y="5040"/>
                      <a:pt x="9355" y="4915"/>
                    </a:cubicBezTo>
                    <a:cubicBezTo>
                      <a:pt x="9034" y="4798"/>
                      <a:pt x="8732" y="4687"/>
                      <a:pt x="8495" y="4679"/>
                    </a:cubicBezTo>
                    <a:cubicBezTo>
                      <a:pt x="8277" y="4672"/>
                      <a:pt x="8061" y="4669"/>
                      <a:pt x="7847" y="4669"/>
                    </a:cubicBezTo>
                    <a:cubicBezTo>
                      <a:pt x="6860" y="4669"/>
                      <a:pt x="5922" y="4734"/>
                      <a:pt x="5011" y="4799"/>
                    </a:cubicBezTo>
                    <a:cubicBezTo>
                      <a:pt x="4189" y="4857"/>
                      <a:pt x="3338" y="4916"/>
                      <a:pt x="2443" y="4930"/>
                    </a:cubicBezTo>
                    <a:cubicBezTo>
                      <a:pt x="2197" y="3743"/>
                      <a:pt x="1556" y="2912"/>
                      <a:pt x="314" y="2164"/>
                    </a:cubicBezTo>
                    <a:cubicBezTo>
                      <a:pt x="217" y="2104"/>
                      <a:pt x="161" y="2001"/>
                      <a:pt x="167" y="1887"/>
                    </a:cubicBezTo>
                    <a:cubicBezTo>
                      <a:pt x="172" y="1769"/>
                      <a:pt x="237" y="1669"/>
                      <a:pt x="340" y="1617"/>
                    </a:cubicBezTo>
                    <a:cubicBezTo>
                      <a:pt x="2262" y="661"/>
                      <a:pt x="4328" y="160"/>
                      <a:pt x="6329" y="160"/>
                    </a:cubicBezTo>
                    <a:close/>
                    <a:moveTo>
                      <a:pt x="6339" y="1"/>
                    </a:moveTo>
                    <a:cubicBezTo>
                      <a:pt x="4309" y="1"/>
                      <a:pt x="2216" y="505"/>
                      <a:pt x="270" y="1474"/>
                    </a:cubicBezTo>
                    <a:cubicBezTo>
                      <a:pt x="112" y="1552"/>
                      <a:pt x="14" y="1704"/>
                      <a:pt x="8" y="1880"/>
                    </a:cubicBezTo>
                    <a:cubicBezTo>
                      <a:pt x="0" y="2054"/>
                      <a:pt x="84" y="2211"/>
                      <a:pt x="231" y="2300"/>
                    </a:cubicBezTo>
                    <a:cubicBezTo>
                      <a:pt x="1454" y="3038"/>
                      <a:pt x="2072" y="3853"/>
                      <a:pt x="2298" y="5025"/>
                    </a:cubicBezTo>
                    <a:lnTo>
                      <a:pt x="2312" y="5091"/>
                    </a:lnTo>
                    <a:lnTo>
                      <a:pt x="2379" y="5091"/>
                    </a:lnTo>
                    <a:cubicBezTo>
                      <a:pt x="3303" y="5078"/>
                      <a:pt x="4176" y="5018"/>
                      <a:pt x="5022" y="4959"/>
                    </a:cubicBezTo>
                    <a:cubicBezTo>
                      <a:pt x="5968" y="4892"/>
                      <a:pt x="6870" y="4829"/>
                      <a:pt x="7834" y="4829"/>
                    </a:cubicBezTo>
                    <a:cubicBezTo>
                      <a:pt x="8049" y="4829"/>
                      <a:pt x="8267" y="4832"/>
                      <a:pt x="8489" y="4839"/>
                    </a:cubicBezTo>
                    <a:cubicBezTo>
                      <a:pt x="8702" y="4845"/>
                      <a:pt x="8992" y="4952"/>
                      <a:pt x="9300" y="5065"/>
                    </a:cubicBezTo>
                    <a:cubicBezTo>
                      <a:pt x="9654" y="5195"/>
                      <a:pt x="10036" y="5335"/>
                      <a:pt x="10357" y="5335"/>
                    </a:cubicBezTo>
                    <a:cubicBezTo>
                      <a:pt x="10550" y="5335"/>
                      <a:pt x="10720" y="5283"/>
                      <a:pt x="10847" y="5147"/>
                    </a:cubicBezTo>
                    <a:cubicBezTo>
                      <a:pt x="11075" y="4902"/>
                      <a:pt x="11266" y="4388"/>
                      <a:pt x="11436" y="3934"/>
                    </a:cubicBezTo>
                    <a:cubicBezTo>
                      <a:pt x="11536" y="3662"/>
                      <a:pt x="11632" y="3406"/>
                      <a:pt x="11722" y="3242"/>
                    </a:cubicBezTo>
                    <a:cubicBezTo>
                      <a:pt x="11885" y="2941"/>
                      <a:pt x="12039" y="2630"/>
                      <a:pt x="12188" y="2328"/>
                    </a:cubicBezTo>
                    <a:lnTo>
                      <a:pt x="12332" y="2035"/>
                    </a:lnTo>
                    <a:cubicBezTo>
                      <a:pt x="12393" y="1915"/>
                      <a:pt x="12402" y="1772"/>
                      <a:pt x="12356" y="1644"/>
                    </a:cubicBezTo>
                    <a:cubicBezTo>
                      <a:pt x="12311" y="1518"/>
                      <a:pt x="12221" y="1420"/>
                      <a:pt x="12100" y="1365"/>
                    </a:cubicBezTo>
                    <a:cubicBezTo>
                      <a:pt x="10246" y="521"/>
                      <a:pt x="8365" y="50"/>
                      <a:pt x="6660" y="5"/>
                    </a:cubicBezTo>
                    <a:cubicBezTo>
                      <a:pt x="6553" y="2"/>
                      <a:pt x="6446" y="1"/>
                      <a:pt x="6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9"/>
              <p:cNvSpPr/>
              <p:nvPr/>
            </p:nvSpPr>
            <p:spPr>
              <a:xfrm>
                <a:off x="587250" y="3114438"/>
                <a:ext cx="262600" cy="112975"/>
              </a:xfrm>
              <a:custGeom>
                <a:avLst/>
                <a:gdLst/>
                <a:ahLst/>
                <a:cxnLst/>
                <a:rect l="l" t="t" r="r" b="b"/>
                <a:pathLst>
                  <a:path w="10504" h="4519" extrusionOk="0">
                    <a:moveTo>
                      <a:pt x="5355" y="135"/>
                    </a:moveTo>
                    <a:cubicBezTo>
                      <a:pt x="5449" y="135"/>
                      <a:pt x="5544" y="136"/>
                      <a:pt x="5638" y="139"/>
                    </a:cubicBezTo>
                    <a:cubicBezTo>
                      <a:pt x="7063" y="178"/>
                      <a:pt x="8639" y="573"/>
                      <a:pt x="10192" y="1281"/>
                    </a:cubicBezTo>
                    <a:cubicBezTo>
                      <a:pt x="10260" y="1311"/>
                      <a:pt x="10312" y="1367"/>
                      <a:pt x="10338" y="1438"/>
                    </a:cubicBezTo>
                    <a:cubicBezTo>
                      <a:pt x="10364" y="1511"/>
                      <a:pt x="10359" y="1595"/>
                      <a:pt x="10324" y="1665"/>
                    </a:cubicBezTo>
                    <a:lnTo>
                      <a:pt x="10198" y="1920"/>
                    </a:lnTo>
                    <a:cubicBezTo>
                      <a:pt x="10074" y="2170"/>
                      <a:pt x="9946" y="2431"/>
                      <a:pt x="9810" y="2682"/>
                    </a:cubicBezTo>
                    <a:cubicBezTo>
                      <a:pt x="9729" y="2829"/>
                      <a:pt x="9646" y="3051"/>
                      <a:pt x="9559" y="3286"/>
                    </a:cubicBezTo>
                    <a:cubicBezTo>
                      <a:pt x="9419" y="3658"/>
                      <a:pt x="9261" y="4080"/>
                      <a:pt x="9088" y="4268"/>
                    </a:cubicBezTo>
                    <a:cubicBezTo>
                      <a:pt x="9011" y="4351"/>
                      <a:pt x="8900" y="4384"/>
                      <a:pt x="8770" y="4384"/>
                    </a:cubicBezTo>
                    <a:cubicBezTo>
                      <a:pt x="8525" y="4384"/>
                      <a:pt x="8212" y="4269"/>
                      <a:pt x="7924" y="4163"/>
                    </a:cubicBezTo>
                    <a:cubicBezTo>
                      <a:pt x="7652" y="4063"/>
                      <a:pt x="7396" y="3969"/>
                      <a:pt x="7195" y="3963"/>
                    </a:cubicBezTo>
                    <a:cubicBezTo>
                      <a:pt x="7010" y="3957"/>
                      <a:pt x="6828" y="3955"/>
                      <a:pt x="6647" y="3955"/>
                    </a:cubicBezTo>
                    <a:cubicBezTo>
                      <a:pt x="5811" y="3955"/>
                      <a:pt x="5017" y="4010"/>
                      <a:pt x="4244" y="4065"/>
                    </a:cubicBezTo>
                    <a:cubicBezTo>
                      <a:pt x="3547" y="4113"/>
                      <a:pt x="2828" y="4163"/>
                      <a:pt x="2069" y="4176"/>
                    </a:cubicBezTo>
                    <a:cubicBezTo>
                      <a:pt x="1861" y="3171"/>
                      <a:pt x="1319" y="2468"/>
                      <a:pt x="267" y="1833"/>
                    </a:cubicBezTo>
                    <a:cubicBezTo>
                      <a:pt x="185" y="1783"/>
                      <a:pt x="137" y="1695"/>
                      <a:pt x="142" y="1599"/>
                    </a:cubicBezTo>
                    <a:cubicBezTo>
                      <a:pt x="145" y="1499"/>
                      <a:pt x="201" y="1414"/>
                      <a:pt x="289" y="1370"/>
                    </a:cubicBezTo>
                    <a:cubicBezTo>
                      <a:pt x="1914" y="560"/>
                      <a:pt x="3658" y="135"/>
                      <a:pt x="5355" y="135"/>
                    </a:cubicBezTo>
                    <a:close/>
                    <a:moveTo>
                      <a:pt x="5387" y="1"/>
                    </a:moveTo>
                    <a:cubicBezTo>
                      <a:pt x="3659" y="1"/>
                      <a:pt x="1882" y="425"/>
                      <a:pt x="229" y="1249"/>
                    </a:cubicBezTo>
                    <a:cubicBezTo>
                      <a:pt x="95" y="1315"/>
                      <a:pt x="13" y="1443"/>
                      <a:pt x="7" y="1593"/>
                    </a:cubicBezTo>
                    <a:cubicBezTo>
                      <a:pt x="1" y="1740"/>
                      <a:pt x="72" y="1873"/>
                      <a:pt x="197" y="1948"/>
                    </a:cubicBezTo>
                    <a:cubicBezTo>
                      <a:pt x="1232" y="2572"/>
                      <a:pt x="1756" y="3263"/>
                      <a:pt x="1947" y="4256"/>
                    </a:cubicBezTo>
                    <a:lnTo>
                      <a:pt x="1958" y="4312"/>
                    </a:lnTo>
                    <a:lnTo>
                      <a:pt x="2015" y="4312"/>
                    </a:lnTo>
                    <a:cubicBezTo>
                      <a:pt x="2797" y="4302"/>
                      <a:pt x="3538" y="4250"/>
                      <a:pt x="4253" y="4200"/>
                    </a:cubicBezTo>
                    <a:cubicBezTo>
                      <a:pt x="5053" y="4144"/>
                      <a:pt x="5817" y="4089"/>
                      <a:pt x="6633" y="4089"/>
                    </a:cubicBezTo>
                    <a:cubicBezTo>
                      <a:pt x="6816" y="4089"/>
                      <a:pt x="7002" y="4092"/>
                      <a:pt x="7191" y="4098"/>
                    </a:cubicBezTo>
                    <a:cubicBezTo>
                      <a:pt x="7370" y="4104"/>
                      <a:pt x="7616" y="4194"/>
                      <a:pt x="7877" y="4289"/>
                    </a:cubicBezTo>
                    <a:cubicBezTo>
                      <a:pt x="8176" y="4400"/>
                      <a:pt x="8501" y="4519"/>
                      <a:pt x="8771" y="4519"/>
                    </a:cubicBezTo>
                    <a:cubicBezTo>
                      <a:pt x="8935" y="4519"/>
                      <a:pt x="9079" y="4475"/>
                      <a:pt x="9187" y="4359"/>
                    </a:cubicBezTo>
                    <a:cubicBezTo>
                      <a:pt x="9380" y="4153"/>
                      <a:pt x="9542" y="3717"/>
                      <a:pt x="9685" y="3333"/>
                    </a:cubicBezTo>
                    <a:cubicBezTo>
                      <a:pt x="9772" y="3102"/>
                      <a:pt x="9852" y="2885"/>
                      <a:pt x="9928" y="2746"/>
                    </a:cubicBezTo>
                    <a:cubicBezTo>
                      <a:pt x="10066" y="2493"/>
                      <a:pt x="10195" y="2231"/>
                      <a:pt x="10320" y="1979"/>
                    </a:cubicBezTo>
                    <a:lnTo>
                      <a:pt x="10446" y="1724"/>
                    </a:lnTo>
                    <a:cubicBezTo>
                      <a:pt x="10496" y="1622"/>
                      <a:pt x="10503" y="1501"/>
                      <a:pt x="10465" y="1393"/>
                    </a:cubicBezTo>
                    <a:cubicBezTo>
                      <a:pt x="10427" y="1287"/>
                      <a:pt x="10350" y="1203"/>
                      <a:pt x="10248" y="1156"/>
                    </a:cubicBezTo>
                    <a:cubicBezTo>
                      <a:pt x="8678" y="443"/>
                      <a:pt x="7084" y="43"/>
                      <a:pt x="5642" y="4"/>
                    </a:cubicBezTo>
                    <a:cubicBezTo>
                      <a:pt x="5557" y="2"/>
                      <a:pt x="5472" y="1"/>
                      <a:pt x="5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9"/>
              <p:cNvSpPr/>
              <p:nvPr/>
            </p:nvSpPr>
            <p:spPr>
              <a:xfrm>
                <a:off x="610975" y="3124613"/>
                <a:ext cx="215100" cy="92600"/>
              </a:xfrm>
              <a:custGeom>
                <a:avLst/>
                <a:gdLst/>
                <a:ahLst/>
                <a:cxnLst/>
                <a:rect l="l" t="t" r="r" b="b"/>
                <a:pathLst>
                  <a:path w="8604" h="3704" extrusionOk="0">
                    <a:moveTo>
                      <a:pt x="4374" y="112"/>
                    </a:moveTo>
                    <a:cubicBezTo>
                      <a:pt x="4456" y="112"/>
                      <a:pt x="4537" y="114"/>
                      <a:pt x="4619" y="116"/>
                    </a:cubicBezTo>
                    <a:cubicBezTo>
                      <a:pt x="5785" y="148"/>
                      <a:pt x="7075" y="470"/>
                      <a:pt x="8350" y="1050"/>
                    </a:cubicBezTo>
                    <a:cubicBezTo>
                      <a:pt x="8405" y="1075"/>
                      <a:pt x="8448" y="1121"/>
                      <a:pt x="8469" y="1180"/>
                    </a:cubicBezTo>
                    <a:cubicBezTo>
                      <a:pt x="8490" y="1239"/>
                      <a:pt x="8486" y="1308"/>
                      <a:pt x="8457" y="1365"/>
                    </a:cubicBezTo>
                    <a:lnTo>
                      <a:pt x="8356" y="1570"/>
                    </a:lnTo>
                    <a:cubicBezTo>
                      <a:pt x="8255" y="1777"/>
                      <a:pt x="8149" y="1992"/>
                      <a:pt x="8036" y="2197"/>
                    </a:cubicBezTo>
                    <a:cubicBezTo>
                      <a:pt x="7969" y="2319"/>
                      <a:pt x="7903" y="2501"/>
                      <a:pt x="7831" y="2692"/>
                    </a:cubicBezTo>
                    <a:cubicBezTo>
                      <a:pt x="7717" y="2997"/>
                      <a:pt x="7588" y="3344"/>
                      <a:pt x="7446" y="3498"/>
                    </a:cubicBezTo>
                    <a:cubicBezTo>
                      <a:pt x="7382" y="3567"/>
                      <a:pt x="7292" y="3593"/>
                      <a:pt x="7185" y="3593"/>
                    </a:cubicBezTo>
                    <a:cubicBezTo>
                      <a:pt x="6984" y="3593"/>
                      <a:pt x="6727" y="3498"/>
                      <a:pt x="6491" y="3412"/>
                    </a:cubicBezTo>
                    <a:cubicBezTo>
                      <a:pt x="6269" y="3330"/>
                      <a:pt x="6058" y="3254"/>
                      <a:pt x="5894" y="3248"/>
                    </a:cubicBezTo>
                    <a:cubicBezTo>
                      <a:pt x="5744" y="3243"/>
                      <a:pt x="5593" y="3242"/>
                      <a:pt x="5446" y="3242"/>
                    </a:cubicBezTo>
                    <a:cubicBezTo>
                      <a:pt x="4762" y="3242"/>
                      <a:pt x="4110" y="3287"/>
                      <a:pt x="3477" y="3331"/>
                    </a:cubicBezTo>
                    <a:cubicBezTo>
                      <a:pt x="2906" y="3371"/>
                      <a:pt x="2316" y="3413"/>
                      <a:pt x="1695" y="3422"/>
                    </a:cubicBezTo>
                    <a:cubicBezTo>
                      <a:pt x="1523" y="2600"/>
                      <a:pt x="1080" y="2023"/>
                      <a:pt x="218" y="1504"/>
                    </a:cubicBezTo>
                    <a:cubicBezTo>
                      <a:pt x="151" y="1463"/>
                      <a:pt x="113" y="1391"/>
                      <a:pt x="116" y="1311"/>
                    </a:cubicBezTo>
                    <a:cubicBezTo>
                      <a:pt x="119" y="1230"/>
                      <a:pt x="163" y="1159"/>
                      <a:pt x="236" y="1124"/>
                    </a:cubicBezTo>
                    <a:cubicBezTo>
                      <a:pt x="1563" y="463"/>
                      <a:pt x="2990" y="112"/>
                      <a:pt x="4374" y="112"/>
                    </a:cubicBezTo>
                    <a:close/>
                    <a:moveTo>
                      <a:pt x="4391" y="1"/>
                    </a:moveTo>
                    <a:cubicBezTo>
                      <a:pt x="2984" y="1"/>
                      <a:pt x="1536" y="353"/>
                      <a:pt x="187" y="1024"/>
                    </a:cubicBezTo>
                    <a:cubicBezTo>
                      <a:pt x="78" y="1078"/>
                      <a:pt x="10" y="1185"/>
                      <a:pt x="5" y="1306"/>
                    </a:cubicBezTo>
                    <a:cubicBezTo>
                      <a:pt x="1" y="1428"/>
                      <a:pt x="58" y="1535"/>
                      <a:pt x="160" y="1598"/>
                    </a:cubicBezTo>
                    <a:cubicBezTo>
                      <a:pt x="1009" y="2109"/>
                      <a:pt x="1438" y="2676"/>
                      <a:pt x="1595" y="3488"/>
                    </a:cubicBezTo>
                    <a:lnTo>
                      <a:pt x="1604" y="3533"/>
                    </a:lnTo>
                    <a:lnTo>
                      <a:pt x="1649" y="3533"/>
                    </a:lnTo>
                    <a:cubicBezTo>
                      <a:pt x="2292" y="3526"/>
                      <a:pt x="2899" y="3483"/>
                      <a:pt x="3485" y="3442"/>
                    </a:cubicBezTo>
                    <a:cubicBezTo>
                      <a:pt x="4140" y="3396"/>
                      <a:pt x="4765" y="3351"/>
                      <a:pt x="5434" y="3351"/>
                    </a:cubicBezTo>
                    <a:cubicBezTo>
                      <a:pt x="5584" y="3351"/>
                      <a:pt x="5736" y="3354"/>
                      <a:pt x="5891" y="3359"/>
                    </a:cubicBezTo>
                    <a:cubicBezTo>
                      <a:pt x="6037" y="3363"/>
                      <a:pt x="6239" y="3438"/>
                      <a:pt x="6453" y="3517"/>
                    </a:cubicBezTo>
                    <a:cubicBezTo>
                      <a:pt x="6697" y="3606"/>
                      <a:pt x="6963" y="3703"/>
                      <a:pt x="7186" y="3703"/>
                    </a:cubicBezTo>
                    <a:cubicBezTo>
                      <a:pt x="7320" y="3703"/>
                      <a:pt x="7438" y="3668"/>
                      <a:pt x="7526" y="3573"/>
                    </a:cubicBezTo>
                    <a:cubicBezTo>
                      <a:pt x="7684" y="3403"/>
                      <a:pt x="7818" y="3046"/>
                      <a:pt x="7934" y="2730"/>
                    </a:cubicBezTo>
                    <a:cubicBezTo>
                      <a:pt x="8004" y="2543"/>
                      <a:pt x="8071" y="2364"/>
                      <a:pt x="8133" y="2250"/>
                    </a:cubicBezTo>
                    <a:cubicBezTo>
                      <a:pt x="8247" y="2042"/>
                      <a:pt x="8353" y="1827"/>
                      <a:pt x="8455" y="1617"/>
                    </a:cubicBezTo>
                    <a:lnTo>
                      <a:pt x="8557" y="1414"/>
                    </a:lnTo>
                    <a:cubicBezTo>
                      <a:pt x="8598" y="1329"/>
                      <a:pt x="8604" y="1230"/>
                      <a:pt x="8574" y="1142"/>
                    </a:cubicBezTo>
                    <a:cubicBezTo>
                      <a:pt x="8542" y="1056"/>
                      <a:pt x="8479" y="986"/>
                      <a:pt x="8396" y="948"/>
                    </a:cubicBezTo>
                    <a:cubicBezTo>
                      <a:pt x="7109" y="363"/>
                      <a:pt x="5803" y="37"/>
                      <a:pt x="4622" y="5"/>
                    </a:cubicBezTo>
                    <a:cubicBezTo>
                      <a:pt x="4544" y="2"/>
                      <a:pt x="4469" y="1"/>
                      <a:pt x="4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9"/>
              <p:cNvSpPr/>
              <p:nvPr/>
            </p:nvSpPr>
            <p:spPr>
              <a:xfrm>
                <a:off x="640575" y="3137388"/>
                <a:ext cx="155825" cy="67075"/>
              </a:xfrm>
              <a:custGeom>
                <a:avLst/>
                <a:gdLst/>
                <a:ahLst/>
                <a:cxnLst/>
                <a:rect l="l" t="t" r="r" b="b"/>
                <a:pathLst>
                  <a:path w="6233" h="2683" extrusionOk="0">
                    <a:moveTo>
                      <a:pt x="3181" y="82"/>
                    </a:moveTo>
                    <a:cubicBezTo>
                      <a:pt x="3237" y="82"/>
                      <a:pt x="3292" y="82"/>
                      <a:pt x="3347" y="83"/>
                    </a:cubicBezTo>
                    <a:cubicBezTo>
                      <a:pt x="4192" y="106"/>
                      <a:pt x="5126" y="341"/>
                      <a:pt x="6049" y="760"/>
                    </a:cubicBezTo>
                    <a:cubicBezTo>
                      <a:pt x="6089" y="778"/>
                      <a:pt x="6119" y="812"/>
                      <a:pt x="6134" y="854"/>
                    </a:cubicBezTo>
                    <a:cubicBezTo>
                      <a:pt x="6149" y="898"/>
                      <a:pt x="6146" y="947"/>
                      <a:pt x="6126" y="988"/>
                    </a:cubicBezTo>
                    <a:lnTo>
                      <a:pt x="6055" y="1132"/>
                    </a:lnTo>
                    <a:cubicBezTo>
                      <a:pt x="5981" y="1284"/>
                      <a:pt x="5903" y="1440"/>
                      <a:pt x="5821" y="1592"/>
                    </a:cubicBezTo>
                    <a:cubicBezTo>
                      <a:pt x="5773" y="1679"/>
                      <a:pt x="5724" y="1811"/>
                      <a:pt x="5673" y="1949"/>
                    </a:cubicBezTo>
                    <a:cubicBezTo>
                      <a:pt x="5591" y="2171"/>
                      <a:pt x="5496" y="2421"/>
                      <a:pt x="5393" y="2533"/>
                    </a:cubicBezTo>
                    <a:cubicBezTo>
                      <a:pt x="5347" y="2583"/>
                      <a:pt x="5281" y="2602"/>
                      <a:pt x="5204" y="2602"/>
                    </a:cubicBezTo>
                    <a:cubicBezTo>
                      <a:pt x="5059" y="2602"/>
                      <a:pt x="4873" y="2534"/>
                      <a:pt x="4702" y="2471"/>
                    </a:cubicBezTo>
                    <a:cubicBezTo>
                      <a:pt x="4542" y="2412"/>
                      <a:pt x="4390" y="2356"/>
                      <a:pt x="4270" y="2353"/>
                    </a:cubicBezTo>
                    <a:cubicBezTo>
                      <a:pt x="4161" y="2350"/>
                      <a:pt x="4051" y="2347"/>
                      <a:pt x="3945" y="2347"/>
                    </a:cubicBezTo>
                    <a:cubicBezTo>
                      <a:pt x="3449" y="2347"/>
                      <a:pt x="2978" y="2380"/>
                      <a:pt x="2519" y="2412"/>
                    </a:cubicBezTo>
                    <a:cubicBezTo>
                      <a:pt x="2106" y="2441"/>
                      <a:pt x="1678" y="2471"/>
                      <a:pt x="1229" y="2477"/>
                    </a:cubicBezTo>
                    <a:cubicBezTo>
                      <a:pt x="1105" y="1882"/>
                      <a:pt x="783" y="1465"/>
                      <a:pt x="159" y="1088"/>
                    </a:cubicBezTo>
                    <a:cubicBezTo>
                      <a:pt x="110" y="1059"/>
                      <a:pt x="83" y="1006"/>
                      <a:pt x="86" y="949"/>
                    </a:cubicBezTo>
                    <a:cubicBezTo>
                      <a:pt x="87" y="891"/>
                      <a:pt x="121" y="839"/>
                      <a:pt x="172" y="813"/>
                    </a:cubicBezTo>
                    <a:cubicBezTo>
                      <a:pt x="1138" y="334"/>
                      <a:pt x="2175" y="82"/>
                      <a:pt x="3181" y="82"/>
                    </a:cubicBezTo>
                    <a:close/>
                    <a:moveTo>
                      <a:pt x="3199" y="1"/>
                    </a:moveTo>
                    <a:cubicBezTo>
                      <a:pt x="2173" y="1"/>
                      <a:pt x="1119" y="253"/>
                      <a:pt x="137" y="742"/>
                    </a:cubicBezTo>
                    <a:cubicBezTo>
                      <a:pt x="57" y="782"/>
                      <a:pt x="8" y="857"/>
                      <a:pt x="5" y="945"/>
                    </a:cubicBezTo>
                    <a:cubicBezTo>
                      <a:pt x="1" y="1034"/>
                      <a:pt x="43" y="1112"/>
                      <a:pt x="118" y="1156"/>
                    </a:cubicBezTo>
                    <a:cubicBezTo>
                      <a:pt x="733" y="1528"/>
                      <a:pt x="1042" y="1937"/>
                      <a:pt x="1156" y="2526"/>
                    </a:cubicBezTo>
                    <a:lnTo>
                      <a:pt x="1162" y="2559"/>
                    </a:lnTo>
                    <a:lnTo>
                      <a:pt x="1197" y="2559"/>
                    </a:lnTo>
                    <a:cubicBezTo>
                      <a:pt x="1662" y="2553"/>
                      <a:pt x="2100" y="2523"/>
                      <a:pt x="2525" y="2492"/>
                    </a:cubicBezTo>
                    <a:cubicBezTo>
                      <a:pt x="2998" y="2459"/>
                      <a:pt x="3449" y="2428"/>
                      <a:pt x="3929" y="2428"/>
                    </a:cubicBezTo>
                    <a:cubicBezTo>
                      <a:pt x="4040" y="2428"/>
                      <a:pt x="4152" y="2430"/>
                      <a:pt x="4267" y="2433"/>
                    </a:cubicBezTo>
                    <a:cubicBezTo>
                      <a:pt x="4375" y="2436"/>
                      <a:pt x="4520" y="2489"/>
                      <a:pt x="4675" y="2547"/>
                    </a:cubicBezTo>
                    <a:cubicBezTo>
                      <a:pt x="4853" y="2611"/>
                      <a:pt x="5044" y="2682"/>
                      <a:pt x="5205" y="2682"/>
                    </a:cubicBezTo>
                    <a:cubicBezTo>
                      <a:pt x="5302" y="2682"/>
                      <a:pt x="5389" y="2656"/>
                      <a:pt x="5452" y="2588"/>
                    </a:cubicBezTo>
                    <a:cubicBezTo>
                      <a:pt x="5566" y="2465"/>
                      <a:pt x="5663" y="2206"/>
                      <a:pt x="5748" y="1978"/>
                    </a:cubicBezTo>
                    <a:cubicBezTo>
                      <a:pt x="5799" y="1841"/>
                      <a:pt x="5847" y="1712"/>
                      <a:pt x="5891" y="1630"/>
                    </a:cubicBezTo>
                    <a:cubicBezTo>
                      <a:pt x="5975" y="1478"/>
                      <a:pt x="6052" y="1320"/>
                      <a:pt x="6128" y="1167"/>
                    </a:cubicBezTo>
                    <a:lnTo>
                      <a:pt x="6198" y="1023"/>
                    </a:lnTo>
                    <a:cubicBezTo>
                      <a:pt x="6228" y="962"/>
                      <a:pt x="6233" y="891"/>
                      <a:pt x="6210" y="827"/>
                    </a:cubicBezTo>
                    <a:cubicBezTo>
                      <a:pt x="6187" y="765"/>
                      <a:pt x="6142" y="715"/>
                      <a:pt x="6081" y="687"/>
                    </a:cubicBezTo>
                    <a:cubicBezTo>
                      <a:pt x="5149" y="264"/>
                      <a:pt x="4205" y="27"/>
                      <a:pt x="3348" y="3"/>
                    </a:cubicBezTo>
                    <a:cubicBezTo>
                      <a:pt x="3298" y="2"/>
                      <a:pt x="3249" y="1"/>
                      <a:pt x="3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9"/>
              <p:cNvSpPr/>
              <p:nvPr/>
            </p:nvSpPr>
            <p:spPr>
              <a:xfrm>
                <a:off x="664300" y="3147613"/>
                <a:ext cx="108350" cy="46625"/>
              </a:xfrm>
              <a:custGeom>
                <a:avLst/>
                <a:gdLst/>
                <a:ahLst/>
                <a:cxnLst/>
                <a:rect l="l" t="t" r="r" b="b"/>
                <a:pathLst>
                  <a:path w="4334" h="1865" extrusionOk="0">
                    <a:moveTo>
                      <a:pt x="2207" y="57"/>
                    </a:moveTo>
                    <a:cubicBezTo>
                      <a:pt x="2247" y="57"/>
                      <a:pt x="2287" y="57"/>
                      <a:pt x="2326" y="58"/>
                    </a:cubicBezTo>
                    <a:cubicBezTo>
                      <a:pt x="2914" y="73"/>
                      <a:pt x="3564" y="236"/>
                      <a:pt x="4206" y="529"/>
                    </a:cubicBezTo>
                    <a:cubicBezTo>
                      <a:pt x="4233" y="541"/>
                      <a:pt x="4254" y="565"/>
                      <a:pt x="4265" y="594"/>
                    </a:cubicBezTo>
                    <a:cubicBezTo>
                      <a:pt x="4276" y="625"/>
                      <a:pt x="4274" y="658"/>
                      <a:pt x="4261" y="687"/>
                    </a:cubicBezTo>
                    <a:lnTo>
                      <a:pt x="4206" y="796"/>
                    </a:lnTo>
                    <a:cubicBezTo>
                      <a:pt x="4156" y="899"/>
                      <a:pt x="4103" y="1006"/>
                      <a:pt x="4048" y="1107"/>
                    </a:cubicBezTo>
                    <a:cubicBezTo>
                      <a:pt x="4015" y="1168"/>
                      <a:pt x="3981" y="1259"/>
                      <a:pt x="3945" y="1356"/>
                    </a:cubicBezTo>
                    <a:cubicBezTo>
                      <a:pt x="3887" y="1510"/>
                      <a:pt x="3822" y="1684"/>
                      <a:pt x="3750" y="1762"/>
                    </a:cubicBezTo>
                    <a:cubicBezTo>
                      <a:pt x="3718" y="1796"/>
                      <a:pt x="3672" y="1810"/>
                      <a:pt x="3618" y="1810"/>
                    </a:cubicBezTo>
                    <a:cubicBezTo>
                      <a:pt x="3517" y="1810"/>
                      <a:pt x="3388" y="1762"/>
                      <a:pt x="3269" y="1718"/>
                    </a:cubicBezTo>
                    <a:cubicBezTo>
                      <a:pt x="3158" y="1677"/>
                      <a:pt x="3052" y="1639"/>
                      <a:pt x="2969" y="1636"/>
                    </a:cubicBezTo>
                    <a:cubicBezTo>
                      <a:pt x="2893" y="1634"/>
                      <a:pt x="2818" y="1633"/>
                      <a:pt x="2744" y="1633"/>
                    </a:cubicBezTo>
                    <a:cubicBezTo>
                      <a:pt x="2398" y="1633"/>
                      <a:pt x="2070" y="1655"/>
                      <a:pt x="1751" y="1678"/>
                    </a:cubicBezTo>
                    <a:cubicBezTo>
                      <a:pt x="1464" y="1698"/>
                      <a:pt x="1167" y="1719"/>
                      <a:pt x="854" y="1724"/>
                    </a:cubicBezTo>
                    <a:cubicBezTo>
                      <a:pt x="769" y="1309"/>
                      <a:pt x="544" y="1019"/>
                      <a:pt x="110" y="757"/>
                    </a:cubicBezTo>
                    <a:cubicBezTo>
                      <a:pt x="77" y="735"/>
                      <a:pt x="57" y="700"/>
                      <a:pt x="58" y="659"/>
                    </a:cubicBezTo>
                    <a:cubicBezTo>
                      <a:pt x="60" y="620"/>
                      <a:pt x="84" y="584"/>
                      <a:pt x="119" y="565"/>
                    </a:cubicBezTo>
                    <a:cubicBezTo>
                      <a:pt x="790" y="232"/>
                      <a:pt x="1508" y="57"/>
                      <a:pt x="2207" y="57"/>
                    </a:cubicBezTo>
                    <a:close/>
                    <a:moveTo>
                      <a:pt x="2213" y="1"/>
                    </a:moveTo>
                    <a:cubicBezTo>
                      <a:pt x="1504" y="1"/>
                      <a:pt x="773" y="178"/>
                      <a:pt x="95" y="515"/>
                    </a:cubicBezTo>
                    <a:cubicBezTo>
                      <a:pt x="40" y="544"/>
                      <a:pt x="5" y="596"/>
                      <a:pt x="4" y="658"/>
                    </a:cubicBezTo>
                    <a:cubicBezTo>
                      <a:pt x="1" y="719"/>
                      <a:pt x="30" y="773"/>
                      <a:pt x="81" y="805"/>
                    </a:cubicBezTo>
                    <a:cubicBezTo>
                      <a:pt x="509" y="1063"/>
                      <a:pt x="725" y="1347"/>
                      <a:pt x="804" y="1757"/>
                    </a:cubicBezTo>
                    <a:lnTo>
                      <a:pt x="808" y="1780"/>
                    </a:lnTo>
                    <a:lnTo>
                      <a:pt x="833" y="1780"/>
                    </a:lnTo>
                    <a:cubicBezTo>
                      <a:pt x="1154" y="1775"/>
                      <a:pt x="1460" y="1754"/>
                      <a:pt x="1756" y="1733"/>
                    </a:cubicBezTo>
                    <a:cubicBezTo>
                      <a:pt x="2085" y="1710"/>
                      <a:pt x="2401" y="1688"/>
                      <a:pt x="2737" y="1688"/>
                    </a:cubicBezTo>
                    <a:cubicBezTo>
                      <a:pt x="2813" y="1688"/>
                      <a:pt x="2889" y="1689"/>
                      <a:pt x="2967" y="1692"/>
                    </a:cubicBezTo>
                    <a:cubicBezTo>
                      <a:pt x="3041" y="1693"/>
                      <a:pt x="3143" y="1731"/>
                      <a:pt x="3249" y="1771"/>
                    </a:cubicBezTo>
                    <a:cubicBezTo>
                      <a:pt x="3374" y="1816"/>
                      <a:pt x="3508" y="1865"/>
                      <a:pt x="3620" y="1865"/>
                    </a:cubicBezTo>
                    <a:cubicBezTo>
                      <a:pt x="3687" y="1865"/>
                      <a:pt x="3747" y="1847"/>
                      <a:pt x="3791" y="1800"/>
                    </a:cubicBezTo>
                    <a:cubicBezTo>
                      <a:pt x="3870" y="1715"/>
                      <a:pt x="3937" y="1534"/>
                      <a:pt x="3996" y="1376"/>
                    </a:cubicBezTo>
                    <a:cubicBezTo>
                      <a:pt x="4033" y="1280"/>
                      <a:pt x="4066" y="1191"/>
                      <a:pt x="4097" y="1135"/>
                    </a:cubicBezTo>
                    <a:cubicBezTo>
                      <a:pt x="4153" y="1031"/>
                      <a:pt x="4206" y="925"/>
                      <a:pt x="4256" y="822"/>
                    </a:cubicBezTo>
                    <a:lnTo>
                      <a:pt x="4311" y="713"/>
                    </a:lnTo>
                    <a:cubicBezTo>
                      <a:pt x="4332" y="670"/>
                      <a:pt x="4333" y="620"/>
                      <a:pt x="4318" y="576"/>
                    </a:cubicBezTo>
                    <a:cubicBezTo>
                      <a:pt x="4303" y="532"/>
                      <a:pt x="4271" y="497"/>
                      <a:pt x="4229" y="479"/>
                    </a:cubicBezTo>
                    <a:cubicBezTo>
                      <a:pt x="3580" y="183"/>
                      <a:pt x="2923" y="19"/>
                      <a:pt x="2328" y="2"/>
                    </a:cubicBezTo>
                    <a:cubicBezTo>
                      <a:pt x="2290" y="2"/>
                      <a:pt x="2252" y="1"/>
                      <a:pt x="2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9"/>
              <p:cNvSpPr/>
              <p:nvPr/>
            </p:nvSpPr>
            <p:spPr>
              <a:xfrm>
                <a:off x="682075" y="3155288"/>
                <a:ext cx="72775" cy="31300"/>
              </a:xfrm>
              <a:custGeom>
                <a:avLst/>
                <a:gdLst/>
                <a:ahLst/>
                <a:cxnLst/>
                <a:rect l="l" t="t" r="r" b="b"/>
                <a:pathLst>
                  <a:path w="2911" h="1252" extrusionOk="0">
                    <a:moveTo>
                      <a:pt x="1562" y="38"/>
                    </a:moveTo>
                    <a:cubicBezTo>
                      <a:pt x="1959" y="49"/>
                      <a:pt x="2394" y="160"/>
                      <a:pt x="2825" y="354"/>
                    </a:cubicBezTo>
                    <a:cubicBezTo>
                      <a:pt x="2844" y="363"/>
                      <a:pt x="2857" y="378"/>
                      <a:pt x="2865" y="398"/>
                    </a:cubicBezTo>
                    <a:cubicBezTo>
                      <a:pt x="2872" y="419"/>
                      <a:pt x="2871" y="442"/>
                      <a:pt x="2860" y="460"/>
                    </a:cubicBezTo>
                    <a:lnTo>
                      <a:pt x="2827" y="530"/>
                    </a:lnTo>
                    <a:cubicBezTo>
                      <a:pt x="2792" y="600"/>
                      <a:pt x="2756" y="673"/>
                      <a:pt x="2718" y="743"/>
                    </a:cubicBezTo>
                    <a:cubicBezTo>
                      <a:pt x="2696" y="784"/>
                      <a:pt x="2674" y="844"/>
                      <a:pt x="2649" y="910"/>
                    </a:cubicBezTo>
                    <a:cubicBezTo>
                      <a:pt x="2611" y="1013"/>
                      <a:pt x="2567" y="1130"/>
                      <a:pt x="2519" y="1183"/>
                    </a:cubicBezTo>
                    <a:cubicBezTo>
                      <a:pt x="2497" y="1205"/>
                      <a:pt x="2467" y="1214"/>
                      <a:pt x="2431" y="1214"/>
                    </a:cubicBezTo>
                    <a:cubicBezTo>
                      <a:pt x="2363" y="1214"/>
                      <a:pt x="2276" y="1182"/>
                      <a:pt x="2195" y="1152"/>
                    </a:cubicBezTo>
                    <a:cubicBezTo>
                      <a:pt x="2121" y="1125"/>
                      <a:pt x="2050" y="1099"/>
                      <a:pt x="1995" y="1098"/>
                    </a:cubicBezTo>
                    <a:cubicBezTo>
                      <a:pt x="1943" y="1096"/>
                      <a:pt x="1892" y="1095"/>
                      <a:pt x="1842" y="1095"/>
                    </a:cubicBezTo>
                    <a:lnTo>
                      <a:pt x="1842" y="1096"/>
                    </a:lnTo>
                    <a:cubicBezTo>
                      <a:pt x="1611" y="1096"/>
                      <a:pt x="1391" y="1112"/>
                      <a:pt x="1177" y="1127"/>
                    </a:cubicBezTo>
                    <a:cubicBezTo>
                      <a:pt x="984" y="1140"/>
                      <a:pt x="785" y="1154"/>
                      <a:pt x="574" y="1157"/>
                    </a:cubicBezTo>
                    <a:cubicBezTo>
                      <a:pt x="516" y="879"/>
                      <a:pt x="366" y="683"/>
                      <a:pt x="75" y="507"/>
                    </a:cubicBezTo>
                    <a:cubicBezTo>
                      <a:pt x="52" y="494"/>
                      <a:pt x="40" y="469"/>
                      <a:pt x="41" y="442"/>
                    </a:cubicBezTo>
                    <a:cubicBezTo>
                      <a:pt x="41" y="415"/>
                      <a:pt x="56" y="392"/>
                      <a:pt x="82" y="380"/>
                    </a:cubicBezTo>
                    <a:cubicBezTo>
                      <a:pt x="533" y="155"/>
                      <a:pt x="1017" y="38"/>
                      <a:pt x="1488" y="38"/>
                    </a:cubicBezTo>
                    <a:close/>
                    <a:moveTo>
                      <a:pt x="1486" y="0"/>
                    </a:moveTo>
                    <a:cubicBezTo>
                      <a:pt x="1011" y="0"/>
                      <a:pt x="521" y="119"/>
                      <a:pt x="64" y="346"/>
                    </a:cubicBezTo>
                    <a:cubicBezTo>
                      <a:pt x="27" y="365"/>
                      <a:pt x="5" y="399"/>
                      <a:pt x="3" y="442"/>
                    </a:cubicBezTo>
                    <a:cubicBezTo>
                      <a:pt x="0" y="481"/>
                      <a:pt x="20" y="519"/>
                      <a:pt x="55" y="539"/>
                    </a:cubicBezTo>
                    <a:cubicBezTo>
                      <a:pt x="342" y="712"/>
                      <a:pt x="487" y="904"/>
                      <a:pt x="541" y="1180"/>
                    </a:cubicBezTo>
                    <a:lnTo>
                      <a:pt x="544" y="1195"/>
                    </a:lnTo>
                    <a:lnTo>
                      <a:pt x="559" y="1195"/>
                    </a:lnTo>
                    <a:cubicBezTo>
                      <a:pt x="776" y="1192"/>
                      <a:pt x="981" y="1177"/>
                      <a:pt x="1180" y="1163"/>
                    </a:cubicBezTo>
                    <a:cubicBezTo>
                      <a:pt x="1395" y="1147"/>
                      <a:pt x="1601" y="1133"/>
                      <a:pt x="1821" y="1133"/>
                    </a:cubicBezTo>
                    <a:cubicBezTo>
                      <a:pt x="1878" y="1133"/>
                      <a:pt x="1935" y="1134"/>
                      <a:pt x="1993" y="1136"/>
                    </a:cubicBezTo>
                    <a:cubicBezTo>
                      <a:pt x="2042" y="1136"/>
                      <a:pt x="2110" y="1162"/>
                      <a:pt x="2183" y="1187"/>
                    </a:cubicBezTo>
                    <a:cubicBezTo>
                      <a:pt x="2267" y="1219"/>
                      <a:pt x="2356" y="1251"/>
                      <a:pt x="2431" y="1251"/>
                    </a:cubicBezTo>
                    <a:cubicBezTo>
                      <a:pt x="2476" y="1251"/>
                      <a:pt x="2516" y="1239"/>
                      <a:pt x="2546" y="1207"/>
                    </a:cubicBezTo>
                    <a:cubicBezTo>
                      <a:pt x="2599" y="1149"/>
                      <a:pt x="2645" y="1030"/>
                      <a:pt x="2684" y="922"/>
                    </a:cubicBezTo>
                    <a:cubicBezTo>
                      <a:pt x="2708" y="859"/>
                      <a:pt x="2730" y="799"/>
                      <a:pt x="2751" y="761"/>
                    </a:cubicBezTo>
                    <a:cubicBezTo>
                      <a:pt x="2789" y="691"/>
                      <a:pt x="2825" y="617"/>
                      <a:pt x="2860" y="547"/>
                    </a:cubicBezTo>
                    <a:lnTo>
                      <a:pt x="2894" y="477"/>
                    </a:lnTo>
                    <a:cubicBezTo>
                      <a:pt x="2909" y="448"/>
                      <a:pt x="2910" y="415"/>
                      <a:pt x="2900" y="386"/>
                    </a:cubicBezTo>
                    <a:cubicBezTo>
                      <a:pt x="2889" y="355"/>
                      <a:pt x="2868" y="333"/>
                      <a:pt x="2841" y="321"/>
                    </a:cubicBezTo>
                    <a:cubicBezTo>
                      <a:pt x="2405" y="123"/>
                      <a:pt x="1965" y="12"/>
                      <a:pt x="1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9"/>
              <p:cNvSpPr/>
              <p:nvPr/>
            </p:nvSpPr>
            <p:spPr>
              <a:xfrm>
                <a:off x="528950" y="3554488"/>
                <a:ext cx="416350" cy="327625"/>
              </a:xfrm>
              <a:custGeom>
                <a:avLst/>
                <a:gdLst/>
                <a:ahLst/>
                <a:cxnLst/>
                <a:rect l="l" t="t" r="r" b="b"/>
                <a:pathLst>
                  <a:path w="16654" h="13105" extrusionOk="0">
                    <a:moveTo>
                      <a:pt x="8169" y="0"/>
                    </a:moveTo>
                    <a:cubicBezTo>
                      <a:pt x="4432" y="0"/>
                      <a:pt x="500" y="3142"/>
                      <a:pt x="203" y="7943"/>
                    </a:cubicBezTo>
                    <a:cubicBezTo>
                      <a:pt x="0" y="11209"/>
                      <a:pt x="2328" y="13105"/>
                      <a:pt x="7852" y="13105"/>
                    </a:cubicBezTo>
                    <a:cubicBezTo>
                      <a:pt x="7956" y="13105"/>
                      <a:pt x="8061" y="13104"/>
                      <a:pt x="8167" y="13103"/>
                    </a:cubicBezTo>
                    <a:cubicBezTo>
                      <a:pt x="14029" y="13028"/>
                      <a:pt x="16438" y="11260"/>
                      <a:pt x="16520" y="8272"/>
                    </a:cubicBezTo>
                    <a:cubicBezTo>
                      <a:pt x="16653" y="3387"/>
                      <a:pt x="11798" y="97"/>
                      <a:pt x="8352" y="3"/>
                    </a:cubicBezTo>
                    <a:cubicBezTo>
                      <a:pt x="8291" y="1"/>
                      <a:pt x="8230" y="0"/>
                      <a:pt x="8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9"/>
              <p:cNvSpPr/>
              <p:nvPr/>
            </p:nvSpPr>
            <p:spPr>
              <a:xfrm>
                <a:off x="532750" y="3600963"/>
                <a:ext cx="411075" cy="281150"/>
              </a:xfrm>
              <a:custGeom>
                <a:avLst/>
                <a:gdLst/>
                <a:ahLst/>
                <a:cxnLst/>
                <a:rect l="l" t="t" r="r" b="b"/>
                <a:pathLst>
                  <a:path w="16443" h="11246" extrusionOk="0">
                    <a:moveTo>
                      <a:pt x="13037" y="1"/>
                    </a:moveTo>
                    <a:lnTo>
                      <a:pt x="13037" y="1"/>
                    </a:lnTo>
                    <a:cubicBezTo>
                      <a:pt x="13243" y="691"/>
                      <a:pt x="13350" y="1428"/>
                      <a:pt x="13328" y="2205"/>
                    </a:cubicBezTo>
                    <a:cubicBezTo>
                      <a:pt x="13247" y="5193"/>
                      <a:pt x="10837" y="6961"/>
                      <a:pt x="4976" y="7036"/>
                    </a:cubicBezTo>
                    <a:cubicBezTo>
                      <a:pt x="4872" y="7037"/>
                      <a:pt x="4770" y="7038"/>
                      <a:pt x="4669" y="7038"/>
                    </a:cubicBezTo>
                    <a:cubicBezTo>
                      <a:pt x="2750" y="7038"/>
                      <a:pt x="1223" y="6806"/>
                      <a:pt x="48" y="6372"/>
                    </a:cubicBezTo>
                    <a:lnTo>
                      <a:pt x="48" y="6372"/>
                    </a:lnTo>
                    <a:cubicBezTo>
                      <a:pt x="0" y="9459"/>
                      <a:pt x="2343" y="11246"/>
                      <a:pt x="7698" y="11246"/>
                    </a:cubicBezTo>
                    <a:cubicBezTo>
                      <a:pt x="7802" y="11246"/>
                      <a:pt x="7908" y="11245"/>
                      <a:pt x="8015" y="11244"/>
                    </a:cubicBezTo>
                    <a:cubicBezTo>
                      <a:pt x="13877" y="11169"/>
                      <a:pt x="16286" y="9401"/>
                      <a:pt x="16368" y="6413"/>
                    </a:cubicBezTo>
                    <a:cubicBezTo>
                      <a:pt x="16442" y="3685"/>
                      <a:pt x="14960" y="1455"/>
                      <a:pt x="1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9"/>
              <p:cNvSpPr/>
              <p:nvPr/>
            </p:nvSpPr>
            <p:spPr>
              <a:xfrm>
                <a:off x="496275" y="3519388"/>
                <a:ext cx="482500" cy="397825"/>
              </a:xfrm>
              <a:custGeom>
                <a:avLst/>
                <a:gdLst/>
                <a:ahLst/>
                <a:cxnLst/>
                <a:rect l="l" t="t" r="r" b="b"/>
                <a:pathLst>
                  <a:path w="19300" h="15913" extrusionOk="0">
                    <a:moveTo>
                      <a:pt x="9457" y="2807"/>
                    </a:moveTo>
                    <a:cubicBezTo>
                      <a:pt x="9510" y="2807"/>
                      <a:pt x="9567" y="2807"/>
                      <a:pt x="9621" y="2808"/>
                    </a:cubicBezTo>
                    <a:cubicBezTo>
                      <a:pt x="12401" y="2884"/>
                      <a:pt x="16533" y="5647"/>
                      <a:pt x="16424" y="9638"/>
                    </a:cubicBezTo>
                    <a:cubicBezTo>
                      <a:pt x="16398" y="10563"/>
                      <a:pt x="16331" y="13018"/>
                      <a:pt x="9456" y="13104"/>
                    </a:cubicBezTo>
                    <a:cubicBezTo>
                      <a:pt x="9347" y="13106"/>
                      <a:pt x="9239" y="13106"/>
                      <a:pt x="9132" y="13106"/>
                    </a:cubicBezTo>
                    <a:cubicBezTo>
                      <a:pt x="6397" y="13106"/>
                      <a:pt x="4485" y="12601"/>
                      <a:pt x="3579" y="11650"/>
                    </a:cubicBezTo>
                    <a:cubicBezTo>
                      <a:pt x="3069" y="11114"/>
                      <a:pt x="2850" y="10390"/>
                      <a:pt x="2910" y="9433"/>
                    </a:cubicBezTo>
                    <a:cubicBezTo>
                      <a:pt x="3110" y="6198"/>
                      <a:pt x="5779" y="2807"/>
                      <a:pt x="9457" y="2807"/>
                    </a:cubicBezTo>
                    <a:close/>
                    <a:moveTo>
                      <a:pt x="9474" y="1"/>
                    </a:moveTo>
                    <a:cubicBezTo>
                      <a:pt x="5198" y="1"/>
                      <a:pt x="467" y="3492"/>
                      <a:pt x="110" y="9260"/>
                    </a:cubicBezTo>
                    <a:cubicBezTo>
                      <a:pt x="1" y="11014"/>
                      <a:pt x="485" y="12468"/>
                      <a:pt x="1548" y="13584"/>
                    </a:cubicBezTo>
                    <a:cubicBezTo>
                      <a:pt x="3037" y="15149"/>
                      <a:pt x="5528" y="15913"/>
                      <a:pt x="9155" y="15913"/>
                    </a:cubicBezTo>
                    <a:lnTo>
                      <a:pt x="9155" y="15911"/>
                    </a:lnTo>
                    <a:cubicBezTo>
                      <a:pt x="9266" y="15911"/>
                      <a:pt x="9378" y="15911"/>
                      <a:pt x="9492" y="15910"/>
                    </a:cubicBezTo>
                    <a:cubicBezTo>
                      <a:pt x="15843" y="15829"/>
                      <a:pt x="19119" y="13745"/>
                      <a:pt x="19228" y="9716"/>
                    </a:cubicBezTo>
                    <a:cubicBezTo>
                      <a:pt x="19299" y="7091"/>
                      <a:pt x="18159" y="4598"/>
                      <a:pt x="16017" y="2696"/>
                    </a:cubicBezTo>
                    <a:cubicBezTo>
                      <a:pt x="14183" y="1068"/>
                      <a:pt x="11821" y="62"/>
                      <a:pt x="9697" y="4"/>
                    </a:cubicBezTo>
                    <a:cubicBezTo>
                      <a:pt x="9623" y="2"/>
                      <a:pt x="9548" y="1"/>
                      <a:pt x="9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9"/>
              <p:cNvSpPr/>
              <p:nvPr/>
            </p:nvSpPr>
            <p:spPr>
              <a:xfrm>
                <a:off x="494125" y="3505588"/>
                <a:ext cx="486800" cy="402075"/>
              </a:xfrm>
              <a:custGeom>
                <a:avLst/>
                <a:gdLst/>
                <a:ahLst/>
                <a:cxnLst/>
                <a:rect l="l" t="t" r="r" b="b"/>
                <a:pathLst>
                  <a:path w="19472" h="16083" extrusionOk="0">
                    <a:moveTo>
                      <a:pt x="9543" y="2976"/>
                    </a:moveTo>
                    <a:cubicBezTo>
                      <a:pt x="9596" y="2976"/>
                      <a:pt x="9650" y="2976"/>
                      <a:pt x="9704" y="2978"/>
                    </a:cubicBezTo>
                    <a:cubicBezTo>
                      <a:pt x="12451" y="3054"/>
                      <a:pt x="16531" y="5782"/>
                      <a:pt x="16424" y="9721"/>
                    </a:cubicBezTo>
                    <a:cubicBezTo>
                      <a:pt x="16401" y="10623"/>
                      <a:pt x="16335" y="13017"/>
                      <a:pt x="9540" y="13104"/>
                    </a:cubicBezTo>
                    <a:cubicBezTo>
                      <a:pt x="9417" y="13106"/>
                      <a:pt x="9295" y="13107"/>
                      <a:pt x="9175" y="13107"/>
                    </a:cubicBezTo>
                    <a:cubicBezTo>
                      <a:pt x="6502" y="13107"/>
                      <a:pt x="4614" y="12608"/>
                      <a:pt x="3727" y="11675"/>
                    </a:cubicBezTo>
                    <a:cubicBezTo>
                      <a:pt x="3234" y="11157"/>
                      <a:pt x="3023" y="10454"/>
                      <a:pt x="3081" y="9522"/>
                    </a:cubicBezTo>
                    <a:cubicBezTo>
                      <a:pt x="3277" y="6362"/>
                      <a:pt x="5920" y="2976"/>
                      <a:pt x="9543" y="2976"/>
                    </a:cubicBezTo>
                    <a:close/>
                    <a:moveTo>
                      <a:pt x="9543" y="2806"/>
                    </a:moveTo>
                    <a:cubicBezTo>
                      <a:pt x="5824" y="2806"/>
                      <a:pt x="3111" y="6273"/>
                      <a:pt x="2911" y="9512"/>
                    </a:cubicBezTo>
                    <a:cubicBezTo>
                      <a:pt x="2850" y="10494"/>
                      <a:pt x="3076" y="11239"/>
                      <a:pt x="3604" y="11793"/>
                    </a:cubicBezTo>
                    <a:cubicBezTo>
                      <a:pt x="4529" y="12765"/>
                      <a:pt x="6471" y="13277"/>
                      <a:pt x="9228" y="13277"/>
                    </a:cubicBezTo>
                    <a:cubicBezTo>
                      <a:pt x="9331" y="13277"/>
                      <a:pt x="9437" y="13275"/>
                      <a:pt x="9543" y="13274"/>
                    </a:cubicBezTo>
                    <a:cubicBezTo>
                      <a:pt x="16501" y="13185"/>
                      <a:pt x="16569" y="10671"/>
                      <a:pt x="16595" y="9726"/>
                    </a:cubicBezTo>
                    <a:cubicBezTo>
                      <a:pt x="16704" y="5683"/>
                      <a:pt x="12523" y="2885"/>
                      <a:pt x="9709" y="2808"/>
                    </a:cubicBezTo>
                    <a:cubicBezTo>
                      <a:pt x="9654" y="2806"/>
                      <a:pt x="9598" y="2806"/>
                      <a:pt x="9543" y="2806"/>
                    </a:cubicBezTo>
                    <a:close/>
                    <a:moveTo>
                      <a:pt x="9560" y="171"/>
                    </a:moveTo>
                    <a:cubicBezTo>
                      <a:pt x="9633" y="171"/>
                      <a:pt x="9707" y="171"/>
                      <a:pt x="9782" y="174"/>
                    </a:cubicBezTo>
                    <a:cubicBezTo>
                      <a:pt x="11886" y="231"/>
                      <a:pt x="14228" y="1229"/>
                      <a:pt x="16045" y="2844"/>
                    </a:cubicBezTo>
                    <a:cubicBezTo>
                      <a:pt x="18169" y="4730"/>
                      <a:pt x="19300" y="7200"/>
                      <a:pt x="19229" y="9797"/>
                    </a:cubicBezTo>
                    <a:cubicBezTo>
                      <a:pt x="19121" y="13773"/>
                      <a:pt x="15872" y="15829"/>
                      <a:pt x="9577" y="15909"/>
                    </a:cubicBezTo>
                    <a:cubicBezTo>
                      <a:pt x="9464" y="15911"/>
                      <a:pt x="9352" y="15911"/>
                      <a:pt x="9240" y="15911"/>
                    </a:cubicBezTo>
                    <a:cubicBezTo>
                      <a:pt x="5637" y="15911"/>
                      <a:pt x="3170" y="15159"/>
                      <a:pt x="1695" y="13609"/>
                    </a:cubicBezTo>
                    <a:cubicBezTo>
                      <a:pt x="650" y="12511"/>
                      <a:pt x="173" y="11078"/>
                      <a:pt x="281" y="9349"/>
                    </a:cubicBezTo>
                    <a:cubicBezTo>
                      <a:pt x="635" y="3623"/>
                      <a:pt x="5327" y="171"/>
                      <a:pt x="9560" y="171"/>
                    </a:cubicBezTo>
                    <a:close/>
                    <a:moveTo>
                      <a:pt x="9562" y="1"/>
                    </a:moveTo>
                    <a:cubicBezTo>
                      <a:pt x="5250" y="1"/>
                      <a:pt x="471" y="3514"/>
                      <a:pt x="111" y="9339"/>
                    </a:cubicBezTo>
                    <a:cubicBezTo>
                      <a:pt x="0" y="11116"/>
                      <a:pt x="492" y="12593"/>
                      <a:pt x="1572" y="13727"/>
                    </a:cubicBezTo>
                    <a:cubicBezTo>
                      <a:pt x="3081" y="15311"/>
                      <a:pt x="5589" y="16082"/>
                      <a:pt x="9240" y="16082"/>
                    </a:cubicBezTo>
                    <a:lnTo>
                      <a:pt x="9241" y="16082"/>
                    </a:lnTo>
                    <a:cubicBezTo>
                      <a:pt x="9352" y="16082"/>
                      <a:pt x="9466" y="16081"/>
                      <a:pt x="9580" y="16079"/>
                    </a:cubicBezTo>
                    <a:cubicBezTo>
                      <a:pt x="15985" y="15999"/>
                      <a:pt x="19288" y="13885"/>
                      <a:pt x="19399" y="9802"/>
                    </a:cubicBezTo>
                    <a:cubicBezTo>
                      <a:pt x="19472" y="7152"/>
                      <a:pt x="18321" y="4635"/>
                      <a:pt x="16159" y="2716"/>
                    </a:cubicBezTo>
                    <a:cubicBezTo>
                      <a:pt x="14312" y="1075"/>
                      <a:pt x="11930" y="61"/>
                      <a:pt x="9786" y="2"/>
                    </a:cubicBezTo>
                    <a:cubicBezTo>
                      <a:pt x="9710" y="1"/>
                      <a:pt x="9636" y="1"/>
                      <a:pt x="9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9"/>
              <p:cNvSpPr/>
              <p:nvPr/>
            </p:nvSpPr>
            <p:spPr>
              <a:xfrm>
                <a:off x="236275" y="3722213"/>
                <a:ext cx="156275" cy="150975"/>
              </a:xfrm>
              <a:custGeom>
                <a:avLst/>
                <a:gdLst/>
                <a:ahLst/>
                <a:cxnLst/>
                <a:rect l="l" t="t" r="r" b="b"/>
                <a:pathLst>
                  <a:path w="6251" h="6039" extrusionOk="0">
                    <a:moveTo>
                      <a:pt x="2944" y="0"/>
                    </a:moveTo>
                    <a:cubicBezTo>
                      <a:pt x="2286" y="0"/>
                      <a:pt x="1597" y="220"/>
                      <a:pt x="985" y="721"/>
                    </a:cubicBezTo>
                    <a:cubicBezTo>
                      <a:pt x="0" y="1525"/>
                      <a:pt x="52" y="2737"/>
                      <a:pt x="1467" y="4420"/>
                    </a:cubicBezTo>
                    <a:cubicBezTo>
                      <a:pt x="2408" y="5542"/>
                      <a:pt x="3195" y="6038"/>
                      <a:pt x="3868" y="6038"/>
                    </a:cubicBezTo>
                    <a:cubicBezTo>
                      <a:pt x="4224" y="6038"/>
                      <a:pt x="4549" y="5898"/>
                      <a:pt x="4846" y="5638"/>
                    </a:cubicBezTo>
                    <a:cubicBezTo>
                      <a:pt x="6250" y="4407"/>
                      <a:pt x="5998" y="2113"/>
                      <a:pt x="5189" y="1068"/>
                    </a:cubicBezTo>
                    <a:cubicBezTo>
                      <a:pt x="4677" y="406"/>
                      <a:pt x="3839" y="0"/>
                      <a:pt x="2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9"/>
              <p:cNvSpPr/>
              <p:nvPr/>
            </p:nvSpPr>
            <p:spPr>
              <a:xfrm>
                <a:off x="236450" y="3742038"/>
                <a:ext cx="147300" cy="131150"/>
              </a:xfrm>
              <a:custGeom>
                <a:avLst/>
                <a:gdLst/>
                <a:ahLst/>
                <a:cxnLst/>
                <a:rect l="l" t="t" r="r" b="b"/>
                <a:pathLst>
                  <a:path w="5892" h="5246" extrusionOk="0">
                    <a:moveTo>
                      <a:pt x="896" y="0"/>
                    </a:moveTo>
                    <a:lnTo>
                      <a:pt x="896" y="0"/>
                    </a:lnTo>
                    <a:cubicBezTo>
                      <a:pt x="1" y="805"/>
                      <a:pt x="87" y="1994"/>
                      <a:pt x="1460" y="3627"/>
                    </a:cubicBezTo>
                    <a:cubicBezTo>
                      <a:pt x="2401" y="4749"/>
                      <a:pt x="3188" y="5245"/>
                      <a:pt x="3861" y="5245"/>
                    </a:cubicBezTo>
                    <a:cubicBezTo>
                      <a:pt x="4217" y="5245"/>
                      <a:pt x="4542" y="5105"/>
                      <a:pt x="4839" y="4845"/>
                    </a:cubicBezTo>
                    <a:cubicBezTo>
                      <a:pt x="5624" y="4157"/>
                      <a:pt x="5891" y="3138"/>
                      <a:pt x="5833" y="2190"/>
                    </a:cubicBezTo>
                    <a:lnTo>
                      <a:pt x="5833" y="2190"/>
                    </a:lnTo>
                    <a:cubicBezTo>
                      <a:pt x="5689" y="2431"/>
                      <a:pt x="5509" y="2654"/>
                      <a:pt x="5285" y="2850"/>
                    </a:cubicBezTo>
                    <a:cubicBezTo>
                      <a:pt x="4987" y="3111"/>
                      <a:pt x="4663" y="3251"/>
                      <a:pt x="4306" y="3251"/>
                    </a:cubicBezTo>
                    <a:cubicBezTo>
                      <a:pt x="3633" y="3251"/>
                      <a:pt x="2846" y="2754"/>
                      <a:pt x="1905" y="1632"/>
                    </a:cubicBezTo>
                    <a:cubicBezTo>
                      <a:pt x="1396" y="1028"/>
                      <a:pt x="1068" y="486"/>
                      <a:pt x="8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9"/>
              <p:cNvSpPr/>
              <p:nvPr/>
            </p:nvSpPr>
            <p:spPr>
              <a:xfrm>
                <a:off x="229400" y="3708263"/>
                <a:ext cx="166400" cy="178925"/>
              </a:xfrm>
              <a:custGeom>
                <a:avLst/>
                <a:gdLst/>
                <a:ahLst/>
                <a:cxnLst/>
                <a:rect l="l" t="t" r="r" b="b"/>
                <a:pathLst>
                  <a:path w="6656" h="7157" extrusionOk="0">
                    <a:moveTo>
                      <a:pt x="3260" y="1120"/>
                    </a:moveTo>
                    <a:cubicBezTo>
                      <a:pt x="3912" y="1120"/>
                      <a:pt x="4562" y="1367"/>
                      <a:pt x="5022" y="1930"/>
                    </a:cubicBezTo>
                    <a:cubicBezTo>
                      <a:pt x="5036" y="1947"/>
                      <a:pt x="5050" y="1963"/>
                      <a:pt x="5062" y="1980"/>
                    </a:cubicBezTo>
                    <a:cubicBezTo>
                      <a:pt x="5715" y="2823"/>
                      <a:pt x="5939" y="4764"/>
                      <a:pt x="4793" y="5769"/>
                    </a:cubicBezTo>
                    <a:cubicBezTo>
                      <a:pt x="4678" y="5871"/>
                      <a:pt x="4480" y="6044"/>
                      <a:pt x="4155" y="6044"/>
                    </a:cubicBezTo>
                    <a:cubicBezTo>
                      <a:pt x="3730" y="6044"/>
                      <a:pt x="3088" y="5748"/>
                      <a:pt x="2130" y="4608"/>
                    </a:cubicBezTo>
                    <a:cubicBezTo>
                      <a:pt x="1414" y="3756"/>
                      <a:pt x="1066" y="3024"/>
                      <a:pt x="1115" y="2490"/>
                    </a:cubicBezTo>
                    <a:cubicBezTo>
                      <a:pt x="1142" y="2200"/>
                      <a:pt x="1292" y="1947"/>
                      <a:pt x="1575" y="1714"/>
                    </a:cubicBezTo>
                    <a:cubicBezTo>
                      <a:pt x="2037" y="1336"/>
                      <a:pt x="2650" y="1120"/>
                      <a:pt x="3260" y="1120"/>
                    </a:cubicBezTo>
                    <a:close/>
                    <a:moveTo>
                      <a:pt x="3216" y="0"/>
                    </a:moveTo>
                    <a:cubicBezTo>
                      <a:pt x="2460" y="0"/>
                      <a:pt x="1665" y="253"/>
                      <a:pt x="945" y="841"/>
                    </a:cubicBezTo>
                    <a:cubicBezTo>
                      <a:pt x="427" y="1265"/>
                      <a:pt x="136" y="1786"/>
                      <a:pt x="79" y="2391"/>
                    </a:cubicBezTo>
                    <a:cubicBezTo>
                      <a:pt x="0" y="3240"/>
                      <a:pt x="391" y="4175"/>
                      <a:pt x="1270" y="5249"/>
                    </a:cubicBezTo>
                    <a:cubicBezTo>
                      <a:pt x="1295" y="5282"/>
                      <a:pt x="1323" y="5315"/>
                      <a:pt x="1352" y="5349"/>
                    </a:cubicBezTo>
                    <a:cubicBezTo>
                      <a:pt x="2363" y="6553"/>
                      <a:pt x="3298" y="7157"/>
                      <a:pt x="4146" y="7157"/>
                    </a:cubicBezTo>
                    <a:cubicBezTo>
                      <a:pt x="4607" y="7157"/>
                      <a:pt x="5042" y="6978"/>
                      <a:pt x="5451" y="6621"/>
                    </a:cubicBezTo>
                    <a:cubicBezTo>
                      <a:pt x="6205" y="5959"/>
                      <a:pt x="6629" y="4974"/>
                      <a:pt x="6644" y="3844"/>
                    </a:cubicBezTo>
                    <a:cubicBezTo>
                      <a:pt x="6656" y="2877"/>
                      <a:pt x="6366" y="1916"/>
                      <a:pt x="5868" y="1273"/>
                    </a:cubicBezTo>
                    <a:cubicBezTo>
                      <a:pt x="5274" y="503"/>
                      <a:pt x="4283" y="0"/>
                      <a:pt x="3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9"/>
              <p:cNvSpPr/>
              <p:nvPr/>
            </p:nvSpPr>
            <p:spPr>
              <a:xfrm>
                <a:off x="230350" y="3702888"/>
                <a:ext cx="171075" cy="183550"/>
              </a:xfrm>
              <a:custGeom>
                <a:avLst/>
                <a:gdLst/>
                <a:ahLst/>
                <a:cxnLst/>
                <a:rect l="l" t="t" r="r" b="b"/>
                <a:pathLst>
                  <a:path w="6843" h="7342" extrusionOk="0">
                    <a:moveTo>
                      <a:pt x="3352" y="1308"/>
                    </a:moveTo>
                    <a:cubicBezTo>
                      <a:pt x="3979" y="1308"/>
                      <a:pt x="4605" y="1544"/>
                      <a:pt x="5045" y="2083"/>
                    </a:cubicBezTo>
                    <a:lnTo>
                      <a:pt x="5083" y="2128"/>
                    </a:lnTo>
                    <a:cubicBezTo>
                      <a:pt x="5713" y="2945"/>
                      <a:pt x="5933" y="4823"/>
                      <a:pt x="4825" y="5794"/>
                    </a:cubicBezTo>
                    <a:cubicBezTo>
                      <a:pt x="4716" y="5891"/>
                      <a:pt x="4539" y="6046"/>
                      <a:pt x="4249" y="6046"/>
                    </a:cubicBezTo>
                    <a:cubicBezTo>
                      <a:pt x="4227" y="6046"/>
                      <a:pt x="4205" y="6045"/>
                      <a:pt x="4183" y="6043"/>
                    </a:cubicBezTo>
                    <a:cubicBezTo>
                      <a:pt x="3679" y="6005"/>
                      <a:pt x="3043" y="5533"/>
                      <a:pt x="2294" y="4642"/>
                    </a:cubicBezTo>
                    <a:cubicBezTo>
                      <a:pt x="1596" y="3813"/>
                      <a:pt x="1253" y="3104"/>
                      <a:pt x="1300" y="2591"/>
                    </a:cubicBezTo>
                    <a:cubicBezTo>
                      <a:pt x="1324" y="2327"/>
                      <a:pt x="1464" y="2095"/>
                      <a:pt x="1726" y="1879"/>
                    </a:cubicBezTo>
                    <a:cubicBezTo>
                      <a:pt x="2168" y="1518"/>
                      <a:pt x="2762" y="1308"/>
                      <a:pt x="3352" y="1308"/>
                    </a:cubicBezTo>
                    <a:close/>
                    <a:moveTo>
                      <a:pt x="3353" y="1126"/>
                    </a:moveTo>
                    <a:cubicBezTo>
                      <a:pt x="2719" y="1126"/>
                      <a:pt x="2084" y="1349"/>
                      <a:pt x="1610" y="1737"/>
                    </a:cubicBezTo>
                    <a:cubicBezTo>
                      <a:pt x="1307" y="1985"/>
                      <a:pt x="1145" y="2259"/>
                      <a:pt x="1116" y="2575"/>
                    </a:cubicBezTo>
                    <a:cubicBezTo>
                      <a:pt x="1065" y="3136"/>
                      <a:pt x="1423" y="3892"/>
                      <a:pt x="2153" y="4761"/>
                    </a:cubicBezTo>
                    <a:cubicBezTo>
                      <a:pt x="2935" y="5691"/>
                      <a:pt x="3614" y="6185"/>
                      <a:pt x="4169" y="6227"/>
                    </a:cubicBezTo>
                    <a:cubicBezTo>
                      <a:pt x="4196" y="6229"/>
                      <a:pt x="4222" y="6230"/>
                      <a:pt x="4248" y="6230"/>
                    </a:cubicBezTo>
                    <a:cubicBezTo>
                      <a:pt x="4608" y="6230"/>
                      <a:pt x="4825" y="6039"/>
                      <a:pt x="4946" y="5933"/>
                    </a:cubicBezTo>
                    <a:cubicBezTo>
                      <a:pt x="6134" y="4893"/>
                      <a:pt x="5901" y="2887"/>
                      <a:pt x="5227" y="2016"/>
                    </a:cubicBezTo>
                    <a:lnTo>
                      <a:pt x="5188" y="1966"/>
                    </a:lnTo>
                    <a:cubicBezTo>
                      <a:pt x="4709" y="1382"/>
                      <a:pt x="4031" y="1126"/>
                      <a:pt x="3353" y="1126"/>
                    </a:cubicBezTo>
                    <a:close/>
                    <a:moveTo>
                      <a:pt x="3299" y="185"/>
                    </a:moveTo>
                    <a:cubicBezTo>
                      <a:pt x="3438" y="185"/>
                      <a:pt x="3568" y="194"/>
                      <a:pt x="3686" y="208"/>
                    </a:cubicBezTo>
                    <a:cubicBezTo>
                      <a:pt x="4567" y="308"/>
                      <a:pt x="5370" y="751"/>
                      <a:pt x="5888" y="1422"/>
                    </a:cubicBezTo>
                    <a:cubicBezTo>
                      <a:pt x="6375" y="2051"/>
                      <a:pt x="6657" y="2990"/>
                      <a:pt x="6645" y="3936"/>
                    </a:cubicBezTo>
                    <a:cubicBezTo>
                      <a:pt x="6630" y="5038"/>
                      <a:pt x="6217" y="6001"/>
                      <a:pt x="5484" y="6645"/>
                    </a:cubicBezTo>
                    <a:cubicBezTo>
                      <a:pt x="5094" y="6987"/>
                      <a:pt x="4672" y="7158"/>
                      <a:pt x="4235" y="7158"/>
                    </a:cubicBezTo>
                    <a:cubicBezTo>
                      <a:pt x="4193" y="7158"/>
                      <a:pt x="4151" y="7156"/>
                      <a:pt x="4108" y="7153"/>
                    </a:cubicBezTo>
                    <a:cubicBezTo>
                      <a:pt x="3324" y="7092"/>
                      <a:pt x="2452" y="6497"/>
                      <a:pt x="1515" y="5383"/>
                    </a:cubicBezTo>
                    <a:lnTo>
                      <a:pt x="1433" y="5284"/>
                    </a:lnTo>
                    <a:cubicBezTo>
                      <a:pt x="571" y="4229"/>
                      <a:pt x="189" y="3317"/>
                      <a:pt x="265" y="2493"/>
                    </a:cubicBezTo>
                    <a:cubicBezTo>
                      <a:pt x="318" y="1914"/>
                      <a:pt x="597" y="1413"/>
                      <a:pt x="1096" y="1006"/>
                    </a:cubicBezTo>
                    <a:cubicBezTo>
                      <a:pt x="1889" y="357"/>
                      <a:pt x="2682" y="185"/>
                      <a:pt x="3299" y="185"/>
                    </a:cubicBezTo>
                    <a:close/>
                    <a:moveTo>
                      <a:pt x="3310" y="1"/>
                    </a:moveTo>
                    <a:cubicBezTo>
                      <a:pt x="2482" y="1"/>
                      <a:pt x="1667" y="301"/>
                      <a:pt x="980" y="862"/>
                    </a:cubicBezTo>
                    <a:cubicBezTo>
                      <a:pt x="442" y="1302"/>
                      <a:pt x="139" y="1846"/>
                      <a:pt x="81" y="2476"/>
                    </a:cubicBezTo>
                    <a:cubicBezTo>
                      <a:pt x="0" y="3350"/>
                      <a:pt x="397" y="4307"/>
                      <a:pt x="1291" y="5401"/>
                    </a:cubicBezTo>
                    <a:lnTo>
                      <a:pt x="1292" y="5401"/>
                    </a:lnTo>
                    <a:lnTo>
                      <a:pt x="1374" y="5501"/>
                    </a:lnTo>
                    <a:cubicBezTo>
                      <a:pt x="2344" y="6655"/>
                      <a:pt x="3260" y="7273"/>
                      <a:pt x="4095" y="7337"/>
                    </a:cubicBezTo>
                    <a:cubicBezTo>
                      <a:pt x="4142" y="7340"/>
                      <a:pt x="4190" y="7341"/>
                      <a:pt x="4239" y="7341"/>
                    </a:cubicBezTo>
                    <a:cubicBezTo>
                      <a:pt x="4723" y="7341"/>
                      <a:pt x="5182" y="7155"/>
                      <a:pt x="5605" y="6783"/>
                    </a:cubicBezTo>
                    <a:cubicBezTo>
                      <a:pt x="6380" y="6104"/>
                      <a:pt x="6814" y="5095"/>
                      <a:pt x="6829" y="3938"/>
                    </a:cubicBezTo>
                    <a:cubicBezTo>
                      <a:pt x="6843" y="2953"/>
                      <a:pt x="6545" y="1969"/>
                      <a:pt x="6033" y="1310"/>
                    </a:cubicBezTo>
                    <a:cubicBezTo>
                      <a:pt x="5485" y="599"/>
                      <a:pt x="4638" y="130"/>
                      <a:pt x="3708" y="24"/>
                    </a:cubicBezTo>
                    <a:cubicBezTo>
                      <a:pt x="3575" y="9"/>
                      <a:pt x="3442" y="1"/>
                      <a:pt x="3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9"/>
              <p:cNvSpPr/>
              <p:nvPr/>
            </p:nvSpPr>
            <p:spPr>
              <a:xfrm>
                <a:off x="1076100" y="3722213"/>
                <a:ext cx="156275" cy="150975"/>
              </a:xfrm>
              <a:custGeom>
                <a:avLst/>
                <a:gdLst/>
                <a:ahLst/>
                <a:cxnLst/>
                <a:rect l="l" t="t" r="r" b="b"/>
                <a:pathLst>
                  <a:path w="6251" h="6039" extrusionOk="0">
                    <a:moveTo>
                      <a:pt x="3306" y="0"/>
                    </a:moveTo>
                    <a:cubicBezTo>
                      <a:pt x="2412" y="0"/>
                      <a:pt x="1574" y="406"/>
                      <a:pt x="1062" y="1068"/>
                    </a:cubicBezTo>
                    <a:cubicBezTo>
                      <a:pt x="252" y="2113"/>
                      <a:pt x="0" y="4407"/>
                      <a:pt x="1403" y="5638"/>
                    </a:cubicBezTo>
                    <a:cubicBezTo>
                      <a:pt x="1701" y="5898"/>
                      <a:pt x="2026" y="6038"/>
                      <a:pt x="2383" y="6038"/>
                    </a:cubicBezTo>
                    <a:cubicBezTo>
                      <a:pt x="3055" y="6038"/>
                      <a:pt x="3843" y="5542"/>
                      <a:pt x="4784" y="4420"/>
                    </a:cubicBezTo>
                    <a:cubicBezTo>
                      <a:pt x="6199" y="2737"/>
                      <a:pt x="6251" y="1525"/>
                      <a:pt x="5265" y="721"/>
                    </a:cubicBezTo>
                    <a:cubicBezTo>
                      <a:pt x="4654" y="220"/>
                      <a:pt x="3965" y="0"/>
                      <a:pt x="3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9"/>
              <p:cNvSpPr/>
              <p:nvPr/>
            </p:nvSpPr>
            <p:spPr>
              <a:xfrm>
                <a:off x="1084900" y="3742038"/>
                <a:ext cx="147275" cy="131150"/>
              </a:xfrm>
              <a:custGeom>
                <a:avLst/>
                <a:gdLst/>
                <a:ahLst/>
                <a:cxnLst/>
                <a:rect l="l" t="t" r="r" b="b"/>
                <a:pathLst>
                  <a:path w="5891" h="5246" extrusionOk="0">
                    <a:moveTo>
                      <a:pt x="4995" y="0"/>
                    </a:moveTo>
                    <a:lnTo>
                      <a:pt x="4995" y="0"/>
                    </a:lnTo>
                    <a:cubicBezTo>
                      <a:pt x="4824" y="486"/>
                      <a:pt x="4494" y="1028"/>
                      <a:pt x="3987" y="1632"/>
                    </a:cubicBezTo>
                    <a:cubicBezTo>
                      <a:pt x="3046" y="2754"/>
                      <a:pt x="2258" y="3251"/>
                      <a:pt x="1586" y="3251"/>
                    </a:cubicBezTo>
                    <a:cubicBezTo>
                      <a:pt x="1229" y="3251"/>
                      <a:pt x="904" y="3111"/>
                      <a:pt x="606" y="2850"/>
                    </a:cubicBezTo>
                    <a:cubicBezTo>
                      <a:pt x="383" y="2654"/>
                      <a:pt x="203" y="2431"/>
                      <a:pt x="58" y="2190"/>
                    </a:cubicBezTo>
                    <a:lnTo>
                      <a:pt x="58" y="2190"/>
                    </a:lnTo>
                    <a:cubicBezTo>
                      <a:pt x="1" y="3138"/>
                      <a:pt x="268" y="4157"/>
                      <a:pt x="1051" y="4845"/>
                    </a:cubicBezTo>
                    <a:cubicBezTo>
                      <a:pt x="1349" y="5105"/>
                      <a:pt x="1674" y="5245"/>
                      <a:pt x="2031" y="5245"/>
                    </a:cubicBezTo>
                    <a:cubicBezTo>
                      <a:pt x="2703" y="5245"/>
                      <a:pt x="3491" y="4749"/>
                      <a:pt x="4432" y="3627"/>
                    </a:cubicBezTo>
                    <a:cubicBezTo>
                      <a:pt x="5804" y="1994"/>
                      <a:pt x="5891" y="805"/>
                      <a:pt x="49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9"/>
              <p:cNvSpPr/>
              <p:nvPr/>
            </p:nvSpPr>
            <p:spPr>
              <a:xfrm>
                <a:off x="1072825" y="3708263"/>
                <a:ext cx="166375" cy="178950"/>
              </a:xfrm>
              <a:custGeom>
                <a:avLst/>
                <a:gdLst/>
                <a:ahLst/>
                <a:cxnLst/>
                <a:rect l="l" t="t" r="r" b="b"/>
                <a:pathLst>
                  <a:path w="6655" h="7158" extrusionOk="0">
                    <a:moveTo>
                      <a:pt x="3396" y="1119"/>
                    </a:moveTo>
                    <a:cubicBezTo>
                      <a:pt x="4007" y="1119"/>
                      <a:pt x="4620" y="1336"/>
                      <a:pt x="5082" y="1714"/>
                    </a:cubicBezTo>
                    <a:cubicBezTo>
                      <a:pt x="5364" y="1947"/>
                      <a:pt x="5515" y="2200"/>
                      <a:pt x="5542" y="2490"/>
                    </a:cubicBezTo>
                    <a:cubicBezTo>
                      <a:pt x="5591" y="3026"/>
                      <a:pt x="5243" y="3756"/>
                      <a:pt x="4526" y="4608"/>
                    </a:cubicBezTo>
                    <a:cubicBezTo>
                      <a:pt x="3568" y="5748"/>
                      <a:pt x="2927" y="6044"/>
                      <a:pt x="2502" y="6044"/>
                    </a:cubicBezTo>
                    <a:cubicBezTo>
                      <a:pt x="2177" y="6044"/>
                      <a:pt x="1979" y="5871"/>
                      <a:pt x="1864" y="5769"/>
                    </a:cubicBezTo>
                    <a:cubicBezTo>
                      <a:pt x="717" y="4764"/>
                      <a:pt x="942" y="2823"/>
                      <a:pt x="1595" y="1980"/>
                    </a:cubicBezTo>
                    <a:cubicBezTo>
                      <a:pt x="1607" y="1963"/>
                      <a:pt x="1621" y="1947"/>
                      <a:pt x="1634" y="1930"/>
                    </a:cubicBezTo>
                    <a:cubicBezTo>
                      <a:pt x="2095" y="1367"/>
                      <a:pt x="2744" y="1119"/>
                      <a:pt x="3396" y="1119"/>
                    </a:cubicBezTo>
                    <a:close/>
                    <a:moveTo>
                      <a:pt x="3441" y="0"/>
                    </a:moveTo>
                    <a:cubicBezTo>
                      <a:pt x="2373" y="0"/>
                      <a:pt x="1383" y="503"/>
                      <a:pt x="789" y="1273"/>
                    </a:cubicBezTo>
                    <a:cubicBezTo>
                      <a:pt x="291" y="1916"/>
                      <a:pt x="1" y="2877"/>
                      <a:pt x="13" y="3844"/>
                    </a:cubicBezTo>
                    <a:cubicBezTo>
                      <a:pt x="28" y="4974"/>
                      <a:pt x="452" y="5959"/>
                      <a:pt x="1206" y="6621"/>
                    </a:cubicBezTo>
                    <a:cubicBezTo>
                      <a:pt x="1614" y="6979"/>
                      <a:pt x="2050" y="7157"/>
                      <a:pt x="2511" y="7157"/>
                    </a:cubicBezTo>
                    <a:cubicBezTo>
                      <a:pt x="3358" y="7157"/>
                      <a:pt x="4293" y="6553"/>
                      <a:pt x="5305" y="5349"/>
                    </a:cubicBezTo>
                    <a:cubicBezTo>
                      <a:pt x="5332" y="5315"/>
                      <a:pt x="5360" y="5282"/>
                      <a:pt x="5387" y="5249"/>
                    </a:cubicBezTo>
                    <a:cubicBezTo>
                      <a:pt x="6266" y="4175"/>
                      <a:pt x="6655" y="3240"/>
                      <a:pt x="6577" y="2391"/>
                    </a:cubicBezTo>
                    <a:cubicBezTo>
                      <a:pt x="6521" y="1786"/>
                      <a:pt x="6230" y="1265"/>
                      <a:pt x="5712" y="841"/>
                    </a:cubicBezTo>
                    <a:cubicBezTo>
                      <a:pt x="4992" y="253"/>
                      <a:pt x="4197" y="0"/>
                      <a:pt x="3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9"/>
              <p:cNvSpPr/>
              <p:nvPr/>
            </p:nvSpPr>
            <p:spPr>
              <a:xfrm>
                <a:off x="1067250" y="3702888"/>
                <a:ext cx="171050" cy="183550"/>
              </a:xfrm>
              <a:custGeom>
                <a:avLst/>
                <a:gdLst/>
                <a:ahLst/>
                <a:cxnLst/>
                <a:rect l="l" t="t" r="r" b="b"/>
                <a:pathLst>
                  <a:path w="6842" h="7342" extrusionOk="0">
                    <a:moveTo>
                      <a:pt x="3489" y="1308"/>
                    </a:moveTo>
                    <a:cubicBezTo>
                      <a:pt x="4080" y="1308"/>
                      <a:pt x="4672" y="1518"/>
                      <a:pt x="5115" y="1879"/>
                    </a:cubicBezTo>
                    <a:cubicBezTo>
                      <a:pt x="5378" y="2095"/>
                      <a:pt x="5518" y="2327"/>
                      <a:pt x="5542" y="2591"/>
                    </a:cubicBezTo>
                    <a:cubicBezTo>
                      <a:pt x="5589" y="3104"/>
                      <a:pt x="5244" y="3813"/>
                      <a:pt x="4547" y="4642"/>
                    </a:cubicBezTo>
                    <a:cubicBezTo>
                      <a:pt x="3799" y="5533"/>
                      <a:pt x="3163" y="6004"/>
                      <a:pt x="2659" y="6043"/>
                    </a:cubicBezTo>
                    <a:cubicBezTo>
                      <a:pt x="2638" y="6045"/>
                      <a:pt x="2617" y="6046"/>
                      <a:pt x="2596" y="6046"/>
                    </a:cubicBezTo>
                    <a:cubicBezTo>
                      <a:pt x="2304" y="6046"/>
                      <a:pt x="2126" y="5890"/>
                      <a:pt x="2017" y="5794"/>
                    </a:cubicBezTo>
                    <a:cubicBezTo>
                      <a:pt x="909" y="4823"/>
                      <a:pt x="1129" y="2945"/>
                      <a:pt x="1759" y="2128"/>
                    </a:cubicBezTo>
                    <a:lnTo>
                      <a:pt x="1760" y="2128"/>
                    </a:lnTo>
                    <a:lnTo>
                      <a:pt x="1797" y="2081"/>
                    </a:lnTo>
                    <a:cubicBezTo>
                      <a:pt x="2237" y="1544"/>
                      <a:pt x="2862" y="1308"/>
                      <a:pt x="3489" y="1308"/>
                    </a:cubicBezTo>
                    <a:close/>
                    <a:moveTo>
                      <a:pt x="3488" y="1126"/>
                    </a:moveTo>
                    <a:cubicBezTo>
                      <a:pt x="2810" y="1126"/>
                      <a:pt x="2132" y="1381"/>
                      <a:pt x="1654" y="1966"/>
                    </a:cubicBezTo>
                    <a:lnTo>
                      <a:pt x="1614" y="2016"/>
                    </a:lnTo>
                    <a:cubicBezTo>
                      <a:pt x="940" y="2887"/>
                      <a:pt x="710" y="4893"/>
                      <a:pt x="1895" y="5933"/>
                    </a:cubicBezTo>
                    <a:cubicBezTo>
                      <a:pt x="2017" y="6039"/>
                      <a:pt x="2234" y="6230"/>
                      <a:pt x="2594" y="6230"/>
                    </a:cubicBezTo>
                    <a:cubicBezTo>
                      <a:pt x="2619" y="6230"/>
                      <a:pt x="2645" y="6229"/>
                      <a:pt x="2673" y="6227"/>
                    </a:cubicBezTo>
                    <a:cubicBezTo>
                      <a:pt x="3228" y="6185"/>
                      <a:pt x="3907" y="5691"/>
                      <a:pt x="4689" y="4761"/>
                    </a:cubicBezTo>
                    <a:cubicBezTo>
                      <a:pt x="5419" y="3892"/>
                      <a:pt x="5777" y="3138"/>
                      <a:pt x="5726" y="2575"/>
                    </a:cubicBezTo>
                    <a:cubicBezTo>
                      <a:pt x="5695" y="2259"/>
                      <a:pt x="5534" y="1984"/>
                      <a:pt x="5232" y="1737"/>
                    </a:cubicBezTo>
                    <a:cubicBezTo>
                      <a:pt x="4757" y="1349"/>
                      <a:pt x="4122" y="1126"/>
                      <a:pt x="3488" y="1126"/>
                    </a:cubicBezTo>
                    <a:close/>
                    <a:moveTo>
                      <a:pt x="3536" y="185"/>
                    </a:moveTo>
                    <a:cubicBezTo>
                      <a:pt x="4154" y="185"/>
                      <a:pt x="4951" y="355"/>
                      <a:pt x="5745" y="1005"/>
                    </a:cubicBezTo>
                    <a:cubicBezTo>
                      <a:pt x="6245" y="1413"/>
                      <a:pt x="6524" y="1913"/>
                      <a:pt x="6577" y="2493"/>
                    </a:cubicBezTo>
                    <a:cubicBezTo>
                      <a:pt x="6653" y="3317"/>
                      <a:pt x="6271" y="4229"/>
                      <a:pt x="5408" y="5284"/>
                    </a:cubicBezTo>
                    <a:lnTo>
                      <a:pt x="5326" y="5382"/>
                    </a:lnTo>
                    <a:cubicBezTo>
                      <a:pt x="4390" y="6497"/>
                      <a:pt x="3517" y="7092"/>
                      <a:pt x="2733" y="7153"/>
                    </a:cubicBezTo>
                    <a:cubicBezTo>
                      <a:pt x="2692" y="7156"/>
                      <a:pt x="2650" y="7158"/>
                      <a:pt x="2609" y="7158"/>
                    </a:cubicBezTo>
                    <a:cubicBezTo>
                      <a:pt x="2166" y="7158"/>
                      <a:pt x="1748" y="6986"/>
                      <a:pt x="1358" y="6645"/>
                    </a:cubicBezTo>
                    <a:cubicBezTo>
                      <a:pt x="625" y="6001"/>
                      <a:pt x="212" y="5038"/>
                      <a:pt x="196" y="3936"/>
                    </a:cubicBezTo>
                    <a:cubicBezTo>
                      <a:pt x="184" y="2990"/>
                      <a:pt x="467" y="2051"/>
                      <a:pt x="954" y="1422"/>
                    </a:cubicBezTo>
                    <a:cubicBezTo>
                      <a:pt x="1472" y="751"/>
                      <a:pt x="2275" y="308"/>
                      <a:pt x="3155" y="206"/>
                    </a:cubicBezTo>
                    <a:cubicBezTo>
                      <a:pt x="3272" y="193"/>
                      <a:pt x="3400" y="185"/>
                      <a:pt x="3536" y="185"/>
                    </a:cubicBezTo>
                    <a:close/>
                    <a:moveTo>
                      <a:pt x="3532" y="1"/>
                    </a:moveTo>
                    <a:cubicBezTo>
                      <a:pt x="3400" y="1"/>
                      <a:pt x="3267" y="9"/>
                      <a:pt x="3134" y="24"/>
                    </a:cubicBezTo>
                    <a:cubicBezTo>
                      <a:pt x="2203" y="130"/>
                      <a:pt x="1356" y="599"/>
                      <a:pt x="808" y="1310"/>
                    </a:cubicBezTo>
                    <a:cubicBezTo>
                      <a:pt x="297" y="1970"/>
                      <a:pt x="1" y="2953"/>
                      <a:pt x="13" y="3938"/>
                    </a:cubicBezTo>
                    <a:cubicBezTo>
                      <a:pt x="28" y="5095"/>
                      <a:pt x="462" y="6104"/>
                      <a:pt x="1236" y="6783"/>
                    </a:cubicBezTo>
                    <a:cubicBezTo>
                      <a:pt x="1660" y="7155"/>
                      <a:pt x="2120" y="7341"/>
                      <a:pt x="2603" y="7341"/>
                    </a:cubicBezTo>
                    <a:cubicBezTo>
                      <a:pt x="2651" y="7341"/>
                      <a:pt x="2700" y="7340"/>
                      <a:pt x="2748" y="7337"/>
                    </a:cubicBezTo>
                    <a:cubicBezTo>
                      <a:pt x="3582" y="7273"/>
                      <a:pt x="4497" y="6655"/>
                      <a:pt x="5467" y="5501"/>
                    </a:cubicBezTo>
                    <a:lnTo>
                      <a:pt x="5551" y="5401"/>
                    </a:lnTo>
                    <a:cubicBezTo>
                      <a:pt x="6445" y="4307"/>
                      <a:pt x="6841" y="3350"/>
                      <a:pt x="6761" y="2476"/>
                    </a:cubicBezTo>
                    <a:cubicBezTo>
                      <a:pt x="6703" y="1846"/>
                      <a:pt x="6400" y="1302"/>
                      <a:pt x="5862" y="864"/>
                    </a:cubicBezTo>
                    <a:cubicBezTo>
                      <a:pt x="5175" y="302"/>
                      <a:pt x="4362" y="1"/>
                      <a:pt x="3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9"/>
              <p:cNvSpPr/>
              <p:nvPr/>
            </p:nvSpPr>
            <p:spPr>
              <a:xfrm>
                <a:off x="557700" y="3510288"/>
                <a:ext cx="19225" cy="65700"/>
              </a:xfrm>
              <a:custGeom>
                <a:avLst/>
                <a:gdLst/>
                <a:ahLst/>
                <a:cxnLst/>
                <a:rect l="l" t="t" r="r" b="b"/>
                <a:pathLst>
                  <a:path w="769" h="2628" extrusionOk="0">
                    <a:moveTo>
                      <a:pt x="671" y="1"/>
                    </a:moveTo>
                    <a:cubicBezTo>
                      <a:pt x="640" y="1"/>
                      <a:pt x="609" y="18"/>
                      <a:pt x="595" y="48"/>
                    </a:cubicBezTo>
                    <a:cubicBezTo>
                      <a:pt x="571" y="96"/>
                      <a:pt x="0" y="1261"/>
                      <a:pt x="355" y="2563"/>
                    </a:cubicBezTo>
                    <a:cubicBezTo>
                      <a:pt x="366" y="2601"/>
                      <a:pt x="400" y="2627"/>
                      <a:pt x="437" y="2627"/>
                    </a:cubicBezTo>
                    <a:lnTo>
                      <a:pt x="437" y="2626"/>
                    </a:lnTo>
                    <a:cubicBezTo>
                      <a:pt x="445" y="2626"/>
                      <a:pt x="453" y="2626"/>
                      <a:pt x="460" y="2623"/>
                    </a:cubicBezTo>
                    <a:cubicBezTo>
                      <a:pt x="506" y="2610"/>
                      <a:pt x="533" y="2563"/>
                      <a:pt x="519" y="2519"/>
                    </a:cubicBezTo>
                    <a:cubicBezTo>
                      <a:pt x="182" y="1281"/>
                      <a:pt x="741" y="136"/>
                      <a:pt x="747" y="124"/>
                    </a:cubicBezTo>
                    <a:cubicBezTo>
                      <a:pt x="768" y="83"/>
                      <a:pt x="752" y="31"/>
                      <a:pt x="709" y="10"/>
                    </a:cubicBezTo>
                    <a:cubicBezTo>
                      <a:pt x="697" y="4"/>
                      <a:pt x="684"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9"/>
              <p:cNvSpPr/>
              <p:nvPr/>
            </p:nvSpPr>
            <p:spPr>
              <a:xfrm>
                <a:off x="467100" y="3530763"/>
                <a:ext cx="19225" cy="74450"/>
              </a:xfrm>
              <a:custGeom>
                <a:avLst/>
                <a:gdLst/>
                <a:ahLst/>
                <a:cxnLst/>
                <a:rect l="l" t="t" r="r" b="b"/>
                <a:pathLst>
                  <a:path w="769" h="2978" extrusionOk="0">
                    <a:moveTo>
                      <a:pt x="671" y="1"/>
                    </a:moveTo>
                    <a:cubicBezTo>
                      <a:pt x="645" y="1"/>
                      <a:pt x="618" y="13"/>
                      <a:pt x="602" y="37"/>
                    </a:cubicBezTo>
                    <a:cubicBezTo>
                      <a:pt x="577" y="70"/>
                      <a:pt x="0" y="906"/>
                      <a:pt x="354" y="2906"/>
                    </a:cubicBezTo>
                    <a:cubicBezTo>
                      <a:pt x="362" y="2947"/>
                      <a:pt x="397" y="2977"/>
                      <a:pt x="438" y="2977"/>
                    </a:cubicBezTo>
                    <a:cubicBezTo>
                      <a:pt x="442" y="2977"/>
                      <a:pt x="447" y="2976"/>
                      <a:pt x="453" y="2976"/>
                    </a:cubicBezTo>
                    <a:cubicBezTo>
                      <a:pt x="498" y="2966"/>
                      <a:pt x="530" y="2922"/>
                      <a:pt x="521" y="2877"/>
                    </a:cubicBezTo>
                    <a:cubicBezTo>
                      <a:pt x="183" y="956"/>
                      <a:pt x="735" y="143"/>
                      <a:pt x="741" y="135"/>
                    </a:cubicBezTo>
                    <a:cubicBezTo>
                      <a:pt x="769" y="97"/>
                      <a:pt x="760" y="44"/>
                      <a:pt x="720" y="17"/>
                    </a:cubicBezTo>
                    <a:cubicBezTo>
                      <a:pt x="705" y="6"/>
                      <a:pt x="688"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9"/>
              <p:cNvSpPr/>
              <p:nvPr/>
            </p:nvSpPr>
            <p:spPr>
              <a:xfrm>
                <a:off x="341600" y="3565838"/>
                <a:ext cx="33650" cy="86125"/>
              </a:xfrm>
              <a:custGeom>
                <a:avLst/>
                <a:gdLst/>
                <a:ahLst/>
                <a:cxnLst/>
                <a:rect l="l" t="t" r="r" b="b"/>
                <a:pathLst>
                  <a:path w="1346" h="3445" extrusionOk="0">
                    <a:moveTo>
                      <a:pt x="1249" y="0"/>
                    </a:moveTo>
                    <a:cubicBezTo>
                      <a:pt x="1223" y="0"/>
                      <a:pt x="1197" y="12"/>
                      <a:pt x="1181" y="35"/>
                    </a:cubicBezTo>
                    <a:cubicBezTo>
                      <a:pt x="1133" y="100"/>
                      <a:pt x="0" y="1650"/>
                      <a:pt x="346" y="2681"/>
                    </a:cubicBezTo>
                    <a:cubicBezTo>
                      <a:pt x="471" y="3050"/>
                      <a:pt x="767" y="3305"/>
                      <a:pt x="1225" y="3440"/>
                    </a:cubicBezTo>
                    <a:cubicBezTo>
                      <a:pt x="1233" y="3443"/>
                      <a:pt x="1242" y="3444"/>
                      <a:pt x="1249" y="3444"/>
                    </a:cubicBezTo>
                    <a:cubicBezTo>
                      <a:pt x="1286" y="3444"/>
                      <a:pt x="1321" y="3420"/>
                      <a:pt x="1331" y="3382"/>
                    </a:cubicBezTo>
                    <a:cubicBezTo>
                      <a:pt x="1345" y="3338"/>
                      <a:pt x="1319" y="3290"/>
                      <a:pt x="1274" y="3277"/>
                    </a:cubicBezTo>
                    <a:cubicBezTo>
                      <a:pt x="871" y="3159"/>
                      <a:pt x="613" y="2940"/>
                      <a:pt x="509" y="2628"/>
                    </a:cubicBezTo>
                    <a:cubicBezTo>
                      <a:pt x="190" y="1679"/>
                      <a:pt x="1307" y="152"/>
                      <a:pt x="1318" y="136"/>
                    </a:cubicBezTo>
                    <a:cubicBezTo>
                      <a:pt x="1345" y="98"/>
                      <a:pt x="1337" y="45"/>
                      <a:pt x="1300" y="17"/>
                    </a:cubicBezTo>
                    <a:cubicBezTo>
                      <a:pt x="1284" y="6"/>
                      <a:pt x="1267" y="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9"/>
              <p:cNvSpPr/>
              <p:nvPr/>
            </p:nvSpPr>
            <p:spPr>
              <a:xfrm>
                <a:off x="235900" y="3603813"/>
                <a:ext cx="39975" cy="96275"/>
              </a:xfrm>
              <a:custGeom>
                <a:avLst/>
                <a:gdLst/>
                <a:ahLst/>
                <a:cxnLst/>
                <a:rect l="l" t="t" r="r" b="b"/>
                <a:pathLst>
                  <a:path w="1599" h="3851" extrusionOk="0">
                    <a:moveTo>
                      <a:pt x="800" y="1"/>
                    </a:moveTo>
                    <a:cubicBezTo>
                      <a:pt x="761" y="1"/>
                      <a:pt x="728" y="27"/>
                      <a:pt x="718" y="66"/>
                    </a:cubicBezTo>
                    <a:cubicBezTo>
                      <a:pt x="689" y="184"/>
                      <a:pt x="0" y="2982"/>
                      <a:pt x="759" y="3685"/>
                    </a:cubicBezTo>
                    <a:cubicBezTo>
                      <a:pt x="879" y="3796"/>
                      <a:pt x="1025" y="3850"/>
                      <a:pt x="1195" y="3850"/>
                    </a:cubicBezTo>
                    <a:cubicBezTo>
                      <a:pt x="1298" y="3850"/>
                      <a:pt x="1409" y="3831"/>
                      <a:pt x="1530" y="3790"/>
                    </a:cubicBezTo>
                    <a:cubicBezTo>
                      <a:pt x="1574" y="3775"/>
                      <a:pt x="1599" y="3727"/>
                      <a:pt x="1583" y="3682"/>
                    </a:cubicBezTo>
                    <a:cubicBezTo>
                      <a:pt x="1571" y="3647"/>
                      <a:pt x="1538" y="3624"/>
                      <a:pt x="1503" y="3624"/>
                    </a:cubicBezTo>
                    <a:cubicBezTo>
                      <a:pt x="1494" y="3624"/>
                      <a:pt x="1485" y="3626"/>
                      <a:pt x="1476" y="3629"/>
                    </a:cubicBezTo>
                    <a:cubicBezTo>
                      <a:pt x="1373" y="3663"/>
                      <a:pt x="1280" y="3680"/>
                      <a:pt x="1196" y="3680"/>
                    </a:cubicBezTo>
                    <a:cubicBezTo>
                      <a:pt x="1068" y="3680"/>
                      <a:pt x="962" y="3640"/>
                      <a:pt x="876" y="3560"/>
                    </a:cubicBezTo>
                    <a:cubicBezTo>
                      <a:pt x="190" y="2926"/>
                      <a:pt x="876" y="134"/>
                      <a:pt x="884" y="107"/>
                    </a:cubicBezTo>
                    <a:cubicBezTo>
                      <a:pt x="896" y="61"/>
                      <a:pt x="867" y="14"/>
                      <a:pt x="821" y="4"/>
                    </a:cubicBezTo>
                    <a:cubicBezTo>
                      <a:pt x="814" y="2"/>
                      <a:pt x="807"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9"/>
              <p:cNvSpPr/>
              <p:nvPr/>
            </p:nvSpPr>
            <p:spPr>
              <a:xfrm>
                <a:off x="934600" y="3519063"/>
                <a:ext cx="26875" cy="59925"/>
              </a:xfrm>
              <a:custGeom>
                <a:avLst/>
                <a:gdLst/>
                <a:ahLst/>
                <a:cxnLst/>
                <a:rect l="l" t="t" r="r" b="b"/>
                <a:pathLst>
                  <a:path w="1075" h="2397" extrusionOk="0">
                    <a:moveTo>
                      <a:pt x="673" y="1"/>
                    </a:moveTo>
                    <a:cubicBezTo>
                      <a:pt x="668" y="1"/>
                      <a:pt x="663" y="1"/>
                      <a:pt x="658" y="2"/>
                    </a:cubicBezTo>
                    <a:cubicBezTo>
                      <a:pt x="613" y="11"/>
                      <a:pt x="582" y="57"/>
                      <a:pt x="591" y="102"/>
                    </a:cubicBezTo>
                    <a:cubicBezTo>
                      <a:pt x="594" y="117"/>
                      <a:pt x="890" y="1632"/>
                      <a:pt x="462" y="2099"/>
                    </a:cubicBezTo>
                    <a:cubicBezTo>
                      <a:pt x="385" y="2183"/>
                      <a:pt x="289" y="2226"/>
                      <a:pt x="168" y="2226"/>
                    </a:cubicBezTo>
                    <a:cubicBezTo>
                      <a:pt x="146" y="2226"/>
                      <a:pt x="123" y="2224"/>
                      <a:pt x="99" y="2222"/>
                    </a:cubicBezTo>
                    <a:cubicBezTo>
                      <a:pt x="96" y="2221"/>
                      <a:pt x="92" y="2221"/>
                      <a:pt x="88" y="2221"/>
                    </a:cubicBezTo>
                    <a:cubicBezTo>
                      <a:pt x="43" y="2221"/>
                      <a:pt x="11" y="2255"/>
                      <a:pt x="5" y="2297"/>
                    </a:cubicBezTo>
                    <a:cubicBezTo>
                      <a:pt x="1" y="2344"/>
                      <a:pt x="34" y="2387"/>
                      <a:pt x="81" y="2392"/>
                    </a:cubicBezTo>
                    <a:cubicBezTo>
                      <a:pt x="110" y="2395"/>
                      <a:pt x="137" y="2396"/>
                      <a:pt x="166" y="2396"/>
                    </a:cubicBezTo>
                    <a:cubicBezTo>
                      <a:pt x="335" y="2396"/>
                      <a:pt x="477" y="2335"/>
                      <a:pt x="588" y="2214"/>
                    </a:cubicBezTo>
                    <a:cubicBezTo>
                      <a:pt x="1074" y="1684"/>
                      <a:pt x="772" y="134"/>
                      <a:pt x="758" y="69"/>
                    </a:cubicBezTo>
                    <a:cubicBezTo>
                      <a:pt x="750" y="28"/>
                      <a:pt x="713"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9"/>
              <p:cNvSpPr/>
              <p:nvPr/>
            </p:nvSpPr>
            <p:spPr>
              <a:xfrm>
                <a:off x="1033775" y="3542463"/>
                <a:ext cx="22125" cy="74425"/>
              </a:xfrm>
              <a:custGeom>
                <a:avLst/>
                <a:gdLst/>
                <a:ahLst/>
                <a:cxnLst/>
                <a:rect l="l" t="t" r="r" b="b"/>
                <a:pathLst>
                  <a:path w="885" h="2977" extrusionOk="0">
                    <a:moveTo>
                      <a:pt x="216" y="0"/>
                    </a:moveTo>
                    <a:cubicBezTo>
                      <a:pt x="205" y="0"/>
                      <a:pt x="194" y="3"/>
                      <a:pt x="183" y="7"/>
                    </a:cubicBezTo>
                    <a:cubicBezTo>
                      <a:pt x="139" y="24"/>
                      <a:pt x="118" y="74"/>
                      <a:pt x="136" y="118"/>
                    </a:cubicBezTo>
                    <a:cubicBezTo>
                      <a:pt x="142" y="132"/>
                      <a:pt x="696" y="1503"/>
                      <a:pt x="22" y="2852"/>
                    </a:cubicBezTo>
                    <a:cubicBezTo>
                      <a:pt x="1" y="2895"/>
                      <a:pt x="17" y="2946"/>
                      <a:pt x="60" y="2968"/>
                    </a:cubicBezTo>
                    <a:cubicBezTo>
                      <a:pt x="72" y="2974"/>
                      <a:pt x="86" y="2977"/>
                      <a:pt x="98" y="2977"/>
                    </a:cubicBezTo>
                    <a:cubicBezTo>
                      <a:pt x="128" y="2977"/>
                      <a:pt x="159" y="2958"/>
                      <a:pt x="174" y="2928"/>
                    </a:cubicBezTo>
                    <a:cubicBezTo>
                      <a:pt x="884" y="1507"/>
                      <a:pt x="318" y="110"/>
                      <a:pt x="294" y="53"/>
                    </a:cubicBezTo>
                    <a:cubicBezTo>
                      <a:pt x="280" y="20"/>
                      <a:pt x="249"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9"/>
              <p:cNvSpPr/>
              <p:nvPr/>
            </p:nvSpPr>
            <p:spPr>
              <a:xfrm>
                <a:off x="1121675" y="3577538"/>
                <a:ext cx="38250" cy="86200"/>
              </a:xfrm>
              <a:custGeom>
                <a:avLst/>
                <a:gdLst/>
                <a:ahLst/>
                <a:cxnLst/>
                <a:rect l="l" t="t" r="r" b="b"/>
                <a:pathLst>
                  <a:path w="1530" h="3448" extrusionOk="0">
                    <a:moveTo>
                      <a:pt x="908" y="0"/>
                    </a:moveTo>
                    <a:cubicBezTo>
                      <a:pt x="901" y="0"/>
                      <a:pt x="894" y="1"/>
                      <a:pt x="887" y="2"/>
                    </a:cubicBezTo>
                    <a:cubicBezTo>
                      <a:pt x="842" y="13"/>
                      <a:pt x="814" y="60"/>
                      <a:pt x="825" y="106"/>
                    </a:cubicBezTo>
                    <a:cubicBezTo>
                      <a:pt x="830" y="127"/>
                      <a:pt x="1343" y="2295"/>
                      <a:pt x="714" y="3036"/>
                    </a:cubicBezTo>
                    <a:cubicBezTo>
                      <a:pt x="579" y="3197"/>
                      <a:pt x="402" y="3277"/>
                      <a:pt x="173" y="3277"/>
                    </a:cubicBezTo>
                    <a:cubicBezTo>
                      <a:pt x="148" y="3277"/>
                      <a:pt x="121" y="3276"/>
                      <a:pt x="95" y="3274"/>
                    </a:cubicBezTo>
                    <a:cubicBezTo>
                      <a:pt x="40" y="3274"/>
                      <a:pt x="8" y="3306"/>
                      <a:pt x="4" y="3351"/>
                    </a:cubicBezTo>
                    <a:cubicBezTo>
                      <a:pt x="1" y="3398"/>
                      <a:pt x="36" y="3439"/>
                      <a:pt x="83" y="3443"/>
                    </a:cubicBezTo>
                    <a:cubicBezTo>
                      <a:pt x="113" y="3446"/>
                      <a:pt x="142" y="3447"/>
                      <a:pt x="171" y="3447"/>
                    </a:cubicBezTo>
                    <a:cubicBezTo>
                      <a:pt x="450" y="3447"/>
                      <a:pt x="676" y="3345"/>
                      <a:pt x="845" y="3146"/>
                    </a:cubicBezTo>
                    <a:cubicBezTo>
                      <a:pt x="1529" y="2339"/>
                      <a:pt x="1013" y="157"/>
                      <a:pt x="990" y="65"/>
                    </a:cubicBezTo>
                    <a:cubicBezTo>
                      <a:pt x="981" y="26"/>
                      <a:pt x="947" y="0"/>
                      <a:pt x="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9"/>
              <p:cNvSpPr/>
              <p:nvPr/>
            </p:nvSpPr>
            <p:spPr>
              <a:xfrm>
                <a:off x="1206275" y="3612588"/>
                <a:ext cx="42725" cy="101625"/>
              </a:xfrm>
              <a:custGeom>
                <a:avLst/>
                <a:gdLst/>
                <a:ahLst/>
                <a:cxnLst/>
                <a:rect l="l" t="t" r="r" b="b"/>
                <a:pathLst>
                  <a:path w="1709" h="4065" extrusionOk="0">
                    <a:moveTo>
                      <a:pt x="914" y="1"/>
                    </a:moveTo>
                    <a:cubicBezTo>
                      <a:pt x="907" y="1"/>
                      <a:pt x="900" y="2"/>
                      <a:pt x="893" y="3"/>
                    </a:cubicBezTo>
                    <a:cubicBezTo>
                      <a:pt x="848" y="14"/>
                      <a:pt x="819" y="59"/>
                      <a:pt x="831" y="106"/>
                    </a:cubicBezTo>
                    <a:cubicBezTo>
                      <a:pt x="837" y="134"/>
                      <a:pt x="1522" y="2991"/>
                      <a:pt x="778" y="3729"/>
                    </a:cubicBezTo>
                    <a:cubicBezTo>
                      <a:pt x="667" y="3839"/>
                      <a:pt x="529" y="3894"/>
                      <a:pt x="360" y="3894"/>
                    </a:cubicBezTo>
                    <a:cubicBezTo>
                      <a:pt x="285" y="3894"/>
                      <a:pt x="204" y="3883"/>
                      <a:pt x="116" y="3861"/>
                    </a:cubicBezTo>
                    <a:cubicBezTo>
                      <a:pt x="109" y="3859"/>
                      <a:pt x="102" y="3858"/>
                      <a:pt x="96" y="3858"/>
                    </a:cubicBezTo>
                    <a:cubicBezTo>
                      <a:pt x="56" y="3858"/>
                      <a:pt x="22" y="3884"/>
                      <a:pt x="13" y="3923"/>
                    </a:cubicBezTo>
                    <a:cubicBezTo>
                      <a:pt x="1" y="3969"/>
                      <a:pt x="29" y="4014"/>
                      <a:pt x="75" y="4026"/>
                    </a:cubicBezTo>
                    <a:cubicBezTo>
                      <a:pt x="175" y="4051"/>
                      <a:pt x="271" y="4064"/>
                      <a:pt x="360" y="4064"/>
                    </a:cubicBezTo>
                    <a:lnTo>
                      <a:pt x="362" y="4064"/>
                    </a:lnTo>
                    <a:cubicBezTo>
                      <a:pt x="574" y="4064"/>
                      <a:pt x="755" y="3993"/>
                      <a:pt x="899" y="3849"/>
                    </a:cubicBezTo>
                    <a:cubicBezTo>
                      <a:pt x="1708" y="3044"/>
                      <a:pt x="1025" y="187"/>
                      <a:pt x="996" y="65"/>
                    </a:cubicBezTo>
                    <a:cubicBezTo>
                      <a:pt x="987" y="27"/>
                      <a:pt x="953"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9"/>
              <p:cNvSpPr/>
              <p:nvPr/>
            </p:nvSpPr>
            <p:spPr>
              <a:xfrm>
                <a:off x="735575" y="3493888"/>
                <a:ext cx="5350" cy="27750"/>
              </a:xfrm>
              <a:custGeom>
                <a:avLst/>
                <a:gdLst/>
                <a:ahLst/>
                <a:cxnLst/>
                <a:rect l="l" t="t" r="r" b="b"/>
                <a:pathLst>
                  <a:path w="214" h="1110" extrusionOk="0">
                    <a:moveTo>
                      <a:pt x="84" y="1"/>
                    </a:moveTo>
                    <a:cubicBezTo>
                      <a:pt x="37" y="2"/>
                      <a:pt x="1" y="43"/>
                      <a:pt x="2" y="91"/>
                    </a:cubicBezTo>
                    <a:lnTo>
                      <a:pt x="40" y="1027"/>
                    </a:lnTo>
                    <a:cubicBezTo>
                      <a:pt x="42" y="1073"/>
                      <a:pt x="80" y="1109"/>
                      <a:pt x="125" y="1109"/>
                    </a:cubicBezTo>
                    <a:lnTo>
                      <a:pt x="130" y="1109"/>
                    </a:lnTo>
                    <a:cubicBezTo>
                      <a:pt x="177" y="1106"/>
                      <a:pt x="213" y="1067"/>
                      <a:pt x="210" y="1020"/>
                    </a:cubicBezTo>
                    <a:lnTo>
                      <a:pt x="172" y="83"/>
                    </a:lnTo>
                    <a:cubicBezTo>
                      <a:pt x="171" y="37"/>
                      <a:pt x="133"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9"/>
              <p:cNvSpPr/>
              <p:nvPr/>
            </p:nvSpPr>
            <p:spPr>
              <a:xfrm>
                <a:off x="192125" y="3174238"/>
                <a:ext cx="373000" cy="408650"/>
              </a:xfrm>
              <a:custGeom>
                <a:avLst/>
                <a:gdLst/>
                <a:ahLst/>
                <a:cxnLst/>
                <a:rect l="l" t="t" r="r" b="b"/>
                <a:pathLst>
                  <a:path w="14920" h="16346" extrusionOk="0">
                    <a:moveTo>
                      <a:pt x="10735" y="1"/>
                    </a:moveTo>
                    <a:cubicBezTo>
                      <a:pt x="10705" y="1"/>
                      <a:pt x="10675" y="17"/>
                      <a:pt x="10659" y="45"/>
                    </a:cubicBezTo>
                    <a:cubicBezTo>
                      <a:pt x="10638" y="88"/>
                      <a:pt x="10655" y="139"/>
                      <a:pt x="10696" y="161"/>
                    </a:cubicBezTo>
                    <a:cubicBezTo>
                      <a:pt x="10722" y="174"/>
                      <a:pt x="13343" y="1573"/>
                      <a:pt x="14723" y="4738"/>
                    </a:cubicBezTo>
                    <a:cubicBezTo>
                      <a:pt x="14213" y="5192"/>
                      <a:pt x="9761" y="9259"/>
                      <a:pt x="9831" y="12898"/>
                    </a:cubicBezTo>
                    <a:cubicBezTo>
                      <a:pt x="9335" y="13207"/>
                      <a:pt x="4506" y="16175"/>
                      <a:pt x="1820" y="16175"/>
                    </a:cubicBezTo>
                    <a:cubicBezTo>
                      <a:pt x="1525" y="16175"/>
                      <a:pt x="1256" y="16139"/>
                      <a:pt x="1021" y="16060"/>
                    </a:cubicBezTo>
                    <a:cubicBezTo>
                      <a:pt x="602" y="15919"/>
                      <a:pt x="325" y="15655"/>
                      <a:pt x="177" y="15252"/>
                    </a:cubicBezTo>
                    <a:cubicBezTo>
                      <a:pt x="165" y="15218"/>
                      <a:pt x="132" y="15197"/>
                      <a:pt x="97" y="15197"/>
                    </a:cubicBezTo>
                    <a:cubicBezTo>
                      <a:pt x="87" y="15197"/>
                      <a:pt x="77" y="15199"/>
                      <a:pt x="67" y="15202"/>
                    </a:cubicBezTo>
                    <a:cubicBezTo>
                      <a:pt x="23" y="15219"/>
                      <a:pt x="1" y="15268"/>
                      <a:pt x="17" y="15312"/>
                    </a:cubicBezTo>
                    <a:cubicBezTo>
                      <a:pt x="183" y="15759"/>
                      <a:pt x="503" y="16065"/>
                      <a:pt x="966" y="16221"/>
                    </a:cubicBezTo>
                    <a:cubicBezTo>
                      <a:pt x="1218" y="16308"/>
                      <a:pt x="1507" y="16345"/>
                      <a:pt x="1822" y="16345"/>
                    </a:cubicBezTo>
                    <a:cubicBezTo>
                      <a:pt x="4684" y="16345"/>
                      <a:pt x="9727" y="13167"/>
                      <a:pt x="9963" y="13016"/>
                    </a:cubicBezTo>
                    <a:cubicBezTo>
                      <a:pt x="9988" y="13000"/>
                      <a:pt x="10004" y="12972"/>
                      <a:pt x="10002" y="12942"/>
                    </a:cubicBezTo>
                    <a:cubicBezTo>
                      <a:pt x="9888" y="9169"/>
                      <a:pt x="14833" y="4868"/>
                      <a:pt x="14883" y="4826"/>
                    </a:cubicBezTo>
                    <a:cubicBezTo>
                      <a:pt x="14910" y="4802"/>
                      <a:pt x="14919" y="4762"/>
                      <a:pt x="14906" y="4727"/>
                    </a:cubicBezTo>
                    <a:cubicBezTo>
                      <a:pt x="13506" y="1465"/>
                      <a:pt x="10802" y="24"/>
                      <a:pt x="10775" y="10"/>
                    </a:cubicBezTo>
                    <a:cubicBezTo>
                      <a:pt x="10762" y="4"/>
                      <a:pt x="10749" y="1"/>
                      <a:pt x="10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9"/>
              <p:cNvSpPr/>
              <p:nvPr/>
            </p:nvSpPr>
            <p:spPr>
              <a:xfrm>
                <a:off x="912300" y="3162538"/>
                <a:ext cx="355300" cy="383075"/>
              </a:xfrm>
              <a:custGeom>
                <a:avLst/>
                <a:gdLst/>
                <a:ahLst/>
                <a:cxnLst/>
                <a:rect l="l" t="t" r="r" b="b"/>
                <a:pathLst>
                  <a:path w="14212" h="15323" extrusionOk="0">
                    <a:moveTo>
                      <a:pt x="2424" y="0"/>
                    </a:moveTo>
                    <a:cubicBezTo>
                      <a:pt x="2393" y="0"/>
                      <a:pt x="2362" y="17"/>
                      <a:pt x="2347" y="47"/>
                    </a:cubicBezTo>
                    <a:cubicBezTo>
                      <a:pt x="2252" y="239"/>
                      <a:pt x="0" y="4752"/>
                      <a:pt x="0" y="5696"/>
                    </a:cubicBezTo>
                    <a:cubicBezTo>
                      <a:pt x="0" y="5722"/>
                      <a:pt x="12" y="5746"/>
                      <a:pt x="30" y="5761"/>
                    </a:cubicBezTo>
                    <a:cubicBezTo>
                      <a:pt x="65" y="5790"/>
                      <a:pt x="3448" y="8664"/>
                      <a:pt x="4211" y="11951"/>
                    </a:cubicBezTo>
                    <a:cubicBezTo>
                      <a:pt x="4214" y="11965"/>
                      <a:pt x="4222" y="11978"/>
                      <a:pt x="4231" y="11989"/>
                    </a:cubicBezTo>
                    <a:cubicBezTo>
                      <a:pt x="4271" y="12031"/>
                      <a:pt x="7325" y="15323"/>
                      <a:pt x="11067" y="15323"/>
                    </a:cubicBezTo>
                    <a:cubicBezTo>
                      <a:pt x="12062" y="15323"/>
                      <a:pt x="13108" y="15089"/>
                      <a:pt x="14155" y="14500"/>
                    </a:cubicBezTo>
                    <a:cubicBezTo>
                      <a:pt x="14196" y="14477"/>
                      <a:pt x="14211" y="14424"/>
                      <a:pt x="14189" y="14383"/>
                    </a:cubicBezTo>
                    <a:cubicBezTo>
                      <a:pt x="14173" y="14355"/>
                      <a:pt x="14144" y="14340"/>
                      <a:pt x="14114" y="14340"/>
                    </a:cubicBezTo>
                    <a:cubicBezTo>
                      <a:pt x="14100" y="14340"/>
                      <a:pt x="14085" y="14344"/>
                      <a:pt x="14072" y="14351"/>
                    </a:cubicBezTo>
                    <a:cubicBezTo>
                      <a:pt x="13052" y="14924"/>
                      <a:pt x="12036" y="15151"/>
                      <a:pt x="11066" y="15151"/>
                    </a:cubicBezTo>
                    <a:cubicBezTo>
                      <a:pt x="7531" y="15151"/>
                      <a:pt x="4607" y="12138"/>
                      <a:pt x="4372" y="11890"/>
                    </a:cubicBezTo>
                    <a:cubicBezTo>
                      <a:pt x="3627" y="8731"/>
                      <a:pt x="521" y="5962"/>
                      <a:pt x="172" y="5658"/>
                    </a:cubicBezTo>
                    <a:cubicBezTo>
                      <a:pt x="232" y="4670"/>
                      <a:pt x="2478" y="170"/>
                      <a:pt x="2500" y="123"/>
                    </a:cubicBezTo>
                    <a:cubicBezTo>
                      <a:pt x="2522" y="82"/>
                      <a:pt x="2504" y="31"/>
                      <a:pt x="2463" y="9"/>
                    </a:cubicBezTo>
                    <a:cubicBezTo>
                      <a:pt x="2450" y="3"/>
                      <a:pt x="2437" y="0"/>
                      <a:pt x="2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9"/>
              <p:cNvSpPr/>
              <p:nvPr/>
            </p:nvSpPr>
            <p:spPr>
              <a:xfrm>
                <a:off x="560475" y="3276513"/>
                <a:ext cx="356400" cy="30600"/>
              </a:xfrm>
              <a:custGeom>
                <a:avLst/>
                <a:gdLst/>
                <a:ahLst/>
                <a:cxnLst/>
                <a:rect l="l" t="t" r="r" b="b"/>
                <a:pathLst>
                  <a:path w="14256" h="1224" extrusionOk="0">
                    <a:moveTo>
                      <a:pt x="6489" y="0"/>
                    </a:moveTo>
                    <a:cubicBezTo>
                      <a:pt x="4629" y="0"/>
                      <a:pt x="2476" y="156"/>
                      <a:pt x="77" y="586"/>
                    </a:cubicBezTo>
                    <a:cubicBezTo>
                      <a:pt x="32" y="594"/>
                      <a:pt x="0" y="639"/>
                      <a:pt x="9" y="685"/>
                    </a:cubicBezTo>
                    <a:cubicBezTo>
                      <a:pt x="16" y="728"/>
                      <a:pt x="55" y="755"/>
                      <a:pt x="96" y="755"/>
                    </a:cubicBezTo>
                    <a:cubicBezTo>
                      <a:pt x="100" y="755"/>
                      <a:pt x="104" y="755"/>
                      <a:pt x="108" y="755"/>
                    </a:cubicBezTo>
                    <a:cubicBezTo>
                      <a:pt x="2499" y="326"/>
                      <a:pt x="4643" y="171"/>
                      <a:pt x="6494" y="171"/>
                    </a:cubicBezTo>
                    <a:cubicBezTo>
                      <a:pt x="11272" y="171"/>
                      <a:pt x="14091" y="1203"/>
                      <a:pt x="14129" y="1218"/>
                    </a:cubicBezTo>
                    <a:cubicBezTo>
                      <a:pt x="14138" y="1221"/>
                      <a:pt x="14149" y="1224"/>
                      <a:pt x="14160" y="1224"/>
                    </a:cubicBezTo>
                    <a:cubicBezTo>
                      <a:pt x="14193" y="1224"/>
                      <a:pt x="14226" y="1202"/>
                      <a:pt x="14239" y="1168"/>
                    </a:cubicBezTo>
                    <a:cubicBezTo>
                      <a:pt x="14255" y="1124"/>
                      <a:pt x="14233" y="1075"/>
                      <a:pt x="14190" y="1058"/>
                    </a:cubicBezTo>
                    <a:cubicBezTo>
                      <a:pt x="14151" y="1044"/>
                      <a:pt x="11305" y="0"/>
                      <a:pt x="6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9"/>
              <p:cNvSpPr/>
              <p:nvPr/>
            </p:nvSpPr>
            <p:spPr>
              <a:xfrm>
                <a:off x="437600" y="3463888"/>
                <a:ext cx="76850" cy="36100"/>
              </a:xfrm>
              <a:custGeom>
                <a:avLst/>
                <a:gdLst/>
                <a:ahLst/>
                <a:cxnLst/>
                <a:rect l="l" t="t" r="r" b="b"/>
                <a:pathLst>
                  <a:path w="3074" h="1444" extrusionOk="0">
                    <a:moveTo>
                      <a:pt x="2976" y="0"/>
                    </a:moveTo>
                    <a:cubicBezTo>
                      <a:pt x="2965" y="0"/>
                      <a:pt x="2954" y="3"/>
                      <a:pt x="2943" y="8"/>
                    </a:cubicBezTo>
                    <a:lnTo>
                      <a:pt x="63" y="1280"/>
                    </a:lnTo>
                    <a:cubicBezTo>
                      <a:pt x="21" y="1298"/>
                      <a:pt x="1" y="1350"/>
                      <a:pt x="21" y="1392"/>
                    </a:cubicBezTo>
                    <a:cubicBezTo>
                      <a:pt x="34" y="1424"/>
                      <a:pt x="65" y="1444"/>
                      <a:pt x="98" y="1444"/>
                    </a:cubicBezTo>
                    <a:cubicBezTo>
                      <a:pt x="110" y="1444"/>
                      <a:pt x="121" y="1441"/>
                      <a:pt x="133" y="1436"/>
                    </a:cubicBezTo>
                    <a:lnTo>
                      <a:pt x="3011" y="164"/>
                    </a:lnTo>
                    <a:cubicBezTo>
                      <a:pt x="3054" y="144"/>
                      <a:pt x="3074" y="94"/>
                      <a:pt x="3054" y="52"/>
                    </a:cubicBezTo>
                    <a:cubicBezTo>
                      <a:pt x="3040" y="20"/>
                      <a:pt x="3008" y="0"/>
                      <a:pt x="2976"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9"/>
              <p:cNvSpPr/>
              <p:nvPr/>
            </p:nvSpPr>
            <p:spPr>
              <a:xfrm>
                <a:off x="902725" y="3458663"/>
                <a:ext cx="119200" cy="16850"/>
              </a:xfrm>
              <a:custGeom>
                <a:avLst/>
                <a:gdLst/>
                <a:ahLst/>
                <a:cxnLst/>
                <a:rect l="l" t="t" r="r" b="b"/>
                <a:pathLst>
                  <a:path w="4768" h="674" extrusionOk="0">
                    <a:moveTo>
                      <a:pt x="4676" y="1"/>
                    </a:moveTo>
                    <a:cubicBezTo>
                      <a:pt x="4673" y="1"/>
                      <a:pt x="4671" y="1"/>
                      <a:pt x="4669" y="1"/>
                    </a:cubicBezTo>
                    <a:lnTo>
                      <a:pt x="81" y="504"/>
                    </a:lnTo>
                    <a:cubicBezTo>
                      <a:pt x="35" y="510"/>
                      <a:pt x="1" y="551"/>
                      <a:pt x="7" y="598"/>
                    </a:cubicBezTo>
                    <a:cubicBezTo>
                      <a:pt x="11" y="642"/>
                      <a:pt x="48" y="674"/>
                      <a:pt x="92" y="674"/>
                    </a:cubicBezTo>
                    <a:lnTo>
                      <a:pt x="101" y="674"/>
                    </a:lnTo>
                    <a:lnTo>
                      <a:pt x="4687" y="171"/>
                    </a:lnTo>
                    <a:cubicBezTo>
                      <a:pt x="4734" y="165"/>
                      <a:pt x="4767" y="124"/>
                      <a:pt x="4763" y="77"/>
                    </a:cubicBezTo>
                    <a:cubicBezTo>
                      <a:pt x="4757" y="32"/>
                      <a:pt x="4725" y="1"/>
                      <a:pt x="4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9" name="Google Shape;1409;p29"/>
          <p:cNvGrpSpPr/>
          <p:nvPr/>
        </p:nvGrpSpPr>
        <p:grpSpPr>
          <a:xfrm rot="5731928">
            <a:off x="8052660" y="330954"/>
            <a:ext cx="445888" cy="500177"/>
            <a:chOff x="1791075" y="4475209"/>
            <a:chExt cx="445907" cy="500198"/>
          </a:xfrm>
        </p:grpSpPr>
        <p:sp>
          <p:nvSpPr>
            <p:cNvPr id="1410" name="Google Shape;1410;p29"/>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 name="Google Shape;1411;p29"/>
            <p:cNvGrpSpPr/>
            <p:nvPr/>
          </p:nvGrpSpPr>
          <p:grpSpPr>
            <a:xfrm rot="-5031644">
              <a:off x="1783946" y="4525817"/>
              <a:ext cx="460166" cy="398983"/>
              <a:chOff x="4569275" y="2191338"/>
              <a:chExt cx="190525" cy="165200"/>
            </a:xfrm>
          </p:grpSpPr>
          <p:sp>
            <p:nvSpPr>
              <p:cNvPr id="1412" name="Google Shape;1412;p29"/>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9"/>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9"/>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9"/>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6" name="Google Shape;1416;p29"/>
          <p:cNvGrpSpPr/>
          <p:nvPr/>
        </p:nvGrpSpPr>
        <p:grpSpPr>
          <a:xfrm rot="5731928">
            <a:off x="8288246" y="786330"/>
            <a:ext cx="301093" cy="261071"/>
            <a:chOff x="2182017" y="4399956"/>
            <a:chExt cx="301106" cy="261082"/>
          </a:xfrm>
        </p:grpSpPr>
        <p:sp>
          <p:nvSpPr>
            <p:cNvPr id="1417" name="Google Shape;1417;p29"/>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 name="Google Shape;1418;p29"/>
            <p:cNvGrpSpPr/>
            <p:nvPr/>
          </p:nvGrpSpPr>
          <p:grpSpPr>
            <a:xfrm>
              <a:off x="2182017" y="4399956"/>
              <a:ext cx="301106" cy="261082"/>
              <a:chOff x="4569275" y="2191338"/>
              <a:chExt cx="190525" cy="165200"/>
            </a:xfrm>
          </p:grpSpPr>
          <p:sp>
            <p:nvSpPr>
              <p:cNvPr id="1419" name="Google Shape;1419;p29"/>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9"/>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9"/>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9"/>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3" name="Google Shape;1423;p29"/>
          <p:cNvGrpSpPr/>
          <p:nvPr/>
        </p:nvGrpSpPr>
        <p:grpSpPr>
          <a:xfrm rot="5731928">
            <a:off x="792671" y="450505"/>
            <a:ext cx="301093" cy="261071"/>
            <a:chOff x="2182017" y="4399956"/>
            <a:chExt cx="301106" cy="261082"/>
          </a:xfrm>
        </p:grpSpPr>
        <p:sp>
          <p:nvSpPr>
            <p:cNvPr id="1424" name="Google Shape;1424;p29"/>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 name="Google Shape;1425;p29"/>
            <p:cNvGrpSpPr/>
            <p:nvPr/>
          </p:nvGrpSpPr>
          <p:grpSpPr>
            <a:xfrm>
              <a:off x="2182017" y="4399956"/>
              <a:ext cx="301106" cy="261082"/>
              <a:chOff x="4569275" y="2191338"/>
              <a:chExt cx="190525" cy="165200"/>
            </a:xfrm>
          </p:grpSpPr>
          <p:sp>
            <p:nvSpPr>
              <p:cNvPr id="1426" name="Google Shape;1426;p29"/>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9"/>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9"/>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0" name="Google Shape;1430;p29"/>
          <p:cNvGrpSpPr/>
          <p:nvPr/>
        </p:nvGrpSpPr>
        <p:grpSpPr>
          <a:xfrm rot="-1007586">
            <a:off x="1017486" y="367036"/>
            <a:ext cx="301089" cy="261067"/>
            <a:chOff x="2182017" y="4399956"/>
            <a:chExt cx="301106" cy="261082"/>
          </a:xfrm>
        </p:grpSpPr>
        <p:sp>
          <p:nvSpPr>
            <p:cNvPr id="1431" name="Google Shape;1431;p29"/>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 name="Google Shape;1432;p29"/>
            <p:cNvGrpSpPr/>
            <p:nvPr/>
          </p:nvGrpSpPr>
          <p:grpSpPr>
            <a:xfrm>
              <a:off x="2182017" y="4399956"/>
              <a:ext cx="301106" cy="261082"/>
              <a:chOff x="4569275" y="2191338"/>
              <a:chExt cx="190525" cy="165200"/>
            </a:xfrm>
          </p:grpSpPr>
          <p:sp>
            <p:nvSpPr>
              <p:cNvPr id="1433" name="Google Shape;1433;p29"/>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9"/>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4"/>
        <p:cNvGrpSpPr/>
        <p:nvPr/>
      </p:nvGrpSpPr>
      <p:grpSpPr>
        <a:xfrm>
          <a:off x="0" y="0"/>
          <a:ext cx="0" cy="0"/>
          <a:chOff x="0" y="0"/>
          <a:chExt cx="0" cy="0"/>
        </a:xfrm>
      </p:grpSpPr>
      <p:grpSp>
        <p:nvGrpSpPr>
          <p:cNvPr id="1700" name="Google Shape;1700;p32"/>
          <p:cNvGrpSpPr/>
          <p:nvPr/>
        </p:nvGrpSpPr>
        <p:grpSpPr>
          <a:xfrm rot="-10468072">
            <a:off x="8151298" y="4193567"/>
            <a:ext cx="445888" cy="500177"/>
            <a:chOff x="1791075" y="4475209"/>
            <a:chExt cx="445907" cy="500198"/>
          </a:xfrm>
        </p:grpSpPr>
        <p:sp>
          <p:nvSpPr>
            <p:cNvPr id="1701" name="Google Shape;1701;p32"/>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2" name="Google Shape;1702;p32"/>
            <p:cNvGrpSpPr/>
            <p:nvPr/>
          </p:nvGrpSpPr>
          <p:grpSpPr>
            <a:xfrm rot="-5031644">
              <a:off x="1783946" y="4525817"/>
              <a:ext cx="460166" cy="398983"/>
              <a:chOff x="4569275" y="2191338"/>
              <a:chExt cx="190525" cy="165200"/>
            </a:xfrm>
          </p:grpSpPr>
          <p:sp>
            <p:nvSpPr>
              <p:cNvPr id="1703" name="Google Shape;1703;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 name="Google Shape;1707;p32"/>
          <p:cNvGrpSpPr/>
          <p:nvPr/>
        </p:nvGrpSpPr>
        <p:grpSpPr>
          <a:xfrm rot="-10468072">
            <a:off x="7887872" y="4476307"/>
            <a:ext cx="301093" cy="261071"/>
            <a:chOff x="2182017" y="4399956"/>
            <a:chExt cx="301106" cy="261082"/>
          </a:xfrm>
        </p:grpSpPr>
        <p:sp>
          <p:nvSpPr>
            <p:cNvPr id="1708" name="Google Shape;1708;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32"/>
            <p:cNvGrpSpPr/>
            <p:nvPr/>
          </p:nvGrpSpPr>
          <p:grpSpPr>
            <a:xfrm>
              <a:off x="2182017" y="4399956"/>
              <a:ext cx="301106" cy="261082"/>
              <a:chOff x="4569275" y="2191338"/>
              <a:chExt cx="190525" cy="165200"/>
            </a:xfrm>
          </p:grpSpPr>
          <p:sp>
            <p:nvSpPr>
              <p:cNvPr id="1710" name="Google Shape;1710;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4" name="Google Shape;1834;p32"/>
          <p:cNvGrpSpPr/>
          <p:nvPr/>
        </p:nvGrpSpPr>
        <p:grpSpPr>
          <a:xfrm rot="5731928">
            <a:off x="7697639" y="752673"/>
            <a:ext cx="301093" cy="261071"/>
            <a:chOff x="2182017" y="4399956"/>
            <a:chExt cx="301106" cy="261082"/>
          </a:xfrm>
        </p:grpSpPr>
        <p:sp>
          <p:nvSpPr>
            <p:cNvPr id="1835" name="Google Shape;1835;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 name="Google Shape;1836;p32"/>
            <p:cNvGrpSpPr/>
            <p:nvPr/>
          </p:nvGrpSpPr>
          <p:grpSpPr>
            <a:xfrm>
              <a:off x="2182017" y="4399956"/>
              <a:ext cx="301106" cy="261082"/>
              <a:chOff x="4569275" y="2191338"/>
              <a:chExt cx="190525" cy="165200"/>
            </a:xfrm>
          </p:grpSpPr>
          <p:sp>
            <p:nvSpPr>
              <p:cNvPr id="1837" name="Google Shape;1837;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1" name="Google Shape;1841;p32"/>
          <p:cNvGrpSpPr/>
          <p:nvPr/>
        </p:nvGrpSpPr>
        <p:grpSpPr>
          <a:xfrm rot="-1007586">
            <a:off x="7418833" y="839338"/>
            <a:ext cx="301089" cy="261067"/>
            <a:chOff x="2182017" y="4399956"/>
            <a:chExt cx="301106" cy="261082"/>
          </a:xfrm>
        </p:grpSpPr>
        <p:sp>
          <p:nvSpPr>
            <p:cNvPr id="1842" name="Google Shape;1842;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32"/>
            <p:cNvGrpSpPr/>
            <p:nvPr/>
          </p:nvGrpSpPr>
          <p:grpSpPr>
            <a:xfrm>
              <a:off x="2182017" y="4399956"/>
              <a:ext cx="301106" cy="261082"/>
              <a:chOff x="4569275" y="2191338"/>
              <a:chExt cx="190525" cy="165200"/>
            </a:xfrm>
          </p:grpSpPr>
          <p:sp>
            <p:nvSpPr>
              <p:cNvPr id="1844" name="Google Shape;1844;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Picture 3">
            <a:extLst>
              <a:ext uri="{FF2B5EF4-FFF2-40B4-BE49-F238E27FC236}">
                <a16:creationId xmlns="" xmlns:a16="http://schemas.microsoft.com/office/drawing/2014/main" id="{5E2D096E-068C-693F-A04B-FAC19C2B5742}"/>
              </a:ext>
            </a:extLst>
          </p:cNvPr>
          <p:cNvPicPr>
            <a:picLocks noChangeAspect="1"/>
          </p:cNvPicPr>
          <p:nvPr/>
        </p:nvPicPr>
        <p:blipFill>
          <a:blip r:embed="rId3"/>
          <a:stretch>
            <a:fillRect/>
          </a:stretch>
        </p:blipFill>
        <p:spPr>
          <a:xfrm>
            <a:off x="567696" y="424631"/>
            <a:ext cx="7990576" cy="4399556"/>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grpSp>
        <p:nvGrpSpPr>
          <p:cNvPr id="1714" name="Google Shape;1714;p32"/>
          <p:cNvGrpSpPr/>
          <p:nvPr/>
        </p:nvGrpSpPr>
        <p:grpSpPr>
          <a:xfrm flipH="1">
            <a:off x="7636754" y="2596907"/>
            <a:ext cx="1584701" cy="2391692"/>
            <a:chOff x="7544770" y="3024015"/>
            <a:chExt cx="1169262" cy="1764695"/>
          </a:xfrm>
        </p:grpSpPr>
        <p:grpSp>
          <p:nvGrpSpPr>
            <p:cNvPr id="1715" name="Google Shape;1715;p32"/>
            <p:cNvGrpSpPr/>
            <p:nvPr/>
          </p:nvGrpSpPr>
          <p:grpSpPr>
            <a:xfrm>
              <a:off x="7544842" y="3024015"/>
              <a:ext cx="1169134" cy="1764695"/>
              <a:chOff x="5280088" y="2697258"/>
              <a:chExt cx="913600" cy="1378992"/>
            </a:xfrm>
          </p:grpSpPr>
          <p:sp>
            <p:nvSpPr>
              <p:cNvPr id="1716" name="Google Shape;1716;p32"/>
              <p:cNvSpPr/>
              <p:nvPr/>
            </p:nvSpPr>
            <p:spPr>
              <a:xfrm>
                <a:off x="5801425" y="2722263"/>
                <a:ext cx="70550" cy="88225"/>
              </a:xfrm>
              <a:custGeom>
                <a:avLst/>
                <a:gdLst/>
                <a:ahLst/>
                <a:cxnLst/>
                <a:rect l="l" t="t" r="r" b="b"/>
                <a:pathLst>
                  <a:path w="2822" h="3529" extrusionOk="0">
                    <a:moveTo>
                      <a:pt x="2734" y="0"/>
                    </a:moveTo>
                    <a:cubicBezTo>
                      <a:pt x="2730" y="0"/>
                      <a:pt x="2726" y="0"/>
                      <a:pt x="2723" y="1"/>
                    </a:cubicBezTo>
                    <a:cubicBezTo>
                      <a:pt x="523" y="245"/>
                      <a:pt x="13" y="3400"/>
                      <a:pt x="8" y="3432"/>
                    </a:cubicBezTo>
                    <a:cubicBezTo>
                      <a:pt x="1" y="3477"/>
                      <a:pt x="34" y="3521"/>
                      <a:pt x="80" y="3529"/>
                    </a:cubicBezTo>
                    <a:lnTo>
                      <a:pt x="93" y="3529"/>
                    </a:lnTo>
                    <a:cubicBezTo>
                      <a:pt x="134" y="3529"/>
                      <a:pt x="171" y="3500"/>
                      <a:pt x="177" y="3458"/>
                    </a:cubicBezTo>
                    <a:cubicBezTo>
                      <a:pt x="181" y="3427"/>
                      <a:pt x="673" y="400"/>
                      <a:pt x="2741" y="169"/>
                    </a:cubicBezTo>
                    <a:cubicBezTo>
                      <a:pt x="2788" y="165"/>
                      <a:pt x="2821" y="122"/>
                      <a:pt x="2817" y="75"/>
                    </a:cubicBezTo>
                    <a:cubicBezTo>
                      <a:pt x="2811" y="33"/>
                      <a:pt x="2778" y="0"/>
                      <a:pt x="2734"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2"/>
              <p:cNvSpPr/>
              <p:nvPr/>
            </p:nvSpPr>
            <p:spPr>
              <a:xfrm>
                <a:off x="5622775" y="2758238"/>
                <a:ext cx="70825" cy="52250"/>
              </a:xfrm>
              <a:custGeom>
                <a:avLst/>
                <a:gdLst/>
                <a:ahLst/>
                <a:cxnLst/>
                <a:rect l="l" t="t" r="r" b="b"/>
                <a:pathLst>
                  <a:path w="2833" h="2090" extrusionOk="0">
                    <a:moveTo>
                      <a:pt x="97" y="1"/>
                    </a:moveTo>
                    <a:cubicBezTo>
                      <a:pt x="62" y="1"/>
                      <a:pt x="28" y="23"/>
                      <a:pt x="16" y="59"/>
                    </a:cubicBezTo>
                    <a:cubicBezTo>
                      <a:pt x="1" y="103"/>
                      <a:pt x="25" y="151"/>
                      <a:pt x="71" y="166"/>
                    </a:cubicBezTo>
                    <a:cubicBezTo>
                      <a:pt x="1470" y="633"/>
                      <a:pt x="2659" y="2046"/>
                      <a:pt x="2671" y="2060"/>
                    </a:cubicBezTo>
                    <a:cubicBezTo>
                      <a:pt x="2688" y="2079"/>
                      <a:pt x="2712" y="2090"/>
                      <a:pt x="2737" y="2090"/>
                    </a:cubicBezTo>
                    <a:cubicBezTo>
                      <a:pt x="2756" y="2090"/>
                      <a:pt x="2775" y="2084"/>
                      <a:pt x="2791" y="2070"/>
                    </a:cubicBezTo>
                    <a:cubicBezTo>
                      <a:pt x="2828" y="2040"/>
                      <a:pt x="2832" y="1987"/>
                      <a:pt x="2802" y="1950"/>
                    </a:cubicBezTo>
                    <a:cubicBezTo>
                      <a:pt x="2752" y="1891"/>
                      <a:pt x="1571" y="487"/>
                      <a:pt x="124" y="6"/>
                    </a:cubicBezTo>
                    <a:cubicBezTo>
                      <a:pt x="115" y="2"/>
                      <a:pt x="106" y="1"/>
                      <a:pt x="97"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2"/>
              <p:cNvSpPr/>
              <p:nvPr/>
            </p:nvSpPr>
            <p:spPr>
              <a:xfrm>
                <a:off x="5280088" y="2824175"/>
                <a:ext cx="913600" cy="1252075"/>
              </a:xfrm>
              <a:custGeom>
                <a:avLst/>
                <a:gdLst/>
                <a:ahLst/>
                <a:cxnLst/>
                <a:rect l="l" t="t" r="r" b="b"/>
                <a:pathLst>
                  <a:path w="36544" h="50083" extrusionOk="0">
                    <a:moveTo>
                      <a:pt x="24219" y="49361"/>
                    </a:moveTo>
                    <a:cubicBezTo>
                      <a:pt x="24224" y="49369"/>
                      <a:pt x="24228" y="49375"/>
                      <a:pt x="24233" y="49383"/>
                    </a:cubicBezTo>
                    <a:cubicBezTo>
                      <a:pt x="24222" y="49386"/>
                      <a:pt x="24211" y="49389"/>
                      <a:pt x="24201" y="49393"/>
                    </a:cubicBezTo>
                    <a:cubicBezTo>
                      <a:pt x="24207" y="49383"/>
                      <a:pt x="24213" y="49372"/>
                      <a:pt x="24219" y="49361"/>
                    </a:cubicBezTo>
                    <a:close/>
                    <a:moveTo>
                      <a:pt x="19692" y="1"/>
                    </a:moveTo>
                    <a:cubicBezTo>
                      <a:pt x="19652" y="1"/>
                      <a:pt x="19617" y="32"/>
                      <a:pt x="19610" y="72"/>
                    </a:cubicBezTo>
                    <a:cubicBezTo>
                      <a:pt x="19609" y="77"/>
                      <a:pt x="19609" y="83"/>
                      <a:pt x="19609" y="87"/>
                    </a:cubicBezTo>
                    <a:cubicBezTo>
                      <a:pt x="18515" y="98"/>
                      <a:pt x="17469" y="305"/>
                      <a:pt x="16504" y="676"/>
                    </a:cubicBezTo>
                    <a:cubicBezTo>
                      <a:pt x="10301" y="2790"/>
                      <a:pt x="10380" y="8258"/>
                      <a:pt x="10740" y="10641"/>
                    </a:cubicBezTo>
                    <a:cubicBezTo>
                      <a:pt x="10987" y="12280"/>
                      <a:pt x="11764" y="13266"/>
                      <a:pt x="13257" y="13837"/>
                    </a:cubicBezTo>
                    <a:cubicBezTo>
                      <a:pt x="13401" y="13965"/>
                      <a:pt x="14931" y="15334"/>
                      <a:pt x="15452" y="16735"/>
                    </a:cubicBezTo>
                    <a:cubicBezTo>
                      <a:pt x="15453" y="16740"/>
                      <a:pt x="15455" y="16746"/>
                      <a:pt x="15458" y="16752"/>
                    </a:cubicBezTo>
                    <a:cubicBezTo>
                      <a:pt x="15581" y="17084"/>
                      <a:pt x="15645" y="17418"/>
                      <a:pt x="15619" y="17739"/>
                    </a:cubicBezTo>
                    <a:cubicBezTo>
                      <a:pt x="15324" y="17935"/>
                      <a:pt x="15036" y="18156"/>
                      <a:pt x="14757" y="18402"/>
                    </a:cubicBezTo>
                    <a:cubicBezTo>
                      <a:pt x="14729" y="18379"/>
                      <a:pt x="14700" y="18360"/>
                      <a:pt x="14669" y="18341"/>
                    </a:cubicBezTo>
                    <a:cubicBezTo>
                      <a:pt x="14342" y="18056"/>
                      <a:pt x="13523" y="17905"/>
                      <a:pt x="13007" y="17905"/>
                    </a:cubicBezTo>
                    <a:cubicBezTo>
                      <a:pt x="12894" y="17905"/>
                      <a:pt x="12796" y="17913"/>
                      <a:pt x="12721" y="17927"/>
                    </a:cubicBezTo>
                    <a:lnTo>
                      <a:pt x="2384" y="20257"/>
                    </a:lnTo>
                    <a:cubicBezTo>
                      <a:pt x="2331" y="20268"/>
                      <a:pt x="2279" y="20280"/>
                      <a:pt x="2227" y="20295"/>
                    </a:cubicBezTo>
                    <a:cubicBezTo>
                      <a:pt x="2217" y="20271"/>
                      <a:pt x="2205" y="20248"/>
                      <a:pt x="2189" y="20227"/>
                    </a:cubicBezTo>
                    <a:cubicBezTo>
                      <a:pt x="2068" y="20046"/>
                      <a:pt x="1857" y="19955"/>
                      <a:pt x="1576" y="19954"/>
                    </a:cubicBezTo>
                    <a:cubicBezTo>
                      <a:pt x="1315" y="19958"/>
                      <a:pt x="1031" y="20055"/>
                      <a:pt x="776" y="20227"/>
                    </a:cubicBezTo>
                    <a:cubicBezTo>
                      <a:pt x="240" y="20587"/>
                      <a:pt x="0" y="21174"/>
                      <a:pt x="243" y="21536"/>
                    </a:cubicBezTo>
                    <a:cubicBezTo>
                      <a:pt x="346" y="21689"/>
                      <a:pt x="521" y="21777"/>
                      <a:pt x="731" y="21800"/>
                    </a:cubicBezTo>
                    <a:cubicBezTo>
                      <a:pt x="500" y="22115"/>
                      <a:pt x="438" y="22471"/>
                      <a:pt x="605" y="22720"/>
                    </a:cubicBezTo>
                    <a:cubicBezTo>
                      <a:pt x="691" y="22849"/>
                      <a:pt x="828" y="22931"/>
                      <a:pt x="990" y="22967"/>
                    </a:cubicBezTo>
                    <a:cubicBezTo>
                      <a:pt x="995" y="23008"/>
                      <a:pt x="999" y="23049"/>
                      <a:pt x="1005" y="23090"/>
                    </a:cubicBezTo>
                    <a:cubicBezTo>
                      <a:pt x="841" y="23374"/>
                      <a:pt x="813" y="23675"/>
                      <a:pt x="958" y="23892"/>
                    </a:cubicBezTo>
                    <a:cubicBezTo>
                      <a:pt x="1021" y="23984"/>
                      <a:pt x="1109" y="24056"/>
                      <a:pt x="1216" y="24101"/>
                    </a:cubicBezTo>
                    <a:cubicBezTo>
                      <a:pt x="1224" y="24127"/>
                      <a:pt x="1233" y="24154"/>
                      <a:pt x="1241" y="24180"/>
                    </a:cubicBezTo>
                    <a:cubicBezTo>
                      <a:pt x="1087" y="24423"/>
                      <a:pt x="1057" y="24684"/>
                      <a:pt x="1188" y="24877"/>
                    </a:cubicBezTo>
                    <a:cubicBezTo>
                      <a:pt x="1283" y="25020"/>
                      <a:pt x="1447" y="25096"/>
                      <a:pt x="1640" y="25106"/>
                    </a:cubicBezTo>
                    <a:cubicBezTo>
                      <a:pt x="2001" y="25753"/>
                      <a:pt x="2555" y="26410"/>
                      <a:pt x="3375" y="27036"/>
                    </a:cubicBezTo>
                    <a:cubicBezTo>
                      <a:pt x="3680" y="27270"/>
                      <a:pt x="4048" y="27388"/>
                      <a:pt x="4423" y="27388"/>
                    </a:cubicBezTo>
                    <a:cubicBezTo>
                      <a:pt x="4731" y="27388"/>
                      <a:pt x="5045" y="27306"/>
                      <a:pt x="5330" y="27142"/>
                    </a:cubicBezTo>
                    <a:lnTo>
                      <a:pt x="11874" y="22229"/>
                    </a:lnTo>
                    <a:lnTo>
                      <a:pt x="11874" y="22229"/>
                    </a:lnTo>
                    <a:cubicBezTo>
                      <a:pt x="11556" y="22834"/>
                      <a:pt x="11271" y="23461"/>
                      <a:pt x="11022" y="24094"/>
                    </a:cubicBezTo>
                    <a:cubicBezTo>
                      <a:pt x="11019" y="24097"/>
                      <a:pt x="11017" y="24101"/>
                      <a:pt x="11016" y="24106"/>
                    </a:cubicBezTo>
                    <a:cubicBezTo>
                      <a:pt x="10330" y="25849"/>
                      <a:pt x="9927" y="27613"/>
                      <a:pt x="9865" y="29125"/>
                    </a:cubicBezTo>
                    <a:cubicBezTo>
                      <a:pt x="9865" y="29144"/>
                      <a:pt x="9864" y="29163"/>
                      <a:pt x="9864" y="29181"/>
                    </a:cubicBezTo>
                    <a:cubicBezTo>
                      <a:pt x="9862" y="29201"/>
                      <a:pt x="9862" y="29220"/>
                      <a:pt x="9862" y="29240"/>
                    </a:cubicBezTo>
                    <a:cubicBezTo>
                      <a:pt x="9861" y="29280"/>
                      <a:pt x="9859" y="29317"/>
                      <a:pt x="9859" y="29357"/>
                    </a:cubicBezTo>
                    <a:cubicBezTo>
                      <a:pt x="9859" y="29368"/>
                      <a:pt x="9859" y="29378"/>
                      <a:pt x="9859" y="29389"/>
                    </a:cubicBezTo>
                    <a:cubicBezTo>
                      <a:pt x="9858" y="29434"/>
                      <a:pt x="9858" y="29477"/>
                      <a:pt x="9858" y="29521"/>
                    </a:cubicBezTo>
                    <a:cubicBezTo>
                      <a:pt x="9858" y="32295"/>
                      <a:pt x="11105" y="34775"/>
                      <a:pt x="13055" y="36401"/>
                    </a:cubicBezTo>
                    <a:cubicBezTo>
                      <a:pt x="12999" y="36482"/>
                      <a:pt x="12955" y="36573"/>
                      <a:pt x="12927" y="36674"/>
                    </a:cubicBezTo>
                    <a:lnTo>
                      <a:pt x="10565" y="47004"/>
                    </a:lnTo>
                    <a:cubicBezTo>
                      <a:pt x="10550" y="47055"/>
                      <a:pt x="10539" y="47108"/>
                      <a:pt x="10532" y="47160"/>
                    </a:cubicBezTo>
                    <a:cubicBezTo>
                      <a:pt x="10504" y="47160"/>
                      <a:pt x="10478" y="47162"/>
                      <a:pt x="10453" y="47165"/>
                    </a:cubicBezTo>
                    <a:cubicBezTo>
                      <a:pt x="10237" y="47196"/>
                      <a:pt x="10056" y="47351"/>
                      <a:pt x="9941" y="47602"/>
                    </a:cubicBezTo>
                    <a:cubicBezTo>
                      <a:pt x="9833" y="47839"/>
                      <a:pt x="9798" y="48136"/>
                      <a:pt x="9842" y="48440"/>
                    </a:cubicBezTo>
                    <a:cubicBezTo>
                      <a:pt x="9886" y="48743"/>
                      <a:pt x="10005" y="49018"/>
                      <a:pt x="10178" y="49214"/>
                    </a:cubicBezTo>
                    <a:cubicBezTo>
                      <a:pt x="10336" y="49396"/>
                      <a:pt x="10522" y="49492"/>
                      <a:pt x="10712" y="49492"/>
                    </a:cubicBezTo>
                    <a:cubicBezTo>
                      <a:pt x="10738" y="49492"/>
                      <a:pt x="10765" y="49490"/>
                      <a:pt x="10793" y="49486"/>
                    </a:cubicBezTo>
                    <a:cubicBezTo>
                      <a:pt x="10972" y="49460"/>
                      <a:pt x="11128" y="49346"/>
                      <a:pt x="11242" y="49164"/>
                    </a:cubicBezTo>
                    <a:cubicBezTo>
                      <a:pt x="11289" y="49250"/>
                      <a:pt x="11342" y="49329"/>
                      <a:pt x="11403" y="49399"/>
                    </a:cubicBezTo>
                    <a:cubicBezTo>
                      <a:pt x="11561" y="49580"/>
                      <a:pt x="11748" y="49677"/>
                      <a:pt x="11937" y="49677"/>
                    </a:cubicBezTo>
                    <a:cubicBezTo>
                      <a:pt x="11963" y="49677"/>
                      <a:pt x="11991" y="49674"/>
                      <a:pt x="12018" y="49671"/>
                    </a:cubicBezTo>
                    <a:cubicBezTo>
                      <a:pt x="12170" y="49648"/>
                      <a:pt x="12303" y="49565"/>
                      <a:pt x="12410" y="49431"/>
                    </a:cubicBezTo>
                    <a:cubicBezTo>
                      <a:pt x="12447" y="49445"/>
                      <a:pt x="12485" y="49457"/>
                      <a:pt x="12525" y="49471"/>
                    </a:cubicBezTo>
                    <a:cubicBezTo>
                      <a:pt x="12690" y="49714"/>
                      <a:pt x="12917" y="49864"/>
                      <a:pt x="13149" y="49864"/>
                    </a:cubicBezTo>
                    <a:cubicBezTo>
                      <a:pt x="13175" y="49864"/>
                      <a:pt x="13200" y="49862"/>
                      <a:pt x="13226" y="49858"/>
                    </a:cubicBezTo>
                    <a:cubicBezTo>
                      <a:pt x="13337" y="49841"/>
                      <a:pt x="13439" y="49791"/>
                      <a:pt x="13525" y="49715"/>
                    </a:cubicBezTo>
                    <a:cubicBezTo>
                      <a:pt x="13553" y="49720"/>
                      <a:pt x="13580" y="49724"/>
                      <a:pt x="13609" y="49727"/>
                    </a:cubicBezTo>
                    <a:cubicBezTo>
                      <a:pt x="13745" y="49947"/>
                      <a:pt x="13940" y="50082"/>
                      <a:pt x="14146" y="50082"/>
                    </a:cubicBezTo>
                    <a:cubicBezTo>
                      <a:pt x="14169" y="50082"/>
                      <a:pt x="14192" y="50081"/>
                      <a:pt x="14215" y="50078"/>
                    </a:cubicBezTo>
                    <a:cubicBezTo>
                      <a:pt x="14385" y="50054"/>
                      <a:pt x="14524" y="49938"/>
                      <a:pt x="14615" y="49768"/>
                    </a:cubicBezTo>
                    <a:cubicBezTo>
                      <a:pt x="15356" y="49721"/>
                      <a:pt x="16188" y="49506"/>
                      <a:pt x="17105" y="49036"/>
                    </a:cubicBezTo>
                    <a:cubicBezTo>
                      <a:pt x="17732" y="48718"/>
                      <a:pt x="18101" y="48047"/>
                      <a:pt x="18048" y="47330"/>
                    </a:cubicBezTo>
                    <a:lnTo>
                      <a:pt x="17477" y="38321"/>
                    </a:lnTo>
                    <a:lnTo>
                      <a:pt x="17477" y="38321"/>
                    </a:lnTo>
                    <a:cubicBezTo>
                      <a:pt x="17811" y="38361"/>
                      <a:pt x="18150" y="38382"/>
                      <a:pt x="18490" y="38382"/>
                    </a:cubicBezTo>
                    <a:cubicBezTo>
                      <a:pt x="18535" y="38382"/>
                      <a:pt x="18581" y="38381"/>
                      <a:pt x="18625" y="38381"/>
                    </a:cubicBezTo>
                    <a:lnTo>
                      <a:pt x="18657" y="38381"/>
                    </a:lnTo>
                    <a:cubicBezTo>
                      <a:pt x="18695" y="38379"/>
                      <a:pt x="18734" y="38379"/>
                      <a:pt x="18774" y="38378"/>
                    </a:cubicBezTo>
                    <a:cubicBezTo>
                      <a:pt x="18778" y="38378"/>
                      <a:pt x="18784" y="38376"/>
                      <a:pt x="18789" y="38376"/>
                    </a:cubicBezTo>
                    <a:cubicBezTo>
                      <a:pt x="18982" y="38370"/>
                      <a:pt x="19171" y="38356"/>
                      <a:pt x="19360" y="38337"/>
                    </a:cubicBezTo>
                    <a:lnTo>
                      <a:pt x="19360" y="38337"/>
                    </a:lnTo>
                    <a:lnTo>
                      <a:pt x="18789" y="47335"/>
                    </a:lnTo>
                    <a:cubicBezTo>
                      <a:pt x="18786" y="47377"/>
                      <a:pt x="18784" y="47420"/>
                      <a:pt x="18784" y="47461"/>
                    </a:cubicBezTo>
                    <a:cubicBezTo>
                      <a:pt x="18784" y="47940"/>
                      <a:pt x="18983" y="48397"/>
                      <a:pt x="19329" y="48715"/>
                    </a:cubicBezTo>
                    <a:cubicBezTo>
                      <a:pt x="19435" y="48810"/>
                      <a:pt x="19554" y="48894"/>
                      <a:pt x="19686" y="48961"/>
                    </a:cubicBezTo>
                    <a:cubicBezTo>
                      <a:pt x="19766" y="49002"/>
                      <a:pt x="19845" y="49041"/>
                      <a:pt x="19924" y="49077"/>
                    </a:cubicBezTo>
                    <a:cubicBezTo>
                      <a:pt x="20003" y="49115"/>
                      <a:pt x="20081" y="49150"/>
                      <a:pt x="20160" y="49184"/>
                    </a:cubicBezTo>
                    <a:cubicBezTo>
                      <a:pt x="20198" y="49200"/>
                      <a:pt x="20237" y="49217"/>
                      <a:pt x="20275" y="49232"/>
                    </a:cubicBezTo>
                    <a:cubicBezTo>
                      <a:pt x="20644" y="49383"/>
                      <a:pt x="20996" y="49492"/>
                      <a:pt x="21333" y="49565"/>
                    </a:cubicBezTo>
                    <a:cubicBezTo>
                      <a:pt x="21574" y="49633"/>
                      <a:pt x="21810" y="49683"/>
                      <a:pt x="22036" y="49718"/>
                    </a:cubicBezTo>
                    <a:cubicBezTo>
                      <a:pt x="22127" y="49915"/>
                      <a:pt x="22276" y="50051"/>
                      <a:pt x="22463" y="50078"/>
                    </a:cubicBezTo>
                    <a:cubicBezTo>
                      <a:pt x="22485" y="50081"/>
                      <a:pt x="22508" y="50082"/>
                      <a:pt x="22531" y="50082"/>
                    </a:cubicBezTo>
                    <a:cubicBezTo>
                      <a:pt x="22722" y="50082"/>
                      <a:pt x="22903" y="49966"/>
                      <a:pt x="23038" y="49773"/>
                    </a:cubicBezTo>
                    <a:cubicBezTo>
                      <a:pt x="23096" y="49770"/>
                      <a:pt x="23153" y="49767"/>
                      <a:pt x="23211" y="49761"/>
                    </a:cubicBezTo>
                    <a:cubicBezTo>
                      <a:pt x="23282" y="49812"/>
                      <a:pt x="23363" y="49846"/>
                      <a:pt x="23449" y="49858"/>
                    </a:cubicBezTo>
                    <a:cubicBezTo>
                      <a:pt x="23475" y="49862"/>
                      <a:pt x="23501" y="49864"/>
                      <a:pt x="23527" y="49864"/>
                    </a:cubicBezTo>
                    <a:cubicBezTo>
                      <a:pt x="23707" y="49864"/>
                      <a:pt x="23884" y="49773"/>
                      <a:pt x="24031" y="49619"/>
                    </a:cubicBezTo>
                    <a:cubicBezTo>
                      <a:pt x="24142" y="49591"/>
                      <a:pt x="24249" y="49557"/>
                      <a:pt x="24353" y="49521"/>
                    </a:cubicBezTo>
                    <a:cubicBezTo>
                      <a:pt x="24442" y="49601"/>
                      <a:pt x="24544" y="49653"/>
                      <a:pt x="24659" y="49669"/>
                    </a:cubicBezTo>
                    <a:cubicBezTo>
                      <a:pt x="24685" y="49674"/>
                      <a:pt x="24712" y="49676"/>
                      <a:pt x="24740" y="49676"/>
                    </a:cubicBezTo>
                    <a:cubicBezTo>
                      <a:pt x="24928" y="49676"/>
                      <a:pt x="25115" y="49580"/>
                      <a:pt x="25274" y="49399"/>
                    </a:cubicBezTo>
                    <a:cubicBezTo>
                      <a:pt x="25335" y="49329"/>
                      <a:pt x="25388" y="49250"/>
                      <a:pt x="25435" y="49164"/>
                    </a:cubicBezTo>
                    <a:cubicBezTo>
                      <a:pt x="25547" y="49346"/>
                      <a:pt x="25704" y="49458"/>
                      <a:pt x="25884" y="49486"/>
                    </a:cubicBezTo>
                    <a:cubicBezTo>
                      <a:pt x="25912" y="49489"/>
                      <a:pt x="25938" y="49492"/>
                      <a:pt x="25965" y="49492"/>
                    </a:cubicBezTo>
                    <a:cubicBezTo>
                      <a:pt x="26153" y="49492"/>
                      <a:pt x="26341" y="49395"/>
                      <a:pt x="26499" y="49214"/>
                    </a:cubicBezTo>
                    <a:cubicBezTo>
                      <a:pt x="26671" y="49018"/>
                      <a:pt x="26791" y="48742"/>
                      <a:pt x="26835" y="48440"/>
                    </a:cubicBezTo>
                    <a:cubicBezTo>
                      <a:pt x="26879" y="48136"/>
                      <a:pt x="26844" y="47839"/>
                      <a:pt x="26735" y="47600"/>
                    </a:cubicBezTo>
                    <a:cubicBezTo>
                      <a:pt x="26636" y="47386"/>
                      <a:pt x="26489" y="47242"/>
                      <a:pt x="26313" y="47186"/>
                    </a:cubicBezTo>
                    <a:cubicBezTo>
                      <a:pt x="26302" y="47118"/>
                      <a:pt x="26288" y="47051"/>
                      <a:pt x="26270" y="46984"/>
                    </a:cubicBezTo>
                    <a:lnTo>
                      <a:pt x="23908" y="36655"/>
                    </a:lnTo>
                    <a:cubicBezTo>
                      <a:pt x="23908" y="36653"/>
                      <a:pt x="23908" y="36653"/>
                      <a:pt x="23908" y="36652"/>
                    </a:cubicBezTo>
                    <a:cubicBezTo>
                      <a:pt x="23891" y="36589"/>
                      <a:pt x="23867" y="36529"/>
                      <a:pt x="23838" y="36471"/>
                    </a:cubicBezTo>
                    <a:cubicBezTo>
                      <a:pt x="25837" y="34846"/>
                      <a:pt x="27123" y="32336"/>
                      <a:pt x="27123" y="29521"/>
                    </a:cubicBezTo>
                    <a:lnTo>
                      <a:pt x="27123" y="29521"/>
                    </a:lnTo>
                    <a:lnTo>
                      <a:pt x="27122" y="29522"/>
                    </a:lnTo>
                    <a:cubicBezTo>
                      <a:pt x="27122" y="26623"/>
                      <a:pt x="25831" y="22852"/>
                      <a:pt x="23833" y="20169"/>
                    </a:cubicBezTo>
                    <a:lnTo>
                      <a:pt x="34565" y="18483"/>
                    </a:lnTo>
                    <a:cubicBezTo>
                      <a:pt x="35256" y="18281"/>
                      <a:pt x="35754" y="17699"/>
                      <a:pt x="35834" y="17001"/>
                    </a:cubicBezTo>
                    <a:cubicBezTo>
                      <a:pt x="35859" y="16779"/>
                      <a:pt x="35874" y="16565"/>
                      <a:pt x="35881" y="16359"/>
                    </a:cubicBezTo>
                    <a:cubicBezTo>
                      <a:pt x="36278" y="16248"/>
                      <a:pt x="36543" y="15976"/>
                      <a:pt x="36517" y="15676"/>
                    </a:cubicBezTo>
                    <a:cubicBezTo>
                      <a:pt x="36496" y="15425"/>
                      <a:pt x="36282" y="15228"/>
                      <a:pt x="35974" y="15144"/>
                    </a:cubicBezTo>
                    <a:cubicBezTo>
                      <a:pt x="36051" y="15027"/>
                      <a:pt x="36091" y="14897"/>
                      <a:pt x="36080" y="14765"/>
                    </a:cubicBezTo>
                    <a:cubicBezTo>
                      <a:pt x="36062" y="14548"/>
                      <a:pt x="35918" y="14356"/>
                      <a:pt x="35676" y="14227"/>
                    </a:cubicBezTo>
                    <a:cubicBezTo>
                      <a:pt x="35640" y="14208"/>
                      <a:pt x="35602" y="14191"/>
                      <a:pt x="35564" y="14176"/>
                    </a:cubicBezTo>
                    <a:cubicBezTo>
                      <a:pt x="35546" y="14126"/>
                      <a:pt x="35528" y="14075"/>
                      <a:pt x="35508" y="14027"/>
                    </a:cubicBezTo>
                    <a:cubicBezTo>
                      <a:pt x="35594" y="13902"/>
                      <a:pt x="35634" y="13767"/>
                      <a:pt x="35623" y="13629"/>
                    </a:cubicBezTo>
                    <a:cubicBezTo>
                      <a:pt x="35605" y="13412"/>
                      <a:pt x="35461" y="13221"/>
                      <a:pt x="35218" y="13092"/>
                    </a:cubicBezTo>
                    <a:cubicBezTo>
                      <a:pt x="35137" y="13049"/>
                      <a:pt x="35048" y="13014"/>
                      <a:pt x="34954" y="12988"/>
                    </a:cubicBezTo>
                    <a:cubicBezTo>
                      <a:pt x="35106" y="12837"/>
                      <a:pt x="35180" y="12659"/>
                      <a:pt x="35165" y="12477"/>
                    </a:cubicBezTo>
                    <a:cubicBezTo>
                      <a:pt x="35147" y="12260"/>
                      <a:pt x="35002" y="12070"/>
                      <a:pt x="34761" y="11941"/>
                    </a:cubicBezTo>
                    <a:cubicBezTo>
                      <a:pt x="34567" y="11837"/>
                      <a:pt x="34326" y="11783"/>
                      <a:pt x="34073" y="11783"/>
                    </a:cubicBezTo>
                    <a:cubicBezTo>
                      <a:pt x="34025" y="11783"/>
                      <a:pt x="33977" y="11785"/>
                      <a:pt x="33929" y="11789"/>
                    </a:cubicBezTo>
                    <a:cubicBezTo>
                      <a:pt x="33911" y="11791"/>
                      <a:pt x="33891" y="11794"/>
                      <a:pt x="33873" y="11795"/>
                    </a:cubicBezTo>
                    <a:cubicBezTo>
                      <a:pt x="33823" y="11754"/>
                      <a:pt x="33771" y="11715"/>
                      <a:pt x="33721" y="11677"/>
                    </a:cubicBezTo>
                    <a:cubicBezTo>
                      <a:pt x="33671" y="11640"/>
                      <a:pt x="33622" y="11604"/>
                      <a:pt x="33574" y="11571"/>
                    </a:cubicBezTo>
                    <a:cubicBezTo>
                      <a:pt x="33557" y="11558"/>
                      <a:pt x="33539" y="11548"/>
                      <a:pt x="33522" y="11536"/>
                    </a:cubicBezTo>
                    <a:cubicBezTo>
                      <a:pt x="33516" y="11533"/>
                      <a:pt x="33510" y="11530"/>
                      <a:pt x="33504" y="11525"/>
                    </a:cubicBezTo>
                    <a:cubicBezTo>
                      <a:pt x="33492" y="11517"/>
                      <a:pt x="33480" y="11511"/>
                      <a:pt x="33469" y="11504"/>
                    </a:cubicBezTo>
                    <a:cubicBezTo>
                      <a:pt x="33461" y="11499"/>
                      <a:pt x="33454" y="11496"/>
                      <a:pt x="33446" y="11492"/>
                    </a:cubicBezTo>
                    <a:cubicBezTo>
                      <a:pt x="33436" y="11486"/>
                      <a:pt x="33425" y="11479"/>
                      <a:pt x="33414" y="11473"/>
                    </a:cubicBezTo>
                    <a:cubicBezTo>
                      <a:pt x="33407" y="11469"/>
                      <a:pt x="33399" y="11466"/>
                      <a:pt x="33392" y="11461"/>
                    </a:cubicBezTo>
                    <a:cubicBezTo>
                      <a:pt x="33381" y="11455"/>
                      <a:pt x="33370" y="11451"/>
                      <a:pt x="33360" y="11445"/>
                    </a:cubicBezTo>
                    <a:cubicBezTo>
                      <a:pt x="33351" y="11442"/>
                      <a:pt x="33343" y="11437"/>
                      <a:pt x="33335" y="11434"/>
                    </a:cubicBezTo>
                    <a:cubicBezTo>
                      <a:pt x="33325" y="11428"/>
                      <a:pt x="33314" y="11423"/>
                      <a:pt x="33304" y="11419"/>
                    </a:cubicBezTo>
                    <a:cubicBezTo>
                      <a:pt x="33294" y="11416"/>
                      <a:pt x="33287" y="11411"/>
                      <a:pt x="33279" y="11408"/>
                    </a:cubicBezTo>
                    <a:cubicBezTo>
                      <a:pt x="33267" y="11404"/>
                      <a:pt x="33256" y="11399"/>
                      <a:pt x="33244" y="11394"/>
                    </a:cubicBezTo>
                    <a:cubicBezTo>
                      <a:pt x="33237" y="11391"/>
                      <a:pt x="33231" y="11388"/>
                      <a:pt x="33223" y="11385"/>
                    </a:cubicBezTo>
                    <a:cubicBezTo>
                      <a:pt x="33208" y="11379"/>
                      <a:pt x="33194" y="11375"/>
                      <a:pt x="33181" y="11370"/>
                    </a:cubicBezTo>
                    <a:lnTo>
                      <a:pt x="33156" y="11361"/>
                    </a:lnTo>
                    <a:cubicBezTo>
                      <a:pt x="33140" y="11356"/>
                      <a:pt x="33124" y="11350"/>
                      <a:pt x="33109" y="11346"/>
                    </a:cubicBezTo>
                    <a:cubicBezTo>
                      <a:pt x="33100" y="11343"/>
                      <a:pt x="33093" y="11341"/>
                      <a:pt x="33083" y="11338"/>
                    </a:cubicBezTo>
                    <a:cubicBezTo>
                      <a:pt x="33073" y="11335"/>
                      <a:pt x="33062" y="11332"/>
                      <a:pt x="33052" y="11329"/>
                    </a:cubicBezTo>
                    <a:cubicBezTo>
                      <a:pt x="33042" y="11328"/>
                      <a:pt x="33032" y="11325"/>
                      <a:pt x="33023" y="11323"/>
                    </a:cubicBezTo>
                    <a:cubicBezTo>
                      <a:pt x="33014" y="11320"/>
                      <a:pt x="33003" y="11317"/>
                      <a:pt x="32992" y="11316"/>
                    </a:cubicBezTo>
                    <a:cubicBezTo>
                      <a:pt x="32983" y="11312"/>
                      <a:pt x="32973" y="11311"/>
                      <a:pt x="32963" y="11309"/>
                    </a:cubicBezTo>
                    <a:cubicBezTo>
                      <a:pt x="32954" y="11306"/>
                      <a:pt x="32944" y="11305"/>
                      <a:pt x="32935" y="11303"/>
                    </a:cubicBezTo>
                    <a:cubicBezTo>
                      <a:pt x="32924" y="11302"/>
                      <a:pt x="32915" y="11299"/>
                      <a:pt x="32904" y="11297"/>
                    </a:cubicBezTo>
                    <a:cubicBezTo>
                      <a:pt x="32895" y="11296"/>
                      <a:pt x="32885" y="11294"/>
                      <a:pt x="32875" y="11293"/>
                    </a:cubicBezTo>
                    <a:cubicBezTo>
                      <a:pt x="32865" y="11291"/>
                      <a:pt x="32854" y="11290"/>
                      <a:pt x="32845" y="11288"/>
                    </a:cubicBezTo>
                    <a:cubicBezTo>
                      <a:pt x="32836" y="11287"/>
                      <a:pt x="32827" y="11287"/>
                      <a:pt x="32818" y="11285"/>
                    </a:cubicBezTo>
                    <a:cubicBezTo>
                      <a:pt x="32807" y="11284"/>
                      <a:pt x="32796" y="11282"/>
                      <a:pt x="32784" y="11282"/>
                    </a:cubicBezTo>
                    <a:cubicBezTo>
                      <a:pt x="32777" y="11281"/>
                      <a:pt x="32769" y="11281"/>
                      <a:pt x="32762" y="11279"/>
                    </a:cubicBezTo>
                    <a:cubicBezTo>
                      <a:pt x="32736" y="11278"/>
                      <a:pt x="32708" y="11276"/>
                      <a:pt x="32681" y="11275"/>
                    </a:cubicBezTo>
                    <a:lnTo>
                      <a:pt x="32670" y="11275"/>
                    </a:lnTo>
                    <a:cubicBezTo>
                      <a:pt x="32658" y="11273"/>
                      <a:pt x="32645" y="11273"/>
                      <a:pt x="32633" y="11273"/>
                    </a:cubicBezTo>
                    <a:lnTo>
                      <a:pt x="32611" y="11273"/>
                    </a:lnTo>
                    <a:cubicBezTo>
                      <a:pt x="32599" y="11273"/>
                      <a:pt x="32587" y="11275"/>
                      <a:pt x="32573" y="11275"/>
                    </a:cubicBezTo>
                    <a:lnTo>
                      <a:pt x="32552" y="11275"/>
                    </a:lnTo>
                    <a:cubicBezTo>
                      <a:pt x="32540" y="11276"/>
                      <a:pt x="32528" y="11276"/>
                      <a:pt x="32516" y="11278"/>
                    </a:cubicBezTo>
                    <a:cubicBezTo>
                      <a:pt x="32508" y="11278"/>
                      <a:pt x="32500" y="11278"/>
                      <a:pt x="32494" y="11279"/>
                    </a:cubicBezTo>
                    <a:cubicBezTo>
                      <a:pt x="32481" y="11279"/>
                      <a:pt x="32469" y="11281"/>
                      <a:pt x="32456" y="11282"/>
                    </a:cubicBezTo>
                    <a:cubicBezTo>
                      <a:pt x="32449" y="11282"/>
                      <a:pt x="32443" y="11284"/>
                      <a:pt x="32437" y="11284"/>
                    </a:cubicBezTo>
                    <a:cubicBezTo>
                      <a:pt x="32423" y="11285"/>
                      <a:pt x="32409" y="11287"/>
                      <a:pt x="32397" y="11288"/>
                    </a:cubicBezTo>
                    <a:cubicBezTo>
                      <a:pt x="32391" y="11290"/>
                      <a:pt x="32387" y="11290"/>
                      <a:pt x="32381" y="11291"/>
                    </a:cubicBezTo>
                    <a:cubicBezTo>
                      <a:pt x="32367" y="11293"/>
                      <a:pt x="32352" y="11294"/>
                      <a:pt x="32338" y="11297"/>
                    </a:cubicBezTo>
                    <a:lnTo>
                      <a:pt x="32335" y="11297"/>
                    </a:lnTo>
                    <a:cubicBezTo>
                      <a:pt x="32283" y="11306"/>
                      <a:pt x="32232" y="11319"/>
                      <a:pt x="32180" y="11332"/>
                    </a:cubicBezTo>
                    <a:cubicBezTo>
                      <a:pt x="32177" y="11332"/>
                      <a:pt x="32174" y="11334"/>
                      <a:pt x="32171" y="11334"/>
                    </a:cubicBezTo>
                    <a:cubicBezTo>
                      <a:pt x="32157" y="11338"/>
                      <a:pt x="32142" y="11343"/>
                      <a:pt x="32129" y="11346"/>
                    </a:cubicBezTo>
                    <a:cubicBezTo>
                      <a:pt x="32124" y="11347"/>
                      <a:pt x="32119" y="11349"/>
                      <a:pt x="32115" y="11350"/>
                    </a:cubicBezTo>
                    <a:cubicBezTo>
                      <a:pt x="32101" y="11355"/>
                      <a:pt x="32088" y="11360"/>
                      <a:pt x="32072" y="11364"/>
                    </a:cubicBezTo>
                    <a:cubicBezTo>
                      <a:pt x="32068" y="11366"/>
                      <a:pt x="32063" y="11367"/>
                      <a:pt x="32059" y="11369"/>
                    </a:cubicBezTo>
                    <a:cubicBezTo>
                      <a:pt x="32045" y="11375"/>
                      <a:pt x="32031" y="11379"/>
                      <a:pt x="32018" y="11384"/>
                    </a:cubicBezTo>
                    <a:lnTo>
                      <a:pt x="32004" y="11390"/>
                    </a:lnTo>
                    <a:cubicBezTo>
                      <a:pt x="31990" y="11394"/>
                      <a:pt x="31975" y="11401"/>
                      <a:pt x="31962" y="11407"/>
                    </a:cubicBezTo>
                    <a:cubicBezTo>
                      <a:pt x="31958" y="11408"/>
                      <a:pt x="31955" y="11410"/>
                      <a:pt x="31952" y="11410"/>
                    </a:cubicBezTo>
                    <a:cubicBezTo>
                      <a:pt x="31842" y="11458"/>
                      <a:pt x="31734" y="11517"/>
                      <a:pt x="31632" y="11590"/>
                    </a:cubicBezTo>
                    <a:lnTo>
                      <a:pt x="22792" y="17432"/>
                    </a:lnTo>
                    <a:cubicBezTo>
                      <a:pt x="22598" y="17570"/>
                      <a:pt x="22306" y="17910"/>
                      <a:pt x="22078" y="18275"/>
                    </a:cubicBezTo>
                    <a:cubicBezTo>
                      <a:pt x="21760" y="18009"/>
                      <a:pt x="21432" y="17772"/>
                      <a:pt x="21095" y="17570"/>
                    </a:cubicBezTo>
                    <a:lnTo>
                      <a:pt x="21023" y="17522"/>
                    </a:lnTo>
                    <a:cubicBezTo>
                      <a:pt x="21011" y="17513"/>
                      <a:pt x="20999" y="17508"/>
                      <a:pt x="20985" y="17506"/>
                    </a:cubicBezTo>
                    <a:cubicBezTo>
                      <a:pt x="20881" y="17447"/>
                      <a:pt x="20776" y="17391"/>
                      <a:pt x="20671" y="17338"/>
                    </a:cubicBezTo>
                    <a:lnTo>
                      <a:pt x="21854" y="14677"/>
                    </a:lnTo>
                    <a:cubicBezTo>
                      <a:pt x="22935" y="14649"/>
                      <a:pt x="23888" y="14576"/>
                      <a:pt x="24714" y="14460"/>
                    </a:cubicBezTo>
                    <a:cubicBezTo>
                      <a:pt x="26407" y="14385"/>
                      <a:pt x="27996" y="14075"/>
                      <a:pt x="28456" y="12797"/>
                    </a:cubicBezTo>
                    <a:cubicBezTo>
                      <a:pt x="28600" y="12547"/>
                      <a:pt x="28675" y="12272"/>
                      <a:pt x="28675" y="11973"/>
                    </a:cubicBezTo>
                    <a:cubicBezTo>
                      <a:pt x="28675" y="11461"/>
                      <a:pt x="28590" y="10971"/>
                      <a:pt x="28433" y="10512"/>
                    </a:cubicBezTo>
                    <a:cubicBezTo>
                      <a:pt x="28506" y="10186"/>
                      <a:pt x="28555" y="9831"/>
                      <a:pt x="28576" y="9445"/>
                    </a:cubicBezTo>
                    <a:cubicBezTo>
                      <a:pt x="28735" y="8237"/>
                      <a:pt x="28511" y="7534"/>
                      <a:pt x="28499" y="7497"/>
                    </a:cubicBezTo>
                    <a:cubicBezTo>
                      <a:pt x="28491" y="7476"/>
                      <a:pt x="28476" y="7459"/>
                      <a:pt x="28458" y="7450"/>
                    </a:cubicBezTo>
                    <a:cubicBezTo>
                      <a:pt x="28432" y="7300"/>
                      <a:pt x="28402" y="7151"/>
                      <a:pt x="28368" y="7004"/>
                    </a:cubicBezTo>
                    <a:cubicBezTo>
                      <a:pt x="28546" y="6568"/>
                      <a:pt x="28644" y="6092"/>
                      <a:pt x="28644" y="5591"/>
                    </a:cubicBezTo>
                    <a:cubicBezTo>
                      <a:pt x="28644" y="3657"/>
                      <a:pt x="27172" y="2059"/>
                      <a:pt x="25288" y="1862"/>
                    </a:cubicBezTo>
                    <a:cubicBezTo>
                      <a:pt x="24989" y="1473"/>
                      <a:pt x="24183" y="1124"/>
                      <a:pt x="23273" y="836"/>
                    </a:cubicBezTo>
                    <a:cubicBezTo>
                      <a:pt x="22346" y="429"/>
                      <a:pt x="21336" y="174"/>
                      <a:pt x="20276" y="106"/>
                    </a:cubicBezTo>
                    <a:cubicBezTo>
                      <a:pt x="19958" y="45"/>
                      <a:pt x="19747" y="8"/>
                      <a:pt x="19707" y="2"/>
                    </a:cubicBezTo>
                    <a:cubicBezTo>
                      <a:pt x="19702" y="1"/>
                      <a:pt x="19697" y="1"/>
                      <a:pt x="196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32"/>
              <p:cNvGrpSpPr/>
              <p:nvPr/>
            </p:nvGrpSpPr>
            <p:grpSpPr>
              <a:xfrm>
                <a:off x="5607225" y="2697258"/>
                <a:ext cx="257787" cy="192230"/>
                <a:chOff x="5606998" y="2697350"/>
                <a:chExt cx="248302" cy="113216"/>
              </a:xfrm>
            </p:grpSpPr>
            <p:sp>
              <p:nvSpPr>
                <p:cNvPr id="1720" name="Google Shape;1720;p32"/>
                <p:cNvSpPr/>
                <p:nvPr/>
              </p:nvSpPr>
              <p:spPr>
                <a:xfrm>
                  <a:off x="5720325" y="2704238"/>
                  <a:ext cx="46675" cy="106250"/>
                </a:xfrm>
                <a:custGeom>
                  <a:avLst/>
                  <a:gdLst/>
                  <a:ahLst/>
                  <a:cxnLst/>
                  <a:rect l="l" t="t" r="r" b="b"/>
                  <a:pathLst>
                    <a:path w="1867" h="4250" extrusionOk="0">
                      <a:moveTo>
                        <a:pt x="98" y="1"/>
                      </a:moveTo>
                      <a:cubicBezTo>
                        <a:pt x="67" y="1"/>
                        <a:pt x="37" y="18"/>
                        <a:pt x="22" y="49"/>
                      </a:cubicBezTo>
                      <a:cubicBezTo>
                        <a:pt x="0" y="90"/>
                        <a:pt x="17" y="142"/>
                        <a:pt x="60" y="163"/>
                      </a:cubicBezTo>
                      <a:cubicBezTo>
                        <a:pt x="1440" y="852"/>
                        <a:pt x="1690" y="4139"/>
                        <a:pt x="1693" y="4171"/>
                      </a:cubicBezTo>
                      <a:cubicBezTo>
                        <a:pt x="1696" y="4216"/>
                        <a:pt x="1733" y="4250"/>
                        <a:pt x="1778" y="4250"/>
                      </a:cubicBezTo>
                      <a:lnTo>
                        <a:pt x="1784" y="4250"/>
                      </a:lnTo>
                      <a:cubicBezTo>
                        <a:pt x="1830" y="4247"/>
                        <a:pt x="1866" y="4206"/>
                        <a:pt x="1862" y="4159"/>
                      </a:cubicBezTo>
                      <a:cubicBezTo>
                        <a:pt x="1853" y="4021"/>
                        <a:pt x="1602" y="743"/>
                        <a:pt x="136" y="10"/>
                      </a:cubicBezTo>
                      <a:cubicBezTo>
                        <a:pt x="124" y="4"/>
                        <a:pt x="111" y="1"/>
                        <a:pt x="98"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2"/>
                <p:cNvSpPr/>
                <p:nvPr/>
              </p:nvSpPr>
              <p:spPr>
                <a:xfrm>
                  <a:off x="5606998" y="2726866"/>
                  <a:ext cx="120900" cy="8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2"/>
                <p:cNvSpPr/>
                <p:nvPr/>
              </p:nvSpPr>
              <p:spPr>
                <a:xfrm>
                  <a:off x="5734400" y="2697350"/>
                  <a:ext cx="120900" cy="10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3" name="Google Shape;1723;p32"/>
            <p:cNvGrpSpPr/>
            <p:nvPr/>
          </p:nvGrpSpPr>
          <p:grpSpPr>
            <a:xfrm>
              <a:off x="7544770" y="3028470"/>
              <a:ext cx="1169262" cy="1755780"/>
              <a:chOff x="5893925" y="2821038"/>
              <a:chExt cx="913700" cy="1372025"/>
            </a:xfrm>
          </p:grpSpPr>
          <p:sp>
            <p:nvSpPr>
              <p:cNvPr id="1724" name="Google Shape;1724;p32"/>
              <p:cNvSpPr/>
              <p:nvPr/>
            </p:nvSpPr>
            <p:spPr>
              <a:xfrm>
                <a:off x="6226425" y="3285063"/>
                <a:ext cx="212975" cy="100525"/>
              </a:xfrm>
              <a:custGeom>
                <a:avLst/>
                <a:gdLst/>
                <a:ahLst/>
                <a:cxnLst/>
                <a:rect l="l" t="t" r="r" b="b"/>
                <a:pathLst>
                  <a:path w="8519" h="4021" extrusionOk="0">
                    <a:moveTo>
                      <a:pt x="1" y="0"/>
                    </a:moveTo>
                    <a:lnTo>
                      <a:pt x="1" y="0"/>
                    </a:lnTo>
                    <a:cubicBezTo>
                      <a:pt x="1" y="0"/>
                      <a:pt x="2580"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2"/>
              <p:cNvSpPr/>
              <p:nvPr/>
            </p:nvSpPr>
            <p:spPr>
              <a:xfrm>
                <a:off x="6226425" y="3285063"/>
                <a:ext cx="212975" cy="73800"/>
              </a:xfrm>
              <a:custGeom>
                <a:avLst/>
                <a:gdLst/>
                <a:ahLst/>
                <a:cxnLst/>
                <a:rect l="l" t="t" r="r" b="b"/>
                <a:pathLst>
                  <a:path w="8519" h="2952" extrusionOk="0">
                    <a:moveTo>
                      <a:pt x="1" y="0"/>
                    </a:moveTo>
                    <a:cubicBezTo>
                      <a:pt x="1" y="0"/>
                      <a:pt x="1680" y="1447"/>
                      <a:pt x="2234" y="2951"/>
                    </a:cubicBezTo>
                    <a:cubicBezTo>
                      <a:pt x="3164" y="2056"/>
                      <a:pt x="4334" y="1624"/>
                      <a:pt x="5562" y="1624"/>
                    </a:cubicBezTo>
                    <a:cubicBezTo>
                      <a:pt x="6339" y="1624"/>
                      <a:pt x="7140" y="1797"/>
                      <a:pt x="7918" y="2135"/>
                    </a:cubicBezTo>
                    <a:lnTo>
                      <a:pt x="8519" y="781"/>
                    </a:lnTo>
                    <a:lnTo>
                      <a:pt x="1" y="0"/>
                    </a:ln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2"/>
              <p:cNvSpPr/>
              <p:nvPr/>
            </p:nvSpPr>
            <p:spPr>
              <a:xfrm>
                <a:off x="6224125" y="3282938"/>
                <a:ext cx="217525" cy="104775"/>
              </a:xfrm>
              <a:custGeom>
                <a:avLst/>
                <a:gdLst/>
                <a:ahLst/>
                <a:cxnLst/>
                <a:rect l="l" t="t" r="r" b="b"/>
                <a:pathLst>
                  <a:path w="8701" h="4191" extrusionOk="0">
                    <a:moveTo>
                      <a:pt x="340" y="193"/>
                    </a:moveTo>
                    <a:lnTo>
                      <a:pt x="8485" y="940"/>
                    </a:lnTo>
                    <a:lnTo>
                      <a:pt x="7116" y="4020"/>
                    </a:lnTo>
                    <a:lnTo>
                      <a:pt x="2584" y="4020"/>
                    </a:lnTo>
                    <a:lnTo>
                      <a:pt x="2584" y="4019"/>
                    </a:lnTo>
                    <a:cubicBezTo>
                      <a:pt x="2661" y="2491"/>
                      <a:pt x="931" y="744"/>
                      <a:pt x="340" y="193"/>
                    </a:cubicBezTo>
                    <a:close/>
                    <a:moveTo>
                      <a:pt x="100" y="0"/>
                    </a:moveTo>
                    <a:cubicBezTo>
                      <a:pt x="64" y="0"/>
                      <a:pt x="29" y="18"/>
                      <a:pt x="14" y="52"/>
                    </a:cubicBezTo>
                    <a:cubicBezTo>
                      <a:pt x="0" y="85"/>
                      <a:pt x="9" y="126"/>
                      <a:pt x="38" y="149"/>
                    </a:cubicBezTo>
                    <a:cubicBezTo>
                      <a:pt x="62" y="172"/>
                      <a:pt x="2581" y="2362"/>
                      <a:pt x="2408" y="4096"/>
                    </a:cubicBezTo>
                    <a:cubicBezTo>
                      <a:pt x="2405" y="4120"/>
                      <a:pt x="2414" y="4143"/>
                      <a:pt x="2429" y="4161"/>
                    </a:cubicBezTo>
                    <a:cubicBezTo>
                      <a:pt x="2446" y="4180"/>
                      <a:pt x="2469" y="4190"/>
                      <a:pt x="2493" y="4190"/>
                    </a:cubicBezTo>
                    <a:lnTo>
                      <a:pt x="7172" y="4190"/>
                    </a:lnTo>
                    <a:cubicBezTo>
                      <a:pt x="7205" y="4190"/>
                      <a:pt x="7235" y="4171"/>
                      <a:pt x="7249" y="4140"/>
                    </a:cubicBezTo>
                    <a:lnTo>
                      <a:pt x="8688" y="900"/>
                    </a:lnTo>
                    <a:cubicBezTo>
                      <a:pt x="8700" y="875"/>
                      <a:pt x="8699" y="846"/>
                      <a:pt x="8685" y="823"/>
                    </a:cubicBezTo>
                    <a:cubicBezTo>
                      <a:pt x="8670" y="799"/>
                      <a:pt x="8646" y="784"/>
                      <a:pt x="8618" y="781"/>
                    </a:cubicBez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2"/>
              <p:cNvSpPr/>
              <p:nvPr/>
            </p:nvSpPr>
            <p:spPr>
              <a:xfrm>
                <a:off x="6163850" y="2943138"/>
                <a:ext cx="444800" cy="364525"/>
              </a:xfrm>
              <a:custGeom>
                <a:avLst/>
                <a:gdLst/>
                <a:ahLst/>
                <a:cxnLst/>
                <a:rect l="l" t="t" r="r" b="b"/>
                <a:pathLst>
                  <a:path w="17792" h="14581" extrusionOk="0">
                    <a:moveTo>
                      <a:pt x="8897" y="0"/>
                    </a:moveTo>
                    <a:cubicBezTo>
                      <a:pt x="3984" y="0"/>
                      <a:pt x="0" y="3984"/>
                      <a:pt x="0" y="8897"/>
                    </a:cubicBezTo>
                    <a:cubicBezTo>
                      <a:pt x="0" y="13245"/>
                      <a:pt x="2619" y="14581"/>
                      <a:pt x="7072" y="14581"/>
                    </a:cubicBezTo>
                    <a:cubicBezTo>
                      <a:pt x="7650" y="14581"/>
                      <a:pt x="8259" y="14558"/>
                      <a:pt x="8897" y="14517"/>
                    </a:cubicBezTo>
                    <a:cubicBezTo>
                      <a:pt x="13799" y="14198"/>
                      <a:pt x="17791" y="13809"/>
                      <a:pt x="17791" y="8897"/>
                    </a:cubicBezTo>
                    <a:cubicBezTo>
                      <a:pt x="17791" y="3984"/>
                      <a:pt x="13809" y="0"/>
                      <a:pt x="8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2"/>
              <p:cNvSpPr/>
              <p:nvPr/>
            </p:nvSpPr>
            <p:spPr>
              <a:xfrm>
                <a:off x="6195575" y="2988988"/>
                <a:ext cx="196250" cy="196250"/>
              </a:xfrm>
              <a:custGeom>
                <a:avLst/>
                <a:gdLst/>
                <a:ahLst/>
                <a:cxnLst/>
                <a:rect l="l" t="t" r="r" b="b"/>
                <a:pathLst>
                  <a:path w="7850" h="7850" extrusionOk="0">
                    <a:moveTo>
                      <a:pt x="3925" y="0"/>
                    </a:moveTo>
                    <a:cubicBezTo>
                      <a:pt x="1757" y="0"/>
                      <a:pt x="0" y="1758"/>
                      <a:pt x="0" y="3925"/>
                    </a:cubicBezTo>
                    <a:cubicBezTo>
                      <a:pt x="0" y="6093"/>
                      <a:pt x="1757" y="7849"/>
                      <a:pt x="3925" y="7849"/>
                    </a:cubicBezTo>
                    <a:cubicBezTo>
                      <a:pt x="6093" y="7849"/>
                      <a:pt x="7849" y="6093"/>
                      <a:pt x="7849" y="3925"/>
                    </a:cubicBezTo>
                    <a:cubicBezTo>
                      <a:pt x="7849" y="1758"/>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2"/>
              <p:cNvSpPr/>
              <p:nvPr/>
            </p:nvSpPr>
            <p:spPr>
              <a:xfrm>
                <a:off x="6202450" y="2986863"/>
                <a:ext cx="200525" cy="200525"/>
              </a:xfrm>
              <a:custGeom>
                <a:avLst/>
                <a:gdLst/>
                <a:ahLst/>
                <a:cxnLst/>
                <a:rect l="l" t="t" r="r" b="b"/>
                <a:pathLst>
                  <a:path w="8021" h="8021" extrusionOk="0">
                    <a:moveTo>
                      <a:pt x="4010" y="172"/>
                    </a:moveTo>
                    <a:cubicBezTo>
                      <a:pt x="6127" y="172"/>
                      <a:pt x="7849" y="1893"/>
                      <a:pt x="7849" y="4010"/>
                    </a:cubicBezTo>
                    <a:cubicBezTo>
                      <a:pt x="7849" y="6127"/>
                      <a:pt x="6127" y="7849"/>
                      <a:pt x="4010" y="7849"/>
                    </a:cubicBezTo>
                    <a:cubicBezTo>
                      <a:pt x="1893" y="7849"/>
                      <a:pt x="170" y="6127"/>
                      <a:pt x="170" y="4010"/>
                    </a:cubicBezTo>
                    <a:cubicBezTo>
                      <a:pt x="170" y="1893"/>
                      <a:pt x="1893" y="172"/>
                      <a:pt x="4010" y="172"/>
                    </a:cubicBezTo>
                    <a:close/>
                    <a:moveTo>
                      <a:pt x="4010" y="0"/>
                    </a:moveTo>
                    <a:cubicBezTo>
                      <a:pt x="1799" y="0"/>
                      <a:pt x="0" y="1799"/>
                      <a:pt x="0" y="4010"/>
                    </a:cubicBezTo>
                    <a:cubicBezTo>
                      <a:pt x="0" y="6222"/>
                      <a:pt x="1799" y="8021"/>
                      <a:pt x="4010" y="8021"/>
                    </a:cubicBezTo>
                    <a:cubicBezTo>
                      <a:pt x="6222" y="8021"/>
                      <a:pt x="8020" y="6222"/>
                      <a:pt x="8020" y="4010"/>
                    </a:cubicBezTo>
                    <a:cubicBezTo>
                      <a:pt x="8020"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2"/>
              <p:cNvSpPr/>
              <p:nvPr/>
            </p:nvSpPr>
            <p:spPr>
              <a:xfrm>
                <a:off x="6225150" y="3051563"/>
                <a:ext cx="107125" cy="107125"/>
              </a:xfrm>
              <a:custGeom>
                <a:avLst/>
                <a:gdLst/>
                <a:ahLst/>
                <a:cxnLst/>
                <a:rect l="l" t="t" r="r" b="b"/>
                <a:pathLst>
                  <a:path w="4285" h="4285" extrusionOk="0">
                    <a:moveTo>
                      <a:pt x="2142" y="1"/>
                    </a:moveTo>
                    <a:cubicBezTo>
                      <a:pt x="960" y="1"/>
                      <a:pt x="0" y="959"/>
                      <a:pt x="0" y="2143"/>
                    </a:cubicBezTo>
                    <a:cubicBezTo>
                      <a:pt x="0" y="3325"/>
                      <a:pt x="960" y="4285"/>
                      <a:pt x="2142" y="4285"/>
                    </a:cubicBezTo>
                    <a:cubicBezTo>
                      <a:pt x="3325" y="4285"/>
                      <a:pt x="4284" y="3325"/>
                      <a:pt x="4284" y="2143"/>
                    </a:cubicBezTo>
                    <a:cubicBezTo>
                      <a:pt x="4284" y="959"/>
                      <a:pt x="3325" y="1"/>
                      <a:pt x="2142"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2"/>
              <p:cNvSpPr/>
              <p:nvPr/>
            </p:nvSpPr>
            <p:spPr>
              <a:xfrm>
                <a:off x="6213975" y="3049438"/>
                <a:ext cx="111425" cy="111375"/>
              </a:xfrm>
              <a:custGeom>
                <a:avLst/>
                <a:gdLst/>
                <a:ahLst/>
                <a:cxnLst/>
                <a:rect l="l" t="t" r="r" b="b"/>
                <a:pathLst>
                  <a:path w="4457" h="4455" extrusionOk="0">
                    <a:moveTo>
                      <a:pt x="2229" y="171"/>
                    </a:moveTo>
                    <a:cubicBezTo>
                      <a:pt x="3363" y="171"/>
                      <a:pt x="4286" y="1094"/>
                      <a:pt x="4286" y="2228"/>
                    </a:cubicBezTo>
                    <a:cubicBezTo>
                      <a:pt x="4286" y="3362"/>
                      <a:pt x="3363" y="4285"/>
                      <a:pt x="2229" y="4285"/>
                    </a:cubicBezTo>
                    <a:cubicBezTo>
                      <a:pt x="1094" y="4285"/>
                      <a:pt x="172" y="3362"/>
                      <a:pt x="172" y="2228"/>
                    </a:cubicBezTo>
                    <a:cubicBezTo>
                      <a:pt x="172" y="1094"/>
                      <a:pt x="1095" y="171"/>
                      <a:pt x="2229" y="171"/>
                    </a:cubicBezTo>
                    <a:close/>
                    <a:moveTo>
                      <a:pt x="2229" y="1"/>
                    </a:moveTo>
                    <a:cubicBezTo>
                      <a:pt x="1001" y="1"/>
                      <a:pt x="1" y="1000"/>
                      <a:pt x="1" y="2228"/>
                    </a:cubicBezTo>
                    <a:cubicBezTo>
                      <a:pt x="1" y="3456"/>
                      <a:pt x="1001" y="4455"/>
                      <a:pt x="2229" y="4455"/>
                    </a:cubicBezTo>
                    <a:cubicBezTo>
                      <a:pt x="3458" y="4455"/>
                      <a:pt x="4456" y="3456"/>
                      <a:pt x="4456" y="2228"/>
                    </a:cubicBezTo>
                    <a:cubicBezTo>
                      <a:pt x="4456" y="1000"/>
                      <a:pt x="3458"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2"/>
              <p:cNvSpPr/>
              <p:nvPr/>
            </p:nvSpPr>
            <p:spPr>
              <a:xfrm>
                <a:off x="6240100" y="3075513"/>
                <a:ext cx="59175" cy="59225"/>
              </a:xfrm>
              <a:custGeom>
                <a:avLst/>
                <a:gdLst/>
                <a:ahLst/>
                <a:cxnLst/>
                <a:rect l="l" t="t" r="r" b="b"/>
                <a:pathLst>
                  <a:path w="2367" h="2369" extrusionOk="0">
                    <a:moveTo>
                      <a:pt x="1184" y="1"/>
                    </a:moveTo>
                    <a:cubicBezTo>
                      <a:pt x="530" y="1"/>
                      <a:pt x="0" y="530"/>
                      <a:pt x="0" y="1185"/>
                    </a:cubicBezTo>
                    <a:cubicBezTo>
                      <a:pt x="0" y="1838"/>
                      <a:pt x="530" y="2369"/>
                      <a:pt x="1184" y="2369"/>
                    </a:cubicBezTo>
                    <a:cubicBezTo>
                      <a:pt x="1837" y="2369"/>
                      <a:pt x="2367" y="1838"/>
                      <a:pt x="2367" y="1185"/>
                    </a:cubicBezTo>
                    <a:cubicBezTo>
                      <a:pt x="2367" y="530"/>
                      <a:pt x="1837"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2"/>
              <p:cNvSpPr/>
              <p:nvPr/>
            </p:nvSpPr>
            <p:spPr>
              <a:xfrm>
                <a:off x="6407125" y="2988988"/>
                <a:ext cx="201450" cy="183550"/>
              </a:xfrm>
              <a:custGeom>
                <a:avLst/>
                <a:gdLst/>
                <a:ahLst/>
                <a:cxnLst/>
                <a:rect l="l" t="t" r="r" b="b"/>
                <a:pathLst>
                  <a:path w="8058" h="7342" extrusionOk="0">
                    <a:moveTo>
                      <a:pt x="4029" y="0"/>
                    </a:moveTo>
                    <a:cubicBezTo>
                      <a:pt x="3090" y="0"/>
                      <a:pt x="2150" y="359"/>
                      <a:pt x="1434" y="1075"/>
                    </a:cubicBezTo>
                    <a:cubicBezTo>
                      <a:pt x="0" y="2510"/>
                      <a:pt x="0" y="4834"/>
                      <a:pt x="1434" y="6267"/>
                    </a:cubicBezTo>
                    <a:cubicBezTo>
                      <a:pt x="2150" y="6984"/>
                      <a:pt x="3090" y="7342"/>
                      <a:pt x="4029" y="7342"/>
                    </a:cubicBezTo>
                    <a:cubicBezTo>
                      <a:pt x="4968" y="7342"/>
                      <a:pt x="5908" y="6984"/>
                      <a:pt x="6624" y="6267"/>
                    </a:cubicBezTo>
                    <a:cubicBezTo>
                      <a:pt x="8057" y="4834"/>
                      <a:pt x="8057" y="2510"/>
                      <a:pt x="6624" y="1075"/>
                    </a:cubicBezTo>
                    <a:cubicBezTo>
                      <a:pt x="5908" y="359"/>
                      <a:pt x="4968" y="0"/>
                      <a:pt x="4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2"/>
              <p:cNvSpPr/>
              <p:nvPr/>
            </p:nvSpPr>
            <p:spPr>
              <a:xfrm>
                <a:off x="6422500" y="2987013"/>
                <a:ext cx="187550" cy="187550"/>
              </a:xfrm>
              <a:custGeom>
                <a:avLst/>
                <a:gdLst/>
                <a:ahLst/>
                <a:cxnLst/>
                <a:rect l="l" t="t" r="r" b="b"/>
                <a:pathLst>
                  <a:path w="7502" h="7502" extrusionOk="0">
                    <a:moveTo>
                      <a:pt x="3750" y="160"/>
                    </a:moveTo>
                    <a:cubicBezTo>
                      <a:pt x="5731" y="160"/>
                      <a:pt x="7342" y="1771"/>
                      <a:pt x="7342" y="3750"/>
                    </a:cubicBezTo>
                    <a:cubicBezTo>
                      <a:pt x="7342" y="5730"/>
                      <a:pt x="5730" y="7341"/>
                      <a:pt x="3750" y="7341"/>
                    </a:cubicBezTo>
                    <a:cubicBezTo>
                      <a:pt x="1770" y="7341"/>
                      <a:pt x="160" y="5730"/>
                      <a:pt x="160" y="3750"/>
                    </a:cubicBezTo>
                    <a:cubicBezTo>
                      <a:pt x="160" y="1771"/>
                      <a:pt x="1770" y="160"/>
                      <a:pt x="3750" y="160"/>
                    </a:cubicBezTo>
                    <a:close/>
                    <a:moveTo>
                      <a:pt x="3750" y="0"/>
                    </a:moveTo>
                    <a:cubicBezTo>
                      <a:pt x="1682" y="0"/>
                      <a:pt x="0" y="1682"/>
                      <a:pt x="0" y="3750"/>
                    </a:cubicBezTo>
                    <a:cubicBezTo>
                      <a:pt x="0" y="5818"/>
                      <a:pt x="1682" y="7501"/>
                      <a:pt x="3750" y="7501"/>
                    </a:cubicBezTo>
                    <a:cubicBezTo>
                      <a:pt x="5818" y="7501"/>
                      <a:pt x="7501" y="5818"/>
                      <a:pt x="7501" y="3750"/>
                    </a:cubicBezTo>
                    <a:cubicBezTo>
                      <a:pt x="7501" y="1682"/>
                      <a:pt x="5818" y="0"/>
                      <a:pt x="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2"/>
              <p:cNvSpPr/>
              <p:nvPr/>
            </p:nvSpPr>
            <p:spPr>
              <a:xfrm>
                <a:off x="6449325" y="3047513"/>
                <a:ext cx="100225" cy="100225"/>
              </a:xfrm>
              <a:custGeom>
                <a:avLst/>
                <a:gdLst/>
                <a:ahLst/>
                <a:cxnLst/>
                <a:rect l="l" t="t" r="r" b="b"/>
                <a:pathLst>
                  <a:path w="4009" h="4009" extrusionOk="0">
                    <a:moveTo>
                      <a:pt x="2005" y="0"/>
                    </a:moveTo>
                    <a:cubicBezTo>
                      <a:pt x="898" y="0"/>
                      <a:pt x="1" y="897"/>
                      <a:pt x="1" y="2004"/>
                    </a:cubicBezTo>
                    <a:cubicBezTo>
                      <a:pt x="1" y="3111"/>
                      <a:pt x="898" y="4008"/>
                      <a:pt x="2005" y="4008"/>
                    </a:cubicBezTo>
                    <a:cubicBezTo>
                      <a:pt x="3111" y="4008"/>
                      <a:pt x="4009" y="3111"/>
                      <a:pt x="4009" y="2004"/>
                    </a:cubicBezTo>
                    <a:cubicBezTo>
                      <a:pt x="4009" y="897"/>
                      <a:pt x="3111" y="0"/>
                      <a:pt x="2005" y="0"/>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2"/>
              <p:cNvSpPr/>
              <p:nvPr/>
            </p:nvSpPr>
            <p:spPr>
              <a:xfrm>
                <a:off x="6438925" y="3045488"/>
                <a:ext cx="104200" cy="104225"/>
              </a:xfrm>
              <a:custGeom>
                <a:avLst/>
                <a:gdLst/>
                <a:ahLst/>
                <a:cxnLst/>
                <a:rect l="l" t="t" r="r" b="b"/>
                <a:pathLst>
                  <a:path w="4168" h="4169" extrusionOk="0">
                    <a:moveTo>
                      <a:pt x="2084" y="160"/>
                    </a:moveTo>
                    <a:cubicBezTo>
                      <a:pt x="3145" y="160"/>
                      <a:pt x="4009" y="1024"/>
                      <a:pt x="4009" y="2085"/>
                    </a:cubicBezTo>
                    <a:cubicBezTo>
                      <a:pt x="4009" y="3145"/>
                      <a:pt x="3145" y="4009"/>
                      <a:pt x="2084" y="4009"/>
                    </a:cubicBezTo>
                    <a:cubicBezTo>
                      <a:pt x="1024" y="4009"/>
                      <a:pt x="160" y="3145"/>
                      <a:pt x="160" y="2085"/>
                    </a:cubicBezTo>
                    <a:cubicBezTo>
                      <a:pt x="160" y="1024"/>
                      <a:pt x="1024" y="160"/>
                      <a:pt x="2084" y="160"/>
                    </a:cubicBezTo>
                    <a:close/>
                    <a:moveTo>
                      <a:pt x="2084" y="1"/>
                    </a:moveTo>
                    <a:cubicBezTo>
                      <a:pt x="936" y="1"/>
                      <a:pt x="1" y="936"/>
                      <a:pt x="1" y="2085"/>
                    </a:cubicBezTo>
                    <a:cubicBezTo>
                      <a:pt x="1" y="3233"/>
                      <a:pt x="936" y="4168"/>
                      <a:pt x="2084" y="4168"/>
                    </a:cubicBezTo>
                    <a:cubicBezTo>
                      <a:pt x="3233" y="4168"/>
                      <a:pt x="4168" y="3233"/>
                      <a:pt x="4168" y="2085"/>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2"/>
              <p:cNvSpPr/>
              <p:nvPr/>
            </p:nvSpPr>
            <p:spPr>
              <a:xfrm>
                <a:off x="6463325" y="3072888"/>
                <a:ext cx="55400" cy="55400"/>
              </a:xfrm>
              <a:custGeom>
                <a:avLst/>
                <a:gdLst/>
                <a:ahLst/>
                <a:cxnLst/>
                <a:rect l="l" t="t" r="r" b="b"/>
                <a:pathLst>
                  <a:path w="2216" h="2216" extrusionOk="0">
                    <a:moveTo>
                      <a:pt x="1108" y="1"/>
                    </a:moveTo>
                    <a:cubicBezTo>
                      <a:pt x="497" y="1"/>
                      <a:pt x="1" y="497"/>
                      <a:pt x="1" y="1109"/>
                    </a:cubicBezTo>
                    <a:cubicBezTo>
                      <a:pt x="1" y="1721"/>
                      <a:pt x="497" y="2216"/>
                      <a:pt x="1108" y="2216"/>
                    </a:cubicBezTo>
                    <a:cubicBezTo>
                      <a:pt x="1719" y="2216"/>
                      <a:pt x="2216" y="1721"/>
                      <a:pt x="2216" y="1109"/>
                    </a:cubicBezTo>
                    <a:cubicBezTo>
                      <a:pt x="2216" y="497"/>
                      <a:pt x="1719"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2"/>
              <p:cNvSpPr/>
              <p:nvPr/>
            </p:nvSpPr>
            <p:spPr>
              <a:xfrm>
                <a:off x="6386250" y="3129113"/>
                <a:ext cx="222400" cy="173950"/>
              </a:xfrm>
              <a:custGeom>
                <a:avLst/>
                <a:gdLst/>
                <a:ahLst/>
                <a:cxnLst/>
                <a:rect l="l" t="t" r="r" b="b"/>
                <a:pathLst>
                  <a:path w="8896" h="6958" extrusionOk="0">
                    <a:moveTo>
                      <a:pt x="4449" y="0"/>
                    </a:moveTo>
                    <a:cubicBezTo>
                      <a:pt x="1992" y="0"/>
                      <a:pt x="1" y="1991"/>
                      <a:pt x="1" y="4447"/>
                    </a:cubicBezTo>
                    <a:cubicBezTo>
                      <a:pt x="1" y="6903"/>
                      <a:pt x="1109" y="6958"/>
                      <a:pt x="3565" y="6958"/>
                    </a:cubicBezTo>
                    <a:cubicBezTo>
                      <a:pt x="6021" y="6958"/>
                      <a:pt x="8895" y="6903"/>
                      <a:pt x="8895" y="4447"/>
                    </a:cubicBezTo>
                    <a:cubicBezTo>
                      <a:pt x="8895" y="1991"/>
                      <a:pt x="6905" y="0"/>
                      <a:pt x="4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2"/>
              <p:cNvSpPr/>
              <p:nvPr/>
            </p:nvSpPr>
            <p:spPr>
              <a:xfrm>
                <a:off x="6401675" y="3129088"/>
                <a:ext cx="207150" cy="112600"/>
              </a:xfrm>
              <a:custGeom>
                <a:avLst/>
                <a:gdLst/>
                <a:ahLst/>
                <a:cxnLst/>
                <a:rect l="l" t="t" r="r" b="b"/>
                <a:pathLst>
                  <a:path w="8286" h="4504" extrusionOk="0">
                    <a:moveTo>
                      <a:pt x="3828" y="1"/>
                    </a:moveTo>
                    <a:cubicBezTo>
                      <a:pt x="2320" y="1"/>
                      <a:pt x="987" y="753"/>
                      <a:pt x="184" y="1902"/>
                    </a:cubicBezTo>
                    <a:cubicBezTo>
                      <a:pt x="0" y="2163"/>
                      <a:pt x="216" y="2461"/>
                      <a:pt x="473" y="2461"/>
                    </a:cubicBezTo>
                    <a:cubicBezTo>
                      <a:pt x="546" y="2461"/>
                      <a:pt x="622" y="2437"/>
                      <a:pt x="694" y="2382"/>
                    </a:cubicBezTo>
                    <a:cubicBezTo>
                      <a:pt x="1447" y="1794"/>
                      <a:pt x="2392" y="1443"/>
                      <a:pt x="3422" y="1443"/>
                    </a:cubicBezTo>
                    <a:cubicBezTo>
                      <a:pt x="5307" y="1443"/>
                      <a:pt x="6916" y="2617"/>
                      <a:pt x="7562" y="4273"/>
                    </a:cubicBezTo>
                    <a:cubicBezTo>
                      <a:pt x="7624" y="4433"/>
                      <a:pt x="7756" y="4503"/>
                      <a:pt x="7889" y="4503"/>
                    </a:cubicBezTo>
                    <a:cubicBezTo>
                      <a:pt x="8087" y="4503"/>
                      <a:pt x="8286" y="4347"/>
                      <a:pt x="8259" y="4094"/>
                    </a:cubicBezTo>
                    <a:cubicBezTo>
                      <a:pt x="8257" y="4080"/>
                      <a:pt x="8255" y="4065"/>
                      <a:pt x="8254" y="4050"/>
                    </a:cubicBezTo>
                    <a:cubicBezTo>
                      <a:pt x="7997" y="1841"/>
                      <a:pt x="6179" y="64"/>
                      <a:pt x="3956" y="3"/>
                    </a:cubicBezTo>
                    <a:cubicBezTo>
                      <a:pt x="3913" y="2"/>
                      <a:pt x="3870" y="1"/>
                      <a:pt x="382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2"/>
              <p:cNvSpPr/>
              <p:nvPr/>
            </p:nvSpPr>
            <p:spPr>
              <a:xfrm>
                <a:off x="6151125" y="2947013"/>
                <a:ext cx="459650" cy="363525"/>
              </a:xfrm>
              <a:custGeom>
                <a:avLst/>
                <a:gdLst/>
                <a:ahLst/>
                <a:cxnLst/>
                <a:rect l="l" t="t" r="r" b="b"/>
                <a:pathLst>
                  <a:path w="18386" h="14541" extrusionOk="0">
                    <a:moveTo>
                      <a:pt x="7811" y="0"/>
                    </a:moveTo>
                    <a:cubicBezTo>
                      <a:pt x="7805" y="0"/>
                      <a:pt x="7799" y="1"/>
                      <a:pt x="7793" y="2"/>
                    </a:cubicBezTo>
                    <a:cubicBezTo>
                      <a:pt x="1" y="1672"/>
                      <a:pt x="63" y="7831"/>
                      <a:pt x="450" y="10399"/>
                    </a:cubicBezTo>
                    <a:cubicBezTo>
                      <a:pt x="699" y="12045"/>
                      <a:pt x="1481" y="13032"/>
                      <a:pt x="2982" y="13601"/>
                    </a:cubicBezTo>
                    <a:cubicBezTo>
                      <a:pt x="5021" y="14375"/>
                      <a:pt x="7207" y="14541"/>
                      <a:pt x="8707" y="14541"/>
                    </a:cubicBezTo>
                    <a:cubicBezTo>
                      <a:pt x="9823" y="14541"/>
                      <a:pt x="10559" y="14450"/>
                      <a:pt x="10571" y="14447"/>
                    </a:cubicBezTo>
                    <a:cubicBezTo>
                      <a:pt x="15756" y="14447"/>
                      <a:pt x="18385" y="13533"/>
                      <a:pt x="18385" y="11731"/>
                    </a:cubicBezTo>
                    <a:cubicBezTo>
                      <a:pt x="18385" y="9232"/>
                      <a:pt x="16352" y="7199"/>
                      <a:pt x="13861" y="7199"/>
                    </a:cubicBezTo>
                    <a:lnTo>
                      <a:pt x="13860" y="7199"/>
                    </a:lnTo>
                    <a:cubicBezTo>
                      <a:pt x="13857" y="7199"/>
                      <a:pt x="13808" y="7195"/>
                      <a:pt x="13723" y="7195"/>
                    </a:cubicBezTo>
                    <a:cubicBezTo>
                      <a:pt x="13229" y="7195"/>
                      <a:pt x="11500" y="7323"/>
                      <a:pt x="10262" y="8972"/>
                    </a:cubicBezTo>
                    <a:cubicBezTo>
                      <a:pt x="10234" y="9010"/>
                      <a:pt x="10242" y="9064"/>
                      <a:pt x="10278" y="9092"/>
                    </a:cubicBezTo>
                    <a:cubicBezTo>
                      <a:pt x="10294" y="9104"/>
                      <a:pt x="10312" y="9109"/>
                      <a:pt x="10330" y="9109"/>
                    </a:cubicBezTo>
                    <a:cubicBezTo>
                      <a:pt x="10357" y="9109"/>
                      <a:pt x="10382" y="9097"/>
                      <a:pt x="10398" y="9076"/>
                    </a:cubicBezTo>
                    <a:cubicBezTo>
                      <a:pt x="11590" y="7486"/>
                      <a:pt x="13253" y="7365"/>
                      <a:pt x="13725" y="7365"/>
                    </a:cubicBezTo>
                    <a:cubicBezTo>
                      <a:pt x="13804" y="7365"/>
                      <a:pt x="13850" y="7369"/>
                      <a:pt x="13854" y="7369"/>
                    </a:cubicBezTo>
                    <a:cubicBezTo>
                      <a:pt x="16258" y="7369"/>
                      <a:pt x="18215" y="9326"/>
                      <a:pt x="18215" y="11731"/>
                    </a:cubicBezTo>
                    <a:cubicBezTo>
                      <a:pt x="18215" y="12892"/>
                      <a:pt x="16888" y="14277"/>
                      <a:pt x="10559" y="14278"/>
                    </a:cubicBezTo>
                    <a:cubicBezTo>
                      <a:pt x="10542" y="14280"/>
                      <a:pt x="9813" y="14371"/>
                      <a:pt x="8709" y="14371"/>
                    </a:cubicBezTo>
                    <a:cubicBezTo>
                      <a:pt x="7223" y="14371"/>
                      <a:pt x="5059" y="14207"/>
                      <a:pt x="3043" y="13442"/>
                    </a:cubicBezTo>
                    <a:cubicBezTo>
                      <a:pt x="1605" y="12897"/>
                      <a:pt x="857" y="11951"/>
                      <a:pt x="619" y="10375"/>
                    </a:cubicBezTo>
                    <a:cubicBezTo>
                      <a:pt x="238" y="7852"/>
                      <a:pt x="178" y="1808"/>
                      <a:pt x="7830" y="169"/>
                    </a:cubicBezTo>
                    <a:cubicBezTo>
                      <a:pt x="7875" y="160"/>
                      <a:pt x="7904" y="114"/>
                      <a:pt x="7895" y="69"/>
                    </a:cubicBezTo>
                    <a:cubicBezTo>
                      <a:pt x="7886" y="27"/>
                      <a:pt x="7852" y="0"/>
                      <a:pt x="7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2"/>
              <p:cNvSpPr/>
              <p:nvPr/>
            </p:nvSpPr>
            <p:spPr>
              <a:xfrm>
                <a:off x="6469925" y="3210938"/>
                <a:ext cx="29950" cy="17775"/>
              </a:xfrm>
              <a:custGeom>
                <a:avLst/>
                <a:gdLst/>
                <a:ahLst/>
                <a:cxnLst/>
                <a:rect l="l" t="t" r="r" b="b"/>
                <a:pathLst>
                  <a:path w="1198" h="711" extrusionOk="0">
                    <a:moveTo>
                      <a:pt x="98" y="0"/>
                    </a:moveTo>
                    <a:cubicBezTo>
                      <a:pt x="67" y="0"/>
                      <a:pt x="38" y="17"/>
                      <a:pt x="24" y="46"/>
                    </a:cubicBezTo>
                    <a:cubicBezTo>
                      <a:pt x="1" y="87"/>
                      <a:pt x="16" y="138"/>
                      <a:pt x="59" y="161"/>
                    </a:cubicBezTo>
                    <a:lnTo>
                      <a:pt x="1061" y="700"/>
                    </a:lnTo>
                    <a:cubicBezTo>
                      <a:pt x="1073" y="708"/>
                      <a:pt x="1086" y="711"/>
                      <a:pt x="1100" y="711"/>
                    </a:cubicBezTo>
                    <a:cubicBezTo>
                      <a:pt x="1130" y="711"/>
                      <a:pt x="1161" y="694"/>
                      <a:pt x="1176" y="665"/>
                    </a:cubicBezTo>
                    <a:cubicBezTo>
                      <a:pt x="1197" y="624"/>
                      <a:pt x="1182" y="573"/>
                      <a:pt x="1141" y="550"/>
                    </a:cubicBezTo>
                    <a:lnTo>
                      <a:pt x="139" y="11"/>
                    </a:lnTo>
                    <a:cubicBezTo>
                      <a:pt x="126" y="4"/>
                      <a:pt x="112"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2"/>
              <p:cNvSpPr/>
              <p:nvPr/>
            </p:nvSpPr>
            <p:spPr>
              <a:xfrm>
                <a:off x="6566225" y="3195888"/>
                <a:ext cx="17300" cy="29900"/>
              </a:xfrm>
              <a:custGeom>
                <a:avLst/>
                <a:gdLst/>
                <a:ahLst/>
                <a:cxnLst/>
                <a:rect l="l" t="t" r="r" b="b"/>
                <a:pathLst>
                  <a:path w="692" h="1196" extrusionOk="0">
                    <a:moveTo>
                      <a:pt x="595" y="1"/>
                    </a:moveTo>
                    <a:cubicBezTo>
                      <a:pt x="564" y="1"/>
                      <a:pt x="532" y="18"/>
                      <a:pt x="518" y="48"/>
                    </a:cubicBezTo>
                    <a:lnTo>
                      <a:pt x="22" y="1073"/>
                    </a:lnTo>
                    <a:cubicBezTo>
                      <a:pt x="0" y="1115"/>
                      <a:pt x="19" y="1166"/>
                      <a:pt x="61" y="1187"/>
                    </a:cubicBezTo>
                    <a:cubicBezTo>
                      <a:pt x="73" y="1193"/>
                      <a:pt x="86" y="1196"/>
                      <a:pt x="99" y="1196"/>
                    </a:cubicBezTo>
                    <a:cubicBezTo>
                      <a:pt x="130" y="1196"/>
                      <a:pt x="160" y="1178"/>
                      <a:pt x="175" y="1147"/>
                    </a:cubicBezTo>
                    <a:lnTo>
                      <a:pt x="670" y="123"/>
                    </a:lnTo>
                    <a:cubicBezTo>
                      <a:pt x="691" y="80"/>
                      <a:pt x="673" y="30"/>
                      <a:pt x="631" y="9"/>
                    </a:cubicBezTo>
                    <a:cubicBezTo>
                      <a:pt x="619" y="3"/>
                      <a:pt x="607"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2"/>
              <p:cNvSpPr/>
              <p:nvPr/>
            </p:nvSpPr>
            <p:spPr>
              <a:xfrm>
                <a:off x="6383925" y="2941013"/>
                <a:ext cx="143075" cy="50150"/>
              </a:xfrm>
              <a:custGeom>
                <a:avLst/>
                <a:gdLst/>
                <a:ahLst/>
                <a:cxnLst/>
                <a:rect l="l" t="t" r="r" b="b"/>
                <a:pathLst>
                  <a:path w="5723" h="2006" extrusionOk="0">
                    <a:moveTo>
                      <a:pt x="92" y="0"/>
                    </a:moveTo>
                    <a:cubicBezTo>
                      <a:pt x="52" y="0"/>
                      <a:pt x="15" y="31"/>
                      <a:pt x="9" y="72"/>
                    </a:cubicBezTo>
                    <a:cubicBezTo>
                      <a:pt x="1" y="119"/>
                      <a:pt x="33" y="161"/>
                      <a:pt x="80" y="170"/>
                    </a:cubicBezTo>
                    <a:cubicBezTo>
                      <a:pt x="125" y="178"/>
                      <a:pt x="4797" y="964"/>
                      <a:pt x="5559" y="1971"/>
                    </a:cubicBezTo>
                    <a:cubicBezTo>
                      <a:pt x="5575" y="1994"/>
                      <a:pt x="5600" y="2006"/>
                      <a:pt x="5626" y="2006"/>
                    </a:cubicBezTo>
                    <a:cubicBezTo>
                      <a:pt x="5644" y="2006"/>
                      <a:pt x="5662" y="2000"/>
                      <a:pt x="5677" y="1988"/>
                    </a:cubicBezTo>
                    <a:cubicBezTo>
                      <a:pt x="5715" y="1959"/>
                      <a:pt x="5723" y="1906"/>
                      <a:pt x="5694" y="1868"/>
                    </a:cubicBezTo>
                    <a:cubicBezTo>
                      <a:pt x="4892" y="808"/>
                      <a:pt x="302" y="34"/>
                      <a:pt x="107" y="2"/>
                    </a:cubicBezTo>
                    <a:cubicBezTo>
                      <a:pt x="102" y="1"/>
                      <a:pt x="97" y="0"/>
                      <a:pt x="92"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2"/>
              <p:cNvSpPr/>
              <p:nvPr/>
            </p:nvSpPr>
            <p:spPr>
              <a:xfrm>
                <a:off x="6422075" y="2839038"/>
                <a:ext cx="70550" cy="88250"/>
              </a:xfrm>
              <a:custGeom>
                <a:avLst/>
                <a:gdLst/>
                <a:ahLst/>
                <a:cxnLst/>
                <a:rect l="l" t="t" r="r" b="b"/>
                <a:pathLst>
                  <a:path w="2822" h="3530" extrusionOk="0">
                    <a:moveTo>
                      <a:pt x="2736" y="1"/>
                    </a:moveTo>
                    <a:cubicBezTo>
                      <a:pt x="2731" y="1"/>
                      <a:pt x="2727" y="1"/>
                      <a:pt x="2723" y="2"/>
                    </a:cubicBezTo>
                    <a:cubicBezTo>
                      <a:pt x="524" y="245"/>
                      <a:pt x="13" y="3401"/>
                      <a:pt x="8" y="3433"/>
                    </a:cubicBezTo>
                    <a:cubicBezTo>
                      <a:pt x="1" y="3478"/>
                      <a:pt x="34" y="3522"/>
                      <a:pt x="80" y="3530"/>
                    </a:cubicBezTo>
                    <a:lnTo>
                      <a:pt x="93" y="3530"/>
                    </a:lnTo>
                    <a:cubicBezTo>
                      <a:pt x="134" y="3530"/>
                      <a:pt x="171" y="3499"/>
                      <a:pt x="177" y="3459"/>
                    </a:cubicBezTo>
                    <a:cubicBezTo>
                      <a:pt x="181" y="3428"/>
                      <a:pt x="673" y="401"/>
                      <a:pt x="2741" y="170"/>
                    </a:cubicBezTo>
                    <a:cubicBezTo>
                      <a:pt x="2788" y="166"/>
                      <a:pt x="2821" y="123"/>
                      <a:pt x="2817" y="76"/>
                    </a:cubicBezTo>
                    <a:cubicBezTo>
                      <a:pt x="2811" y="35"/>
                      <a:pt x="2779"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2"/>
              <p:cNvSpPr/>
              <p:nvPr/>
            </p:nvSpPr>
            <p:spPr>
              <a:xfrm>
                <a:off x="6340975" y="2821038"/>
                <a:ext cx="46625" cy="106300"/>
              </a:xfrm>
              <a:custGeom>
                <a:avLst/>
                <a:gdLst/>
                <a:ahLst/>
                <a:cxnLst/>
                <a:rect l="l" t="t" r="r" b="b"/>
                <a:pathLst>
                  <a:path w="1865" h="4252" extrusionOk="0">
                    <a:moveTo>
                      <a:pt x="99" y="1"/>
                    </a:moveTo>
                    <a:cubicBezTo>
                      <a:pt x="68" y="1"/>
                      <a:pt x="37" y="19"/>
                      <a:pt x="22" y="49"/>
                    </a:cubicBezTo>
                    <a:cubicBezTo>
                      <a:pt x="0" y="90"/>
                      <a:pt x="17" y="142"/>
                      <a:pt x="60" y="163"/>
                    </a:cubicBezTo>
                    <a:cubicBezTo>
                      <a:pt x="1440" y="852"/>
                      <a:pt x="1690" y="4139"/>
                      <a:pt x="1692" y="4171"/>
                    </a:cubicBezTo>
                    <a:cubicBezTo>
                      <a:pt x="1696" y="4216"/>
                      <a:pt x="1733" y="4251"/>
                      <a:pt x="1777" y="4251"/>
                    </a:cubicBezTo>
                    <a:cubicBezTo>
                      <a:pt x="1780" y="4251"/>
                      <a:pt x="1781" y="4250"/>
                      <a:pt x="1783" y="4250"/>
                    </a:cubicBezTo>
                    <a:cubicBezTo>
                      <a:pt x="1830" y="4247"/>
                      <a:pt x="1865" y="4206"/>
                      <a:pt x="1862" y="4159"/>
                    </a:cubicBezTo>
                    <a:cubicBezTo>
                      <a:pt x="1853" y="4021"/>
                      <a:pt x="1602" y="743"/>
                      <a:pt x="136" y="10"/>
                    </a:cubicBezTo>
                    <a:cubicBezTo>
                      <a:pt x="124" y="4"/>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2"/>
              <p:cNvSpPr/>
              <p:nvPr/>
            </p:nvSpPr>
            <p:spPr>
              <a:xfrm>
                <a:off x="6272000" y="2872063"/>
                <a:ext cx="70825" cy="52275"/>
              </a:xfrm>
              <a:custGeom>
                <a:avLst/>
                <a:gdLst/>
                <a:ahLst/>
                <a:cxnLst/>
                <a:rect l="l" t="t" r="r" b="b"/>
                <a:pathLst>
                  <a:path w="2833" h="2091" extrusionOk="0">
                    <a:moveTo>
                      <a:pt x="98" y="0"/>
                    </a:moveTo>
                    <a:cubicBezTo>
                      <a:pt x="63" y="0"/>
                      <a:pt x="28" y="23"/>
                      <a:pt x="16" y="58"/>
                    </a:cubicBezTo>
                    <a:cubicBezTo>
                      <a:pt x="1" y="103"/>
                      <a:pt x="25" y="150"/>
                      <a:pt x="71" y="165"/>
                    </a:cubicBezTo>
                    <a:cubicBezTo>
                      <a:pt x="1470" y="632"/>
                      <a:pt x="2659" y="2045"/>
                      <a:pt x="2671" y="2059"/>
                    </a:cubicBezTo>
                    <a:cubicBezTo>
                      <a:pt x="2688" y="2078"/>
                      <a:pt x="2712" y="2090"/>
                      <a:pt x="2737" y="2090"/>
                    </a:cubicBezTo>
                    <a:cubicBezTo>
                      <a:pt x="2756" y="2090"/>
                      <a:pt x="2775" y="2083"/>
                      <a:pt x="2791" y="2071"/>
                    </a:cubicBezTo>
                    <a:cubicBezTo>
                      <a:pt x="2828" y="2040"/>
                      <a:pt x="2832" y="1986"/>
                      <a:pt x="2802" y="1951"/>
                    </a:cubicBezTo>
                    <a:cubicBezTo>
                      <a:pt x="2752" y="1890"/>
                      <a:pt x="1571" y="486"/>
                      <a:pt x="124" y="5"/>
                    </a:cubicBezTo>
                    <a:cubicBezTo>
                      <a:pt x="115" y="1"/>
                      <a:pt x="106"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2"/>
              <p:cNvSpPr/>
              <p:nvPr/>
            </p:nvSpPr>
            <p:spPr>
              <a:xfrm>
                <a:off x="6270225" y="3201113"/>
                <a:ext cx="50400" cy="50375"/>
              </a:xfrm>
              <a:custGeom>
                <a:avLst/>
                <a:gdLst/>
                <a:ahLst/>
                <a:cxnLst/>
                <a:rect l="l" t="t" r="r" b="b"/>
                <a:pathLst>
                  <a:path w="2016" h="2015" extrusionOk="0">
                    <a:moveTo>
                      <a:pt x="1007" y="0"/>
                    </a:moveTo>
                    <a:cubicBezTo>
                      <a:pt x="451" y="0"/>
                      <a:pt x="1" y="451"/>
                      <a:pt x="1" y="1007"/>
                    </a:cubicBezTo>
                    <a:cubicBezTo>
                      <a:pt x="1" y="1564"/>
                      <a:pt x="451" y="2015"/>
                      <a:pt x="1007" y="2015"/>
                    </a:cubicBezTo>
                    <a:cubicBezTo>
                      <a:pt x="1564" y="2015"/>
                      <a:pt x="2015" y="1564"/>
                      <a:pt x="2015" y="1007"/>
                    </a:cubicBezTo>
                    <a:cubicBezTo>
                      <a:pt x="2015" y="451"/>
                      <a:pt x="1564" y="0"/>
                      <a:pt x="10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2"/>
              <p:cNvSpPr/>
              <p:nvPr/>
            </p:nvSpPr>
            <p:spPr>
              <a:xfrm>
                <a:off x="6598975" y="3126988"/>
                <a:ext cx="16450" cy="76275"/>
              </a:xfrm>
              <a:custGeom>
                <a:avLst/>
                <a:gdLst/>
                <a:ahLst/>
                <a:cxnLst/>
                <a:rect l="l" t="t" r="r" b="b"/>
                <a:pathLst>
                  <a:path w="658" h="3051" extrusionOk="0">
                    <a:moveTo>
                      <a:pt x="215" y="1"/>
                    </a:moveTo>
                    <a:cubicBezTo>
                      <a:pt x="206" y="1"/>
                      <a:pt x="197" y="2"/>
                      <a:pt x="187" y="5"/>
                    </a:cubicBezTo>
                    <a:cubicBezTo>
                      <a:pt x="143" y="18"/>
                      <a:pt x="119" y="67"/>
                      <a:pt x="134" y="113"/>
                    </a:cubicBezTo>
                    <a:cubicBezTo>
                      <a:pt x="137" y="122"/>
                      <a:pt x="479" y="1192"/>
                      <a:pt x="13" y="2942"/>
                    </a:cubicBezTo>
                    <a:cubicBezTo>
                      <a:pt x="1" y="2988"/>
                      <a:pt x="28" y="3033"/>
                      <a:pt x="74" y="3047"/>
                    </a:cubicBezTo>
                    <a:cubicBezTo>
                      <a:pt x="80" y="3049"/>
                      <a:pt x="87" y="3049"/>
                      <a:pt x="95" y="3049"/>
                    </a:cubicBezTo>
                    <a:lnTo>
                      <a:pt x="95" y="3050"/>
                    </a:lnTo>
                    <a:cubicBezTo>
                      <a:pt x="133" y="3050"/>
                      <a:pt x="166" y="3024"/>
                      <a:pt x="177" y="2986"/>
                    </a:cubicBezTo>
                    <a:cubicBezTo>
                      <a:pt x="658" y="1183"/>
                      <a:pt x="310" y="103"/>
                      <a:pt x="295" y="58"/>
                    </a:cubicBezTo>
                    <a:cubicBezTo>
                      <a:pt x="284" y="23"/>
                      <a:pt x="252" y="1"/>
                      <a:pt x="21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2"/>
              <p:cNvSpPr/>
              <p:nvPr/>
            </p:nvSpPr>
            <p:spPr>
              <a:xfrm>
                <a:off x="6323050" y="3246938"/>
                <a:ext cx="99900" cy="25000"/>
              </a:xfrm>
              <a:custGeom>
                <a:avLst/>
                <a:gdLst/>
                <a:ahLst/>
                <a:cxnLst/>
                <a:rect l="l" t="t" r="r" b="b"/>
                <a:pathLst>
                  <a:path w="3996" h="1000" extrusionOk="0">
                    <a:moveTo>
                      <a:pt x="93" y="0"/>
                    </a:moveTo>
                    <a:cubicBezTo>
                      <a:pt x="71" y="0"/>
                      <a:pt x="49" y="9"/>
                      <a:pt x="33" y="25"/>
                    </a:cubicBezTo>
                    <a:cubicBezTo>
                      <a:pt x="1" y="59"/>
                      <a:pt x="1" y="113"/>
                      <a:pt x="33" y="147"/>
                    </a:cubicBezTo>
                    <a:cubicBezTo>
                      <a:pt x="678" y="790"/>
                      <a:pt x="1350" y="1000"/>
                      <a:pt x="1953" y="1000"/>
                    </a:cubicBezTo>
                    <a:lnTo>
                      <a:pt x="1953" y="998"/>
                    </a:lnTo>
                    <a:cubicBezTo>
                      <a:pt x="3067" y="998"/>
                      <a:pt x="3942" y="285"/>
                      <a:pt x="3954" y="273"/>
                    </a:cubicBezTo>
                    <a:cubicBezTo>
                      <a:pt x="3990" y="242"/>
                      <a:pt x="3995" y="189"/>
                      <a:pt x="3966" y="153"/>
                    </a:cubicBezTo>
                    <a:cubicBezTo>
                      <a:pt x="3949" y="133"/>
                      <a:pt x="3925" y="122"/>
                      <a:pt x="3900" y="122"/>
                    </a:cubicBezTo>
                    <a:cubicBezTo>
                      <a:pt x="3881" y="122"/>
                      <a:pt x="3862" y="129"/>
                      <a:pt x="3846" y="142"/>
                    </a:cubicBezTo>
                    <a:cubicBezTo>
                      <a:pt x="3794" y="185"/>
                      <a:pt x="2992" y="838"/>
                      <a:pt x="1968" y="838"/>
                    </a:cubicBezTo>
                    <a:cubicBezTo>
                      <a:pt x="1402" y="838"/>
                      <a:pt x="767" y="638"/>
                      <a:pt x="154" y="25"/>
                    </a:cubicBezTo>
                    <a:cubicBezTo>
                      <a:pt x="137" y="9"/>
                      <a:pt x="115"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2"/>
              <p:cNvSpPr/>
              <p:nvPr/>
            </p:nvSpPr>
            <p:spPr>
              <a:xfrm>
                <a:off x="6142450" y="3363013"/>
                <a:ext cx="427400" cy="535425"/>
              </a:xfrm>
              <a:custGeom>
                <a:avLst/>
                <a:gdLst/>
                <a:ahLst/>
                <a:cxnLst/>
                <a:rect l="l" t="t" r="r" b="b"/>
                <a:pathLst>
                  <a:path w="17096" h="21417" extrusionOk="0">
                    <a:moveTo>
                      <a:pt x="8549" y="0"/>
                    </a:moveTo>
                    <a:cubicBezTo>
                      <a:pt x="3827" y="0"/>
                      <a:pt x="0" y="7793"/>
                      <a:pt x="0" y="12640"/>
                    </a:cubicBezTo>
                    <a:cubicBezTo>
                      <a:pt x="0" y="17486"/>
                      <a:pt x="3827" y="21417"/>
                      <a:pt x="8549" y="21417"/>
                    </a:cubicBezTo>
                    <a:cubicBezTo>
                      <a:pt x="13269" y="21417"/>
                      <a:pt x="17096" y="17486"/>
                      <a:pt x="17096" y="12640"/>
                    </a:cubicBezTo>
                    <a:cubicBezTo>
                      <a:pt x="17096" y="7793"/>
                      <a:pt x="13269" y="0"/>
                      <a:pt x="8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2"/>
              <p:cNvSpPr/>
              <p:nvPr/>
            </p:nvSpPr>
            <p:spPr>
              <a:xfrm>
                <a:off x="6140325" y="3373938"/>
                <a:ext cx="431650" cy="526625"/>
              </a:xfrm>
              <a:custGeom>
                <a:avLst/>
                <a:gdLst/>
                <a:ahLst/>
                <a:cxnLst/>
                <a:rect l="l" t="t" r="r" b="b"/>
                <a:pathLst>
                  <a:path w="17266" h="21065" extrusionOk="0">
                    <a:moveTo>
                      <a:pt x="10757" y="1"/>
                    </a:moveTo>
                    <a:cubicBezTo>
                      <a:pt x="10726" y="1"/>
                      <a:pt x="10695" y="19"/>
                      <a:pt x="10680" y="49"/>
                    </a:cubicBezTo>
                    <a:cubicBezTo>
                      <a:pt x="10659" y="90"/>
                      <a:pt x="10677" y="142"/>
                      <a:pt x="10720" y="163"/>
                    </a:cubicBezTo>
                    <a:cubicBezTo>
                      <a:pt x="14310" y="1938"/>
                      <a:pt x="17096" y="8092"/>
                      <a:pt x="17096" y="12203"/>
                    </a:cubicBezTo>
                    <a:cubicBezTo>
                      <a:pt x="17096" y="16995"/>
                      <a:pt x="13299" y="20893"/>
                      <a:pt x="8634" y="20893"/>
                    </a:cubicBezTo>
                    <a:cubicBezTo>
                      <a:pt x="3967" y="20893"/>
                      <a:pt x="170" y="16996"/>
                      <a:pt x="170" y="12203"/>
                    </a:cubicBezTo>
                    <a:cubicBezTo>
                      <a:pt x="170" y="8455"/>
                      <a:pt x="2520" y="2744"/>
                      <a:pt x="5893" y="538"/>
                    </a:cubicBezTo>
                    <a:cubicBezTo>
                      <a:pt x="5933" y="512"/>
                      <a:pt x="5944" y="461"/>
                      <a:pt x="5918" y="421"/>
                    </a:cubicBezTo>
                    <a:cubicBezTo>
                      <a:pt x="5901" y="396"/>
                      <a:pt x="5873" y="382"/>
                      <a:pt x="5845" y="382"/>
                    </a:cubicBezTo>
                    <a:cubicBezTo>
                      <a:pt x="5829" y="382"/>
                      <a:pt x="5813" y="387"/>
                      <a:pt x="5799" y="395"/>
                    </a:cubicBezTo>
                    <a:cubicBezTo>
                      <a:pt x="2382" y="2632"/>
                      <a:pt x="0" y="8413"/>
                      <a:pt x="0" y="12203"/>
                    </a:cubicBezTo>
                    <a:cubicBezTo>
                      <a:pt x="0" y="17089"/>
                      <a:pt x="3873" y="21065"/>
                      <a:pt x="8634" y="21065"/>
                    </a:cubicBezTo>
                    <a:cubicBezTo>
                      <a:pt x="13393" y="21065"/>
                      <a:pt x="17266" y="17089"/>
                      <a:pt x="17266" y="12203"/>
                    </a:cubicBezTo>
                    <a:cubicBezTo>
                      <a:pt x="17266" y="7957"/>
                      <a:pt x="14498"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2"/>
              <p:cNvSpPr/>
              <p:nvPr/>
            </p:nvSpPr>
            <p:spPr>
              <a:xfrm>
                <a:off x="6142450" y="3380763"/>
                <a:ext cx="427400" cy="517675"/>
              </a:xfrm>
              <a:custGeom>
                <a:avLst/>
                <a:gdLst/>
                <a:ahLst/>
                <a:cxnLst/>
                <a:rect l="l" t="t" r="r" b="b"/>
                <a:pathLst>
                  <a:path w="17096" h="20707" extrusionOk="0">
                    <a:moveTo>
                      <a:pt x="11034" y="1"/>
                    </a:moveTo>
                    <a:cubicBezTo>
                      <a:pt x="11034" y="1"/>
                      <a:pt x="10446" y="1738"/>
                      <a:pt x="8630" y="1738"/>
                    </a:cubicBezTo>
                    <a:cubicBezTo>
                      <a:pt x="7827" y="1738"/>
                      <a:pt x="6784" y="1398"/>
                      <a:pt x="5446" y="418"/>
                    </a:cubicBezTo>
                    <a:cubicBezTo>
                      <a:pt x="5310" y="517"/>
                      <a:pt x="5180" y="629"/>
                      <a:pt x="5048" y="739"/>
                    </a:cubicBezTo>
                    <a:cubicBezTo>
                      <a:pt x="5502" y="1849"/>
                      <a:pt x="5484" y="2987"/>
                      <a:pt x="4582" y="4010"/>
                    </a:cubicBezTo>
                    <a:cubicBezTo>
                      <a:pt x="3637" y="5081"/>
                      <a:pt x="2324" y="5735"/>
                      <a:pt x="1152" y="6546"/>
                    </a:cubicBezTo>
                    <a:cubicBezTo>
                      <a:pt x="422" y="8404"/>
                      <a:pt x="0" y="10327"/>
                      <a:pt x="0" y="11930"/>
                    </a:cubicBezTo>
                    <a:cubicBezTo>
                      <a:pt x="0" y="16776"/>
                      <a:pt x="3827" y="20707"/>
                      <a:pt x="8549" y="20707"/>
                    </a:cubicBezTo>
                    <a:cubicBezTo>
                      <a:pt x="13270" y="20707"/>
                      <a:pt x="17096" y="16776"/>
                      <a:pt x="17096" y="11930"/>
                    </a:cubicBezTo>
                    <a:cubicBezTo>
                      <a:pt x="17096" y="9670"/>
                      <a:pt x="16259" y="6773"/>
                      <a:pt x="14893" y="4322"/>
                    </a:cubicBezTo>
                    <a:cubicBezTo>
                      <a:pt x="13165" y="3681"/>
                      <a:pt x="11659" y="1911"/>
                      <a:pt x="11652" y="428"/>
                    </a:cubicBezTo>
                    <a:lnTo>
                      <a:pt x="11034" y="1"/>
                    </a:lnTo>
                    <a:close/>
                  </a:path>
                </a:pathLst>
              </a:custGeom>
              <a:solidFill>
                <a:srgbClr val="B2D8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2"/>
              <p:cNvSpPr/>
              <p:nvPr/>
            </p:nvSpPr>
            <p:spPr>
              <a:xfrm>
                <a:off x="6140325" y="3378638"/>
                <a:ext cx="431650" cy="521925"/>
              </a:xfrm>
              <a:custGeom>
                <a:avLst/>
                <a:gdLst/>
                <a:ahLst/>
                <a:cxnLst/>
                <a:rect l="l" t="t" r="r" b="b"/>
                <a:pathLst>
                  <a:path w="17266" h="20877" extrusionOk="0">
                    <a:moveTo>
                      <a:pt x="11158" y="217"/>
                    </a:moveTo>
                    <a:lnTo>
                      <a:pt x="11653" y="558"/>
                    </a:lnTo>
                    <a:cubicBezTo>
                      <a:pt x="11690" y="2035"/>
                      <a:pt x="13170" y="3813"/>
                      <a:pt x="14919" y="4475"/>
                    </a:cubicBezTo>
                    <a:cubicBezTo>
                      <a:pt x="16262" y="6896"/>
                      <a:pt x="17096" y="9782"/>
                      <a:pt x="17096" y="12015"/>
                    </a:cubicBezTo>
                    <a:cubicBezTo>
                      <a:pt x="17096" y="16808"/>
                      <a:pt x="13299" y="20705"/>
                      <a:pt x="8634" y="20705"/>
                    </a:cubicBezTo>
                    <a:cubicBezTo>
                      <a:pt x="3967" y="20705"/>
                      <a:pt x="172" y="16808"/>
                      <a:pt x="172" y="12015"/>
                    </a:cubicBezTo>
                    <a:cubicBezTo>
                      <a:pt x="172" y="10447"/>
                      <a:pt x="574" y="8556"/>
                      <a:pt x="1307" y="6685"/>
                    </a:cubicBezTo>
                    <a:cubicBezTo>
                      <a:pt x="1620" y="6470"/>
                      <a:pt x="1949" y="6260"/>
                      <a:pt x="2268" y="6060"/>
                    </a:cubicBezTo>
                    <a:cubicBezTo>
                      <a:pt x="3138" y="5507"/>
                      <a:pt x="4037" y="4938"/>
                      <a:pt x="4731" y="4152"/>
                    </a:cubicBezTo>
                    <a:cubicBezTo>
                      <a:pt x="5559" y="3212"/>
                      <a:pt x="5728" y="2101"/>
                      <a:pt x="5235" y="850"/>
                    </a:cubicBezTo>
                    <a:lnTo>
                      <a:pt x="5250" y="837"/>
                    </a:lnTo>
                    <a:cubicBezTo>
                      <a:pt x="5342" y="758"/>
                      <a:pt x="5435" y="681"/>
                      <a:pt x="5531" y="608"/>
                    </a:cubicBezTo>
                    <a:cubicBezTo>
                      <a:pt x="6725" y="1474"/>
                      <a:pt x="7791" y="1909"/>
                      <a:pt x="8712" y="1909"/>
                    </a:cubicBezTo>
                    <a:cubicBezTo>
                      <a:pt x="8989" y="1909"/>
                      <a:pt x="9253" y="1870"/>
                      <a:pt x="9504" y="1791"/>
                    </a:cubicBezTo>
                    <a:cubicBezTo>
                      <a:pt x="10556" y="1457"/>
                      <a:pt x="11026" y="531"/>
                      <a:pt x="11158" y="217"/>
                    </a:cubicBezTo>
                    <a:close/>
                    <a:moveTo>
                      <a:pt x="11119" y="0"/>
                    </a:moveTo>
                    <a:cubicBezTo>
                      <a:pt x="11110" y="0"/>
                      <a:pt x="11100" y="2"/>
                      <a:pt x="11091" y="6"/>
                    </a:cubicBezTo>
                    <a:cubicBezTo>
                      <a:pt x="11066" y="13"/>
                      <a:pt x="11046" y="33"/>
                      <a:pt x="11037" y="59"/>
                    </a:cubicBezTo>
                    <a:cubicBezTo>
                      <a:pt x="11034" y="71"/>
                      <a:pt x="10616" y="1261"/>
                      <a:pt x="9450" y="1628"/>
                    </a:cubicBezTo>
                    <a:cubicBezTo>
                      <a:pt x="9216" y="1702"/>
                      <a:pt x="8969" y="1739"/>
                      <a:pt x="8709" y="1739"/>
                    </a:cubicBezTo>
                    <a:cubicBezTo>
                      <a:pt x="7813" y="1739"/>
                      <a:pt x="6765" y="1302"/>
                      <a:pt x="5581" y="435"/>
                    </a:cubicBezTo>
                    <a:cubicBezTo>
                      <a:pt x="5565" y="424"/>
                      <a:pt x="5548" y="418"/>
                      <a:pt x="5530" y="418"/>
                    </a:cubicBezTo>
                    <a:cubicBezTo>
                      <a:pt x="5512" y="418"/>
                      <a:pt x="5494" y="424"/>
                      <a:pt x="5479" y="435"/>
                    </a:cubicBezTo>
                    <a:cubicBezTo>
                      <a:pt x="5365" y="519"/>
                      <a:pt x="5253" y="613"/>
                      <a:pt x="5140" y="707"/>
                    </a:cubicBezTo>
                    <a:lnTo>
                      <a:pt x="5078" y="758"/>
                    </a:lnTo>
                    <a:cubicBezTo>
                      <a:pt x="5049" y="781"/>
                      <a:pt x="5040" y="821"/>
                      <a:pt x="5054" y="856"/>
                    </a:cubicBezTo>
                    <a:cubicBezTo>
                      <a:pt x="5549" y="2067"/>
                      <a:pt x="5397" y="3137"/>
                      <a:pt x="4603" y="4038"/>
                    </a:cubicBezTo>
                    <a:cubicBezTo>
                      <a:pt x="3926" y="4807"/>
                      <a:pt x="3036" y="5371"/>
                      <a:pt x="2177" y="5916"/>
                    </a:cubicBezTo>
                    <a:cubicBezTo>
                      <a:pt x="1849" y="6122"/>
                      <a:pt x="1512" y="6338"/>
                      <a:pt x="1189" y="6561"/>
                    </a:cubicBezTo>
                    <a:cubicBezTo>
                      <a:pt x="1175" y="6570"/>
                      <a:pt x="1164" y="6584"/>
                      <a:pt x="1158" y="6599"/>
                    </a:cubicBezTo>
                    <a:cubicBezTo>
                      <a:pt x="411" y="8496"/>
                      <a:pt x="0" y="10420"/>
                      <a:pt x="0" y="12015"/>
                    </a:cubicBezTo>
                    <a:cubicBezTo>
                      <a:pt x="0" y="16900"/>
                      <a:pt x="3872" y="20876"/>
                      <a:pt x="8633" y="20877"/>
                    </a:cubicBezTo>
                    <a:lnTo>
                      <a:pt x="8633" y="20877"/>
                    </a:lnTo>
                    <a:cubicBezTo>
                      <a:pt x="13393" y="20876"/>
                      <a:pt x="17266" y="16900"/>
                      <a:pt x="17266" y="12015"/>
                    </a:cubicBezTo>
                    <a:cubicBezTo>
                      <a:pt x="17266" y="9747"/>
                      <a:pt x="16417" y="6816"/>
                      <a:pt x="15052" y="4366"/>
                    </a:cubicBezTo>
                    <a:cubicBezTo>
                      <a:pt x="15042" y="4347"/>
                      <a:pt x="15026" y="4334"/>
                      <a:pt x="15007" y="4328"/>
                    </a:cubicBezTo>
                    <a:cubicBezTo>
                      <a:pt x="13288" y="3688"/>
                      <a:pt x="11829" y="1943"/>
                      <a:pt x="11822" y="513"/>
                    </a:cubicBezTo>
                    <a:cubicBezTo>
                      <a:pt x="11822" y="485"/>
                      <a:pt x="11808" y="459"/>
                      <a:pt x="11785" y="443"/>
                    </a:cubicBezTo>
                    <a:lnTo>
                      <a:pt x="11166" y="16"/>
                    </a:lnTo>
                    <a:cubicBezTo>
                      <a:pt x="11152" y="6"/>
                      <a:pt x="11136" y="0"/>
                      <a:pt x="11119" y="0"/>
                    </a:cubicBezTo>
                    <a:close/>
                    <a:moveTo>
                      <a:pt x="8633" y="20877"/>
                    </a:moveTo>
                    <a:cubicBezTo>
                      <a:pt x="8633" y="20877"/>
                      <a:pt x="8632" y="20877"/>
                      <a:pt x="8632" y="20877"/>
                    </a:cubicBezTo>
                    <a:lnTo>
                      <a:pt x="8634" y="20877"/>
                    </a:lnTo>
                    <a:cubicBezTo>
                      <a:pt x="8633" y="20877"/>
                      <a:pt x="8633" y="20877"/>
                      <a:pt x="8633" y="208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2"/>
              <p:cNvSpPr/>
              <p:nvPr/>
            </p:nvSpPr>
            <p:spPr>
              <a:xfrm>
                <a:off x="6260500" y="3420813"/>
                <a:ext cx="200250" cy="62850"/>
              </a:xfrm>
              <a:custGeom>
                <a:avLst/>
                <a:gdLst/>
                <a:ahLst/>
                <a:cxnLst/>
                <a:rect l="l" t="t" r="r" b="b"/>
                <a:pathLst>
                  <a:path w="8010" h="2514" extrusionOk="0">
                    <a:moveTo>
                      <a:pt x="7212" y="1"/>
                    </a:moveTo>
                    <a:cubicBezTo>
                      <a:pt x="5562" y="921"/>
                      <a:pt x="3535" y="1111"/>
                      <a:pt x="1521" y="1111"/>
                    </a:cubicBezTo>
                    <a:cubicBezTo>
                      <a:pt x="1197" y="1111"/>
                      <a:pt x="873" y="1106"/>
                      <a:pt x="551" y="1098"/>
                    </a:cubicBezTo>
                    <a:cubicBezTo>
                      <a:pt x="464" y="1484"/>
                      <a:pt x="283" y="1862"/>
                      <a:pt x="1" y="2228"/>
                    </a:cubicBezTo>
                    <a:cubicBezTo>
                      <a:pt x="895" y="2354"/>
                      <a:pt x="1792" y="2460"/>
                      <a:pt x="2696" y="2501"/>
                    </a:cubicBezTo>
                    <a:cubicBezTo>
                      <a:pt x="2880" y="2509"/>
                      <a:pt x="3062" y="2514"/>
                      <a:pt x="3243" y="2514"/>
                    </a:cubicBezTo>
                    <a:cubicBezTo>
                      <a:pt x="5000" y="2514"/>
                      <a:pt x="6608" y="2107"/>
                      <a:pt x="8009" y="1204"/>
                    </a:cubicBezTo>
                    <a:cubicBezTo>
                      <a:pt x="7675" y="828"/>
                      <a:pt x="7400" y="418"/>
                      <a:pt x="7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2"/>
              <p:cNvSpPr/>
              <p:nvPr/>
            </p:nvSpPr>
            <p:spPr>
              <a:xfrm>
                <a:off x="6153375" y="3495388"/>
                <a:ext cx="398500" cy="145500"/>
              </a:xfrm>
              <a:custGeom>
                <a:avLst/>
                <a:gdLst/>
                <a:ahLst/>
                <a:cxnLst/>
                <a:rect l="l" t="t" r="r" b="b"/>
                <a:pathLst>
                  <a:path w="15940" h="5820" extrusionOk="0">
                    <a:moveTo>
                      <a:pt x="14593" y="1"/>
                    </a:moveTo>
                    <a:cubicBezTo>
                      <a:pt x="13814" y="678"/>
                      <a:pt x="13000" y="1309"/>
                      <a:pt x="12066" y="1785"/>
                    </a:cubicBezTo>
                    <a:cubicBezTo>
                      <a:pt x="10563" y="2551"/>
                      <a:pt x="8857" y="2805"/>
                      <a:pt x="7186" y="2856"/>
                    </a:cubicBezTo>
                    <a:cubicBezTo>
                      <a:pt x="6939" y="2864"/>
                      <a:pt x="6692" y="2868"/>
                      <a:pt x="6445" y="2868"/>
                    </a:cubicBezTo>
                    <a:cubicBezTo>
                      <a:pt x="4512" y="2868"/>
                      <a:pt x="2543" y="2627"/>
                      <a:pt x="644" y="2153"/>
                    </a:cubicBezTo>
                    <a:cubicBezTo>
                      <a:pt x="387" y="2829"/>
                      <a:pt x="170" y="3511"/>
                      <a:pt x="0" y="4180"/>
                    </a:cubicBezTo>
                    <a:cubicBezTo>
                      <a:pt x="2786" y="5065"/>
                      <a:pt x="5885" y="5820"/>
                      <a:pt x="8764" y="5820"/>
                    </a:cubicBezTo>
                    <a:cubicBezTo>
                      <a:pt x="11512" y="5820"/>
                      <a:pt x="14059" y="5132"/>
                      <a:pt x="15939" y="3213"/>
                    </a:cubicBezTo>
                    <a:cubicBezTo>
                      <a:pt x="15595" y="2125"/>
                      <a:pt x="15144" y="1028"/>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2"/>
              <p:cNvSpPr/>
              <p:nvPr/>
            </p:nvSpPr>
            <p:spPr>
              <a:xfrm>
                <a:off x="6143050" y="3688538"/>
                <a:ext cx="426575" cy="109850"/>
              </a:xfrm>
              <a:custGeom>
                <a:avLst/>
                <a:gdLst/>
                <a:ahLst/>
                <a:cxnLst/>
                <a:rect l="l" t="t" r="r" b="b"/>
                <a:pathLst>
                  <a:path w="17063" h="4394" extrusionOk="0">
                    <a:moveTo>
                      <a:pt x="17063" y="0"/>
                    </a:moveTo>
                    <a:lnTo>
                      <a:pt x="17063" y="0"/>
                    </a:lnTo>
                    <a:cubicBezTo>
                      <a:pt x="15497" y="851"/>
                      <a:pt x="13612" y="1265"/>
                      <a:pt x="11940" y="1411"/>
                    </a:cubicBezTo>
                    <a:cubicBezTo>
                      <a:pt x="11065" y="1486"/>
                      <a:pt x="10170" y="1522"/>
                      <a:pt x="9269" y="1522"/>
                    </a:cubicBezTo>
                    <a:cubicBezTo>
                      <a:pt x="7635" y="1522"/>
                      <a:pt x="5985" y="1405"/>
                      <a:pt x="4406" y="1203"/>
                    </a:cubicBezTo>
                    <a:cubicBezTo>
                      <a:pt x="2939" y="1015"/>
                      <a:pt x="1474" y="559"/>
                      <a:pt x="0" y="249"/>
                    </a:cubicBezTo>
                    <a:lnTo>
                      <a:pt x="0" y="249"/>
                    </a:lnTo>
                    <a:cubicBezTo>
                      <a:pt x="49" y="951"/>
                      <a:pt x="179" y="1629"/>
                      <a:pt x="378" y="2276"/>
                    </a:cubicBezTo>
                    <a:cubicBezTo>
                      <a:pt x="2728" y="3636"/>
                      <a:pt x="5473" y="4285"/>
                      <a:pt x="8204" y="4382"/>
                    </a:cubicBezTo>
                    <a:cubicBezTo>
                      <a:pt x="8425" y="4390"/>
                      <a:pt x="8647" y="4394"/>
                      <a:pt x="8868" y="4394"/>
                    </a:cubicBezTo>
                    <a:cubicBezTo>
                      <a:pt x="9949" y="4394"/>
                      <a:pt x="11034" y="4296"/>
                      <a:pt x="12089" y="4068"/>
                    </a:cubicBezTo>
                    <a:cubicBezTo>
                      <a:pt x="13257" y="3814"/>
                      <a:pt x="14366" y="3378"/>
                      <a:pt x="15522" y="3088"/>
                    </a:cubicBezTo>
                    <a:cubicBezTo>
                      <a:pt x="15813" y="3014"/>
                      <a:pt x="16121" y="2970"/>
                      <a:pt x="16437" y="2937"/>
                    </a:cubicBezTo>
                    <a:cubicBezTo>
                      <a:pt x="16801" y="2024"/>
                      <a:pt x="17020" y="1036"/>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2"/>
              <p:cNvSpPr/>
              <p:nvPr/>
            </p:nvSpPr>
            <p:spPr>
              <a:xfrm>
                <a:off x="6202025" y="3830663"/>
                <a:ext cx="264250" cy="67750"/>
              </a:xfrm>
              <a:custGeom>
                <a:avLst/>
                <a:gdLst/>
                <a:ahLst/>
                <a:cxnLst/>
                <a:rect l="l" t="t" r="r" b="b"/>
                <a:pathLst>
                  <a:path w="10570" h="2710" extrusionOk="0">
                    <a:moveTo>
                      <a:pt x="1" y="1"/>
                    </a:moveTo>
                    <a:lnTo>
                      <a:pt x="1" y="1"/>
                    </a:lnTo>
                    <a:cubicBezTo>
                      <a:pt x="1555" y="1668"/>
                      <a:pt x="3740" y="2709"/>
                      <a:pt x="6166" y="2709"/>
                    </a:cubicBezTo>
                    <a:cubicBezTo>
                      <a:pt x="7778" y="2709"/>
                      <a:pt x="9282" y="2246"/>
                      <a:pt x="10570" y="1449"/>
                    </a:cubicBezTo>
                    <a:lnTo>
                      <a:pt x="10570" y="1449"/>
                    </a:lnTo>
                    <a:cubicBezTo>
                      <a:pt x="10249" y="1454"/>
                      <a:pt x="9931" y="1457"/>
                      <a:pt x="9610" y="1457"/>
                    </a:cubicBezTo>
                    <a:cubicBezTo>
                      <a:pt x="9606" y="1457"/>
                      <a:pt x="9602" y="1457"/>
                      <a:pt x="9597" y="1457"/>
                    </a:cubicBezTo>
                    <a:cubicBezTo>
                      <a:pt x="6362" y="1457"/>
                      <a:pt x="3127" y="89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2"/>
              <p:cNvSpPr/>
              <p:nvPr/>
            </p:nvSpPr>
            <p:spPr>
              <a:xfrm>
                <a:off x="6258225" y="3418688"/>
                <a:ext cx="204675" cy="67125"/>
              </a:xfrm>
              <a:custGeom>
                <a:avLst/>
                <a:gdLst/>
                <a:ahLst/>
                <a:cxnLst/>
                <a:rect l="l" t="t" r="r" b="b"/>
                <a:pathLst>
                  <a:path w="8187" h="2685" extrusionOk="0">
                    <a:moveTo>
                      <a:pt x="7265" y="206"/>
                    </a:moveTo>
                    <a:cubicBezTo>
                      <a:pt x="7438" y="567"/>
                      <a:pt x="7675" y="925"/>
                      <a:pt x="7970" y="1270"/>
                    </a:cubicBezTo>
                    <a:cubicBezTo>
                      <a:pt x="6651" y="2098"/>
                      <a:pt x="5092" y="2513"/>
                      <a:pt x="3319" y="2513"/>
                    </a:cubicBezTo>
                    <a:cubicBezTo>
                      <a:pt x="3145" y="2513"/>
                      <a:pt x="2969" y="2509"/>
                      <a:pt x="2791" y="2501"/>
                    </a:cubicBezTo>
                    <a:cubicBezTo>
                      <a:pt x="1870" y="2458"/>
                      <a:pt x="960" y="2348"/>
                      <a:pt x="245" y="2249"/>
                    </a:cubicBezTo>
                    <a:cubicBezTo>
                      <a:pt x="468" y="1935"/>
                      <a:pt x="623" y="1607"/>
                      <a:pt x="708" y="1270"/>
                    </a:cubicBezTo>
                    <a:cubicBezTo>
                      <a:pt x="1000" y="1276"/>
                      <a:pt x="1293" y="1280"/>
                      <a:pt x="1586" y="1280"/>
                    </a:cubicBezTo>
                    <a:cubicBezTo>
                      <a:pt x="3602" y="1280"/>
                      <a:pt x="5620" y="1092"/>
                      <a:pt x="7265" y="206"/>
                    </a:cubicBezTo>
                    <a:close/>
                    <a:moveTo>
                      <a:pt x="7305" y="1"/>
                    </a:moveTo>
                    <a:cubicBezTo>
                      <a:pt x="7290" y="1"/>
                      <a:pt x="7276" y="5"/>
                      <a:pt x="7262" y="13"/>
                    </a:cubicBezTo>
                    <a:cubicBezTo>
                      <a:pt x="5640" y="917"/>
                      <a:pt x="3619" y="1111"/>
                      <a:pt x="1601" y="1111"/>
                    </a:cubicBezTo>
                    <a:cubicBezTo>
                      <a:pt x="1281" y="1111"/>
                      <a:pt x="961" y="1106"/>
                      <a:pt x="643" y="1098"/>
                    </a:cubicBezTo>
                    <a:cubicBezTo>
                      <a:pt x="642" y="1098"/>
                      <a:pt x="641" y="1098"/>
                      <a:pt x="640" y="1098"/>
                    </a:cubicBezTo>
                    <a:cubicBezTo>
                      <a:pt x="605" y="1098"/>
                      <a:pt x="567" y="1127"/>
                      <a:pt x="558" y="1165"/>
                    </a:cubicBezTo>
                    <a:cubicBezTo>
                      <a:pt x="473" y="1543"/>
                      <a:pt x="294" y="1912"/>
                      <a:pt x="24" y="2261"/>
                    </a:cubicBezTo>
                    <a:cubicBezTo>
                      <a:pt x="5" y="2285"/>
                      <a:pt x="1" y="2317"/>
                      <a:pt x="13" y="2346"/>
                    </a:cubicBezTo>
                    <a:cubicBezTo>
                      <a:pt x="24" y="2373"/>
                      <a:pt x="49" y="2393"/>
                      <a:pt x="80" y="2398"/>
                    </a:cubicBezTo>
                    <a:cubicBezTo>
                      <a:pt x="819" y="2501"/>
                      <a:pt x="1794" y="2625"/>
                      <a:pt x="2784" y="2671"/>
                    </a:cubicBezTo>
                    <a:cubicBezTo>
                      <a:pt x="2966" y="2680"/>
                      <a:pt x="3146" y="2685"/>
                      <a:pt x="3326" y="2685"/>
                    </a:cubicBezTo>
                    <a:cubicBezTo>
                      <a:pt x="5164" y="2685"/>
                      <a:pt x="6782" y="2240"/>
                      <a:pt x="8146" y="1361"/>
                    </a:cubicBezTo>
                    <a:cubicBezTo>
                      <a:pt x="8167" y="1347"/>
                      <a:pt x="8181" y="1326"/>
                      <a:pt x="8184" y="1302"/>
                    </a:cubicBezTo>
                    <a:cubicBezTo>
                      <a:pt x="8187" y="1276"/>
                      <a:pt x="8179" y="1252"/>
                      <a:pt x="8162" y="1233"/>
                    </a:cubicBezTo>
                    <a:cubicBezTo>
                      <a:pt x="7825" y="851"/>
                      <a:pt x="7563" y="453"/>
                      <a:pt x="7380" y="52"/>
                    </a:cubicBezTo>
                    <a:cubicBezTo>
                      <a:pt x="7371" y="29"/>
                      <a:pt x="7353" y="13"/>
                      <a:pt x="7330" y="5"/>
                    </a:cubicBezTo>
                    <a:cubicBezTo>
                      <a:pt x="7322" y="2"/>
                      <a:pt x="7313"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2"/>
              <p:cNvSpPr/>
              <p:nvPr/>
            </p:nvSpPr>
            <p:spPr>
              <a:xfrm>
                <a:off x="6151050" y="3493263"/>
                <a:ext cx="403100" cy="150100"/>
              </a:xfrm>
              <a:custGeom>
                <a:avLst/>
                <a:gdLst/>
                <a:ahLst/>
                <a:cxnLst/>
                <a:rect l="l" t="t" r="r" b="b"/>
                <a:pathLst>
                  <a:path w="16124" h="6004" extrusionOk="0">
                    <a:moveTo>
                      <a:pt x="14661" y="219"/>
                    </a:moveTo>
                    <a:cubicBezTo>
                      <a:pt x="15164" y="1173"/>
                      <a:pt x="15592" y="2200"/>
                      <a:pt x="15935" y="3275"/>
                    </a:cubicBezTo>
                    <a:cubicBezTo>
                      <a:pt x="14047" y="5178"/>
                      <a:pt x="11512" y="5834"/>
                      <a:pt x="8850" y="5834"/>
                    </a:cubicBezTo>
                    <a:cubicBezTo>
                      <a:pt x="5885" y="5834"/>
                      <a:pt x="2761" y="5020"/>
                      <a:pt x="197" y="4209"/>
                    </a:cubicBezTo>
                    <a:cubicBezTo>
                      <a:pt x="356" y="3590"/>
                      <a:pt x="556" y="2961"/>
                      <a:pt x="790" y="2339"/>
                    </a:cubicBezTo>
                    <a:cubicBezTo>
                      <a:pt x="2686" y="2805"/>
                      <a:pt x="4622" y="3039"/>
                      <a:pt x="6550" y="3039"/>
                    </a:cubicBezTo>
                    <a:cubicBezTo>
                      <a:pt x="6794" y="3039"/>
                      <a:pt x="7038" y="3035"/>
                      <a:pt x="7282" y="3028"/>
                    </a:cubicBezTo>
                    <a:cubicBezTo>
                      <a:pt x="9316" y="2963"/>
                      <a:pt x="10878" y="2618"/>
                      <a:pt x="12199" y="1945"/>
                    </a:cubicBezTo>
                    <a:cubicBezTo>
                      <a:pt x="13178" y="1446"/>
                      <a:pt x="14022" y="770"/>
                      <a:pt x="14661" y="219"/>
                    </a:cubicBezTo>
                    <a:close/>
                    <a:moveTo>
                      <a:pt x="14687" y="1"/>
                    </a:moveTo>
                    <a:cubicBezTo>
                      <a:pt x="14667" y="1"/>
                      <a:pt x="14647" y="8"/>
                      <a:pt x="14631" y="22"/>
                    </a:cubicBezTo>
                    <a:cubicBezTo>
                      <a:pt x="13990" y="578"/>
                      <a:pt x="13126" y="1282"/>
                      <a:pt x="12121" y="1794"/>
                    </a:cubicBezTo>
                    <a:cubicBezTo>
                      <a:pt x="10823" y="2456"/>
                      <a:pt x="9286" y="2793"/>
                      <a:pt x="7277" y="2858"/>
                    </a:cubicBezTo>
                    <a:cubicBezTo>
                      <a:pt x="7025" y="2866"/>
                      <a:pt x="6772" y="2870"/>
                      <a:pt x="6520" y="2870"/>
                    </a:cubicBezTo>
                    <a:cubicBezTo>
                      <a:pt x="4587" y="2870"/>
                      <a:pt x="2654" y="2629"/>
                      <a:pt x="758" y="2156"/>
                    </a:cubicBezTo>
                    <a:cubicBezTo>
                      <a:pt x="751" y="2155"/>
                      <a:pt x="744" y="2154"/>
                      <a:pt x="737" y="2154"/>
                    </a:cubicBezTo>
                    <a:cubicBezTo>
                      <a:pt x="701" y="2154"/>
                      <a:pt x="671" y="2175"/>
                      <a:pt x="658" y="2208"/>
                    </a:cubicBezTo>
                    <a:cubicBezTo>
                      <a:pt x="400" y="2885"/>
                      <a:pt x="181" y="3570"/>
                      <a:pt x="11" y="4244"/>
                    </a:cubicBezTo>
                    <a:cubicBezTo>
                      <a:pt x="1" y="4288"/>
                      <a:pt x="25" y="4333"/>
                      <a:pt x="67" y="4347"/>
                    </a:cubicBezTo>
                    <a:cubicBezTo>
                      <a:pt x="2660" y="5170"/>
                      <a:pt x="5833" y="6003"/>
                      <a:pt x="8851" y="6003"/>
                    </a:cubicBezTo>
                    <a:cubicBezTo>
                      <a:pt x="11570" y="6003"/>
                      <a:pt x="14163" y="5328"/>
                      <a:pt x="16093" y="3359"/>
                    </a:cubicBezTo>
                    <a:cubicBezTo>
                      <a:pt x="16116" y="3336"/>
                      <a:pt x="16123" y="3303"/>
                      <a:pt x="16113" y="3274"/>
                    </a:cubicBezTo>
                    <a:cubicBezTo>
                      <a:pt x="15753" y="2135"/>
                      <a:pt x="15299" y="1048"/>
                      <a:pt x="14761" y="46"/>
                    </a:cubicBezTo>
                    <a:cubicBezTo>
                      <a:pt x="14749" y="23"/>
                      <a:pt x="14727"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2"/>
              <p:cNvSpPr/>
              <p:nvPr/>
            </p:nvSpPr>
            <p:spPr>
              <a:xfrm>
                <a:off x="6140875" y="3686413"/>
                <a:ext cx="430925" cy="114100"/>
              </a:xfrm>
              <a:custGeom>
                <a:avLst/>
                <a:gdLst/>
                <a:ahLst/>
                <a:cxnLst/>
                <a:rect l="l" t="t" r="r" b="b"/>
                <a:pathLst>
                  <a:path w="17237" h="4564" extrusionOk="0">
                    <a:moveTo>
                      <a:pt x="17057" y="231"/>
                    </a:moveTo>
                    <a:lnTo>
                      <a:pt x="17057" y="231"/>
                    </a:lnTo>
                    <a:cubicBezTo>
                      <a:pt x="17002" y="1165"/>
                      <a:pt x="16803" y="2076"/>
                      <a:pt x="16465" y="2943"/>
                    </a:cubicBezTo>
                    <a:cubicBezTo>
                      <a:pt x="16120" y="2981"/>
                      <a:pt x="15839" y="3026"/>
                      <a:pt x="15589" y="3090"/>
                    </a:cubicBezTo>
                    <a:cubicBezTo>
                      <a:pt x="15073" y="3219"/>
                      <a:pt x="14560" y="3380"/>
                      <a:pt x="14063" y="3535"/>
                    </a:cubicBezTo>
                    <a:cubicBezTo>
                      <a:pt x="13444" y="3729"/>
                      <a:pt x="12805" y="3929"/>
                      <a:pt x="12158" y="4069"/>
                    </a:cubicBezTo>
                    <a:cubicBezTo>
                      <a:pt x="11162" y="4285"/>
                      <a:pt x="10085" y="4393"/>
                      <a:pt x="8945" y="4393"/>
                    </a:cubicBezTo>
                    <a:cubicBezTo>
                      <a:pt x="8730" y="4393"/>
                      <a:pt x="8513" y="4389"/>
                      <a:pt x="8294" y="4382"/>
                    </a:cubicBezTo>
                    <a:cubicBezTo>
                      <a:pt x="5401" y="4279"/>
                      <a:pt x="2720" y="3560"/>
                      <a:pt x="538" y="2305"/>
                    </a:cubicBezTo>
                    <a:cubicBezTo>
                      <a:pt x="353" y="1699"/>
                      <a:pt x="233" y="1074"/>
                      <a:pt x="181" y="441"/>
                    </a:cubicBezTo>
                    <a:lnTo>
                      <a:pt x="181" y="441"/>
                    </a:lnTo>
                    <a:cubicBezTo>
                      <a:pt x="667" y="545"/>
                      <a:pt x="1158" y="667"/>
                      <a:pt x="1633" y="784"/>
                    </a:cubicBezTo>
                    <a:cubicBezTo>
                      <a:pt x="2566" y="1013"/>
                      <a:pt x="3530" y="1250"/>
                      <a:pt x="4482" y="1373"/>
                    </a:cubicBezTo>
                    <a:cubicBezTo>
                      <a:pt x="6136" y="1584"/>
                      <a:pt x="7785" y="1692"/>
                      <a:pt x="9360" y="1692"/>
                    </a:cubicBezTo>
                    <a:cubicBezTo>
                      <a:pt x="10282" y="1692"/>
                      <a:pt x="11178" y="1655"/>
                      <a:pt x="12035" y="1581"/>
                    </a:cubicBezTo>
                    <a:cubicBezTo>
                      <a:pt x="13379" y="1464"/>
                      <a:pt x="15326" y="1134"/>
                      <a:pt x="17057" y="231"/>
                    </a:cubicBezTo>
                    <a:close/>
                    <a:moveTo>
                      <a:pt x="17150" y="0"/>
                    </a:moveTo>
                    <a:cubicBezTo>
                      <a:pt x="17136" y="0"/>
                      <a:pt x="17122" y="4"/>
                      <a:pt x="17109" y="11"/>
                    </a:cubicBezTo>
                    <a:cubicBezTo>
                      <a:pt x="15372" y="954"/>
                      <a:pt x="13382" y="1292"/>
                      <a:pt x="12020" y="1411"/>
                    </a:cubicBezTo>
                    <a:cubicBezTo>
                      <a:pt x="11168" y="1485"/>
                      <a:pt x="10277" y="1522"/>
                      <a:pt x="9359" y="1522"/>
                    </a:cubicBezTo>
                    <a:cubicBezTo>
                      <a:pt x="7792" y="1522"/>
                      <a:pt x="6150" y="1414"/>
                      <a:pt x="4504" y="1203"/>
                    </a:cubicBezTo>
                    <a:cubicBezTo>
                      <a:pt x="3562" y="1083"/>
                      <a:pt x="2603" y="846"/>
                      <a:pt x="1674" y="618"/>
                    </a:cubicBezTo>
                    <a:cubicBezTo>
                      <a:pt x="1161" y="492"/>
                      <a:pt x="629" y="362"/>
                      <a:pt x="106" y="251"/>
                    </a:cubicBezTo>
                    <a:cubicBezTo>
                      <a:pt x="100" y="250"/>
                      <a:pt x="94" y="249"/>
                      <a:pt x="88" y="249"/>
                    </a:cubicBezTo>
                    <a:cubicBezTo>
                      <a:pt x="68" y="249"/>
                      <a:pt x="48" y="257"/>
                      <a:pt x="33" y="271"/>
                    </a:cubicBezTo>
                    <a:cubicBezTo>
                      <a:pt x="11" y="287"/>
                      <a:pt x="1" y="313"/>
                      <a:pt x="4" y="341"/>
                    </a:cubicBezTo>
                    <a:cubicBezTo>
                      <a:pt x="51" y="1034"/>
                      <a:pt x="180" y="1724"/>
                      <a:pt x="385" y="2387"/>
                    </a:cubicBezTo>
                    <a:cubicBezTo>
                      <a:pt x="391" y="2407"/>
                      <a:pt x="405" y="2425"/>
                      <a:pt x="423" y="2436"/>
                    </a:cubicBezTo>
                    <a:cubicBezTo>
                      <a:pt x="2635" y="3715"/>
                      <a:pt x="5355" y="4447"/>
                      <a:pt x="8288" y="4552"/>
                    </a:cubicBezTo>
                    <a:cubicBezTo>
                      <a:pt x="8510" y="4559"/>
                      <a:pt x="8732" y="4564"/>
                      <a:pt x="8949" y="4564"/>
                    </a:cubicBezTo>
                    <a:cubicBezTo>
                      <a:pt x="10098" y="4564"/>
                      <a:pt x="11186" y="4455"/>
                      <a:pt x="12194" y="4236"/>
                    </a:cubicBezTo>
                    <a:cubicBezTo>
                      <a:pt x="12847" y="4095"/>
                      <a:pt x="13491" y="3893"/>
                      <a:pt x="14113" y="3699"/>
                    </a:cubicBezTo>
                    <a:cubicBezTo>
                      <a:pt x="14608" y="3544"/>
                      <a:pt x="15120" y="3383"/>
                      <a:pt x="15630" y="3255"/>
                    </a:cubicBezTo>
                    <a:cubicBezTo>
                      <a:pt x="15885" y="3192"/>
                      <a:pt x="16173" y="3144"/>
                      <a:pt x="16533" y="3107"/>
                    </a:cubicBezTo>
                    <a:cubicBezTo>
                      <a:pt x="16565" y="3104"/>
                      <a:pt x="16592" y="3084"/>
                      <a:pt x="16603" y="3053"/>
                    </a:cubicBezTo>
                    <a:cubicBezTo>
                      <a:pt x="16980" y="2109"/>
                      <a:pt x="17192" y="1112"/>
                      <a:pt x="17235" y="89"/>
                    </a:cubicBezTo>
                    <a:cubicBezTo>
                      <a:pt x="17236" y="58"/>
                      <a:pt x="17221" y="29"/>
                      <a:pt x="17195" y="13"/>
                    </a:cubicBezTo>
                    <a:cubicBezTo>
                      <a:pt x="17182" y="5"/>
                      <a:pt x="17166" y="0"/>
                      <a:pt x="17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2"/>
              <p:cNvSpPr/>
              <p:nvPr/>
            </p:nvSpPr>
            <p:spPr>
              <a:xfrm>
                <a:off x="6199675" y="3828563"/>
                <a:ext cx="268925" cy="72000"/>
              </a:xfrm>
              <a:custGeom>
                <a:avLst/>
                <a:gdLst/>
                <a:ahLst/>
                <a:cxnLst/>
                <a:rect l="l" t="t" r="r" b="b"/>
                <a:pathLst>
                  <a:path w="10757" h="2880" extrusionOk="0">
                    <a:moveTo>
                      <a:pt x="374" y="252"/>
                    </a:moveTo>
                    <a:lnTo>
                      <a:pt x="374" y="252"/>
                    </a:lnTo>
                    <a:cubicBezTo>
                      <a:pt x="3661" y="1164"/>
                      <a:pt x="6791" y="1626"/>
                      <a:pt x="9685" y="1626"/>
                    </a:cubicBezTo>
                    <a:lnTo>
                      <a:pt x="9704" y="1626"/>
                    </a:lnTo>
                    <a:cubicBezTo>
                      <a:pt x="9918" y="1626"/>
                      <a:pt x="10132" y="1624"/>
                      <a:pt x="10346" y="1623"/>
                    </a:cubicBezTo>
                    <a:lnTo>
                      <a:pt x="10346" y="1623"/>
                    </a:lnTo>
                    <a:cubicBezTo>
                      <a:pt x="9096" y="2335"/>
                      <a:pt x="7690" y="2708"/>
                      <a:pt x="6260" y="2708"/>
                    </a:cubicBezTo>
                    <a:cubicBezTo>
                      <a:pt x="4040" y="2708"/>
                      <a:pt x="1962" y="1838"/>
                      <a:pt x="374" y="252"/>
                    </a:cubicBezTo>
                    <a:close/>
                    <a:moveTo>
                      <a:pt x="96" y="0"/>
                    </a:moveTo>
                    <a:cubicBezTo>
                      <a:pt x="66" y="0"/>
                      <a:pt x="38" y="15"/>
                      <a:pt x="22" y="41"/>
                    </a:cubicBezTo>
                    <a:cubicBezTo>
                      <a:pt x="0" y="74"/>
                      <a:pt x="5" y="115"/>
                      <a:pt x="32" y="144"/>
                    </a:cubicBezTo>
                    <a:cubicBezTo>
                      <a:pt x="1676" y="1908"/>
                      <a:pt x="3888" y="2880"/>
                      <a:pt x="6260" y="2880"/>
                    </a:cubicBezTo>
                    <a:cubicBezTo>
                      <a:pt x="7825" y="2880"/>
                      <a:pt x="9364" y="2439"/>
                      <a:pt x="10708" y="1606"/>
                    </a:cubicBezTo>
                    <a:cubicBezTo>
                      <a:pt x="10741" y="1586"/>
                      <a:pt x="10756" y="1547"/>
                      <a:pt x="10746" y="1510"/>
                    </a:cubicBezTo>
                    <a:cubicBezTo>
                      <a:pt x="10734" y="1474"/>
                      <a:pt x="10696" y="1454"/>
                      <a:pt x="10662" y="1450"/>
                    </a:cubicBezTo>
                    <a:cubicBezTo>
                      <a:pt x="10343" y="1453"/>
                      <a:pt x="10025" y="1456"/>
                      <a:pt x="9704" y="1456"/>
                    </a:cubicBezTo>
                    <a:lnTo>
                      <a:pt x="9685" y="1456"/>
                    </a:lnTo>
                    <a:cubicBezTo>
                      <a:pt x="6718" y="1456"/>
                      <a:pt x="3500" y="967"/>
                      <a:pt x="117" y="3"/>
                    </a:cubicBezTo>
                    <a:cubicBezTo>
                      <a:pt x="110" y="1"/>
                      <a:pt x="103"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2"/>
              <p:cNvSpPr/>
              <p:nvPr/>
            </p:nvSpPr>
            <p:spPr>
              <a:xfrm>
                <a:off x="6142450" y="3391213"/>
                <a:ext cx="318100" cy="507225"/>
              </a:xfrm>
              <a:custGeom>
                <a:avLst/>
                <a:gdLst/>
                <a:ahLst/>
                <a:cxnLst/>
                <a:rect l="l" t="t" r="r" b="b"/>
                <a:pathLst>
                  <a:path w="12724" h="20289" extrusionOk="0">
                    <a:moveTo>
                      <a:pt x="5446" y="0"/>
                    </a:moveTo>
                    <a:cubicBezTo>
                      <a:pt x="5310" y="99"/>
                      <a:pt x="5180" y="211"/>
                      <a:pt x="5048" y="321"/>
                    </a:cubicBezTo>
                    <a:cubicBezTo>
                      <a:pt x="5502" y="1431"/>
                      <a:pt x="5482" y="2569"/>
                      <a:pt x="4582" y="3592"/>
                    </a:cubicBezTo>
                    <a:cubicBezTo>
                      <a:pt x="3637" y="4663"/>
                      <a:pt x="2323" y="5317"/>
                      <a:pt x="1152" y="6128"/>
                    </a:cubicBezTo>
                    <a:cubicBezTo>
                      <a:pt x="421" y="7986"/>
                      <a:pt x="0" y="9909"/>
                      <a:pt x="0" y="11512"/>
                    </a:cubicBezTo>
                    <a:cubicBezTo>
                      <a:pt x="0" y="16358"/>
                      <a:pt x="3827" y="20289"/>
                      <a:pt x="8549" y="20289"/>
                    </a:cubicBezTo>
                    <a:cubicBezTo>
                      <a:pt x="10065" y="20289"/>
                      <a:pt x="11489" y="19880"/>
                      <a:pt x="12723" y="19168"/>
                    </a:cubicBezTo>
                    <a:lnTo>
                      <a:pt x="12723" y="19168"/>
                    </a:lnTo>
                    <a:cubicBezTo>
                      <a:pt x="12262" y="19244"/>
                      <a:pt x="11793" y="19288"/>
                      <a:pt x="11313" y="19293"/>
                    </a:cubicBezTo>
                    <a:lnTo>
                      <a:pt x="11315" y="19293"/>
                    </a:lnTo>
                    <a:cubicBezTo>
                      <a:pt x="11288" y="19293"/>
                      <a:pt x="11262" y="19293"/>
                      <a:pt x="11236" y="19293"/>
                    </a:cubicBezTo>
                    <a:cubicBezTo>
                      <a:pt x="7006" y="19293"/>
                      <a:pt x="2979" y="16017"/>
                      <a:pt x="2610" y="11737"/>
                    </a:cubicBezTo>
                    <a:cubicBezTo>
                      <a:pt x="2435" y="9710"/>
                      <a:pt x="2793" y="7287"/>
                      <a:pt x="4137" y="5690"/>
                    </a:cubicBezTo>
                    <a:cubicBezTo>
                      <a:pt x="4790" y="4915"/>
                      <a:pt x="5578" y="4277"/>
                      <a:pt x="6159" y="3439"/>
                    </a:cubicBezTo>
                    <a:cubicBezTo>
                      <a:pt x="6744" y="2595"/>
                      <a:pt x="6768" y="1702"/>
                      <a:pt x="6689" y="776"/>
                    </a:cubicBezTo>
                    <a:cubicBezTo>
                      <a:pt x="6305" y="580"/>
                      <a:pt x="5892" y="327"/>
                      <a:pt x="5446"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2"/>
              <p:cNvSpPr/>
              <p:nvPr/>
            </p:nvSpPr>
            <p:spPr>
              <a:xfrm>
                <a:off x="6153450" y="3841788"/>
                <a:ext cx="181775" cy="341425"/>
              </a:xfrm>
              <a:custGeom>
                <a:avLst/>
                <a:gdLst/>
                <a:ahLst/>
                <a:cxnLst/>
                <a:rect l="l" t="t" r="r" b="b"/>
                <a:pathLst>
                  <a:path w="7271" h="13657" extrusionOk="0">
                    <a:moveTo>
                      <a:pt x="3381" y="0"/>
                    </a:moveTo>
                    <a:cubicBezTo>
                      <a:pt x="3003" y="0"/>
                      <a:pt x="2650" y="252"/>
                      <a:pt x="2546" y="643"/>
                    </a:cubicBezTo>
                    <a:lnTo>
                      <a:pt x="182" y="10972"/>
                    </a:lnTo>
                    <a:cubicBezTo>
                      <a:pt x="0" y="11660"/>
                      <a:pt x="261" y="12392"/>
                      <a:pt x="846" y="12797"/>
                    </a:cubicBezTo>
                    <a:cubicBezTo>
                      <a:pt x="1463" y="13225"/>
                      <a:pt x="2379" y="13657"/>
                      <a:pt x="3563" y="13657"/>
                    </a:cubicBezTo>
                    <a:cubicBezTo>
                      <a:pt x="4364" y="13657"/>
                      <a:pt x="5288" y="13459"/>
                      <a:pt x="6325" y="12929"/>
                    </a:cubicBezTo>
                    <a:cubicBezTo>
                      <a:pt x="6924" y="12624"/>
                      <a:pt x="7271" y="11976"/>
                      <a:pt x="7221" y="11303"/>
                    </a:cubicBezTo>
                    <a:lnTo>
                      <a:pt x="6619" y="1791"/>
                    </a:lnTo>
                    <a:cubicBezTo>
                      <a:pt x="6595" y="1466"/>
                      <a:pt x="6390" y="1182"/>
                      <a:pt x="6090" y="1057"/>
                    </a:cubicBezTo>
                    <a:lnTo>
                      <a:pt x="3714" y="67"/>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2"/>
              <p:cNvSpPr/>
              <p:nvPr/>
            </p:nvSpPr>
            <p:spPr>
              <a:xfrm>
                <a:off x="6155200" y="3863038"/>
                <a:ext cx="180025" cy="320175"/>
              </a:xfrm>
              <a:custGeom>
                <a:avLst/>
                <a:gdLst/>
                <a:ahLst/>
                <a:cxnLst/>
                <a:rect l="l" t="t" r="r" b="b"/>
                <a:pathLst>
                  <a:path w="7201" h="12807" extrusionOk="0">
                    <a:moveTo>
                      <a:pt x="5523" y="1"/>
                    </a:moveTo>
                    <a:lnTo>
                      <a:pt x="6071" y="8654"/>
                    </a:lnTo>
                    <a:cubicBezTo>
                      <a:pt x="6121" y="9325"/>
                      <a:pt x="5775" y="9973"/>
                      <a:pt x="5175" y="10280"/>
                    </a:cubicBezTo>
                    <a:cubicBezTo>
                      <a:pt x="4138" y="10810"/>
                      <a:pt x="3215" y="11008"/>
                      <a:pt x="2415" y="11008"/>
                    </a:cubicBezTo>
                    <a:cubicBezTo>
                      <a:pt x="1447" y="11008"/>
                      <a:pt x="659" y="10719"/>
                      <a:pt x="65" y="10379"/>
                    </a:cubicBezTo>
                    <a:lnTo>
                      <a:pt x="65" y="10379"/>
                    </a:lnTo>
                    <a:cubicBezTo>
                      <a:pt x="0" y="10986"/>
                      <a:pt x="264" y="11592"/>
                      <a:pt x="776" y="11947"/>
                    </a:cubicBezTo>
                    <a:cubicBezTo>
                      <a:pt x="1393" y="12375"/>
                      <a:pt x="2309" y="12807"/>
                      <a:pt x="3493" y="12807"/>
                    </a:cubicBezTo>
                    <a:cubicBezTo>
                      <a:pt x="4294" y="12807"/>
                      <a:pt x="5218" y="12609"/>
                      <a:pt x="6255" y="12079"/>
                    </a:cubicBezTo>
                    <a:cubicBezTo>
                      <a:pt x="6854" y="11774"/>
                      <a:pt x="7201" y="11126"/>
                      <a:pt x="7151" y="10453"/>
                    </a:cubicBezTo>
                    <a:lnTo>
                      <a:pt x="6549" y="941"/>
                    </a:lnTo>
                    <a:cubicBezTo>
                      <a:pt x="6525" y="616"/>
                      <a:pt x="6320" y="332"/>
                      <a:pt x="6020" y="207"/>
                    </a:cubicBezTo>
                    <a:lnTo>
                      <a:pt x="552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2"/>
              <p:cNvSpPr/>
              <p:nvPr/>
            </p:nvSpPr>
            <p:spPr>
              <a:xfrm>
                <a:off x="6362375" y="3841788"/>
                <a:ext cx="181825" cy="341425"/>
              </a:xfrm>
              <a:custGeom>
                <a:avLst/>
                <a:gdLst/>
                <a:ahLst/>
                <a:cxnLst/>
                <a:rect l="l" t="t" r="r" b="b"/>
                <a:pathLst>
                  <a:path w="7273" h="13657" extrusionOk="0">
                    <a:moveTo>
                      <a:pt x="3891" y="0"/>
                    </a:moveTo>
                    <a:cubicBezTo>
                      <a:pt x="3780" y="0"/>
                      <a:pt x="3667" y="22"/>
                      <a:pt x="3558" y="67"/>
                    </a:cubicBezTo>
                    <a:lnTo>
                      <a:pt x="1182" y="1057"/>
                    </a:lnTo>
                    <a:cubicBezTo>
                      <a:pt x="881" y="1182"/>
                      <a:pt x="678" y="1466"/>
                      <a:pt x="653" y="1791"/>
                    </a:cubicBezTo>
                    <a:lnTo>
                      <a:pt x="51" y="11303"/>
                    </a:lnTo>
                    <a:cubicBezTo>
                      <a:pt x="1" y="11976"/>
                      <a:pt x="347" y="12624"/>
                      <a:pt x="946" y="12929"/>
                    </a:cubicBezTo>
                    <a:cubicBezTo>
                      <a:pt x="1983" y="13459"/>
                      <a:pt x="2907" y="13657"/>
                      <a:pt x="3708" y="13657"/>
                    </a:cubicBezTo>
                    <a:cubicBezTo>
                      <a:pt x="4892" y="13657"/>
                      <a:pt x="5808" y="13225"/>
                      <a:pt x="6425" y="12797"/>
                    </a:cubicBezTo>
                    <a:cubicBezTo>
                      <a:pt x="7010" y="12392"/>
                      <a:pt x="7272" y="11660"/>
                      <a:pt x="7089"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2"/>
              <p:cNvSpPr/>
              <p:nvPr/>
            </p:nvSpPr>
            <p:spPr>
              <a:xfrm>
                <a:off x="6362375" y="3859338"/>
                <a:ext cx="180350" cy="323875"/>
              </a:xfrm>
              <a:custGeom>
                <a:avLst/>
                <a:gdLst/>
                <a:ahLst/>
                <a:cxnLst/>
                <a:rect l="l" t="t" r="r" b="b"/>
                <a:pathLst>
                  <a:path w="7214" h="12955" extrusionOk="0">
                    <a:moveTo>
                      <a:pt x="2032" y="0"/>
                    </a:moveTo>
                    <a:lnTo>
                      <a:pt x="1182" y="355"/>
                    </a:lnTo>
                    <a:cubicBezTo>
                      <a:pt x="881" y="480"/>
                      <a:pt x="678" y="764"/>
                      <a:pt x="653" y="1089"/>
                    </a:cubicBezTo>
                    <a:lnTo>
                      <a:pt x="51" y="10601"/>
                    </a:lnTo>
                    <a:cubicBezTo>
                      <a:pt x="1" y="11272"/>
                      <a:pt x="347" y="11920"/>
                      <a:pt x="946" y="12227"/>
                    </a:cubicBezTo>
                    <a:cubicBezTo>
                      <a:pt x="1983" y="12757"/>
                      <a:pt x="2907" y="12955"/>
                      <a:pt x="3708" y="12955"/>
                    </a:cubicBezTo>
                    <a:cubicBezTo>
                      <a:pt x="4892" y="12955"/>
                      <a:pt x="5808" y="12523"/>
                      <a:pt x="6425" y="12095"/>
                    </a:cubicBezTo>
                    <a:cubicBezTo>
                      <a:pt x="6952" y="11731"/>
                      <a:pt x="7213" y="11101"/>
                      <a:pt x="7127" y="10477"/>
                    </a:cubicBezTo>
                    <a:lnTo>
                      <a:pt x="7127" y="10477"/>
                    </a:lnTo>
                    <a:cubicBezTo>
                      <a:pt x="6588" y="10727"/>
                      <a:pt x="5924" y="10915"/>
                      <a:pt x="5143" y="10915"/>
                    </a:cubicBezTo>
                    <a:cubicBezTo>
                      <a:pt x="4344" y="10915"/>
                      <a:pt x="3421" y="10718"/>
                      <a:pt x="2386" y="10188"/>
                    </a:cubicBezTo>
                    <a:cubicBezTo>
                      <a:pt x="1787" y="9882"/>
                      <a:pt x="1440" y="9233"/>
                      <a:pt x="1490" y="8562"/>
                    </a:cubicBezTo>
                    <a:lnTo>
                      <a:pt x="2032" y="0"/>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2"/>
              <p:cNvSpPr/>
              <p:nvPr/>
            </p:nvSpPr>
            <p:spPr>
              <a:xfrm>
                <a:off x="6160125" y="3839638"/>
                <a:ext cx="186325" cy="345850"/>
              </a:xfrm>
              <a:custGeom>
                <a:avLst/>
                <a:gdLst/>
                <a:ahLst/>
                <a:cxnLst/>
                <a:rect l="l" t="t" r="r" b="b"/>
                <a:pathLst>
                  <a:path w="7453" h="13834" extrusionOk="0">
                    <a:moveTo>
                      <a:pt x="3475" y="172"/>
                    </a:moveTo>
                    <a:cubicBezTo>
                      <a:pt x="3577" y="172"/>
                      <a:pt x="3679" y="192"/>
                      <a:pt x="3775" y="231"/>
                    </a:cubicBezTo>
                    <a:lnTo>
                      <a:pt x="6150" y="1222"/>
                    </a:lnTo>
                    <a:cubicBezTo>
                      <a:pt x="6422" y="1335"/>
                      <a:pt x="6604" y="1588"/>
                      <a:pt x="6627" y="1883"/>
                    </a:cubicBezTo>
                    <a:lnTo>
                      <a:pt x="7230" y="11397"/>
                    </a:lnTo>
                    <a:cubicBezTo>
                      <a:pt x="7278" y="12045"/>
                      <a:pt x="6944" y="12651"/>
                      <a:pt x="6380" y="12939"/>
                    </a:cubicBezTo>
                    <a:cubicBezTo>
                      <a:pt x="5357" y="13462"/>
                      <a:pt x="4446" y="13661"/>
                      <a:pt x="3652" y="13661"/>
                    </a:cubicBezTo>
                    <a:cubicBezTo>
                      <a:pt x="2522" y="13661"/>
                      <a:pt x="1629" y="13258"/>
                      <a:pt x="989" y="12813"/>
                    </a:cubicBezTo>
                    <a:cubicBezTo>
                      <a:pt x="438" y="12432"/>
                      <a:pt x="184" y="11735"/>
                      <a:pt x="359" y="11078"/>
                    </a:cubicBezTo>
                    <a:lnTo>
                      <a:pt x="2721" y="749"/>
                    </a:lnTo>
                    <a:lnTo>
                      <a:pt x="2723" y="749"/>
                    </a:lnTo>
                    <a:cubicBezTo>
                      <a:pt x="2780" y="531"/>
                      <a:pt x="2929" y="351"/>
                      <a:pt x="3131" y="252"/>
                    </a:cubicBezTo>
                    <a:cubicBezTo>
                      <a:pt x="3238" y="198"/>
                      <a:pt x="3357" y="172"/>
                      <a:pt x="3475" y="172"/>
                    </a:cubicBezTo>
                    <a:close/>
                    <a:moveTo>
                      <a:pt x="3475" y="1"/>
                    </a:moveTo>
                    <a:cubicBezTo>
                      <a:pt x="3331" y="1"/>
                      <a:pt x="3187" y="34"/>
                      <a:pt x="3055" y="99"/>
                    </a:cubicBezTo>
                    <a:cubicBezTo>
                      <a:pt x="2809" y="220"/>
                      <a:pt x="2627" y="442"/>
                      <a:pt x="2557" y="706"/>
                    </a:cubicBezTo>
                    <a:cubicBezTo>
                      <a:pt x="2557" y="708"/>
                      <a:pt x="2557" y="709"/>
                      <a:pt x="2556" y="709"/>
                    </a:cubicBezTo>
                    <a:lnTo>
                      <a:pt x="193" y="11037"/>
                    </a:lnTo>
                    <a:cubicBezTo>
                      <a:pt x="0" y="11761"/>
                      <a:pt x="281" y="12531"/>
                      <a:pt x="892" y="12954"/>
                    </a:cubicBezTo>
                    <a:cubicBezTo>
                      <a:pt x="1557" y="13414"/>
                      <a:pt x="2481" y="13833"/>
                      <a:pt x="3652" y="13833"/>
                    </a:cubicBezTo>
                    <a:cubicBezTo>
                      <a:pt x="4468" y="13833"/>
                      <a:pt x="5407" y="13628"/>
                      <a:pt x="6457" y="13091"/>
                    </a:cubicBezTo>
                    <a:cubicBezTo>
                      <a:pt x="7083" y="12772"/>
                      <a:pt x="7453" y="12101"/>
                      <a:pt x="7398" y="11385"/>
                    </a:cubicBezTo>
                    <a:lnTo>
                      <a:pt x="6797" y="1870"/>
                    </a:lnTo>
                    <a:cubicBezTo>
                      <a:pt x="6770" y="1512"/>
                      <a:pt x="6547" y="1202"/>
                      <a:pt x="6216" y="1064"/>
                    </a:cubicBezTo>
                    <a:lnTo>
                      <a:pt x="3840" y="75"/>
                    </a:lnTo>
                    <a:cubicBezTo>
                      <a:pt x="3723" y="25"/>
                      <a:pt x="3599"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2"/>
              <p:cNvSpPr/>
              <p:nvPr/>
            </p:nvSpPr>
            <p:spPr>
              <a:xfrm>
                <a:off x="6369175" y="3839638"/>
                <a:ext cx="186300" cy="345850"/>
              </a:xfrm>
              <a:custGeom>
                <a:avLst/>
                <a:gdLst/>
                <a:ahLst/>
                <a:cxnLst/>
                <a:rect l="l" t="t" r="r" b="b"/>
                <a:pathLst>
                  <a:path w="7452" h="13834" extrusionOk="0">
                    <a:moveTo>
                      <a:pt x="3979" y="172"/>
                    </a:moveTo>
                    <a:cubicBezTo>
                      <a:pt x="4096" y="172"/>
                      <a:pt x="4215" y="199"/>
                      <a:pt x="4322" y="252"/>
                    </a:cubicBezTo>
                    <a:cubicBezTo>
                      <a:pt x="4524" y="351"/>
                      <a:pt x="4673" y="531"/>
                      <a:pt x="4731" y="749"/>
                    </a:cubicBezTo>
                    <a:lnTo>
                      <a:pt x="7095" y="11081"/>
                    </a:lnTo>
                    <a:cubicBezTo>
                      <a:pt x="7269" y="11735"/>
                      <a:pt x="7016" y="12432"/>
                      <a:pt x="6465" y="12813"/>
                    </a:cubicBezTo>
                    <a:cubicBezTo>
                      <a:pt x="5824" y="13258"/>
                      <a:pt x="4932" y="13661"/>
                      <a:pt x="3802" y="13661"/>
                    </a:cubicBezTo>
                    <a:cubicBezTo>
                      <a:pt x="3008" y="13661"/>
                      <a:pt x="2097" y="13462"/>
                      <a:pt x="1074" y="12939"/>
                    </a:cubicBezTo>
                    <a:cubicBezTo>
                      <a:pt x="509" y="12651"/>
                      <a:pt x="175" y="12045"/>
                      <a:pt x="224" y="11395"/>
                    </a:cubicBezTo>
                    <a:lnTo>
                      <a:pt x="826" y="1883"/>
                    </a:lnTo>
                    <a:cubicBezTo>
                      <a:pt x="847" y="1588"/>
                      <a:pt x="1031" y="1335"/>
                      <a:pt x="1303" y="1222"/>
                    </a:cubicBezTo>
                    <a:lnTo>
                      <a:pt x="3679" y="231"/>
                    </a:lnTo>
                    <a:cubicBezTo>
                      <a:pt x="3774" y="191"/>
                      <a:pt x="3878" y="172"/>
                      <a:pt x="3979" y="172"/>
                    </a:cubicBezTo>
                    <a:close/>
                    <a:moveTo>
                      <a:pt x="3979" y="1"/>
                    </a:moveTo>
                    <a:cubicBezTo>
                      <a:pt x="3855" y="1"/>
                      <a:pt x="3730" y="25"/>
                      <a:pt x="3614" y="75"/>
                    </a:cubicBezTo>
                    <a:lnTo>
                      <a:pt x="1238" y="1064"/>
                    </a:lnTo>
                    <a:cubicBezTo>
                      <a:pt x="905" y="1202"/>
                      <a:pt x="684" y="1512"/>
                      <a:pt x="656" y="1872"/>
                    </a:cubicBezTo>
                    <a:lnTo>
                      <a:pt x="53" y="11383"/>
                    </a:lnTo>
                    <a:cubicBezTo>
                      <a:pt x="0" y="12101"/>
                      <a:pt x="369" y="12772"/>
                      <a:pt x="996" y="13091"/>
                    </a:cubicBezTo>
                    <a:cubicBezTo>
                      <a:pt x="2047" y="13628"/>
                      <a:pt x="2983" y="13833"/>
                      <a:pt x="3802" y="13833"/>
                    </a:cubicBezTo>
                    <a:lnTo>
                      <a:pt x="3802" y="13832"/>
                    </a:lnTo>
                    <a:cubicBezTo>
                      <a:pt x="4971" y="13832"/>
                      <a:pt x="5897" y="13414"/>
                      <a:pt x="6562" y="12953"/>
                    </a:cubicBezTo>
                    <a:cubicBezTo>
                      <a:pt x="7172" y="12531"/>
                      <a:pt x="7451" y="11760"/>
                      <a:pt x="7260" y="11038"/>
                    </a:cubicBezTo>
                    <a:lnTo>
                      <a:pt x="4896" y="709"/>
                    </a:lnTo>
                    <a:cubicBezTo>
                      <a:pt x="4896" y="709"/>
                      <a:pt x="4896" y="708"/>
                      <a:pt x="4896" y="706"/>
                    </a:cubicBezTo>
                    <a:cubicBezTo>
                      <a:pt x="4826" y="442"/>
                      <a:pt x="4644" y="220"/>
                      <a:pt x="4398" y="99"/>
                    </a:cubicBezTo>
                    <a:cubicBezTo>
                      <a:pt x="4266" y="34"/>
                      <a:pt x="4123" y="1"/>
                      <a:pt x="3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2"/>
              <p:cNvSpPr/>
              <p:nvPr/>
            </p:nvSpPr>
            <p:spPr>
              <a:xfrm>
                <a:off x="6192275" y="3995188"/>
                <a:ext cx="59900" cy="42975"/>
              </a:xfrm>
              <a:custGeom>
                <a:avLst/>
                <a:gdLst/>
                <a:ahLst/>
                <a:cxnLst/>
                <a:rect l="l" t="t" r="r" b="b"/>
                <a:pathLst>
                  <a:path w="2396" h="1719" extrusionOk="0">
                    <a:moveTo>
                      <a:pt x="1181" y="1"/>
                    </a:moveTo>
                    <a:cubicBezTo>
                      <a:pt x="376" y="1"/>
                      <a:pt x="0" y="1274"/>
                      <a:pt x="1099" y="1642"/>
                    </a:cubicBezTo>
                    <a:cubicBezTo>
                      <a:pt x="1255" y="1695"/>
                      <a:pt x="1401" y="1718"/>
                      <a:pt x="1533" y="1718"/>
                    </a:cubicBezTo>
                    <a:cubicBezTo>
                      <a:pt x="1773" y="1718"/>
                      <a:pt x="1970" y="1641"/>
                      <a:pt x="2104" y="1516"/>
                    </a:cubicBezTo>
                    <a:cubicBezTo>
                      <a:pt x="2396" y="1244"/>
                      <a:pt x="2394" y="745"/>
                      <a:pt x="1898" y="314"/>
                    </a:cubicBezTo>
                    <a:cubicBezTo>
                      <a:pt x="1642" y="91"/>
                      <a:pt x="1396" y="1"/>
                      <a:pt x="1181"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2"/>
              <p:cNvSpPr/>
              <p:nvPr/>
            </p:nvSpPr>
            <p:spPr>
              <a:xfrm>
                <a:off x="6449400" y="3995188"/>
                <a:ext cx="59925" cy="42975"/>
              </a:xfrm>
              <a:custGeom>
                <a:avLst/>
                <a:gdLst/>
                <a:ahLst/>
                <a:cxnLst/>
                <a:rect l="l" t="t" r="r" b="b"/>
                <a:pathLst>
                  <a:path w="2397" h="1719" extrusionOk="0">
                    <a:moveTo>
                      <a:pt x="1217" y="1"/>
                    </a:moveTo>
                    <a:cubicBezTo>
                      <a:pt x="1002" y="1"/>
                      <a:pt x="756" y="91"/>
                      <a:pt x="500" y="314"/>
                    </a:cubicBezTo>
                    <a:cubicBezTo>
                      <a:pt x="2" y="745"/>
                      <a:pt x="1" y="1244"/>
                      <a:pt x="294" y="1516"/>
                    </a:cubicBezTo>
                    <a:cubicBezTo>
                      <a:pt x="428" y="1641"/>
                      <a:pt x="625" y="1718"/>
                      <a:pt x="864" y="1718"/>
                    </a:cubicBezTo>
                    <a:cubicBezTo>
                      <a:pt x="997" y="1718"/>
                      <a:pt x="1143" y="1695"/>
                      <a:pt x="1299" y="1642"/>
                    </a:cubicBezTo>
                    <a:cubicBezTo>
                      <a:pt x="2397" y="1274"/>
                      <a:pt x="2022" y="1"/>
                      <a:pt x="12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2"/>
              <p:cNvSpPr/>
              <p:nvPr/>
            </p:nvSpPr>
            <p:spPr>
              <a:xfrm>
                <a:off x="6243725" y="3972788"/>
                <a:ext cx="28150" cy="29800"/>
              </a:xfrm>
              <a:custGeom>
                <a:avLst/>
                <a:gdLst/>
                <a:ahLst/>
                <a:cxnLst/>
                <a:rect l="l" t="t" r="r" b="b"/>
                <a:pathLst>
                  <a:path w="1126" h="1192" extrusionOk="0">
                    <a:moveTo>
                      <a:pt x="570" y="0"/>
                    </a:moveTo>
                    <a:cubicBezTo>
                      <a:pt x="288" y="0"/>
                      <a:pt x="0" y="230"/>
                      <a:pt x="78" y="671"/>
                    </a:cubicBezTo>
                    <a:cubicBezTo>
                      <a:pt x="127" y="947"/>
                      <a:pt x="273" y="1116"/>
                      <a:pt x="438" y="1172"/>
                    </a:cubicBezTo>
                    <a:cubicBezTo>
                      <a:pt x="477" y="1185"/>
                      <a:pt x="517" y="1191"/>
                      <a:pt x="558" y="1191"/>
                    </a:cubicBezTo>
                    <a:cubicBezTo>
                      <a:pt x="754" y="1191"/>
                      <a:pt x="949" y="1035"/>
                      <a:pt x="1021" y="710"/>
                    </a:cubicBezTo>
                    <a:cubicBezTo>
                      <a:pt x="1126" y="230"/>
                      <a:pt x="851"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2"/>
              <p:cNvSpPr/>
              <p:nvPr/>
            </p:nvSpPr>
            <p:spPr>
              <a:xfrm>
                <a:off x="6464500" y="3954788"/>
                <a:ext cx="28175" cy="29775"/>
              </a:xfrm>
              <a:custGeom>
                <a:avLst/>
                <a:gdLst/>
                <a:ahLst/>
                <a:cxnLst/>
                <a:rect l="l" t="t" r="r" b="b"/>
                <a:pathLst>
                  <a:path w="1127" h="1191" extrusionOk="0">
                    <a:moveTo>
                      <a:pt x="570" y="1"/>
                    </a:moveTo>
                    <a:cubicBezTo>
                      <a:pt x="289" y="1"/>
                      <a:pt x="1" y="230"/>
                      <a:pt x="78" y="670"/>
                    </a:cubicBezTo>
                    <a:cubicBezTo>
                      <a:pt x="127" y="946"/>
                      <a:pt x="274" y="1116"/>
                      <a:pt x="438" y="1171"/>
                    </a:cubicBezTo>
                    <a:cubicBezTo>
                      <a:pt x="478" y="1184"/>
                      <a:pt x="519" y="1191"/>
                      <a:pt x="559" y="1191"/>
                    </a:cubicBezTo>
                    <a:cubicBezTo>
                      <a:pt x="755" y="1191"/>
                      <a:pt x="951" y="1035"/>
                      <a:pt x="1021" y="711"/>
                    </a:cubicBezTo>
                    <a:cubicBezTo>
                      <a:pt x="1127" y="231"/>
                      <a:pt x="852"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2"/>
              <p:cNvSpPr/>
              <p:nvPr/>
            </p:nvSpPr>
            <p:spPr>
              <a:xfrm>
                <a:off x="6219100" y="3955513"/>
                <a:ext cx="18600" cy="19675"/>
              </a:xfrm>
              <a:custGeom>
                <a:avLst/>
                <a:gdLst/>
                <a:ahLst/>
                <a:cxnLst/>
                <a:rect l="l" t="t" r="r" b="b"/>
                <a:pathLst>
                  <a:path w="744" h="787" extrusionOk="0">
                    <a:moveTo>
                      <a:pt x="376" y="1"/>
                    </a:moveTo>
                    <a:cubicBezTo>
                      <a:pt x="191" y="1"/>
                      <a:pt x="1" y="152"/>
                      <a:pt x="52" y="442"/>
                    </a:cubicBezTo>
                    <a:cubicBezTo>
                      <a:pt x="84" y="624"/>
                      <a:pt x="181" y="736"/>
                      <a:pt x="289" y="773"/>
                    </a:cubicBezTo>
                    <a:cubicBezTo>
                      <a:pt x="316" y="782"/>
                      <a:pt x="343" y="786"/>
                      <a:pt x="370" y="786"/>
                    </a:cubicBezTo>
                    <a:cubicBezTo>
                      <a:pt x="500" y="786"/>
                      <a:pt x="628" y="683"/>
                      <a:pt x="675" y="469"/>
                    </a:cubicBezTo>
                    <a:cubicBezTo>
                      <a:pt x="744" y="152"/>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2"/>
              <p:cNvSpPr/>
              <p:nvPr/>
            </p:nvSpPr>
            <p:spPr>
              <a:xfrm>
                <a:off x="6436200" y="3982513"/>
                <a:ext cx="18600" cy="19675"/>
              </a:xfrm>
              <a:custGeom>
                <a:avLst/>
                <a:gdLst/>
                <a:ahLst/>
                <a:cxnLst/>
                <a:rect l="l" t="t" r="r" b="b"/>
                <a:pathLst>
                  <a:path w="744" h="787" extrusionOk="0">
                    <a:moveTo>
                      <a:pt x="376" y="1"/>
                    </a:moveTo>
                    <a:cubicBezTo>
                      <a:pt x="190" y="1"/>
                      <a:pt x="0" y="152"/>
                      <a:pt x="52" y="443"/>
                    </a:cubicBezTo>
                    <a:cubicBezTo>
                      <a:pt x="84" y="625"/>
                      <a:pt x="181" y="737"/>
                      <a:pt x="290" y="774"/>
                    </a:cubicBezTo>
                    <a:cubicBezTo>
                      <a:pt x="316" y="782"/>
                      <a:pt x="343" y="786"/>
                      <a:pt x="369" y="786"/>
                    </a:cubicBezTo>
                    <a:cubicBezTo>
                      <a:pt x="499" y="786"/>
                      <a:pt x="628" y="684"/>
                      <a:pt x="674" y="468"/>
                    </a:cubicBezTo>
                    <a:cubicBezTo>
                      <a:pt x="744" y="153"/>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2"/>
              <p:cNvSpPr/>
              <p:nvPr/>
            </p:nvSpPr>
            <p:spPr>
              <a:xfrm>
                <a:off x="6345925" y="3396588"/>
                <a:ext cx="27000" cy="11875"/>
              </a:xfrm>
              <a:custGeom>
                <a:avLst/>
                <a:gdLst/>
                <a:ahLst/>
                <a:cxnLst/>
                <a:rect l="l" t="t" r="r" b="b"/>
                <a:pathLst>
                  <a:path w="1080" h="475" extrusionOk="0">
                    <a:moveTo>
                      <a:pt x="547" y="0"/>
                    </a:moveTo>
                    <a:cubicBezTo>
                      <a:pt x="0" y="0"/>
                      <a:pt x="114" y="474"/>
                      <a:pt x="592" y="474"/>
                    </a:cubicBezTo>
                    <a:cubicBezTo>
                      <a:pt x="634" y="474"/>
                      <a:pt x="679" y="471"/>
                      <a:pt x="727" y="463"/>
                    </a:cubicBezTo>
                    <a:cubicBezTo>
                      <a:pt x="921" y="429"/>
                      <a:pt x="1028" y="353"/>
                      <a:pt x="1049" y="271"/>
                    </a:cubicBezTo>
                    <a:cubicBezTo>
                      <a:pt x="1079" y="157"/>
                      <a:pt x="944" y="33"/>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2"/>
              <p:cNvSpPr/>
              <p:nvPr/>
            </p:nvSpPr>
            <p:spPr>
              <a:xfrm>
                <a:off x="6374025" y="3385163"/>
                <a:ext cx="26975" cy="11875"/>
              </a:xfrm>
              <a:custGeom>
                <a:avLst/>
                <a:gdLst/>
                <a:ahLst/>
                <a:cxnLst/>
                <a:rect l="l" t="t" r="r" b="b"/>
                <a:pathLst>
                  <a:path w="1079" h="475" extrusionOk="0">
                    <a:moveTo>
                      <a:pt x="545" y="0"/>
                    </a:moveTo>
                    <a:cubicBezTo>
                      <a:pt x="0" y="0"/>
                      <a:pt x="113" y="475"/>
                      <a:pt x="590" y="475"/>
                    </a:cubicBezTo>
                    <a:cubicBezTo>
                      <a:pt x="633" y="475"/>
                      <a:pt x="678" y="471"/>
                      <a:pt x="726" y="463"/>
                    </a:cubicBezTo>
                    <a:cubicBezTo>
                      <a:pt x="921" y="429"/>
                      <a:pt x="1027" y="353"/>
                      <a:pt x="1048" y="271"/>
                    </a:cubicBezTo>
                    <a:cubicBezTo>
                      <a:pt x="1079" y="157"/>
                      <a:pt x="942" y="34"/>
                      <a:pt x="649" y="6"/>
                    </a:cubicBezTo>
                    <a:cubicBezTo>
                      <a:pt x="612" y="2"/>
                      <a:pt x="577"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2"/>
              <p:cNvSpPr/>
              <p:nvPr/>
            </p:nvSpPr>
            <p:spPr>
              <a:xfrm>
                <a:off x="6374150" y="2967863"/>
                <a:ext cx="27000" cy="11875"/>
              </a:xfrm>
              <a:custGeom>
                <a:avLst/>
                <a:gdLst/>
                <a:ahLst/>
                <a:cxnLst/>
                <a:rect l="l" t="t" r="r" b="b"/>
                <a:pathLst>
                  <a:path w="1080" h="475" extrusionOk="0">
                    <a:moveTo>
                      <a:pt x="546" y="1"/>
                    </a:moveTo>
                    <a:cubicBezTo>
                      <a:pt x="0" y="1"/>
                      <a:pt x="114" y="475"/>
                      <a:pt x="591" y="475"/>
                    </a:cubicBezTo>
                    <a:cubicBezTo>
                      <a:pt x="634" y="475"/>
                      <a:pt x="679" y="471"/>
                      <a:pt x="727" y="463"/>
                    </a:cubicBezTo>
                    <a:cubicBezTo>
                      <a:pt x="922" y="429"/>
                      <a:pt x="1028" y="353"/>
                      <a:pt x="1049" y="271"/>
                    </a:cubicBezTo>
                    <a:cubicBezTo>
                      <a:pt x="1080" y="158"/>
                      <a:pt x="943" y="35"/>
                      <a:pt x="650" y="6"/>
                    </a:cubicBezTo>
                    <a:cubicBezTo>
                      <a:pt x="613" y="2"/>
                      <a:pt x="578" y="1"/>
                      <a:pt x="5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2"/>
              <p:cNvSpPr/>
              <p:nvPr/>
            </p:nvSpPr>
            <p:spPr>
              <a:xfrm>
                <a:off x="6415925" y="2981963"/>
                <a:ext cx="22000" cy="9675"/>
              </a:xfrm>
              <a:custGeom>
                <a:avLst/>
                <a:gdLst/>
                <a:ahLst/>
                <a:cxnLst/>
                <a:rect l="l" t="t" r="r" b="b"/>
                <a:pathLst>
                  <a:path w="880" h="387" extrusionOk="0">
                    <a:moveTo>
                      <a:pt x="445" y="1"/>
                    </a:moveTo>
                    <a:cubicBezTo>
                      <a:pt x="0" y="1"/>
                      <a:pt x="93" y="387"/>
                      <a:pt x="481" y="387"/>
                    </a:cubicBezTo>
                    <a:cubicBezTo>
                      <a:pt x="516" y="387"/>
                      <a:pt x="553" y="384"/>
                      <a:pt x="593" y="377"/>
                    </a:cubicBezTo>
                    <a:cubicBezTo>
                      <a:pt x="752" y="351"/>
                      <a:pt x="839" y="289"/>
                      <a:pt x="855" y="222"/>
                    </a:cubicBezTo>
                    <a:cubicBezTo>
                      <a:pt x="880" y="130"/>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2"/>
              <p:cNvSpPr/>
              <p:nvPr/>
            </p:nvSpPr>
            <p:spPr>
              <a:xfrm>
                <a:off x="6394100" y="3003788"/>
                <a:ext cx="22000" cy="9675"/>
              </a:xfrm>
              <a:custGeom>
                <a:avLst/>
                <a:gdLst/>
                <a:ahLst/>
                <a:cxnLst/>
                <a:rect l="l" t="t" r="r" b="b"/>
                <a:pathLst>
                  <a:path w="880" h="387" extrusionOk="0">
                    <a:moveTo>
                      <a:pt x="445" y="1"/>
                    </a:moveTo>
                    <a:cubicBezTo>
                      <a:pt x="0" y="1"/>
                      <a:pt x="94" y="387"/>
                      <a:pt x="482" y="387"/>
                    </a:cubicBezTo>
                    <a:cubicBezTo>
                      <a:pt x="517" y="387"/>
                      <a:pt x="554" y="384"/>
                      <a:pt x="593" y="377"/>
                    </a:cubicBezTo>
                    <a:cubicBezTo>
                      <a:pt x="752" y="351"/>
                      <a:pt x="839" y="287"/>
                      <a:pt x="855" y="222"/>
                    </a:cubicBezTo>
                    <a:cubicBezTo>
                      <a:pt x="880" y="128"/>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2"/>
              <p:cNvSpPr/>
              <p:nvPr/>
            </p:nvSpPr>
            <p:spPr>
              <a:xfrm>
                <a:off x="6447100" y="2976763"/>
                <a:ext cx="22025" cy="9725"/>
              </a:xfrm>
              <a:custGeom>
                <a:avLst/>
                <a:gdLst/>
                <a:ahLst/>
                <a:cxnLst/>
                <a:rect l="l" t="t" r="r" b="b"/>
                <a:pathLst>
                  <a:path w="881" h="389" extrusionOk="0">
                    <a:moveTo>
                      <a:pt x="446" y="1"/>
                    </a:moveTo>
                    <a:cubicBezTo>
                      <a:pt x="0" y="1"/>
                      <a:pt x="93" y="388"/>
                      <a:pt x="484" y="388"/>
                    </a:cubicBezTo>
                    <a:cubicBezTo>
                      <a:pt x="518" y="388"/>
                      <a:pt x="555" y="385"/>
                      <a:pt x="594" y="379"/>
                    </a:cubicBezTo>
                    <a:cubicBezTo>
                      <a:pt x="752" y="351"/>
                      <a:pt x="838" y="289"/>
                      <a:pt x="856" y="222"/>
                    </a:cubicBezTo>
                    <a:cubicBezTo>
                      <a:pt x="881" y="130"/>
                      <a:pt x="770" y="28"/>
                      <a:pt x="530" y="5"/>
                    </a:cubicBezTo>
                    <a:cubicBezTo>
                      <a:pt x="500" y="2"/>
                      <a:pt x="472" y="1"/>
                      <a:pt x="4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2"/>
              <p:cNvSpPr/>
              <p:nvPr/>
            </p:nvSpPr>
            <p:spPr>
              <a:xfrm>
                <a:off x="6525850" y="4122288"/>
                <a:ext cx="39175" cy="54100"/>
              </a:xfrm>
              <a:custGeom>
                <a:avLst/>
                <a:gdLst/>
                <a:ahLst/>
                <a:cxnLst/>
                <a:rect l="l" t="t" r="r" b="b"/>
                <a:pathLst>
                  <a:path w="1567" h="2164" extrusionOk="0">
                    <a:moveTo>
                      <a:pt x="875" y="1"/>
                    </a:moveTo>
                    <a:cubicBezTo>
                      <a:pt x="514" y="1"/>
                      <a:pt x="170" y="421"/>
                      <a:pt x="88" y="980"/>
                    </a:cubicBezTo>
                    <a:cubicBezTo>
                      <a:pt x="0" y="1574"/>
                      <a:pt x="242" y="2102"/>
                      <a:pt x="627" y="2158"/>
                    </a:cubicBezTo>
                    <a:cubicBezTo>
                      <a:pt x="649" y="2162"/>
                      <a:pt x="672" y="2163"/>
                      <a:pt x="694" y="2163"/>
                    </a:cubicBezTo>
                    <a:cubicBezTo>
                      <a:pt x="1055" y="2163"/>
                      <a:pt x="1399" y="1743"/>
                      <a:pt x="1480" y="1184"/>
                    </a:cubicBezTo>
                    <a:cubicBezTo>
                      <a:pt x="1567" y="590"/>
                      <a:pt x="1326" y="62"/>
                      <a:pt x="941" y="6"/>
                    </a:cubicBezTo>
                    <a:cubicBezTo>
                      <a:pt x="919" y="2"/>
                      <a:pt x="897" y="1"/>
                      <a:pt x="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2"/>
              <p:cNvSpPr/>
              <p:nvPr/>
            </p:nvSpPr>
            <p:spPr>
              <a:xfrm>
                <a:off x="6524625" y="4119988"/>
                <a:ext cx="41250" cy="58325"/>
              </a:xfrm>
              <a:custGeom>
                <a:avLst/>
                <a:gdLst/>
                <a:ahLst/>
                <a:cxnLst/>
                <a:rect l="l" t="t" r="r" b="b"/>
                <a:pathLst>
                  <a:path w="1650" h="2333" extrusionOk="0">
                    <a:moveTo>
                      <a:pt x="915" y="171"/>
                    </a:moveTo>
                    <a:cubicBezTo>
                      <a:pt x="934" y="171"/>
                      <a:pt x="952" y="172"/>
                      <a:pt x="971" y="175"/>
                    </a:cubicBezTo>
                    <a:cubicBezTo>
                      <a:pt x="1127" y="198"/>
                      <a:pt x="1262" y="318"/>
                      <a:pt x="1352" y="512"/>
                    </a:cubicBezTo>
                    <a:cubicBezTo>
                      <a:pt x="1446" y="720"/>
                      <a:pt x="1476" y="984"/>
                      <a:pt x="1437" y="1256"/>
                    </a:cubicBezTo>
                    <a:cubicBezTo>
                      <a:pt x="1397" y="1526"/>
                      <a:pt x="1293" y="1771"/>
                      <a:pt x="1142" y="1942"/>
                    </a:cubicBezTo>
                    <a:cubicBezTo>
                      <a:pt x="1017" y="2087"/>
                      <a:pt x="875" y="2161"/>
                      <a:pt x="734" y="2161"/>
                    </a:cubicBezTo>
                    <a:cubicBezTo>
                      <a:pt x="716" y="2161"/>
                      <a:pt x="698" y="2160"/>
                      <a:pt x="681" y="2158"/>
                    </a:cubicBezTo>
                    <a:cubicBezTo>
                      <a:pt x="524" y="2135"/>
                      <a:pt x="388" y="2015"/>
                      <a:pt x="300" y="1819"/>
                    </a:cubicBezTo>
                    <a:cubicBezTo>
                      <a:pt x="204" y="1611"/>
                      <a:pt x="174" y="1349"/>
                      <a:pt x="213" y="1077"/>
                    </a:cubicBezTo>
                    <a:cubicBezTo>
                      <a:pt x="253" y="805"/>
                      <a:pt x="357" y="561"/>
                      <a:pt x="508" y="389"/>
                    </a:cubicBezTo>
                    <a:cubicBezTo>
                      <a:pt x="634" y="246"/>
                      <a:pt x="776" y="171"/>
                      <a:pt x="915" y="171"/>
                    </a:cubicBezTo>
                    <a:close/>
                    <a:moveTo>
                      <a:pt x="919" y="0"/>
                    </a:moveTo>
                    <a:cubicBezTo>
                      <a:pt x="728" y="0"/>
                      <a:pt x="540" y="95"/>
                      <a:pt x="380" y="277"/>
                    </a:cubicBezTo>
                    <a:cubicBezTo>
                      <a:pt x="209" y="473"/>
                      <a:pt x="89" y="749"/>
                      <a:pt x="45" y="1053"/>
                    </a:cubicBezTo>
                    <a:cubicBezTo>
                      <a:pt x="1" y="1356"/>
                      <a:pt x="36" y="1654"/>
                      <a:pt x="145" y="1891"/>
                    </a:cubicBezTo>
                    <a:cubicBezTo>
                      <a:pt x="259" y="2140"/>
                      <a:pt x="439" y="2294"/>
                      <a:pt x="656" y="2326"/>
                    </a:cubicBezTo>
                    <a:cubicBezTo>
                      <a:pt x="682" y="2331"/>
                      <a:pt x="709" y="2332"/>
                      <a:pt x="736" y="2332"/>
                    </a:cubicBezTo>
                    <a:lnTo>
                      <a:pt x="736" y="2332"/>
                    </a:lnTo>
                    <a:cubicBezTo>
                      <a:pt x="926" y="2332"/>
                      <a:pt x="1112" y="2235"/>
                      <a:pt x="1270" y="2055"/>
                    </a:cubicBezTo>
                    <a:cubicBezTo>
                      <a:pt x="1443" y="1859"/>
                      <a:pt x="1561" y="1582"/>
                      <a:pt x="1605" y="1280"/>
                    </a:cubicBezTo>
                    <a:cubicBezTo>
                      <a:pt x="1649" y="977"/>
                      <a:pt x="1614" y="679"/>
                      <a:pt x="1507" y="441"/>
                    </a:cubicBezTo>
                    <a:cubicBezTo>
                      <a:pt x="1391" y="192"/>
                      <a:pt x="1211" y="37"/>
                      <a:pt x="995" y="5"/>
                    </a:cubicBezTo>
                    <a:cubicBezTo>
                      <a:pt x="970" y="2"/>
                      <a:pt x="944" y="0"/>
                      <a:pt x="919" y="0"/>
                    </a:cubicBezTo>
                    <a:close/>
                    <a:moveTo>
                      <a:pt x="736" y="2332"/>
                    </a:moveTo>
                    <a:cubicBezTo>
                      <a:pt x="736" y="2332"/>
                      <a:pt x="736" y="2332"/>
                      <a:pt x="735" y="2332"/>
                    </a:cubicBezTo>
                    <a:lnTo>
                      <a:pt x="737" y="2332"/>
                    </a:lnTo>
                    <a:cubicBezTo>
                      <a:pt x="737" y="2332"/>
                      <a:pt x="736" y="2332"/>
                      <a:pt x="736" y="2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2"/>
              <p:cNvSpPr/>
              <p:nvPr/>
            </p:nvSpPr>
            <p:spPr>
              <a:xfrm>
                <a:off x="6495025" y="4126738"/>
                <a:ext cx="39200" cy="54050"/>
              </a:xfrm>
              <a:custGeom>
                <a:avLst/>
                <a:gdLst/>
                <a:ahLst/>
                <a:cxnLst/>
                <a:rect l="l" t="t" r="r" b="b"/>
                <a:pathLst>
                  <a:path w="1568" h="2162" extrusionOk="0">
                    <a:moveTo>
                      <a:pt x="873" y="0"/>
                    </a:moveTo>
                    <a:cubicBezTo>
                      <a:pt x="513" y="0"/>
                      <a:pt x="169" y="419"/>
                      <a:pt x="87" y="978"/>
                    </a:cubicBezTo>
                    <a:cubicBezTo>
                      <a:pt x="0" y="1574"/>
                      <a:pt x="242" y="2100"/>
                      <a:pt x="626" y="2157"/>
                    </a:cubicBezTo>
                    <a:cubicBezTo>
                      <a:pt x="648" y="2160"/>
                      <a:pt x="671" y="2161"/>
                      <a:pt x="693" y="2161"/>
                    </a:cubicBezTo>
                    <a:cubicBezTo>
                      <a:pt x="1055" y="2161"/>
                      <a:pt x="1398" y="1742"/>
                      <a:pt x="1481" y="1182"/>
                    </a:cubicBezTo>
                    <a:cubicBezTo>
                      <a:pt x="1567" y="588"/>
                      <a:pt x="1326" y="61"/>
                      <a:pt x="940" y="5"/>
                    </a:cubicBezTo>
                    <a:cubicBezTo>
                      <a:pt x="918"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2"/>
              <p:cNvSpPr/>
              <p:nvPr/>
            </p:nvSpPr>
            <p:spPr>
              <a:xfrm>
                <a:off x="6492750" y="4124588"/>
                <a:ext cx="43700" cy="58350"/>
              </a:xfrm>
              <a:custGeom>
                <a:avLst/>
                <a:gdLst/>
                <a:ahLst/>
                <a:cxnLst/>
                <a:rect l="l" t="t" r="r" b="b"/>
                <a:pathLst>
                  <a:path w="1748" h="2334" extrusionOk="0">
                    <a:moveTo>
                      <a:pt x="964" y="170"/>
                    </a:moveTo>
                    <a:lnTo>
                      <a:pt x="964" y="172"/>
                    </a:lnTo>
                    <a:cubicBezTo>
                      <a:pt x="983" y="172"/>
                      <a:pt x="1001" y="173"/>
                      <a:pt x="1019" y="175"/>
                    </a:cubicBezTo>
                    <a:cubicBezTo>
                      <a:pt x="1358" y="225"/>
                      <a:pt x="1567" y="709"/>
                      <a:pt x="1487" y="1256"/>
                    </a:cubicBezTo>
                    <a:cubicBezTo>
                      <a:pt x="1447" y="1527"/>
                      <a:pt x="1342" y="1772"/>
                      <a:pt x="1192" y="1943"/>
                    </a:cubicBezTo>
                    <a:cubicBezTo>
                      <a:pt x="1065" y="2088"/>
                      <a:pt x="921" y="2163"/>
                      <a:pt x="782" y="2163"/>
                    </a:cubicBezTo>
                    <a:cubicBezTo>
                      <a:pt x="765" y="2163"/>
                      <a:pt x="748" y="2161"/>
                      <a:pt x="731" y="2159"/>
                    </a:cubicBezTo>
                    <a:cubicBezTo>
                      <a:pt x="392" y="2109"/>
                      <a:pt x="183" y="1625"/>
                      <a:pt x="263" y="1078"/>
                    </a:cubicBezTo>
                    <a:cubicBezTo>
                      <a:pt x="339" y="560"/>
                      <a:pt x="646" y="170"/>
                      <a:pt x="964" y="170"/>
                    </a:cubicBezTo>
                    <a:close/>
                    <a:moveTo>
                      <a:pt x="963" y="0"/>
                    </a:moveTo>
                    <a:cubicBezTo>
                      <a:pt x="561" y="0"/>
                      <a:pt x="181" y="453"/>
                      <a:pt x="95" y="1052"/>
                    </a:cubicBezTo>
                    <a:cubicBezTo>
                      <a:pt x="0" y="1693"/>
                      <a:pt x="275" y="2264"/>
                      <a:pt x="705" y="2328"/>
                    </a:cubicBezTo>
                    <a:cubicBezTo>
                      <a:pt x="732" y="2331"/>
                      <a:pt x="759" y="2334"/>
                      <a:pt x="785" y="2334"/>
                    </a:cubicBezTo>
                    <a:cubicBezTo>
                      <a:pt x="975" y="2334"/>
                      <a:pt x="1162" y="2236"/>
                      <a:pt x="1320" y="2056"/>
                    </a:cubicBezTo>
                    <a:cubicBezTo>
                      <a:pt x="1491" y="1860"/>
                      <a:pt x="1611" y="1584"/>
                      <a:pt x="1655" y="1280"/>
                    </a:cubicBezTo>
                    <a:cubicBezTo>
                      <a:pt x="1748" y="641"/>
                      <a:pt x="1474" y="70"/>
                      <a:pt x="1043" y="6"/>
                    </a:cubicBezTo>
                    <a:cubicBezTo>
                      <a:pt x="1017" y="2"/>
                      <a:pt x="990"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2"/>
              <p:cNvSpPr/>
              <p:nvPr/>
            </p:nvSpPr>
            <p:spPr>
              <a:xfrm>
                <a:off x="6464975" y="4131638"/>
                <a:ext cx="39175" cy="54050"/>
              </a:xfrm>
              <a:custGeom>
                <a:avLst/>
                <a:gdLst/>
                <a:ahLst/>
                <a:cxnLst/>
                <a:rect l="l" t="t" r="r" b="b"/>
                <a:pathLst>
                  <a:path w="1567" h="2162" extrusionOk="0">
                    <a:moveTo>
                      <a:pt x="874" y="0"/>
                    </a:moveTo>
                    <a:cubicBezTo>
                      <a:pt x="514" y="0"/>
                      <a:pt x="170" y="419"/>
                      <a:pt x="88" y="978"/>
                    </a:cubicBezTo>
                    <a:cubicBezTo>
                      <a:pt x="0" y="1573"/>
                      <a:pt x="242" y="2100"/>
                      <a:pt x="627" y="2156"/>
                    </a:cubicBezTo>
                    <a:cubicBezTo>
                      <a:pt x="649" y="2160"/>
                      <a:pt x="672" y="2161"/>
                      <a:pt x="694" y="2161"/>
                    </a:cubicBezTo>
                    <a:cubicBezTo>
                      <a:pt x="1055" y="2161"/>
                      <a:pt x="1399" y="1742"/>
                      <a:pt x="1480" y="1182"/>
                    </a:cubicBezTo>
                    <a:cubicBezTo>
                      <a:pt x="1567" y="588"/>
                      <a:pt x="1325" y="61"/>
                      <a:pt x="941" y="5"/>
                    </a:cubicBezTo>
                    <a:cubicBezTo>
                      <a:pt x="919" y="2"/>
                      <a:pt x="897" y="0"/>
                      <a:pt x="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2"/>
              <p:cNvSpPr/>
              <p:nvPr/>
            </p:nvSpPr>
            <p:spPr>
              <a:xfrm>
                <a:off x="6462525" y="4129263"/>
                <a:ext cx="43725" cy="58350"/>
              </a:xfrm>
              <a:custGeom>
                <a:avLst/>
                <a:gdLst/>
                <a:ahLst/>
                <a:cxnLst/>
                <a:rect l="l" t="t" r="r" b="b"/>
                <a:pathLst>
                  <a:path w="1749" h="2334" extrusionOk="0">
                    <a:moveTo>
                      <a:pt x="964" y="172"/>
                    </a:moveTo>
                    <a:cubicBezTo>
                      <a:pt x="982" y="172"/>
                      <a:pt x="1002" y="173"/>
                      <a:pt x="1020" y="176"/>
                    </a:cubicBezTo>
                    <a:cubicBezTo>
                      <a:pt x="1357" y="225"/>
                      <a:pt x="1566" y="709"/>
                      <a:pt x="1486" y="1257"/>
                    </a:cubicBezTo>
                    <a:cubicBezTo>
                      <a:pt x="1411" y="1774"/>
                      <a:pt x="1101" y="2162"/>
                      <a:pt x="783" y="2162"/>
                    </a:cubicBezTo>
                    <a:cubicBezTo>
                      <a:pt x="765" y="2162"/>
                      <a:pt x="748" y="2161"/>
                      <a:pt x="730" y="2159"/>
                    </a:cubicBezTo>
                    <a:cubicBezTo>
                      <a:pt x="393" y="2110"/>
                      <a:pt x="183" y="1624"/>
                      <a:pt x="262" y="1078"/>
                    </a:cubicBezTo>
                    <a:cubicBezTo>
                      <a:pt x="302" y="806"/>
                      <a:pt x="406" y="562"/>
                      <a:pt x="557" y="390"/>
                    </a:cubicBezTo>
                    <a:cubicBezTo>
                      <a:pt x="682" y="248"/>
                      <a:pt x="825" y="172"/>
                      <a:pt x="964" y="172"/>
                    </a:cubicBezTo>
                    <a:close/>
                    <a:moveTo>
                      <a:pt x="965" y="1"/>
                    </a:moveTo>
                    <a:cubicBezTo>
                      <a:pt x="776" y="1"/>
                      <a:pt x="588" y="96"/>
                      <a:pt x="429" y="278"/>
                    </a:cubicBezTo>
                    <a:cubicBezTo>
                      <a:pt x="258" y="474"/>
                      <a:pt x="138" y="750"/>
                      <a:pt x="94" y="1054"/>
                    </a:cubicBezTo>
                    <a:cubicBezTo>
                      <a:pt x="1" y="1693"/>
                      <a:pt x="274" y="2265"/>
                      <a:pt x="705" y="2327"/>
                    </a:cubicBezTo>
                    <a:cubicBezTo>
                      <a:pt x="731" y="2332"/>
                      <a:pt x="757" y="2333"/>
                      <a:pt x="783" y="2333"/>
                    </a:cubicBezTo>
                    <a:cubicBezTo>
                      <a:pt x="1185" y="2333"/>
                      <a:pt x="1568" y="1882"/>
                      <a:pt x="1656" y="1281"/>
                    </a:cubicBezTo>
                    <a:cubicBezTo>
                      <a:pt x="1748" y="641"/>
                      <a:pt x="1474" y="70"/>
                      <a:pt x="1044" y="6"/>
                    </a:cubicBezTo>
                    <a:cubicBezTo>
                      <a:pt x="1018" y="2"/>
                      <a:pt x="992"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2"/>
              <p:cNvSpPr/>
              <p:nvPr/>
            </p:nvSpPr>
            <p:spPr>
              <a:xfrm>
                <a:off x="6443100" y="4147263"/>
                <a:ext cx="31675" cy="43675"/>
              </a:xfrm>
              <a:custGeom>
                <a:avLst/>
                <a:gdLst/>
                <a:ahLst/>
                <a:cxnLst/>
                <a:rect l="l" t="t" r="r" b="b"/>
                <a:pathLst>
                  <a:path w="1267" h="1747" extrusionOk="0">
                    <a:moveTo>
                      <a:pt x="707" y="0"/>
                    </a:moveTo>
                    <a:cubicBezTo>
                      <a:pt x="415" y="0"/>
                      <a:pt x="138" y="340"/>
                      <a:pt x="72" y="792"/>
                    </a:cubicBezTo>
                    <a:cubicBezTo>
                      <a:pt x="1" y="1272"/>
                      <a:pt x="197" y="1697"/>
                      <a:pt x="506" y="1742"/>
                    </a:cubicBezTo>
                    <a:cubicBezTo>
                      <a:pt x="524" y="1745"/>
                      <a:pt x="543" y="1746"/>
                      <a:pt x="561" y="1746"/>
                    </a:cubicBezTo>
                    <a:cubicBezTo>
                      <a:pt x="853" y="1746"/>
                      <a:pt x="1130" y="1408"/>
                      <a:pt x="1197" y="956"/>
                    </a:cubicBezTo>
                    <a:cubicBezTo>
                      <a:pt x="1267" y="476"/>
                      <a:pt x="1071" y="50"/>
                      <a:pt x="761" y="4"/>
                    </a:cubicBezTo>
                    <a:cubicBezTo>
                      <a:pt x="743" y="1"/>
                      <a:pt x="725" y="0"/>
                      <a:pt x="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2"/>
              <p:cNvSpPr/>
              <p:nvPr/>
            </p:nvSpPr>
            <p:spPr>
              <a:xfrm>
                <a:off x="6440825" y="4145138"/>
                <a:ext cx="36275" cy="47925"/>
              </a:xfrm>
              <a:custGeom>
                <a:avLst/>
                <a:gdLst/>
                <a:ahLst/>
                <a:cxnLst/>
                <a:rect l="l" t="t" r="r" b="b"/>
                <a:pathLst>
                  <a:path w="1451" h="1917" extrusionOk="0">
                    <a:moveTo>
                      <a:pt x="798" y="171"/>
                    </a:moveTo>
                    <a:cubicBezTo>
                      <a:pt x="811" y="171"/>
                      <a:pt x="826" y="171"/>
                      <a:pt x="840" y="174"/>
                    </a:cubicBezTo>
                    <a:cubicBezTo>
                      <a:pt x="1098" y="212"/>
                      <a:pt x="1265" y="602"/>
                      <a:pt x="1203" y="1029"/>
                    </a:cubicBezTo>
                    <a:cubicBezTo>
                      <a:pt x="1144" y="1433"/>
                      <a:pt x="894" y="1746"/>
                      <a:pt x="649" y="1746"/>
                    </a:cubicBezTo>
                    <a:cubicBezTo>
                      <a:pt x="636" y="1746"/>
                      <a:pt x="624" y="1746"/>
                      <a:pt x="611" y="1744"/>
                    </a:cubicBezTo>
                    <a:cubicBezTo>
                      <a:pt x="351" y="1706"/>
                      <a:pt x="184" y="1314"/>
                      <a:pt x="247" y="889"/>
                    </a:cubicBezTo>
                    <a:cubicBezTo>
                      <a:pt x="278" y="674"/>
                      <a:pt x="362" y="479"/>
                      <a:pt x="482" y="343"/>
                    </a:cubicBezTo>
                    <a:cubicBezTo>
                      <a:pt x="579" y="230"/>
                      <a:pt x="690" y="171"/>
                      <a:pt x="798" y="171"/>
                    </a:cubicBezTo>
                    <a:close/>
                    <a:moveTo>
                      <a:pt x="798" y="1"/>
                    </a:moveTo>
                    <a:cubicBezTo>
                      <a:pt x="641" y="1"/>
                      <a:pt x="484" y="80"/>
                      <a:pt x="353" y="230"/>
                    </a:cubicBezTo>
                    <a:cubicBezTo>
                      <a:pt x="212" y="391"/>
                      <a:pt x="114" y="616"/>
                      <a:pt x="78" y="865"/>
                    </a:cubicBezTo>
                    <a:cubicBezTo>
                      <a:pt x="1" y="1399"/>
                      <a:pt x="224" y="1859"/>
                      <a:pt x="587" y="1912"/>
                    </a:cubicBezTo>
                    <a:cubicBezTo>
                      <a:pt x="608" y="1915"/>
                      <a:pt x="631" y="1917"/>
                      <a:pt x="653" y="1917"/>
                    </a:cubicBezTo>
                    <a:cubicBezTo>
                      <a:pt x="990" y="1917"/>
                      <a:pt x="1299" y="1554"/>
                      <a:pt x="1371"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2"/>
              <p:cNvSpPr/>
              <p:nvPr/>
            </p:nvSpPr>
            <p:spPr>
              <a:xfrm>
                <a:off x="6140000" y="4121888"/>
                <a:ext cx="39200" cy="54050"/>
              </a:xfrm>
              <a:custGeom>
                <a:avLst/>
                <a:gdLst/>
                <a:ahLst/>
                <a:cxnLst/>
                <a:rect l="l" t="t" r="r" b="b"/>
                <a:pathLst>
                  <a:path w="1568" h="2162" extrusionOk="0">
                    <a:moveTo>
                      <a:pt x="694" y="0"/>
                    </a:moveTo>
                    <a:cubicBezTo>
                      <a:pt x="671" y="0"/>
                      <a:pt x="649" y="2"/>
                      <a:pt x="626" y="5"/>
                    </a:cubicBezTo>
                    <a:cubicBezTo>
                      <a:pt x="242" y="61"/>
                      <a:pt x="1" y="588"/>
                      <a:pt x="87" y="1183"/>
                    </a:cubicBezTo>
                    <a:cubicBezTo>
                      <a:pt x="169" y="1742"/>
                      <a:pt x="513" y="2161"/>
                      <a:pt x="874" y="2161"/>
                    </a:cubicBezTo>
                    <a:cubicBezTo>
                      <a:pt x="896" y="2161"/>
                      <a:pt x="918" y="2159"/>
                      <a:pt x="941" y="2156"/>
                    </a:cubicBezTo>
                    <a:cubicBezTo>
                      <a:pt x="1326" y="2100"/>
                      <a:pt x="1568" y="1573"/>
                      <a:pt x="1481" y="980"/>
                    </a:cubicBezTo>
                    <a:cubicBezTo>
                      <a:pt x="1398" y="419"/>
                      <a:pt x="1055"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2"/>
              <p:cNvSpPr/>
              <p:nvPr/>
            </p:nvSpPr>
            <p:spPr>
              <a:xfrm>
                <a:off x="6138825" y="4119963"/>
                <a:ext cx="41300" cy="58350"/>
              </a:xfrm>
              <a:custGeom>
                <a:avLst/>
                <a:gdLst/>
                <a:ahLst/>
                <a:cxnLst/>
                <a:rect l="l" t="t" r="r" b="b"/>
                <a:pathLst>
                  <a:path w="1652" h="2334" extrusionOk="0">
                    <a:moveTo>
                      <a:pt x="736" y="172"/>
                    </a:moveTo>
                    <a:cubicBezTo>
                      <a:pt x="874" y="172"/>
                      <a:pt x="1016" y="247"/>
                      <a:pt x="1142" y="390"/>
                    </a:cubicBezTo>
                    <a:cubicBezTo>
                      <a:pt x="1293" y="562"/>
                      <a:pt x="1398" y="806"/>
                      <a:pt x="1437" y="1078"/>
                    </a:cubicBezTo>
                    <a:cubicBezTo>
                      <a:pt x="1476" y="1348"/>
                      <a:pt x="1446" y="1612"/>
                      <a:pt x="1352" y="1820"/>
                    </a:cubicBezTo>
                    <a:cubicBezTo>
                      <a:pt x="1262" y="2016"/>
                      <a:pt x="1127" y="2136"/>
                      <a:pt x="971" y="2159"/>
                    </a:cubicBezTo>
                    <a:cubicBezTo>
                      <a:pt x="953" y="2161"/>
                      <a:pt x="934" y="2163"/>
                      <a:pt x="916" y="2163"/>
                    </a:cubicBezTo>
                    <a:cubicBezTo>
                      <a:pt x="777" y="2163"/>
                      <a:pt x="634" y="2087"/>
                      <a:pt x="508" y="1943"/>
                    </a:cubicBezTo>
                    <a:cubicBezTo>
                      <a:pt x="358" y="1772"/>
                      <a:pt x="253" y="1527"/>
                      <a:pt x="213" y="1257"/>
                    </a:cubicBezTo>
                    <a:cubicBezTo>
                      <a:pt x="174" y="985"/>
                      <a:pt x="204" y="721"/>
                      <a:pt x="300" y="513"/>
                    </a:cubicBezTo>
                    <a:cubicBezTo>
                      <a:pt x="389" y="319"/>
                      <a:pt x="525" y="199"/>
                      <a:pt x="681" y="176"/>
                    </a:cubicBezTo>
                    <a:cubicBezTo>
                      <a:pt x="699" y="173"/>
                      <a:pt x="717" y="172"/>
                      <a:pt x="736" y="172"/>
                    </a:cubicBezTo>
                    <a:close/>
                    <a:moveTo>
                      <a:pt x="734" y="1"/>
                    </a:moveTo>
                    <a:cubicBezTo>
                      <a:pt x="708" y="1"/>
                      <a:pt x="682" y="2"/>
                      <a:pt x="657" y="6"/>
                    </a:cubicBezTo>
                    <a:cubicBezTo>
                      <a:pt x="441" y="38"/>
                      <a:pt x="259" y="193"/>
                      <a:pt x="145" y="443"/>
                    </a:cubicBezTo>
                    <a:cubicBezTo>
                      <a:pt x="36" y="680"/>
                      <a:pt x="1" y="978"/>
                      <a:pt x="45" y="1281"/>
                    </a:cubicBezTo>
                    <a:cubicBezTo>
                      <a:pt x="89" y="1585"/>
                      <a:pt x="209" y="1860"/>
                      <a:pt x="380" y="2056"/>
                    </a:cubicBezTo>
                    <a:cubicBezTo>
                      <a:pt x="538" y="2236"/>
                      <a:pt x="726" y="2333"/>
                      <a:pt x="915" y="2333"/>
                    </a:cubicBezTo>
                    <a:cubicBezTo>
                      <a:pt x="942" y="2333"/>
                      <a:pt x="968" y="2332"/>
                      <a:pt x="995" y="2327"/>
                    </a:cubicBezTo>
                    <a:cubicBezTo>
                      <a:pt x="1211" y="2295"/>
                      <a:pt x="1391" y="2141"/>
                      <a:pt x="1507" y="1892"/>
                    </a:cubicBezTo>
                    <a:cubicBezTo>
                      <a:pt x="1615" y="1655"/>
                      <a:pt x="1651" y="1356"/>
                      <a:pt x="1605" y="1054"/>
                    </a:cubicBezTo>
                    <a:cubicBezTo>
                      <a:pt x="1561" y="750"/>
                      <a:pt x="1443" y="475"/>
                      <a:pt x="1272" y="278"/>
                    </a:cubicBezTo>
                    <a:cubicBezTo>
                      <a:pt x="1111" y="96"/>
                      <a:pt x="922" y="1"/>
                      <a:pt x="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2"/>
              <p:cNvSpPr/>
              <p:nvPr/>
            </p:nvSpPr>
            <p:spPr>
              <a:xfrm>
                <a:off x="6170525" y="4126738"/>
                <a:ext cx="39150" cy="54050"/>
              </a:xfrm>
              <a:custGeom>
                <a:avLst/>
                <a:gdLst/>
                <a:ahLst/>
                <a:cxnLst/>
                <a:rect l="l" t="t" r="r" b="b"/>
                <a:pathLst>
                  <a:path w="1566" h="2162" extrusionOk="0">
                    <a:moveTo>
                      <a:pt x="693" y="0"/>
                    </a:moveTo>
                    <a:cubicBezTo>
                      <a:pt x="671" y="0"/>
                      <a:pt x="648" y="2"/>
                      <a:pt x="626" y="5"/>
                    </a:cubicBezTo>
                    <a:cubicBezTo>
                      <a:pt x="242" y="61"/>
                      <a:pt x="0" y="588"/>
                      <a:pt x="87" y="1182"/>
                    </a:cubicBezTo>
                    <a:cubicBezTo>
                      <a:pt x="168" y="1742"/>
                      <a:pt x="513" y="2161"/>
                      <a:pt x="873" y="2161"/>
                    </a:cubicBezTo>
                    <a:cubicBezTo>
                      <a:pt x="895" y="2161"/>
                      <a:pt x="918" y="2160"/>
                      <a:pt x="940" y="2157"/>
                    </a:cubicBezTo>
                    <a:cubicBezTo>
                      <a:pt x="1324" y="2100"/>
                      <a:pt x="1566" y="1574"/>
                      <a:pt x="1479" y="978"/>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2"/>
              <p:cNvSpPr/>
              <p:nvPr/>
            </p:nvSpPr>
            <p:spPr>
              <a:xfrm>
                <a:off x="6169450" y="4124588"/>
                <a:ext cx="41300" cy="58350"/>
              </a:xfrm>
              <a:custGeom>
                <a:avLst/>
                <a:gdLst/>
                <a:ahLst/>
                <a:cxnLst/>
                <a:rect l="l" t="t" r="r" b="b"/>
                <a:pathLst>
                  <a:path w="1652" h="2334" extrusionOk="0">
                    <a:moveTo>
                      <a:pt x="734" y="171"/>
                    </a:moveTo>
                    <a:cubicBezTo>
                      <a:pt x="874" y="171"/>
                      <a:pt x="1017" y="246"/>
                      <a:pt x="1144" y="390"/>
                    </a:cubicBezTo>
                    <a:cubicBezTo>
                      <a:pt x="1294" y="562"/>
                      <a:pt x="1398" y="806"/>
                      <a:pt x="1439" y="1077"/>
                    </a:cubicBezTo>
                    <a:cubicBezTo>
                      <a:pt x="1478" y="1348"/>
                      <a:pt x="1448" y="1612"/>
                      <a:pt x="1352" y="1820"/>
                    </a:cubicBezTo>
                    <a:cubicBezTo>
                      <a:pt x="1263" y="2015"/>
                      <a:pt x="1127" y="2135"/>
                      <a:pt x="971" y="2159"/>
                    </a:cubicBezTo>
                    <a:cubicBezTo>
                      <a:pt x="953" y="2162"/>
                      <a:pt x="935" y="2163"/>
                      <a:pt x="917" y="2163"/>
                    </a:cubicBezTo>
                    <a:cubicBezTo>
                      <a:pt x="777" y="2163"/>
                      <a:pt x="635" y="2086"/>
                      <a:pt x="510" y="1943"/>
                    </a:cubicBezTo>
                    <a:cubicBezTo>
                      <a:pt x="359" y="1772"/>
                      <a:pt x="254" y="1527"/>
                      <a:pt x="213" y="1256"/>
                    </a:cubicBezTo>
                    <a:cubicBezTo>
                      <a:pt x="174" y="986"/>
                      <a:pt x="204" y="721"/>
                      <a:pt x="300" y="513"/>
                    </a:cubicBezTo>
                    <a:cubicBezTo>
                      <a:pt x="390" y="318"/>
                      <a:pt x="525" y="198"/>
                      <a:pt x="681" y="175"/>
                    </a:cubicBezTo>
                    <a:cubicBezTo>
                      <a:pt x="699" y="172"/>
                      <a:pt x="716" y="171"/>
                      <a:pt x="734" y="171"/>
                    </a:cubicBezTo>
                    <a:close/>
                    <a:moveTo>
                      <a:pt x="738" y="0"/>
                    </a:moveTo>
                    <a:cubicBezTo>
                      <a:pt x="711" y="0"/>
                      <a:pt x="684" y="2"/>
                      <a:pt x="657" y="6"/>
                    </a:cubicBezTo>
                    <a:cubicBezTo>
                      <a:pt x="441" y="38"/>
                      <a:pt x="259" y="193"/>
                      <a:pt x="145" y="442"/>
                    </a:cubicBezTo>
                    <a:cubicBezTo>
                      <a:pt x="36" y="680"/>
                      <a:pt x="1" y="978"/>
                      <a:pt x="45" y="1280"/>
                    </a:cubicBezTo>
                    <a:cubicBezTo>
                      <a:pt x="91" y="1584"/>
                      <a:pt x="209" y="1860"/>
                      <a:pt x="380" y="2056"/>
                    </a:cubicBezTo>
                    <a:cubicBezTo>
                      <a:pt x="540" y="2236"/>
                      <a:pt x="727" y="2334"/>
                      <a:pt x="915" y="2334"/>
                    </a:cubicBezTo>
                    <a:lnTo>
                      <a:pt x="915" y="2332"/>
                    </a:lnTo>
                    <a:cubicBezTo>
                      <a:pt x="942" y="2332"/>
                      <a:pt x="968" y="2331"/>
                      <a:pt x="995" y="2328"/>
                    </a:cubicBezTo>
                    <a:cubicBezTo>
                      <a:pt x="1211" y="2296"/>
                      <a:pt x="1393" y="2141"/>
                      <a:pt x="1507" y="1892"/>
                    </a:cubicBezTo>
                    <a:cubicBezTo>
                      <a:pt x="1616" y="1653"/>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2"/>
              <p:cNvSpPr/>
              <p:nvPr/>
            </p:nvSpPr>
            <p:spPr>
              <a:xfrm>
                <a:off x="6200875" y="4131213"/>
                <a:ext cx="39175" cy="54050"/>
              </a:xfrm>
              <a:custGeom>
                <a:avLst/>
                <a:gdLst/>
                <a:ahLst/>
                <a:cxnLst/>
                <a:rect l="l" t="t" r="r" b="b"/>
                <a:pathLst>
                  <a:path w="1567" h="2162" extrusionOk="0">
                    <a:moveTo>
                      <a:pt x="693" y="1"/>
                    </a:moveTo>
                    <a:cubicBezTo>
                      <a:pt x="671" y="1"/>
                      <a:pt x="649" y="2"/>
                      <a:pt x="626" y="5"/>
                    </a:cubicBezTo>
                    <a:cubicBezTo>
                      <a:pt x="242" y="62"/>
                      <a:pt x="1" y="588"/>
                      <a:pt x="88" y="1182"/>
                    </a:cubicBezTo>
                    <a:cubicBezTo>
                      <a:pt x="169" y="1742"/>
                      <a:pt x="513" y="2162"/>
                      <a:pt x="874" y="2162"/>
                    </a:cubicBezTo>
                    <a:cubicBezTo>
                      <a:pt x="896" y="2162"/>
                      <a:pt x="918" y="2160"/>
                      <a:pt x="941" y="2157"/>
                    </a:cubicBezTo>
                    <a:cubicBezTo>
                      <a:pt x="1325" y="2100"/>
                      <a:pt x="1566" y="1574"/>
                      <a:pt x="1480" y="979"/>
                    </a:cubicBezTo>
                    <a:cubicBezTo>
                      <a:pt x="1398" y="420"/>
                      <a:pt x="1054"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2"/>
              <p:cNvSpPr/>
              <p:nvPr/>
            </p:nvSpPr>
            <p:spPr>
              <a:xfrm>
                <a:off x="6199700" y="4129263"/>
                <a:ext cx="42500" cy="58350"/>
              </a:xfrm>
              <a:custGeom>
                <a:avLst/>
                <a:gdLst/>
                <a:ahLst/>
                <a:cxnLst/>
                <a:rect l="l" t="t" r="r" b="b"/>
                <a:pathLst>
                  <a:path w="1700" h="2334" extrusionOk="0">
                    <a:moveTo>
                      <a:pt x="736" y="172"/>
                    </a:moveTo>
                    <a:cubicBezTo>
                      <a:pt x="874" y="172"/>
                      <a:pt x="1017" y="247"/>
                      <a:pt x="1143" y="390"/>
                    </a:cubicBezTo>
                    <a:cubicBezTo>
                      <a:pt x="1293" y="563"/>
                      <a:pt x="1398" y="806"/>
                      <a:pt x="1437" y="1078"/>
                    </a:cubicBezTo>
                    <a:cubicBezTo>
                      <a:pt x="1518" y="1624"/>
                      <a:pt x="1308" y="2110"/>
                      <a:pt x="969" y="2159"/>
                    </a:cubicBezTo>
                    <a:cubicBezTo>
                      <a:pt x="951" y="2161"/>
                      <a:pt x="933" y="2162"/>
                      <a:pt x="915" y="2162"/>
                    </a:cubicBezTo>
                    <a:cubicBezTo>
                      <a:pt x="596" y="2162"/>
                      <a:pt x="290" y="1774"/>
                      <a:pt x="213" y="1257"/>
                    </a:cubicBezTo>
                    <a:cubicBezTo>
                      <a:pt x="174" y="985"/>
                      <a:pt x="204" y="721"/>
                      <a:pt x="300" y="513"/>
                    </a:cubicBezTo>
                    <a:cubicBezTo>
                      <a:pt x="390" y="319"/>
                      <a:pt x="525" y="199"/>
                      <a:pt x="681" y="176"/>
                    </a:cubicBezTo>
                    <a:cubicBezTo>
                      <a:pt x="699" y="173"/>
                      <a:pt x="717" y="172"/>
                      <a:pt x="736" y="172"/>
                    </a:cubicBezTo>
                    <a:close/>
                    <a:moveTo>
                      <a:pt x="735" y="1"/>
                    </a:moveTo>
                    <a:cubicBezTo>
                      <a:pt x="709" y="1"/>
                      <a:pt x="683" y="2"/>
                      <a:pt x="657" y="6"/>
                    </a:cubicBezTo>
                    <a:cubicBezTo>
                      <a:pt x="441" y="38"/>
                      <a:pt x="259" y="193"/>
                      <a:pt x="145" y="443"/>
                    </a:cubicBezTo>
                    <a:cubicBezTo>
                      <a:pt x="36" y="680"/>
                      <a:pt x="1" y="978"/>
                      <a:pt x="45" y="1281"/>
                    </a:cubicBezTo>
                    <a:cubicBezTo>
                      <a:pt x="133" y="1882"/>
                      <a:pt x="514" y="2333"/>
                      <a:pt x="918" y="2333"/>
                    </a:cubicBezTo>
                    <a:cubicBezTo>
                      <a:pt x="944" y="2333"/>
                      <a:pt x="969" y="2332"/>
                      <a:pt x="995" y="2327"/>
                    </a:cubicBezTo>
                    <a:cubicBezTo>
                      <a:pt x="1425" y="2265"/>
                      <a:pt x="1700" y="1693"/>
                      <a:pt x="1606" y="1054"/>
                    </a:cubicBezTo>
                    <a:cubicBezTo>
                      <a:pt x="1562" y="750"/>
                      <a:pt x="1443" y="474"/>
                      <a:pt x="1272" y="278"/>
                    </a:cubicBezTo>
                    <a:cubicBezTo>
                      <a:pt x="1112" y="96"/>
                      <a:pt x="924"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2"/>
              <p:cNvSpPr/>
              <p:nvPr/>
            </p:nvSpPr>
            <p:spPr>
              <a:xfrm>
                <a:off x="6229950" y="4147263"/>
                <a:ext cx="31650" cy="43675"/>
              </a:xfrm>
              <a:custGeom>
                <a:avLst/>
                <a:gdLst/>
                <a:ahLst/>
                <a:cxnLst/>
                <a:rect l="l" t="t" r="r" b="b"/>
                <a:pathLst>
                  <a:path w="1266" h="1747" extrusionOk="0">
                    <a:moveTo>
                      <a:pt x="560" y="0"/>
                    </a:moveTo>
                    <a:cubicBezTo>
                      <a:pt x="542" y="0"/>
                      <a:pt x="524" y="1"/>
                      <a:pt x="506" y="4"/>
                    </a:cubicBezTo>
                    <a:cubicBezTo>
                      <a:pt x="195" y="50"/>
                      <a:pt x="1" y="476"/>
                      <a:pt x="71" y="956"/>
                    </a:cubicBezTo>
                    <a:cubicBezTo>
                      <a:pt x="136" y="1408"/>
                      <a:pt x="414" y="1746"/>
                      <a:pt x="705" y="1746"/>
                    </a:cubicBezTo>
                    <a:cubicBezTo>
                      <a:pt x="724" y="1746"/>
                      <a:pt x="742" y="1745"/>
                      <a:pt x="760" y="1742"/>
                    </a:cubicBezTo>
                    <a:cubicBezTo>
                      <a:pt x="1071" y="1697"/>
                      <a:pt x="1265" y="1272"/>
                      <a:pt x="1196" y="792"/>
                    </a:cubicBezTo>
                    <a:cubicBezTo>
                      <a:pt x="1130" y="340"/>
                      <a:pt x="85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2"/>
              <p:cNvSpPr/>
              <p:nvPr/>
            </p:nvSpPr>
            <p:spPr>
              <a:xfrm>
                <a:off x="6227650" y="4145138"/>
                <a:ext cx="36275" cy="47925"/>
              </a:xfrm>
              <a:custGeom>
                <a:avLst/>
                <a:gdLst/>
                <a:ahLst/>
                <a:cxnLst/>
                <a:rect l="l" t="t" r="r" b="b"/>
                <a:pathLst>
                  <a:path w="1451" h="1917" extrusionOk="0">
                    <a:moveTo>
                      <a:pt x="651" y="171"/>
                    </a:moveTo>
                    <a:cubicBezTo>
                      <a:pt x="760" y="171"/>
                      <a:pt x="870" y="231"/>
                      <a:pt x="969" y="343"/>
                    </a:cubicBezTo>
                    <a:cubicBezTo>
                      <a:pt x="1089" y="479"/>
                      <a:pt x="1172" y="674"/>
                      <a:pt x="1203" y="889"/>
                    </a:cubicBezTo>
                    <a:cubicBezTo>
                      <a:pt x="1265" y="1314"/>
                      <a:pt x="1099" y="1706"/>
                      <a:pt x="840" y="1744"/>
                    </a:cubicBezTo>
                    <a:cubicBezTo>
                      <a:pt x="827" y="1746"/>
                      <a:pt x="814" y="1746"/>
                      <a:pt x="801" y="1746"/>
                    </a:cubicBezTo>
                    <a:cubicBezTo>
                      <a:pt x="552" y="1746"/>
                      <a:pt x="305" y="1433"/>
                      <a:pt x="248" y="1029"/>
                    </a:cubicBezTo>
                    <a:cubicBezTo>
                      <a:pt x="185" y="604"/>
                      <a:pt x="351" y="212"/>
                      <a:pt x="611" y="174"/>
                    </a:cubicBezTo>
                    <a:cubicBezTo>
                      <a:pt x="624" y="172"/>
                      <a:pt x="637" y="171"/>
                      <a:pt x="651" y="171"/>
                    </a:cubicBezTo>
                    <a:close/>
                    <a:moveTo>
                      <a:pt x="653" y="1"/>
                    </a:moveTo>
                    <a:cubicBezTo>
                      <a:pt x="631" y="1"/>
                      <a:pt x="608" y="2"/>
                      <a:pt x="586" y="6"/>
                    </a:cubicBezTo>
                    <a:cubicBezTo>
                      <a:pt x="223" y="59"/>
                      <a:pt x="0" y="519"/>
                      <a:pt x="78" y="1053"/>
                    </a:cubicBezTo>
                    <a:cubicBezTo>
                      <a:pt x="152" y="1554"/>
                      <a:pt x="459" y="1917"/>
                      <a:pt x="796" y="1917"/>
                    </a:cubicBezTo>
                    <a:cubicBezTo>
                      <a:pt x="819" y="1917"/>
                      <a:pt x="841" y="1915"/>
                      <a:pt x="864" y="1912"/>
                    </a:cubicBezTo>
                    <a:cubicBezTo>
                      <a:pt x="1227" y="1859"/>
                      <a:pt x="1450" y="1399"/>
                      <a:pt x="1371" y="865"/>
                    </a:cubicBezTo>
                    <a:cubicBezTo>
                      <a:pt x="1335" y="616"/>
                      <a:pt x="1238" y="391"/>
                      <a:pt x="1096" y="230"/>
                    </a:cubicBezTo>
                    <a:cubicBezTo>
                      <a:pt x="966" y="80"/>
                      <a:pt x="810"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2"/>
              <p:cNvSpPr/>
              <p:nvPr/>
            </p:nvSpPr>
            <p:spPr>
              <a:xfrm>
                <a:off x="6259975" y="3320438"/>
                <a:ext cx="37750" cy="10750"/>
              </a:xfrm>
              <a:custGeom>
                <a:avLst/>
                <a:gdLst/>
                <a:ahLst/>
                <a:cxnLst/>
                <a:rect l="l" t="t" r="r" b="b"/>
                <a:pathLst>
                  <a:path w="1510" h="430" extrusionOk="0">
                    <a:moveTo>
                      <a:pt x="97" y="0"/>
                    </a:moveTo>
                    <a:cubicBezTo>
                      <a:pt x="66" y="0"/>
                      <a:pt x="37" y="17"/>
                      <a:pt x="22" y="47"/>
                    </a:cubicBezTo>
                    <a:cubicBezTo>
                      <a:pt x="1" y="90"/>
                      <a:pt x="17" y="140"/>
                      <a:pt x="60" y="161"/>
                    </a:cubicBezTo>
                    <a:cubicBezTo>
                      <a:pt x="506" y="384"/>
                      <a:pt x="906" y="430"/>
                      <a:pt x="1158" y="430"/>
                    </a:cubicBezTo>
                    <a:cubicBezTo>
                      <a:pt x="1323" y="430"/>
                      <a:pt x="1423" y="412"/>
                      <a:pt x="1434" y="409"/>
                    </a:cubicBezTo>
                    <a:cubicBezTo>
                      <a:pt x="1479" y="399"/>
                      <a:pt x="1510" y="355"/>
                      <a:pt x="1501" y="308"/>
                    </a:cubicBezTo>
                    <a:cubicBezTo>
                      <a:pt x="1493" y="268"/>
                      <a:pt x="1456" y="240"/>
                      <a:pt x="1417" y="240"/>
                    </a:cubicBezTo>
                    <a:cubicBezTo>
                      <a:pt x="1411" y="240"/>
                      <a:pt x="1406" y="240"/>
                      <a:pt x="1400" y="242"/>
                    </a:cubicBezTo>
                    <a:cubicBezTo>
                      <a:pt x="1398" y="242"/>
                      <a:pt x="1309" y="259"/>
                      <a:pt x="1161" y="259"/>
                    </a:cubicBezTo>
                    <a:cubicBezTo>
                      <a:pt x="929" y="259"/>
                      <a:pt x="552" y="218"/>
                      <a:pt x="136" y="9"/>
                    </a:cubicBezTo>
                    <a:cubicBezTo>
                      <a:pt x="123" y="3"/>
                      <a:pt x="110"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
              <p:cNvSpPr/>
              <p:nvPr/>
            </p:nvSpPr>
            <p:spPr>
              <a:xfrm>
                <a:off x="6279975" y="3356713"/>
                <a:ext cx="20750" cy="7000"/>
              </a:xfrm>
              <a:custGeom>
                <a:avLst/>
                <a:gdLst/>
                <a:ahLst/>
                <a:cxnLst/>
                <a:rect l="l" t="t" r="r" b="b"/>
                <a:pathLst>
                  <a:path w="830" h="280" extrusionOk="0">
                    <a:moveTo>
                      <a:pt x="96" y="0"/>
                    </a:moveTo>
                    <a:cubicBezTo>
                      <a:pt x="53" y="0"/>
                      <a:pt x="15" y="28"/>
                      <a:pt x="8" y="70"/>
                    </a:cubicBezTo>
                    <a:cubicBezTo>
                      <a:pt x="1" y="117"/>
                      <a:pt x="31" y="161"/>
                      <a:pt x="78" y="169"/>
                    </a:cubicBezTo>
                    <a:lnTo>
                      <a:pt x="723" y="278"/>
                    </a:lnTo>
                    <a:cubicBezTo>
                      <a:pt x="728" y="278"/>
                      <a:pt x="732" y="280"/>
                      <a:pt x="737" y="280"/>
                    </a:cubicBezTo>
                    <a:cubicBezTo>
                      <a:pt x="778" y="280"/>
                      <a:pt x="814" y="249"/>
                      <a:pt x="821" y="208"/>
                    </a:cubicBezTo>
                    <a:cubicBezTo>
                      <a:pt x="830" y="161"/>
                      <a:pt x="798" y="117"/>
                      <a:pt x="752" y="110"/>
                    </a:cubicBezTo>
                    <a:lnTo>
                      <a:pt x="106" y="0"/>
                    </a:lnTo>
                    <a:cubicBezTo>
                      <a:pt x="102" y="0"/>
                      <a:pt x="99"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2"/>
              <p:cNvSpPr/>
              <p:nvPr/>
            </p:nvSpPr>
            <p:spPr>
              <a:xfrm>
                <a:off x="6407000" y="3336313"/>
                <a:ext cx="19775" cy="7325"/>
              </a:xfrm>
              <a:custGeom>
                <a:avLst/>
                <a:gdLst/>
                <a:ahLst/>
                <a:cxnLst/>
                <a:rect l="l" t="t" r="r" b="b"/>
                <a:pathLst>
                  <a:path w="791" h="293" extrusionOk="0">
                    <a:moveTo>
                      <a:pt x="694" y="1"/>
                    </a:moveTo>
                    <a:cubicBezTo>
                      <a:pt x="666" y="1"/>
                      <a:pt x="639" y="15"/>
                      <a:pt x="622" y="39"/>
                    </a:cubicBezTo>
                    <a:cubicBezTo>
                      <a:pt x="621" y="40"/>
                      <a:pt x="561" y="122"/>
                      <a:pt x="365" y="122"/>
                    </a:cubicBezTo>
                    <a:cubicBezTo>
                      <a:pt x="299" y="122"/>
                      <a:pt x="217" y="113"/>
                      <a:pt x="116" y="88"/>
                    </a:cubicBezTo>
                    <a:cubicBezTo>
                      <a:pt x="109" y="86"/>
                      <a:pt x="103" y="85"/>
                      <a:pt x="96" y="85"/>
                    </a:cubicBezTo>
                    <a:cubicBezTo>
                      <a:pt x="57" y="85"/>
                      <a:pt x="22" y="111"/>
                      <a:pt x="13" y="150"/>
                    </a:cubicBezTo>
                    <a:cubicBezTo>
                      <a:pt x="1" y="196"/>
                      <a:pt x="30" y="241"/>
                      <a:pt x="74" y="253"/>
                    </a:cubicBezTo>
                    <a:cubicBezTo>
                      <a:pt x="189" y="282"/>
                      <a:pt x="288" y="293"/>
                      <a:pt x="370" y="293"/>
                    </a:cubicBezTo>
                    <a:cubicBezTo>
                      <a:pt x="661" y="293"/>
                      <a:pt x="755" y="148"/>
                      <a:pt x="768" y="127"/>
                    </a:cubicBezTo>
                    <a:cubicBezTo>
                      <a:pt x="790" y="88"/>
                      <a:pt x="777" y="38"/>
                      <a:pt x="739" y="13"/>
                    </a:cubicBezTo>
                    <a:cubicBezTo>
                      <a:pt x="725" y="5"/>
                      <a:pt x="710"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2"/>
              <p:cNvSpPr/>
              <p:nvPr/>
            </p:nvSpPr>
            <p:spPr>
              <a:xfrm>
                <a:off x="6437400" y="3222788"/>
                <a:ext cx="355275" cy="217925"/>
              </a:xfrm>
              <a:custGeom>
                <a:avLst/>
                <a:gdLst/>
                <a:ahLst/>
                <a:cxnLst/>
                <a:rect l="l" t="t" r="r" b="b"/>
                <a:pathLst>
                  <a:path w="14211" h="8717" extrusionOk="0">
                    <a:moveTo>
                      <a:pt x="10882" y="0"/>
                    </a:moveTo>
                    <a:cubicBezTo>
                      <a:pt x="10536" y="0"/>
                      <a:pt x="10189" y="107"/>
                      <a:pt x="9893" y="317"/>
                    </a:cubicBezTo>
                    <a:lnTo>
                      <a:pt x="1052" y="6159"/>
                    </a:lnTo>
                    <a:cubicBezTo>
                      <a:pt x="833" y="6315"/>
                      <a:pt x="490" y="6727"/>
                      <a:pt x="254" y="7144"/>
                    </a:cubicBezTo>
                    <a:cubicBezTo>
                      <a:pt x="1" y="7595"/>
                      <a:pt x="267" y="8163"/>
                      <a:pt x="775" y="8266"/>
                    </a:cubicBezTo>
                    <a:lnTo>
                      <a:pt x="1396" y="8394"/>
                    </a:lnTo>
                    <a:cubicBezTo>
                      <a:pt x="1519" y="8420"/>
                      <a:pt x="1644" y="8459"/>
                      <a:pt x="1744" y="8536"/>
                    </a:cubicBezTo>
                    <a:cubicBezTo>
                      <a:pt x="1895" y="8654"/>
                      <a:pt x="2082" y="8716"/>
                      <a:pt x="2272" y="8716"/>
                    </a:cubicBezTo>
                    <a:cubicBezTo>
                      <a:pt x="2353" y="8716"/>
                      <a:pt x="2434" y="8705"/>
                      <a:pt x="2513" y="8682"/>
                    </a:cubicBezTo>
                    <a:lnTo>
                      <a:pt x="12676" y="6791"/>
                    </a:lnTo>
                    <a:cubicBezTo>
                      <a:pt x="13323" y="6602"/>
                      <a:pt x="13807" y="6050"/>
                      <a:pt x="13883" y="5380"/>
                    </a:cubicBezTo>
                    <a:cubicBezTo>
                      <a:pt x="14211" y="2514"/>
                      <a:pt x="12870" y="1014"/>
                      <a:pt x="11835" y="298"/>
                    </a:cubicBezTo>
                    <a:cubicBezTo>
                      <a:pt x="11548" y="99"/>
                      <a:pt x="11215" y="0"/>
                      <a:pt x="10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2"/>
              <p:cNvSpPr/>
              <p:nvPr/>
            </p:nvSpPr>
            <p:spPr>
              <a:xfrm>
                <a:off x="6457000" y="3222813"/>
                <a:ext cx="335675" cy="219775"/>
              </a:xfrm>
              <a:custGeom>
                <a:avLst/>
                <a:gdLst/>
                <a:ahLst/>
                <a:cxnLst/>
                <a:rect l="l" t="t" r="r" b="b"/>
                <a:pathLst>
                  <a:path w="13427" h="8791" extrusionOk="0">
                    <a:moveTo>
                      <a:pt x="10098" y="1"/>
                    </a:moveTo>
                    <a:cubicBezTo>
                      <a:pt x="9836" y="1"/>
                      <a:pt x="9573" y="62"/>
                      <a:pt x="9332" y="183"/>
                    </a:cubicBezTo>
                    <a:cubicBezTo>
                      <a:pt x="10293" y="978"/>
                      <a:pt x="11327" y="2446"/>
                      <a:pt x="11036" y="5001"/>
                    </a:cubicBezTo>
                    <a:cubicBezTo>
                      <a:pt x="10960" y="5671"/>
                      <a:pt x="10474" y="6222"/>
                      <a:pt x="9829" y="6412"/>
                    </a:cubicBezTo>
                    <a:lnTo>
                      <a:pt x="0" y="8127"/>
                    </a:lnTo>
                    <a:lnTo>
                      <a:pt x="368" y="8519"/>
                    </a:lnTo>
                    <a:cubicBezTo>
                      <a:pt x="533" y="8695"/>
                      <a:pt x="762" y="8791"/>
                      <a:pt x="997" y="8791"/>
                    </a:cubicBezTo>
                    <a:cubicBezTo>
                      <a:pt x="1078" y="8791"/>
                      <a:pt x="1160" y="8779"/>
                      <a:pt x="1241" y="8756"/>
                    </a:cubicBezTo>
                    <a:lnTo>
                      <a:pt x="11892" y="6790"/>
                    </a:lnTo>
                    <a:cubicBezTo>
                      <a:pt x="12539" y="6601"/>
                      <a:pt x="13023" y="6049"/>
                      <a:pt x="13100" y="5381"/>
                    </a:cubicBezTo>
                    <a:cubicBezTo>
                      <a:pt x="13427" y="2513"/>
                      <a:pt x="12086" y="1015"/>
                      <a:pt x="11051" y="297"/>
                    </a:cubicBezTo>
                    <a:cubicBezTo>
                      <a:pt x="10764" y="99"/>
                      <a:pt x="10431" y="1"/>
                      <a:pt x="10098"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2"/>
              <p:cNvSpPr/>
              <p:nvPr/>
            </p:nvSpPr>
            <p:spPr>
              <a:xfrm>
                <a:off x="6440475" y="3229138"/>
                <a:ext cx="357400" cy="216800"/>
              </a:xfrm>
              <a:custGeom>
                <a:avLst/>
                <a:gdLst/>
                <a:ahLst/>
                <a:cxnLst/>
                <a:rect l="l" t="t" r="r" b="b"/>
                <a:pathLst>
                  <a:path w="14296" h="8672" extrusionOk="0">
                    <a:moveTo>
                      <a:pt x="10885" y="0"/>
                    </a:moveTo>
                    <a:cubicBezTo>
                      <a:pt x="10522" y="0"/>
                      <a:pt x="10159" y="110"/>
                      <a:pt x="9849" y="330"/>
                    </a:cubicBezTo>
                    <a:lnTo>
                      <a:pt x="1329" y="5960"/>
                    </a:lnTo>
                    <a:cubicBezTo>
                      <a:pt x="1004" y="6175"/>
                      <a:pt x="321" y="6713"/>
                      <a:pt x="33" y="7035"/>
                    </a:cubicBezTo>
                    <a:cubicBezTo>
                      <a:pt x="1" y="7069"/>
                      <a:pt x="4" y="7124"/>
                      <a:pt x="39" y="7154"/>
                    </a:cubicBezTo>
                    <a:cubicBezTo>
                      <a:pt x="55" y="7169"/>
                      <a:pt x="75" y="7177"/>
                      <a:pt x="96" y="7177"/>
                    </a:cubicBezTo>
                    <a:cubicBezTo>
                      <a:pt x="119" y="7177"/>
                      <a:pt x="142" y="7167"/>
                      <a:pt x="159" y="7148"/>
                    </a:cubicBezTo>
                    <a:cubicBezTo>
                      <a:pt x="417" y="6861"/>
                      <a:pt x="1061" y="6341"/>
                      <a:pt x="1423" y="6102"/>
                    </a:cubicBezTo>
                    <a:lnTo>
                      <a:pt x="9946" y="470"/>
                    </a:lnTo>
                    <a:cubicBezTo>
                      <a:pt x="10227" y="270"/>
                      <a:pt x="10556" y="170"/>
                      <a:pt x="10885" y="170"/>
                    </a:cubicBezTo>
                    <a:cubicBezTo>
                      <a:pt x="11202" y="170"/>
                      <a:pt x="11519" y="263"/>
                      <a:pt x="11791" y="450"/>
                    </a:cubicBezTo>
                    <a:cubicBezTo>
                      <a:pt x="12882" y="1206"/>
                      <a:pt x="14118" y="2688"/>
                      <a:pt x="13802" y="5454"/>
                    </a:cubicBezTo>
                    <a:cubicBezTo>
                      <a:pt x="13731" y="6084"/>
                      <a:pt x="13280" y="6609"/>
                      <a:pt x="12667" y="6790"/>
                    </a:cubicBezTo>
                    <a:lnTo>
                      <a:pt x="1763" y="8503"/>
                    </a:lnTo>
                    <a:cubicBezTo>
                      <a:pt x="1716" y="8509"/>
                      <a:pt x="1686" y="8553"/>
                      <a:pt x="1692" y="8600"/>
                    </a:cubicBezTo>
                    <a:cubicBezTo>
                      <a:pt x="1700" y="8641"/>
                      <a:pt x="1736" y="8671"/>
                      <a:pt x="1777" y="8671"/>
                    </a:cubicBezTo>
                    <a:cubicBezTo>
                      <a:pt x="1780" y="8671"/>
                      <a:pt x="1785" y="8671"/>
                      <a:pt x="1789" y="8670"/>
                    </a:cubicBezTo>
                    <a:lnTo>
                      <a:pt x="12703" y="6956"/>
                    </a:lnTo>
                    <a:cubicBezTo>
                      <a:pt x="13394" y="6754"/>
                      <a:pt x="13892" y="6172"/>
                      <a:pt x="13971" y="5474"/>
                    </a:cubicBezTo>
                    <a:cubicBezTo>
                      <a:pt x="14296" y="2624"/>
                      <a:pt x="13017" y="1094"/>
                      <a:pt x="11886" y="311"/>
                    </a:cubicBezTo>
                    <a:cubicBezTo>
                      <a:pt x="11586" y="103"/>
                      <a:pt x="11236" y="0"/>
                      <a:pt x="10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2"/>
              <p:cNvSpPr/>
              <p:nvPr/>
            </p:nvSpPr>
            <p:spPr>
              <a:xfrm>
                <a:off x="6586975" y="3312363"/>
                <a:ext cx="59275" cy="44425"/>
              </a:xfrm>
              <a:custGeom>
                <a:avLst/>
                <a:gdLst/>
                <a:ahLst/>
                <a:cxnLst/>
                <a:rect l="l" t="t" r="r" b="b"/>
                <a:pathLst>
                  <a:path w="2371" h="1777" extrusionOk="0">
                    <a:moveTo>
                      <a:pt x="1288" y="0"/>
                    </a:moveTo>
                    <a:cubicBezTo>
                      <a:pt x="554" y="0"/>
                      <a:pt x="1" y="1036"/>
                      <a:pt x="1064" y="1614"/>
                    </a:cubicBezTo>
                    <a:cubicBezTo>
                      <a:pt x="1272" y="1727"/>
                      <a:pt x="1467" y="1777"/>
                      <a:pt x="1637" y="1777"/>
                    </a:cubicBezTo>
                    <a:cubicBezTo>
                      <a:pt x="1939" y="1777"/>
                      <a:pt x="2166" y="1620"/>
                      <a:pt x="2263" y="1384"/>
                    </a:cubicBezTo>
                    <a:cubicBezTo>
                      <a:pt x="2371" y="1120"/>
                      <a:pt x="2318" y="757"/>
                      <a:pt x="2028" y="399"/>
                    </a:cubicBezTo>
                    <a:cubicBezTo>
                      <a:pt x="1796" y="115"/>
                      <a:pt x="1532" y="0"/>
                      <a:pt x="128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2"/>
              <p:cNvSpPr/>
              <p:nvPr/>
            </p:nvSpPr>
            <p:spPr>
              <a:xfrm>
                <a:off x="6584925" y="3362613"/>
                <a:ext cx="36850" cy="25450"/>
              </a:xfrm>
              <a:custGeom>
                <a:avLst/>
                <a:gdLst/>
                <a:ahLst/>
                <a:cxnLst/>
                <a:rect l="l" t="t" r="r" b="b"/>
                <a:pathLst>
                  <a:path w="1474" h="1018" extrusionOk="0">
                    <a:moveTo>
                      <a:pt x="891" y="0"/>
                    </a:moveTo>
                    <a:cubicBezTo>
                      <a:pt x="839" y="0"/>
                      <a:pt x="783" y="6"/>
                      <a:pt x="725" y="16"/>
                    </a:cubicBezTo>
                    <a:cubicBezTo>
                      <a:pt x="0" y="152"/>
                      <a:pt x="161" y="1018"/>
                      <a:pt x="701" y="1018"/>
                    </a:cubicBezTo>
                    <a:cubicBezTo>
                      <a:pt x="816" y="1018"/>
                      <a:pt x="948" y="979"/>
                      <a:pt x="1092" y="885"/>
                    </a:cubicBezTo>
                    <a:cubicBezTo>
                      <a:pt x="1429" y="668"/>
                      <a:pt x="1474" y="366"/>
                      <a:pt x="1320" y="177"/>
                    </a:cubicBezTo>
                    <a:cubicBezTo>
                      <a:pt x="1233" y="71"/>
                      <a:pt x="1084" y="0"/>
                      <a:pt x="891"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
              <p:cNvSpPr/>
              <p:nvPr/>
            </p:nvSpPr>
            <p:spPr>
              <a:xfrm>
                <a:off x="6560675" y="3347163"/>
                <a:ext cx="24325" cy="16800"/>
              </a:xfrm>
              <a:custGeom>
                <a:avLst/>
                <a:gdLst/>
                <a:ahLst/>
                <a:cxnLst/>
                <a:rect l="l" t="t" r="r" b="b"/>
                <a:pathLst>
                  <a:path w="973" h="672" extrusionOk="0">
                    <a:moveTo>
                      <a:pt x="587" y="0"/>
                    </a:moveTo>
                    <a:cubicBezTo>
                      <a:pt x="553" y="0"/>
                      <a:pt x="517" y="4"/>
                      <a:pt x="479" y="11"/>
                    </a:cubicBezTo>
                    <a:cubicBezTo>
                      <a:pt x="1" y="99"/>
                      <a:pt x="107" y="672"/>
                      <a:pt x="464" y="672"/>
                    </a:cubicBezTo>
                    <a:cubicBezTo>
                      <a:pt x="540" y="672"/>
                      <a:pt x="627" y="646"/>
                      <a:pt x="722" y="584"/>
                    </a:cubicBezTo>
                    <a:cubicBezTo>
                      <a:pt x="944" y="440"/>
                      <a:pt x="972" y="241"/>
                      <a:pt x="871" y="117"/>
                    </a:cubicBezTo>
                    <a:lnTo>
                      <a:pt x="872" y="117"/>
                    </a:lnTo>
                    <a:cubicBezTo>
                      <a:pt x="815" y="47"/>
                      <a:pt x="716" y="0"/>
                      <a:pt x="58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2"/>
              <p:cNvSpPr/>
              <p:nvPr/>
            </p:nvSpPr>
            <p:spPr>
              <a:xfrm>
                <a:off x="6715900" y="3237663"/>
                <a:ext cx="55825" cy="35375"/>
              </a:xfrm>
              <a:custGeom>
                <a:avLst/>
                <a:gdLst/>
                <a:ahLst/>
                <a:cxnLst/>
                <a:rect l="l" t="t" r="r" b="b"/>
                <a:pathLst>
                  <a:path w="2233" h="1415" extrusionOk="0">
                    <a:moveTo>
                      <a:pt x="1198" y="0"/>
                    </a:moveTo>
                    <a:cubicBezTo>
                      <a:pt x="1152" y="0"/>
                      <a:pt x="1105" y="2"/>
                      <a:pt x="1058" y="6"/>
                    </a:cubicBezTo>
                    <a:cubicBezTo>
                      <a:pt x="459" y="56"/>
                      <a:pt x="1" y="412"/>
                      <a:pt x="33" y="799"/>
                    </a:cubicBezTo>
                    <a:cubicBezTo>
                      <a:pt x="64" y="1155"/>
                      <a:pt x="498" y="1415"/>
                      <a:pt x="1035" y="1415"/>
                    </a:cubicBezTo>
                    <a:cubicBezTo>
                      <a:pt x="1081" y="1415"/>
                      <a:pt x="1128" y="1413"/>
                      <a:pt x="1176" y="1409"/>
                    </a:cubicBezTo>
                    <a:cubicBezTo>
                      <a:pt x="1774" y="1359"/>
                      <a:pt x="2233" y="1004"/>
                      <a:pt x="2201" y="616"/>
                    </a:cubicBezTo>
                    <a:cubicBezTo>
                      <a:pt x="2170" y="260"/>
                      <a:pt x="1734"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2"/>
              <p:cNvSpPr/>
              <p:nvPr/>
            </p:nvSpPr>
            <p:spPr>
              <a:xfrm>
                <a:off x="6713700" y="3235538"/>
                <a:ext cx="59800" cy="39625"/>
              </a:xfrm>
              <a:custGeom>
                <a:avLst/>
                <a:gdLst/>
                <a:ahLst/>
                <a:cxnLst/>
                <a:rect l="l" t="t" r="r" b="b"/>
                <a:pathLst>
                  <a:path w="2392" h="1585" extrusionOk="0">
                    <a:moveTo>
                      <a:pt x="1288" y="171"/>
                    </a:moveTo>
                    <a:cubicBezTo>
                      <a:pt x="1512" y="171"/>
                      <a:pt x="1721" y="218"/>
                      <a:pt x="1889" y="307"/>
                    </a:cubicBezTo>
                    <a:cubicBezTo>
                      <a:pt x="2079" y="408"/>
                      <a:pt x="2190" y="551"/>
                      <a:pt x="2204" y="709"/>
                    </a:cubicBezTo>
                    <a:cubicBezTo>
                      <a:pt x="2217" y="867"/>
                      <a:pt x="2131" y="1025"/>
                      <a:pt x="1961" y="1157"/>
                    </a:cubicBezTo>
                    <a:cubicBezTo>
                      <a:pt x="1780" y="1297"/>
                      <a:pt x="1530" y="1386"/>
                      <a:pt x="1256" y="1409"/>
                    </a:cubicBezTo>
                    <a:cubicBezTo>
                      <a:pt x="1210" y="1413"/>
                      <a:pt x="1164" y="1415"/>
                      <a:pt x="1119" y="1415"/>
                    </a:cubicBezTo>
                    <a:cubicBezTo>
                      <a:pt x="628" y="1415"/>
                      <a:pt x="232" y="1187"/>
                      <a:pt x="206" y="876"/>
                    </a:cubicBezTo>
                    <a:cubicBezTo>
                      <a:pt x="179" y="538"/>
                      <a:pt x="602" y="223"/>
                      <a:pt x="1153" y="176"/>
                    </a:cubicBezTo>
                    <a:cubicBezTo>
                      <a:pt x="1199" y="172"/>
                      <a:pt x="1244" y="171"/>
                      <a:pt x="1288" y="171"/>
                    </a:cubicBezTo>
                    <a:close/>
                    <a:moveTo>
                      <a:pt x="1283" y="0"/>
                    </a:moveTo>
                    <a:cubicBezTo>
                      <a:pt x="1236" y="0"/>
                      <a:pt x="1188" y="2"/>
                      <a:pt x="1140" y="6"/>
                    </a:cubicBezTo>
                    <a:cubicBezTo>
                      <a:pt x="494" y="61"/>
                      <a:pt x="1" y="457"/>
                      <a:pt x="36" y="891"/>
                    </a:cubicBezTo>
                    <a:cubicBezTo>
                      <a:pt x="71" y="1292"/>
                      <a:pt x="546" y="1585"/>
                      <a:pt x="1126" y="1585"/>
                    </a:cubicBezTo>
                    <a:cubicBezTo>
                      <a:pt x="1173" y="1585"/>
                      <a:pt x="1222" y="1583"/>
                      <a:pt x="1272" y="1579"/>
                    </a:cubicBezTo>
                    <a:cubicBezTo>
                      <a:pt x="1577" y="1553"/>
                      <a:pt x="1859" y="1451"/>
                      <a:pt x="2066" y="1292"/>
                    </a:cubicBezTo>
                    <a:cubicBezTo>
                      <a:pt x="2283" y="1124"/>
                      <a:pt x="2392" y="911"/>
                      <a:pt x="2374" y="694"/>
                    </a:cubicBezTo>
                    <a:cubicBezTo>
                      <a:pt x="2356" y="478"/>
                      <a:pt x="2213" y="287"/>
                      <a:pt x="1970" y="158"/>
                    </a:cubicBezTo>
                    <a:cubicBezTo>
                      <a:pt x="1776" y="54"/>
                      <a:pt x="1536"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2"/>
              <p:cNvSpPr/>
              <p:nvPr/>
            </p:nvSpPr>
            <p:spPr>
              <a:xfrm>
                <a:off x="6727375" y="3266463"/>
                <a:ext cx="55825" cy="35350"/>
              </a:xfrm>
              <a:custGeom>
                <a:avLst/>
                <a:gdLst/>
                <a:ahLst/>
                <a:cxnLst/>
                <a:rect l="l" t="t" r="r" b="b"/>
                <a:pathLst>
                  <a:path w="2233" h="1414" extrusionOk="0">
                    <a:moveTo>
                      <a:pt x="1199" y="0"/>
                    </a:moveTo>
                    <a:cubicBezTo>
                      <a:pt x="1152" y="0"/>
                      <a:pt x="1105" y="2"/>
                      <a:pt x="1057" y="6"/>
                    </a:cubicBezTo>
                    <a:cubicBezTo>
                      <a:pt x="459" y="57"/>
                      <a:pt x="0" y="410"/>
                      <a:pt x="32" y="799"/>
                    </a:cubicBezTo>
                    <a:cubicBezTo>
                      <a:pt x="63" y="1154"/>
                      <a:pt x="497" y="1414"/>
                      <a:pt x="1031" y="1414"/>
                    </a:cubicBezTo>
                    <a:cubicBezTo>
                      <a:pt x="1078" y="1414"/>
                      <a:pt x="1127" y="1412"/>
                      <a:pt x="1176" y="1408"/>
                    </a:cubicBezTo>
                    <a:cubicBezTo>
                      <a:pt x="1774" y="1358"/>
                      <a:pt x="2232" y="1004"/>
                      <a:pt x="2200" y="617"/>
                    </a:cubicBezTo>
                    <a:cubicBezTo>
                      <a:pt x="2170" y="259"/>
                      <a:pt x="1734" y="0"/>
                      <a:pt x="1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2"/>
              <p:cNvSpPr/>
              <p:nvPr/>
            </p:nvSpPr>
            <p:spPr>
              <a:xfrm>
                <a:off x="6725125" y="3264338"/>
                <a:ext cx="59850" cy="39600"/>
              </a:xfrm>
              <a:custGeom>
                <a:avLst/>
                <a:gdLst/>
                <a:ahLst/>
                <a:cxnLst/>
                <a:rect l="l" t="t" r="r" b="b"/>
                <a:pathLst>
                  <a:path w="2394" h="1584" extrusionOk="0">
                    <a:moveTo>
                      <a:pt x="1295" y="170"/>
                    </a:moveTo>
                    <a:cubicBezTo>
                      <a:pt x="1516" y="170"/>
                      <a:pt x="1724" y="218"/>
                      <a:pt x="1891" y="307"/>
                    </a:cubicBezTo>
                    <a:cubicBezTo>
                      <a:pt x="2081" y="407"/>
                      <a:pt x="2192" y="550"/>
                      <a:pt x="2205" y="708"/>
                    </a:cubicBezTo>
                    <a:cubicBezTo>
                      <a:pt x="2217" y="866"/>
                      <a:pt x="2132" y="1025"/>
                      <a:pt x="1962" y="1156"/>
                    </a:cubicBezTo>
                    <a:cubicBezTo>
                      <a:pt x="1782" y="1295"/>
                      <a:pt x="1531" y="1385"/>
                      <a:pt x="1258" y="1408"/>
                    </a:cubicBezTo>
                    <a:cubicBezTo>
                      <a:pt x="1212" y="1412"/>
                      <a:pt x="1166" y="1414"/>
                      <a:pt x="1121" y="1414"/>
                    </a:cubicBezTo>
                    <a:cubicBezTo>
                      <a:pt x="632" y="1414"/>
                      <a:pt x="234" y="1186"/>
                      <a:pt x="207" y="876"/>
                    </a:cubicBezTo>
                    <a:cubicBezTo>
                      <a:pt x="179" y="536"/>
                      <a:pt x="604" y="222"/>
                      <a:pt x="1155" y="176"/>
                    </a:cubicBezTo>
                    <a:cubicBezTo>
                      <a:pt x="1202" y="172"/>
                      <a:pt x="1249" y="170"/>
                      <a:pt x="1295" y="170"/>
                    </a:cubicBezTo>
                    <a:close/>
                    <a:moveTo>
                      <a:pt x="1290" y="0"/>
                    </a:moveTo>
                    <a:cubicBezTo>
                      <a:pt x="1240" y="0"/>
                      <a:pt x="1190" y="2"/>
                      <a:pt x="1139" y="6"/>
                    </a:cubicBezTo>
                    <a:cubicBezTo>
                      <a:pt x="496" y="60"/>
                      <a:pt x="1" y="457"/>
                      <a:pt x="37" y="890"/>
                    </a:cubicBezTo>
                    <a:cubicBezTo>
                      <a:pt x="72" y="1291"/>
                      <a:pt x="546" y="1584"/>
                      <a:pt x="1126" y="1584"/>
                    </a:cubicBezTo>
                    <a:cubicBezTo>
                      <a:pt x="1174" y="1584"/>
                      <a:pt x="1223" y="1582"/>
                      <a:pt x="1273" y="1578"/>
                    </a:cubicBezTo>
                    <a:cubicBezTo>
                      <a:pt x="1578" y="1552"/>
                      <a:pt x="1861" y="1450"/>
                      <a:pt x="2067" y="1291"/>
                    </a:cubicBezTo>
                    <a:cubicBezTo>
                      <a:pt x="2284" y="1122"/>
                      <a:pt x="2393" y="911"/>
                      <a:pt x="2375" y="694"/>
                    </a:cubicBezTo>
                    <a:cubicBezTo>
                      <a:pt x="2357" y="477"/>
                      <a:pt x="2213" y="286"/>
                      <a:pt x="1971" y="157"/>
                    </a:cubicBezTo>
                    <a:cubicBezTo>
                      <a:pt x="1779" y="54"/>
                      <a:pt x="1541"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2"/>
              <p:cNvSpPr/>
              <p:nvPr/>
            </p:nvSpPr>
            <p:spPr>
              <a:xfrm>
                <a:off x="6738800" y="3294838"/>
                <a:ext cx="55825" cy="35375"/>
              </a:xfrm>
              <a:custGeom>
                <a:avLst/>
                <a:gdLst/>
                <a:ahLst/>
                <a:cxnLst/>
                <a:rect l="l" t="t" r="r" b="b"/>
                <a:pathLst>
                  <a:path w="2233" h="1415" extrusionOk="0">
                    <a:moveTo>
                      <a:pt x="1202" y="1"/>
                    </a:moveTo>
                    <a:cubicBezTo>
                      <a:pt x="1154" y="1"/>
                      <a:pt x="1106" y="3"/>
                      <a:pt x="1057" y="7"/>
                    </a:cubicBezTo>
                    <a:cubicBezTo>
                      <a:pt x="459" y="57"/>
                      <a:pt x="0" y="411"/>
                      <a:pt x="32" y="798"/>
                    </a:cubicBezTo>
                    <a:cubicBezTo>
                      <a:pt x="63" y="1156"/>
                      <a:pt x="497" y="1414"/>
                      <a:pt x="1034" y="1414"/>
                    </a:cubicBezTo>
                    <a:cubicBezTo>
                      <a:pt x="1080" y="1414"/>
                      <a:pt x="1128" y="1412"/>
                      <a:pt x="1175" y="1408"/>
                    </a:cubicBezTo>
                    <a:cubicBezTo>
                      <a:pt x="1774" y="1358"/>
                      <a:pt x="2232" y="1004"/>
                      <a:pt x="2200" y="616"/>
                    </a:cubicBezTo>
                    <a:cubicBezTo>
                      <a:pt x="2170" y="260"/>
                      <a:pt x="1735" y="1"/>
                      <a:pt x="1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2"/>
              <p:cNvSpPr/>
              <p:nvPr/>
            </p:nvSpPr>
            <p:spPr>
              <a:xfrm>
                <a:off x="6737025" y="3292713"/>
                <a:ext cx="59825" cy="39625"/>
              </a:xfrm>
              <a:custGeom>
                <a:avLst/>
                <a:gdLst/>
                <a:ahLst/>
                <a:cxnLst/>
                <a:rect l="l" t="t" r="r" b="b"/>
                <a:pathLst>
                  <a:path w="2393" h="1585" extrusionOk="0">
                    <a:moveTo>
                      <a:pt x="1271" y="171"/>
                    </a:moveTo>
                    <a:cubicBezTo>
                      <a:pt x="1494" y="171"/>
                      <a:pt x="1703" y="218"/>
                      <a:pt x="1872" y="308"/>
                    </a:cubicBezTo>
                    <a:cubicBezTo>
                      <a:pt x="2062" y="408"/>
                      <a:pt x="2173" y="550"/>
                      <a:pt x="2186" y="708"/>
                    </a:cubicBezTo>
                    <a:cubicBezTo>
                      <a:pt x="2215" y="1048"/>
                      <a:pt x="1790" y="1363"/>
                      <a:pt x="1239" y="1408"/>
                    </a:cubicBezTo>
                    <a:cubicBezTo>
                      <a:pt x="1192" y="1412"/>
                      <a:pt x="1145" y="1414"/>
                      <a:pt x="1099" y="1414"/>
                    </a:cubicBezTo>
                    <a:cubicBezTo>
                      <a:pt x="877" y="1414"/>
                      <a:pt x="670" y="1367"/>
                      <a:pt x="503" y="1278"/>
                    </a:cubicBezTo>
                    <a:cubicBezTo>
                      <a:pt x="313" y="1176"/>
                      <a:pt x="202" y="1035"/>
                      <a:pt x="188" y="877"/>
                    </a:cubicBezTo>
                    <a:cubicBezTo>
                      <a:pt x="176" y="719"/>
                      <a:pt x="261" y="560"/>
                      <a:pt x="431" y="429"/>
                    </a:cubicBezTo>
                    <a:cubicBezTo>
                      <a:pt x="612" y="289"/>
                      <a:pt x="862" y="200"/>
                      <a:pt x="1136" y="177"/>
                    </a:cubicBezTo>
                    <a:cubicBezTo>
                      <a:pt x="1181" y="172"/>
                      <a:pt x="1227" y="171"/>
                      <a:pt x="1271" y="171"/>
                    </a:cubicBezTo>
                    <a:close/>
                    <a:moveTo>
                      <a:pt x="1271" y="1"/>
                    </a:moveTo>
                    <a:cubicBezTo>
                      <a:pt x="1221" y="1"/>
                      <a:pt x="1171" y="3"/>
                      <a:pt x="1120" y="7"/>
                    </a:cubicBezTo>
                    <a:cubicBezTo>
                      <a:pt x="815" y="33"/>
                      <a:pt x="533" y="135"/>
                      <a:pt x="326" y="294"/>
                    </a:cubicBezTo>
                    <a:cubicBezTo>
                      <a:pt x="109" y="462"/>
                      <a:pt x="0" y="673"/>
                      <a:pt x="18" y="891"/>
                    </a:cubicBezTo>
                    <a:cubicBezTo>
                      <a:pt x="37" y="1108"/>
                      <a:pt x="181" y="1299"/>
                      <a:pt x="422" y="1428"/>
                    </a:cubicBezTo>
                    <a:cubicBezTo>
                      <a:pt x="615" y="1531"/>
                      <a:pt x="853" y="1584"/>
                      <a:pt x="1104" y="1584"/>
                    </a:cubicBezTo>
                    <a:cubicBezTo>
                      <a:pt x="1154" y="1584"/>
                      <a:pt x="1204" y="1583"/>
                      <a:pt x="1254" y="1578"/>
                    </a:cubicBezTo>
                    <a:cubicBezTo>
                      <a:pt x="1898" y="1525"/>
                      <a:pt x="2393" y="1127"/>
                      <a:pt x="2356" y="695"/>
                    </a:cubicBezTo>
                    <a:cubicBezTo>
                      <a:pt x="2338" y="478"/>
                      <a:pt x="2194" y="286"/>
                      <a:pt x="1952" y="157"/>
                    </a:cubicBezTo>
                    <a:cubicBezTo>
                      <a:pt x="1760" y="55"/>
                      <a:pt x="1522" y="1"/>
                      <a:pt x="1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
              <p:cNvSpPr/>
              <p:nvPr/>
            </p:nvSpPr>
            <p:spPr>
              <a:xfrm>
                <a:off x="6760325" y="3320588"/>
                <a:ext cx="45075" cy="28575"/>
              </a:xfrm>
              <a:custGeom>
                <a:avLst/>
                <a:gdLst/>
                <a:ahLst/>
                <a:cxnLst/>
                <a:rect l="l" t="t" r="r" b="b"/>
                <a:pathLst>
                  <a:path w="1803" h="1143" extrusionOk="0">
                    <a:moveTo>
                      <a:pt x="965" y="0"/>
                    </a:moveTo>
                    <a:cubicBezTo>
                      <a:pt x="928" y="0"/>
                      <a:pt x="891" y="2"/>
                      <a:pt x="853" y="5"/>
                    </a:cubicBezTo>
                    <a:cubicBezTo>
                      <a:pt x="371" y="46"/>
                      <a:pt x="0" y="333"/>
                      <a:pt x="26" y="645"/>
                    </a:cubicBezTo>
                    <a:cubicBezTo>
                      <a:pt x="50" y="933"/>
                      <a:pt x="402" y="1142"/>
                      <a:pt x="834" y="1142"/>
                    </a:cubicBezTo>
                    <a:cubicBezTo>
                      <a:pt x="872" y="1142"/>
                      <a:pt x="910" y="1141"/>
                      <a:pt x="949" y="1137"/>
                    </a:cubicBezTo>
                    <a:cubicBezTo>
                      <a:pt x="1432" y="1098"/>
                      <a:pt x="1802" y="811"/>
                      <a:pt x="1776" y="498"/>
                    </a:cubicBezTo>
                    <a:cubicBezTo>
                      <a:pt x="1753" y="210"/>
                      <a:pt x="14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2"/>
              <p:cNvSpPr/>
              <p:nvPr/>
            </p:nvSpPr>
            <p:spPr>
              <a:xfrm>
                <a:off x="6758075" y="3318438"/>
                <a:ext cx="49550" cy="32875"/>
              </a:xfrm>
              <a:custGeom>
                <a:avLst/>
                <a:gdLst/>
                <a:ahLst/>
                <a:cxnLst/>
                <a:rect l="l" t="t" r="r" b="b"/>
                <a:pathLst>
                  <a:path w="1982" h="1315" extrusionOk="0">
                    <a:moveTo>
                      <a:pt x="1054" y="171"/>
                    </a:moveTo>
                    <a:cubicBezTo>
                      <a:pt x="1440" y="171"/>
                      <a:pt x="1762" y="352"/>
                      <a:pt x="1781" y="592"/>
                    </a:cubicBezTo>
                    <a:cubicBezTo>
                      <a:pt x="1804" y="851"/>
                      <a:pt x="1461" y="1103"/>
                      <a:pt x="1033" y="1140"/>
                    </a:cubicBezTo>
                    <a:cubicBezTo>
                      <a:pt x="1000" y="1142"/>
                      <a:pt x="967" y="1144"/>
                      <a:pt x="935" y="1144"/>
                    </a:cubicBezTo>
                    <a:cubicBezTo>
                      <a:pt x="548" y="1144"/>
                      <a:pt x="222" y="965"/>
                      <a:pt x="201" y="724"/>
                    </a:cubicBezTo>
                    <a:cubicBezTo>
                      <a:pt x="180" y="463"/>
                      <a:pt x="523" y="212"/>
                      <a:pt x="951" y="176"/>
                    </a:cubicBezTo>
                    <a:cubicBezTo>
                      <a:pt x="986" y="173"/>
                      <a:pt x="1021" y="171"/>
                      <a:pt x="1054" y="171"/>
                    </a:cubicBezTo>
                    <a:close/>
                    <a:moveTo>
                      <a:pt x="1063" y="0"/>
                    </a:moveTo>
                    <a:cubicBezTo>
                      <a:pt x="1022" y="0"/>
                      <a:pt x="980" y="2"/>
                      <a:pt x="937" y="6"/>
                    </a:cubicBezTo>
                    <a:cubicBezTo>
                      <a:pt x="398" y="51"/>
                      <a:pt x="1" y="373"/>
                      <a:pt x="31" y="737"/>
                    </a:cubicBezTo>
                    <a:cubicBezTo>
                      <a:pt x="60" y="1075"/>
                      <a:pt x="441" y="1314"/>
                      <a:pt x="922" y="1314"/>
                    </a:cubicBezTo>
                    <a:cubicBezTo>
                      <a:pt x="963" y="1314"/>
                      <a:pt x="1004" y="1313"/>
                      <a:pt x="1047" y="1308"/>
                    </a:cubicBezTo>
                    <a:cubicBezTo>
                      <a:pt x="1584" y="1263"/>
                      <a:pt x="1982" y="942"/>
                      <a:pt x="1951" y="577"/>
                    </a:cubicBezTo>
                    <a:cubicBezTo>
                      <a:pt x="1923" y="241"/>
                      <a:pt x="1547"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2"/>
              <p:cNvSpPr/>
              <p:nvPr/>
            </p:nvSpPr>
            <p:spPr>
              <a:xfrm>
                <a:off x="6477875" y="3375013"/>
                <a:ext cx="20375" cy="18275"/>
              </a:xfrm>
              <a:custGeom>
                <a:avLst/>
                <a:gdLst/>
                <a:ahLst/>
                <a:cxnLst/>
                <a:rect l="l" t="t" r="r" b="b"/>
                <a:pathLst>
                  <a:path w="815" h="731" extrusionOk="0">
                    <a:moveTo>
                      <a:pt x="545" y="1"/>
                    </a:moveTo>
                    <a:cubicBezTo>
                      <a:pt x="451" y="1"/>
                      <a:pt x="325" y="68"/>
                      <a:pt x="189" y="240"/>
                    </a:cubicBezTo>
                    <a:cubicBezTo>
                      <a:pt x="5" y="471"/>
                      <a:pt x="0" y="655"/>
                      <a:pt x="104" y="712"/>
                    </a:cubicBezTo>
                    <a:cubicBezTo>
                      <a:pt x="125" y="724"/>
                      <a:pt x="152" y="731"/>
                      <a:pt x="182" y="731"/>
                    </a:cubicBezTo>
                    <a:cubicBezTo>
                      <a:pt x="255" y="731"/>
                      <a:pt x="352" y="694"/>
                      <a:pt x="463" y="612"/>
                    </a:cubicBezTo>
                    <a:cubicBezTo>
                      <a:pt x="815" y="352"/>
                      <a:pt x="761" y="1"/>
                      <a:pt x="5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2"/>
              <p:cNvSpPr/>
              <p:nvPr/>
            </p:nvSpPr>
            <p:spPr>
              <a:xfrm>
                <a:off x="6451075" y="3405413"/>
                <a:ext cx="10350" cy="9275"/>
              </a:xfrm>
              <a:custGeom>
                <a:avLst/>
                <a:gdLst/>
                <a:ahLst/>
                <a:cxnLst/>
                <a:rect l="l" t="t" r="r" b="b"/>
                <a:pathLst>
                  <a:path w="414" h="371" extrusionOk="0">
                    <a:moveTo>
                      <a:pt x="276" y="1"/>
                    </a:moveTo>
                    <a:cubicBezTo>
                      <a:pt x="228" y="1"/>
                      <a:pt x="165" y="35"/>
                      <a:pt x="96" y="122"/>
                    </a:cubicBezTo>
                    <a:cubicBezTo>
                      <a:pt x="4" y="239"/>
                      <a:pt x="0" y="333"/>
                      <a:pt x="54" y="362"/>
                    </a:cubicBezTo>
                    <a:cubicBezTo>
                      <a:pt x="64" y="367"/>
                      <a:pt x="77" y="370"/>
                      <a:pt x="92" y="370"/>
                    </a:cubicBezTo>
                    <a:cubicBezTo>
                      <a:pt x="129" y="370"/>
                      <a:pt x="179" y="352"/>
                      <a:pt x="236" y="310"/>
                    </a:cubicBezTo>
                    <a:cubicBezTo>
                      <a:pt x="413" y="179"/>
                      <a:pt x="386"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6478200" y="3401863"/>
                <a:ext cx="13175" cy="6575"/>
              </a:xfrm>
              <a:custGeom>
                <a:avLst/>
                <a:gdLst/>
                <a:ahLst/>
                <a:cxnLst/>
                <a:rect l="l" t="t" r="r" b="b"/>
                <a:pathLst>
                  <a:path w="527" h="263" extrusionOk="0">
                    <a:moveTo>
                      <a:pt x="327" y="0"/>
                    </a:moveTo>
                    <a:cubicBezTo>
                      <a:pt x="290" y="0"/>
                      <a:pt x="245" y="8"/>
                      <a:pt x="192" y="27"/>
                    </a:cubicBezTo>
                    <a:cubicBezTo>
                      <a:pt x="53" y="77"/>
                      <a:pt x="1" y="154"/>
                      <a:pt x="28" y="206"/>
                    </a:cubicBezTo>
                    <a:cubicBezTo>
                      <a:pt x="47" y="239"/>
                      <a:pt x="96" y="262"/>
                      <a:pt x="175" y="262"/>
                    </a:cubicBezTo>
                    <a:cubicBezTo>
                      <a:pt x="186" y="262"/>
                      <a:pt x="198" y="262"/>
                      <a:pt x="210" y="261"/>
                    </a:cubicBezTo>
                    <a:cubicBezTo>
                      <a:pt x="479" y="240"/>
                      <a:pt x="527" y="0"/>
                      <a:pt x="32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5914500" y="3388638"/>
                <a:ext cx="349675" cy="226800"/>
              </a:xfrm>
              <a:custGeom>
                <a:avLst/>
                <a:gdLst/>
                <a:ahLst/>
                <a:cxnLst/>
                <a:rect l="l" t="t" r="r" b="b"/>
                <a:pathLst>
                  <a:path w="13987" h="9072" extrusionOk="0">
                    <a:moveTo>
                      <a:pt x="12182" y="0"/>
                    </a:moveTo>
                    <a:cubicBezTo>
                      <a:pt x="12070" y="0"/>
                      <a:pt x="11972" y="7"/>
                      <a:pt x="11896" y="21"/>
                    </a:cubicBezTo>
                    <a:lnTo>
                      <a:pt x="1559" y="2352"/>
                    </a:lnTo>
                    <a:cubicBezTo>
                      <a:pt x="859" y="2484"/>
                      <a:pt x="313" y="3036"/>
                      <a:pt x="201" y="3739"/>
                    </a:cubicBezTo>
                    <a:cubicBezTo>
                      <a:pt x="0" y="4983"/>
                      <a:pt x="153" y="6987"/>
                      <a:pt x="2447" y="8737"/>
                    </a:cubicBezTo>
                    <a:cubicBezTo>
                      <a:pt x="2740" y="8960"/>
                      <a:pt x="3092" y="9072"/>
                      <a:pt x="3447" y="9072"/>
                    </a:cubicBezTo>
                    <a:cubicBezTo>
                      <a:pt x="3741" y="9072"/>
                      <a:pt x="4036" y="8995"/>
                      <a:pt x="4301" y="8843"/>
                    </a:cubicBezTo>
                    <a:lnTo>
                      <a:pt x="12702" y="2824"/>
                    </a:lnTo>
                    <a:cubicBezTo>
                      <a:pt x="12985" y="2661"/>
                      <a:pt x="13153" y="2355"/>
                      <a:pt x="13137" y="2028"/>
                    </a:cubicBezTo>
                    <a:lnTo>
                      <a:pt x="13987" y="683"/>
                    </a:lnTo>
                    <a:cubicBezTo>
                      <a:pt x="13963" y="238"/>
                      <a:pt x="12833" y="0"/>
                      <a:pt x="12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5914500" y="3425938"/>
                <a:ext cx="328850" cy="189500"/>
              </a:xfrm>
              <a:custGeom>
                <a:avLst/>
                <a:gdLst/>
                <a:ahLst/>
                <a:cxnLst/>
                <a:rect l="l" t="t" r="r" b="b"/>
                <a:pathLst>
                  <a:path w="13154" h="7580" extrusionOk="0">
                    <a:moveTo>
                      <a:pt x="13108" y="1"/>
                    </a:moveTo>
                    <a:lnTo>
                      <a:pt x="5458" y="5599"/>
                    </a:lnTo>
                    <a:cubicBezTo>
                      <a:pt x="5193" y="5752"/>
                      <a:pt x="4897" y="5828"/>
                      <a:pt x="4603" y="5828"/>
                    </a:cubicBezTo>
                    <a:cubicBezTo>
                      <a:pt x="4248" y="5828"/>
                      <a:pt x="3896" y="5717"/>
                      <a:pt x="3604" y="5495"/>
                    </a:cubicBezTo>
                    <a:cubicBezTo>
                      <a:pt x="1559" y="3934"/>
                      <a:pt x="1216" y="2173"/>
                      <a:pt x="1307" y="928"/>
                    </a:cubicBezTo>
                    <a:lnTo>
                      <a:pt x="1307" y="928"/>
                    </a:lnTo>
                    <a:cubicBezTo>
                      <a:pt x="732" y="1132"/>
                      <a:pt x="299" y="1631"/>
                      <a:pt x="201" y="2247"/>
                    </a:cubicBezTo>
                    <a:cubicBezTo>
                      <a:pt x="0" y="3491"/>
                      <a:pt x="153" y="5495"/>
                      <a:pt x="2447" y="7245"/>
                    </a:cubicBezTo>
                    <a:cubicBezTo>
                      <a:pt x="2740" y="7468"/>
                      <a:pt x="3092" y="7580"/>
                      <a:pt x="3447" y="7580"/>
                    </a:cubicBezTo>
                    <a:cubicBezTo>
                      <a:pt x="3741" y="7580"/>
                      <a:pt x="4036" y="7503"/>
                      <a:pt x="4301" y="7351"/>
                    </a:cubicBezTo>
                    <a:lnTo>
                      <a:pt x="12704" y="1332"/>
                    </a:lnTo>
                    <a:cubicBezTo>
                      <a:pt x="12986" y="1169"/>
                      <a:pt x="13153" y="863"/>
                      <a:pt x="13137" y="536"/>
                    </a:cubicBezTo>
                    <a:lnTo>
                      <a:pt x="13108"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5915825" y="3394113"/>
                <a:ext cx="350775" cy="231550"/>
              </a:xfrm>
              <a:custGeom>
                <a:avLst/>
                <a:gdLst/>
                <a:ahLst/>
                <a:cxnLst/>
                <a:rect l="l" t="t" r="r" b="b"/>
                <a:pathLst>
                  <a:path w="14031" h="9262" extrusionOk="0">
                    <a:moveTo>
                      <a:pt x="12675" y="0"/>
                    </a:moveTo>
                    <a:cubicBezTo>
                      <a:pt x="12311" y="0"/>
                      <a:pt x="12012" y="39"/>
                      <a:pt x="11980" y="44"/>
                    </a:cubicBezTo>
                    <a:lnTo>
                      <a:pt x="1646" y="2374"/>
                    </a:lnTo>
                    <a:cubicBezTo>
                      <a:pt x="911" y="2512"/>
                      <a:pt x="336" y="3098"/>
                      <a:pt x="219" y="3832"/>
                    </a:cubicBezTo>
                    <a:cubicBezTo>
                      <a:pt x="0" y="5189"/>
                      <a:pt x="217" y="7171"/>
                      <a:pt x="2498" y="8911"/>
                    </a:cubicBezTo>
                    <a:cubicBezTo>
                      <a:pt x="2804" y="9144"/>
                      <a:pt x="3172" y="9262"/>
                      <a:pt x="3545" y="9262"/>
                    </a:cubicBezTo>
                    <a:cubicBezTo>
                      <a:pt x="3855" y="9262"/>
                      <a:pt x="4168" y="9181"/>
                      <a:pt x="4454" y="9016"/>
                    </a:cubicBezTo>
                    <a:lnTo>
                      <a:pt x="13100" y="2524"/>
                    </a:lnTo>
                    <a:cubicBezTo>
                      <a:pt x="13137" y="2497"/>
                      <a:pt x="13144" y="2444"/>
                      <a:pt x="13117" y="2406"/>
                    </a:cubicBezTo>
                    <a:cubicBezTo>
                      <a:pt x="13100" y="2384"/>
                      <a:pt x="13074" y="2372"/>
                      <a:pt x="13049" y="2372"/>
                    </a:cubicBezTo>
                    <a:cubicBezTo>
                      <a:pt x="13031" y="2372"/>
                      <a:pt x="13013" y="2378"/>
                      <a:pt x="12997" y="2389"/>
                    </a:cubicBezTo>
                    <a:lnTo>
                      <a:pt x="4360" y="8875"/>
                    </a:lnTo>
                    <a:cubicBezTo>
                      <a:pt x="4105" y="9021"/>
                      <a:pt x="3825" y="9093"/>
                      <a:pt x="3548" y="9093"/>
                    </a:cubicBezTo>
                    <a:cubicBezTo>
                      <a:pt x="3211" y="9093"/>
                      <a:pt x="2878" y="8986"/>
                      <a:pt x="2601" y="8775"/>
                    </a:cubicBezTo>
                    <a:cubicBezTo>
                      <a:pt x="389" y="7086"/>
                      <a:pt x="175" y="5169"/>
                      <a:pt x="386" y="3857"/>
                    </a:cubicBezTo>
                    <a:cubicBezTo>
                      <a:pt x="494" y="3195"/>
                      <a:pt x="1013" y="2667"/>
                      <a:pt x="1681" y="2540"/>
                    </a:cubicBezTo>
                    <a:lnTo>
                      <a:pt x="12010" y="211"/>
                    </a:lnTo>
                    <a:cubicBezTo>
                      <a:pt x="12162" y="191"/>
                      <a:pt x="12405" y="170"/>
                      <a:pt x="12667" y="170"/>
                    </a:cubicBezTo>
                    <a:cubicBezTo>
                      <a:pt x="13151" y="170"/>
                      <a:pt x="13699" y="240"/>
                      <a:pt x="13861" y="508"/>
                    </a:cubicBezTo>
                    <a:cubicBezTo>
                      <a:pt x="13877" y="535"/>
                      <a:pt x="13904" y="550"/>
                      <a:pt x="13933" y="550"/>
                    </a:cubicBezTo>
                    <a:cubicBezTo>
                      <a:pt x="13948" y="550"/>
                      <a:pt x="13964" y="546"/>
                      <a:pt x="13978" y="537"/>
                    </a:cubicBezTo>
                    <a:cubicBezTo>
                      <a:pt x="14019" y="513"/>
                      <a:pt x="14031" y="461"/>
                      <a:pt x="14007" y="420"/>
                    </a:cubicBezTo>
                    <a:cubicBezTo>
                      <a:pt x="13800" y="75"/>
                      <a:pt x="13177" y="0"/>
                      <a:pt x="12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6049975" y="3450513"/>
                <a:ext cx="46275" cy="48850"/>
              </a:xfrm>
              <a:custGeom>
                <a:avLst/>
                <a:gdLst/>
                <a:ahLst/>
                <a:cxnLst/>
                <a:rect l="l" t="t" r="r" b="b"/>
                <a:pathLst>
                  <a:path w="1851" h="1954" extrusionOk="0">
                    <a:moveTo>
                      <a:pt x="907" y="0"/>
                    </a:moveTo>
                    <a:cubicBezTo>
                      <a:pt x="459" y="0"/>
                      <a:pt x="1" y="353"/>
                      <a:pt x="87" y="1058"/>
                    </a:cubicBezTo>
                    <a:cubicBezTo>
                      <a:pt x="145" y="1513"/>
                      <a:pt x="370" y="1805"/>
                      <a:pt x="635" y="1910"/>
                    </a:cubicBezTo>
                    <a:cubicBezTo>
                      <a:pt x="709" y="1938"/>
                      <a:pt x="785" y="1953"/>
                      <a:pt x="862" y="1953"/>
                    </a:cubicBezTo>
                    <a:cubicBezTo>
                      <a:pt x="1173" y="1953"/>
                      <a:pt x="1491" y="1713"/>
                      <a:pt x="1630" y="1204"/>
                    </a:cubicBezTo>
                    <a:cubicBezTo>
                      <a:pt x="1851" y="401"/>
                      <a:pt x="1385" y="0"/>
                      <a:pt x="9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6097550" y="3476813"/>
                <a:ext cx="36825" cy="25650"/>
              </a:xfrm>
              <a:custGeom>
                <a:avLst/>
                <a:gdLst/>
                <a:ahLst/>
                <a:cxnLst/>
                <a:rect l="l" t="t" r="r" b="b"/>
                <a:pathLst>
                  <a:path w="1473" h="1026" extrusionOk="0">
                    <a:moveTo>
                      <a:pt x="689" y="1"/>
                    </a:moveTo>
                    <a:cubicBezTo>
                      <a:pt x="575" y="1"/>
                      <a:pt x="448" y="40"/>
                      <a:pt x="317" y="133"/>
                    </a:cubicBezTo>
                    <a:cubicBezTo>
                      <a:pt x="90" y="297"/>
                      <a:pt x="0" y="502"/>
                      <a:pt x="21" y="674"/>
                    </a:cubicBezTo>
                    <a:cubicBezTo>
                      <a:pt x="46" y="871"/>
                      <a:pt x="215" y="1025"/>
                      <a:pt x="488" y="1025"/>
                    </a:cubicBezTo>
                    <a:cubicBezTo>
                      <a:pt x="549" y="1025"/>
                      <a:pt x="616" y="1017"/>
                      <a:pt x="688" y="1000"/>
                    </a:cubicBezTo>
                    <a:cubicBezTo>
                      <a:pt x="1472" y="816"/>
                      <a:pt x="1210" y="1"/>
                      <a:pt x="68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6110025" y="3445213"/>
                <a:ext cx="24325" cy="16950"/>
              </a:xfrm>
              <a:custGeom>
                <a:avLst/>
                <a:gdLst/>
                <a:ahLst/>
                <a:cxnLst/>
                <a:rect l="l" t="t" r="r" b="b"/>
                <a:pathLst>
                  <a:path w="973" h="678" extrusionOk="0">
                    <a:moveTo>
                      <a:pt x="456" y="1"/>
                    </a:moveTo>
                    <a:cubicBezTo>
                      <a:pt x="380" y="1"/>
                      <a:pt x="296" y="27"/>
                      <a:pt x="210" y="89"/>
                    </a:cubicBezTo>
                    <a:cubicBezTo>
                      <a:pt x="60" y="197"/>
                      <a:pt x="1" y="332"/>
                      <a:pt x="16" y="446"/>
                    </a:cubicBezTo>
                    <a:cubicBezTo>
                      <a:pt x="32" y="576"/>
                      <a:pt x="143" y="677"/>
                      <a:pt x="324" y="677"/>
                    </a:cubicBezTo>
                    <a:cubicBezTo>
                      <a:pt x="364" y="677"/>
                      <a:pt x="409" y="672"/>
                      <a:pt x="456" y="661"/>
                    </a:cubicBezTo>
                    <a:cubicBezTo>
                      <a:pt x="973" y="539"/>
                      <a:pt x="799" y="1"/>
                      <a:pt x="45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5896300" y="3441963"/>
                <a:ext cx="56025" cy="42125"/>
              </a:xfrm>
              <a:custGeom>
                <a:avLst/>
                <a:gdLst/>
                <a:ahLst/>
                <a:cxnLst/>
                <a:rect l="l" t="t" r="r" b="b"/>
                <a:pathLst>
                  <a:path w="2241" h="1685" extrusionOk="0">
                    <a:moveTo>
                      <a:pt x="1498" y="0"/>
                    </a:moveTo>
                    <a:cubicBezTo>
                      <a:pt x="1260" y="0"/>
                      <a:pt x="983" y="86"/>
                      <a:pt x="728" y="258"/>
                    </a:cubicBezTo>
                    <a:cubicBezTo>
                      <a:pt x="230" y="592"/>
                      <a:pt x="1" y="1127"/>
                      <a:pt x="218" y="1448"/>
                    </a:cubicBezTo>
                    <a:cubicBezTo>
                      <a:pt x="324" y="1606"/>
                      <a:pt x="516" y="1684"/>
                      <a:pt x="742" y="1684"/>
                    </a:cubicBezTo>
                    <a:cubicBezTo>
                      <a:pt x="981" y="1684"/>
                      <a:pt x="1258" y="1598"/>
                      <a:pt x="1513" y="1426"/>
                    </a:cubicBezTo>
                    <a:cubicBezTo>
                      <a:pt x="2011" y="1092"/>
                      <a:pt x="2240" y="559"/>
                      <a:pt x="2023" y="235"/>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5893925" y="3439838"/>
                <a:ext cx="60775" cy="46325"/>
              </a:xfrm>
              <a:custGeom>
                <a:avLst/>
                <a:gdLst/>
                <a:ahLst/>
                <a:cxnLst/>
                <a:rect l="l" t="t" r="r" b="b"/>
                <a:pathLst>
                  <a:path w="2431" h="1853" extrusionOk="0">
                    <a:moveTo>
                      <a:pt x="1594" y="170"/>
                    </a:moveTo>
                    <a:cubicBezTo>
                      <a:pt x="1801" y="170"/>
                      <a:pt x="1962" y="240"/>
                      <a:pt x="2048" y="368"/>
                    </a:cubicBezTo>
                    <a:lnTo>
                      <a:pt x="2048" y="369"/>
                    </a:lnTo>
                    <a:cubicBezTo>
                      <a:pt x="2238" y="651"/>
                      <a:pt x="2019" y="1133"/>
                      <a:pt x="1561" y="1441"/>
                    </a:cubicBezTo>
                    <a:cubicBezTo>
                      <a:pt x="1319" y="1603"/>
                      <a:pt x="1058" y="1686"/>
                      <a:pt x="837" y="1686"/>
                    </a:cubicBezTo>
                    <a:cubicBezTo>
                      <a:pt x="639" y="1686"/>
                      <a:pt x="474" y="1620"/>
                      <a:pt x="384" y="1486"/>
                    </a:cubicBezTo>
                    <a:cubicBezTo>
                      <a:pt x="193" y="1203"/>
                      <a:pt x="412" y="721"/>
                      <a:pt x="872" y="413"/>
                    </a:cubicBezTo>
                    <a:cubicBezTo>
                      <a:pt x="1098" y="261"/>
                      <a:pt x="1350" y="175"/>
                      <a:pt x="1578" y="170"/>
                    </a:cubicBezTo>
                    <a:close/>
                    <a:moveTo>
                      <a:pt x="1575" y="0"/>
                    </a:moveTo>
                    <a:cubicBezTo>
                      <a:pt x="1314" y="5"/>
                      <a:pt x="1030" y="100"/>
                      <a:pt x="776" y="272"/>
                    </a:cubicBezTo>
                    <a:cubicBezTo>
                      <a:pt x="239" y="633"/>
                      <a:pt x="0" y="1219"/>
                      <a:pt x="242" y="1581"/>
                    </a:cubicBezTo>
                    <a:cubicBezTo>
                      <a:pt x="363" y="1761"/>
                      <a:pt x="583" y="1852"/>
                      <a:pt x="839" y="1852"/>
                    </a:cubicBezTo>
                    <a:lnTo>
                      <a:pt x="839" y="1852"/>
                    </a:lnTo>
                    <a:cubicBezTo>
                      <a:pt x="1095" y="1852"/>
                      <a:pt x="1388" y="1761"/>
                      <a:pt x="1655" y="1582"/>
                    </a:cubicBezTo>
                    <a:cubicBezTo>
                      <a:pt x="2193" y="1221"/>
                      <a:pt x="2431" y="635"/>
                      <a:pt x="2189" y="273"/>
                    </a:cubicBezTo>
                    <a:cubicBezTo>
                      <a:pt x="2068" y="93"/>
                      <a:pt x="1857" y="2"/>
                      <a:pt x="1575" y="0"/>
                    </a:cubicBezTo>
                    <a:close/>
                    <a:moveTo>
                      <a:pt x="839" y="1852"/>
                    </a:moveTo>
                    <a:lnTo>
                      <a:pt x="839" y="1852"/>
                    </a:lnTo>
                    <a:cubicBezTo>
                      <a:pt x="839" y="1852"/>
                      <a:pt x="839" y="1852"/>
                      <a:pt x="838" y="1852"/>
                    </a:cubicBezTo>
                    <a:lnTo>
                      <a:pt x="840" y="1852"/>
                    </a:lnTo>
                    <a:cubicBezTo>
                      <a:pt x="840" y="1852"/>
                      <a:pt x="839" y="1852"/>
                      <a:pt x="839" y="18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5905375" y="3471588"/>
                <a:ext cx="56025" cy="42100"/>
              </a:xfrm>
              <a:custGeom>
                <a:avLst/>
                <a:gdLst/>
                <a:ahLst/>
                <a:cxnLst/>
                <a:rect l="l" t="t" r="r" b="b"/>
                <a:pathLst>
                  <a:path w="2241" h="1684" extrusionOk="0">
                    <a:moveTo>
                      <a:pt x="1498" y="0"/>
                    </a:moveTo>
                    <a:cubicBezTo>
                      <a:pt x="1260" y="0"/>
                      <a:pt x="983" y="86"/>
                      <a:pt x="728" y="257"/>
                    </a:cubicBezTo>
                    <a:cubicBezTo>
                      <a:pt x="229" y="593"/>
                      <a:pt x="1" y="1126"/>
                      <a:pt x="218" y="1449"/>
                    </a:cubicBezTo>
                    <a:cubicBezTo>
                      <a:pt x="323" y="1606"/>
                      <a:pt x="514" y="1684"/>
                      <a:pt x="741" y="1684"/>
                    </a:cubicBezTo>
                    <a:cubicBezTo>
                      <a:pt x="980" y="1684"/>
                      <a:pt x="1257" y="1598"/>
                      <a:pt x="1513" y="1426"/>
                    </a:cubicBezTo>
                    <a:cubicBezTo>
                      <a:pt x="2011" y="1091"/>
                      <a:pt x="2240" y="558"/>
                      <a:pt x="2023" y="236"/>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5902950" y="3469513"/>
                <a:ext cx="60825" cy="46250"/>
              </a:xfrm>
              <a:custGeom>
                <a:avLst/>
                <a:gdLst/>
                <a:ahLst/>
                <a:cxnLst/>
                <a:rect l="l" t="t" r="r" b="b"/>
                <a:pathLst>
                  <a:path w="2433" h="1850" extrusionOk="0">
                    <a:moveTo>
                      <a:pt x="1596" y="167"/>
                    </a:moveTo>
                    <a:cubicBezTo>
                      <a:pt x="1794" y="167"/>
                      <a:pt x="1959" y="233"/>
                      <a:pt x="2049" y="366"/>
                    </a:cubicBezTo>
                    <a:cubicBezTo>
                      <a:pt x="2240" y="649"/>
                      <a:pt x="2021" y="1130"/>
                      <a:pt x="1561" y="1438"/>
                    </a:cubicBezTo>
                    <a:cubicBezTo>
                      <a:pt x="1319" y="1601"/>
                      <a:pt x="1057" y="1684"/>
                      <a:pt x="836" y="1684"/>
                    </a:cubicBezTo>
                    <a:cubicBezTo>
                      <a:pt x="639" y="1684"/>
                      <a:pt x="475" y="1618"/>
                      <a:pt x="385" y="1485"/>
                    </a:cubicBezTo>
                    <a:cubicBezTo>
                      <a:pt x="195" y="1201"/>
                      <a:pt x="414" y="720"/>
                      <a:pt x="872" y="412"/>
                    </a:cubicBezTo>
                    <a:cubicBezTo>
                      <a:pt x="1115" y="249"/>
                      <a:pt x="1376" y="167"/>
                      <a:pt x="1596" y="167"/>
                    </a:cubicBezTo>
                    <a:close/>
                    <a:moveTo>
                      <a:pt x="1594" y="0"/>
                    </a:moveTo>
                    <a:cubicBezTo>
                      <a:pt x="1338" y="0"/>
                      <a:pt x="1045" y="90"/>
                      <a:pt x="776" y="271"/>
                    </a:cubicBezTo>
                    <a:cubicBezTo>
                      <a:pt x="241" y="632"/>
                      <a:pt x="1" y="1218"/>
                      <a:pt x="244" y="1579"/>
                    </a:cubicBezTo>
                    <a:cubicBezTo>
                      <a:pt x="365" y="1760"/>
                      <a:pt x="585" y="1849"/>
                      <a:pt x="840" y="1849"/>
                    </a:cubicBezTo>
                    <a:cubicBezTo>
                      <a:pt x="1097" y="1849"/>
                      <a:pt x="1388" y="1760"/>
                      <a:pt x="1657" y="1581"/>
                    </a:cubicBezTo>
                    <a:cubicBezTo>
                      <a:pt x="2194" y="1219"/>
                      <a:pt x="2433" y="632"/>
                      <a:pt x="2190" y="271"/>
                    </a:cubicBezTo>
                    <a:cubicBezTo>
                      <a:pt x="2068" y="90"/>
                      <a:pt x="1850"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5914225" y="3500863"/>
                <a:ext cx="55975" cy="42125"/>
              </a:xfrm>
              <a:custGeom>
                <a:avLst/>
                <a:gdLst/>
                <a:ahLst/>
                <a:cxnLst/>
                <a:rect l="l" t="t" r="r" b="b"/>
                <a:pathLst>
                  <a:path w="2239" h="1685" extrusionOk="0">
                    <a:moveTo>
                      <a:pt x="1498" y="1"/>
                    </a:moveTo>
                    <a:cubicBezTo>
                      <a:pt x="1260" y="1"/>
                      <a:pt x="983" y="87"/>
                      <a:pt x="728" y="258"/>
                    </a:cubicBezTo>
                    <a:cubicBezTo>
                      <a:pt x="228" y="594"/>
                      <a:pt x="1" y="1127"/>
                      <a:pt x="218" y="1449"/>
                    </a:cubicBezTo>
                    <a:cubicBezTo>
                      <a:pt x="323" y="1606"/>
                      <a:pt x="515" y="1685"/>
                      <a:pt x="742" y="1685"/>
                    </a:cubicBezTo>
                    <a:cubicBezTo>
                      <a:pt x="980" y="1685"/>
                      <a:pt x="1257" y="1598"/>
                      <a:pt x="1513" y="1427"/>
                    </a:cubicBezTo>
                    <a:cubicBezTo>
                      <a:pt x="2011" y="1092"/>
                      <a:pt x="2238" y="559"/>
                      <a:pt x="2023" y="236"/>
                    </a:cubicBezTo>
                    <a:cubicBezTo>
                      <a:pt x="1917" y="79"/>
                      <a:pt x="1725"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5911800" y="3498738"/>
                <a:ext cx="57675" cy="46400"/>
              </a:xfrm>
              <a:custGeom>
                <a:avLst/>
                <a:gdLst/>
                <a:ahLst/>
                <a:cxnLst/>
                <a:rect l="l" t="t" r="r" b="b"/>
                <a:pathLst>
                  <a:path w="2307" h="1856" extrusionOk="0">
                    <a:moveTo>
                      <a:pt x="1594" y="170"/>
                    </a:moveTo>
                    <a:cubicBezTo>
                      <a:pt x="1802" y="170"/>
                      <a:pt x="1962" y="242"/>
                      <a:pt x="2048" y="369"/>
                    </a:cubicBezTo>
                    <a:cubicBezTo>
                      <a:pt x="2111" y="463"/>
                      <a:pt x="2130" y="583"/>
                      <a:pt x="2105" y="718"/>
                    </a:cubicBezTo>
                    <a:cubicBezTo>
                      <a:pt x="2053" y="976"/>
                      <a:pt x="1851" y="1247"/>
                      <a:pt x="1561" y="1441"/>
                    </a:cubicBezTo>
                    <a:cubicBezTo>
                      <a:pt x="1333" y="1594"/>
                      <a:pt x="1083" y="1681"/>
                      <a:pt x="854" y="1684"/>
                    </a:cubicBezTo>
                    <a:cubicBezTo>
                      <a:pt x="849" y="1685"/>
                      <a:pt x="843" y="1685"/>
                      <a:pt x="838" y="1685"/>
                    </a:cubicBezTo>
                    <a:cubicBezTo>
                      <a:pt x="630" y="1685"/>
                      <a:pt x="471" y="1616"/>
                      <a:pt x="384" y="1487"/>
                    </a:cubicBezTo>
                    <a:cubicBezTo>
                      <a:pt x="195" y="1204"/>
                      <a:pt x="413" y="723"/>
                      <a:pt x="872" y="415"/>
                    </a:cubicBezTo>
                    <a:cubicBezTo>
                      <a:pt x="1100" y="261"/>
                      <a:pt x="1350" y="175"/>
                      <a:pt x="1579" y="172"/>
                    </a:cubicBezTo>
                    <a:cubicBezTo>
                      <a:pt x="1584" y="170"/>
                      <a:pt x="1590" y="170"/>
                      <a:pt x="1594" y="170"/>
                    </a:cubicBezTo>
                    <a:close/>
                    <a:moveTo>
                      <a:pt x="1583" y="0"/>
                    </a:moveTo>
                    <a:cubicBezTo>
                      <a:pt x="1581" y="0"/>
                      <a:pt x="1578" y="0"/>
                      <a:pt x="1576" y="0"/>
                    </a:cubicBezTo>
                    <a:cubicBezTo>
                      <a:pt x="1315" y="5"/>
                      <a:pt x="1031" y="102"/>
                      <a:pt x="776" y="274"/>
                    </a:cubicBezTo>
                    <a:cubicBezTo>
                      <a:pt x="240" y="633"/>
                      <a:pt x="0" y="1221"/>
                      <a:pt x="243" y="1582"/>
                    </a:cubicBezTo>
                    <a:cubicBezTo>
                      <a:pt x="362" y="1758"/>
                      <a:pt x="573" y="1855"/>
                      <a:pt x="838" y="1855"/>
                    </a:cubicBezTo>
                    <a:lnTo>
                      <a:pt x="857" y="1855"/>
                    </a:lnTo>
                    <a:cubicBezTo>
                      <a:pt x="1118" y="1851"/>
                      <a:pt x="1402" y="1754"/>
                      <a:pt x="1657" y="1582"/>
                    </a:cubicBezTo>
                    <a:cubicBezTo>
                      <a:pt x="1983" y="1364"/>
                      <a:pt x="2212" y="1052"/>
                      <a:pt x="2271" y="752"/>
                    </a:cubicBezTo>
                    <a:cubicBezTo>
                      <a:pt x="2306" y="571"/>
                      <a:pt x="2279" y="406"/>
                      <a:pt x="2190" y="274"/>
                    </a:cubicBezTo>
                    <a:cubicBezTo>
                      <a:pt x="2069" y="94"/>
                      <a:pt x="1853" y="0"/>
                      <a:pt x="1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5920975" y="3532463"/>
                <a:ext cx="45225" cy="34025"/>
              </a:xfrm>
              <a:custGeom>
                <a:avLst/>
                <a:gdLst/>
                <a:ahLst/>
                <a:cxnLst/>
                <a:rect l="l" t="t" r="r" b="b"/>
                <a:pathLst>
                  <a:path w="1809" h="1361" extrusionOk="0">
                    <a:moveTo>
                      <a:pt x="1209" y="1"/>
                    </a:moveTo>
                    <a:cubicBezTo>
                      <a:pt x="1017" y="1"/>
                      <a:pt x="794" y="71"/>
                      <a:pt x="587" y="209"/>
                    </a:cubicBezTo>
                    <a:cubicBezTo>
                      <a:pt x="184" y="479"/>
                      <a:pt x="1" y="910"/>
                      <a:pt x="175" y="1170"/>
                    </a:cubicBezTo>
                    <a:cubicBezTo>
                      <a:pt x="261" y="1297"/>
                      <a:pt x="416" y="1361"/>
                      <a:pt x="599" y="1361"/>
                    </a:cubicBezTo>
                    <a:cubicBezTo>
                      <a:pt x="792" y="1361"/>
                      <a:pt x="1015" y="1291"/>
                      <a:pt x="1221" y="1152"/>
                    </a:cubicBezTo>
                    <a:cubicBezTo>
                      <a:pt x="1624" y="881"/>
                      <a:pt x="1809" y="452"/>
                      <a:pt x="1633" y="191"/>
                    </a:cubicBezTo>
                    <a:cubicBezTo>
                      <a:pt x="1548" y="64"/>
                      <a:pt x="1393" y="1"/>
                      <a:pt x="1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5918475" y="3530338"/>
                <a:ext cx="50200" cy="38325"/>
              </a:xfrm>
              <a:custGeom>
                <a:avLst/>
                <a:gdLst/>
                <a:ahLst/>
                <a:cxnLst/>
                <a:rect l="l" t="t" r="r" b="b"/>
                <a:pathLst>
                  <a:path w="2008" h="1533" extrusionOk="0">
                    <a:moveTo>
                      <a:pt x="1309" y="171"/>
                    </a:moveTo>
                    <a:cubicBezTo>
                      <a:pt x="1472" y="171"/>
                      <a:pt x="1596" y="224"/>
                      <a:pt x="1663" y="323"/>
                    </a:cubicBezTo>
                    <a:cubicBezTo>
                      <a:pt x="1809" y="540"/>
                      <a:pt x="1630" y="927"/>
                      <a:pt x="1274" y="1167"/>
                    </a:cubicBezTo>
                    <a:cubicBezTo>
                      <a:pt x="1084" y="1295"/>
                      <a:pt x="874" y="1359"/>
                      <a:pt x="698" y="1359"/>
                    </a:cubicBezTo>
                    <a:cubicBezTo>
                      <a:pt x="543" y="1359"/>
                      <a:pt x="413" y="1309"/>
                      <a:pt x="345" y="1208"/>
                    </a:cubicBezTo>
                    <a:cubicBezTo>
                      <a:pt x="199" y="991"/>
                      <a:pt x="379" y="604"/>
                      <a:pt x="735" y="365"/>
                    </a:cubicBezTo>
                    <a:cubicBezTo>
                      <a:pt x="916" y="242"/>
                      <a:pt x="1116" y="174"/>
                      <a:pt x="1297" y="171"/>
                    </a:cubicBezTo>
                    <a:close/>
                    <a:moveTo>
                      <a:pt x="1294" y="1"/>
                    </a:moveTo>
                    <a:cubicBezTo>
                      <a:pt x="1080" y="4"/>
                      <a:pt x="848" y="83"/>
                      <a:pt x="640" y="224"/>
                    </a:cubicBezTo>
                    <a:cubicBezTo>
                      <a:pt x="192" y="525"/>
                      <a:pt x="1" y="998"/>
                      <a:pt x="204" y="1303"/>
                    </a:cubicBezTo>
                    <a:cubicBezTo>
                      <a:pt x="307" y="1457"/>
                      <a:pt x="488" y="1533"/>
                      <a:pt x="699" y="1533"/>
                    </a:cubicBezTo>
                    <a:cubicBezTo>
                      <a:pt x="907" y="1533"/>
                      <a:pt x="1145" y="1458"/>
                      <a:pt x="1368" y="1308"/>
                    </a:cubicBezTo>
                    <a:cubicBezTo>
                      <a:pt x="1816" y="1007"/>
                      <a:pt x="2008" y="532"/>
                      <a:pt x="1804" y="229"/>
                    </a:cubicBezTo>
                    <a:cubicBezTo>
                      <a:pt x="1705" y="81"/>
                      <a:pt x="1529" y="1"/>
                      <a:pt x="1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6185650" y="3405588"/>
                <a:ext cx="27000" cy="11875"/>
              </a:xfrm>
              <a:custGeom>
                <a:avLst/>
                <a:gdLst/>
                <a:ahLst/>
                <a:cxnLst/>
                <a:rect l="l" t="t" r="r" b="b"/>
                <a:pathLst>
                  <a:path w="1080" h="475" extrusionOk="0">
                    <a:moveTo>
                      <a:pt x="545" y="0"/>
                    </a:moveTo>
                    <a:cubicBezTo>
                      <a:pt x="0" y="0"/>
                      <a:pt x="114" y="474"/>
                      <a:pt x="592" y="474"/>
                    </a:cubicBezTo>
                    <a:cubicBezTo>
                      <a:pt x="634" y="474"/>
                      <a:pt x="679" y="470"/>
                      <a:pt x="727" y="462"/>
                    </a:cubicBezTo>
                    <a:cubicBezTo>
                      <a:pt x="921" y="429"/>
                      <a:pt x="1027" y="353"/>
                      <a:pt x="1049" y="271"/>
                    </a:cubicBezTo>
                    <a:cubicBezTo>
                      <a:pt x="1079" y="157"/>
                      <a:pt x="942" y="33"/>
                      <a:pt x="649" y="5"/>
                    </a:cubicBezTo>
                    <a:cubicBezTo>
                      <a:pt x="612" y="2"/>
                      <a:pt x="578"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6233625" y="3403663"/>
                <a:ext cx="13675" cy="6025"/>
              </a:xfrm>
              <a:custGeom>
                <a:avLst/>
                <a:gdLst/>
                <a:ahLst/>
                <a:cxnLst/>
                <a:rect l="l" t="t" r="r" b="b"/>
                <a:pathLst>
                  <a:path w="547" h="241" extrusionOk="0">
                    <a:moveTo>
                      <a:pt x="276" y="1"/>
                    </a:moveTo>
                    <a:cubicBezTo>
                      <a:pt x="1" y="1"/>
                      <a:pt x="58" y="240"/>
                      <a:pt x="298" y="240"/>
                    </a:cubicBezTo>
                    <a:cubicBezTo>
                      <a:pt x="320" y="240"/>
                      <a:pt x="344" y="239"/>
                      <a:pt x="369" y="234"/>
                    </a:cubicBezTo>
                    <a:cubicBezTo>
                      <a:pt x="467" y="217"/>
                      <a:pt x="520" y="180"/>
                      <a:pt x="531" y="139"/>
                    </a:cubicBezTo>
                    <a:cubicBezTo>
                      <a:pt x="546" y="81"/>
                      <a:pt x="478" y="19"/>
                      <a:pt x="329" y="3"/>
                    </a:cubicBezTo>
                    <a:cubicBezTo>
                      <a:pt x="310" y="2"/>
                      <a:pt x="293"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6211350" y="3419838"/>
                <a:ext cx="12175" cy="7675"/>
              </a:xfrm>
              <a:custGeom>
                <a:avLst/>
                <a:gdLst/>
                <a:ahLst/>
                <a:cxnLst/>
                <a:rect l="l" t="t" r="r" b="b"/>
                <a:pathLst>
                  <a:path w="487" h="307" extrusionOk="0">
                    <a:moveTo>
                      <a:pt x="383" y="1"/>
                    </a:moveTo>
                    <a:cubicBezTo>
                      <a:pt x="343" y="1"/>
                      <a:pt x="291" y="14"/>
                      <a:pt x="230" y="44"/>
                    </a:cubicBezTo>
                    <a:cubicBezTo>
                      <a:pt x="1" y="161"/>
                      <a:pt x="56" y="306"/>
                      <a:pt x="191" y="306"/>
                    </a:cubicBezTo>
                    <a:cubicBezTo>
                      <a:pt x="248" y="306"/>
                      <a:pt x="318" y="281"/>
                      <a:pt x="387" y="219"/>
                    </a:cubicBezTo>
                    <a:cubicBezTo>
                      <a:pt x="461" y="152"/>
                      <a:pt x="487" y="91"/>
                      <a:pt x="473" y="50"/>
                    </a:cubicBezTo>
                    <a:cubicBezTo>
                      <a:pt x="463" y="20"/>
                      <a:pt x="432" y="1"/>
                      <a:pt x="38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5157070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grpSp>
        <p:nvGrpSpPr>
          <p:cNvPr id="1441" name="Google Shape;1441;p30"/>
          <p:cNvGrpSpPr/>
          <p:nvPr/>
        </p:nvGrpSpPr>
        <p:grpSpPr>
          <a:xfrm>
            <a:off x="899795" y="803910"/>
            <a:ext cx="949325" cy="808990"/>
            <a:chOff x="1134574" y="1234525"/>
            <a:chExt cx="1664439" cy="1664427"/>
          </a:xfrm>
        </p:grpSpPr>
        <p:sp>
          <p:nvSpPr>
            <p:cNvPr id="1442" name="Google Shape;1442;p30"/>
            <p:cNvSpPr/>
            <p:nvPr/>
          </p:nvSpPr>
          <p:spPr>
            <a:xfrm>
              <a:off x="1134574" y="1234525"/>
              <a:ext cx="1664400" cy="1664400"/>
            </a:xfrm>
            <a:prstGeom prst="ellipse">
              <a:avLst/>
            </a:prstGeom>
            <a:solidFill>
              <a:schemeClr val="accent3"/>
            </a:solidFill>
            <a:ln w="152400" cap="flat" cmpd="sng">
              <a:solidFill>
                <a:schemeClr val="lt1"/>
              </a:solidFill>
              <a:prstDash val="solid"/>
              <a:round/>
              <a:headEnd type="none" w="sm" len="sm"/>
              <a:tailEnd type="none" w="sm" len="sm"/>
            </a:ln>
            <a:effectLst>
              <a:outerShdw dist="7620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0"/>
            <p:cNvSpPr/>
            <p:nvPr/>
          </p:nvSpPr>
          <p:spPr>
            <a:xfrm>
              <a:off x="1134612" y="1234552"/>
              <a:ext cx="1664400" cy="16644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 name="Google Shape;1444;p30"/>
          <p:cNvSpPr txBox="1">
            <a:spLocks noGrp="1"/>
          </p:cNvSpPr>
          <p:nvPr>
            <p:ph type="title"/>
          </p:nvPr>
        </p:nvSpPr>
        <p:spPr>
          <a:xfrm>
            <a:off x="2125980" y="942340"/>
            <a:ext cx="5962650" cy="68072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altLang="en-GB" sz="3200" b="1" dirty="0">
                <a:sym typeface="+mn-ea"/>
              </a:rPr>
              <a:t>THREE (3) COMPONENTS OF EXERCISE.</a:t>
            </a:r>
          </a:p>
        </p:txBody>
      </p:sp>
      <p:sp>
        <p:nvSpPr>
          <p:cNvPr id="1445" name="Google Shape;1445;p30"/>
          <p:cNvSpPr txBox="1">
            <a:spLocks noGrp="1"/>
          </p:cNvSpPr>
          <p:nvPr>
            <p:ph type="title" idx="2"/>
          </p:nvPr>
        </p:nvSpPr>
        <p:spPr>
          <a:xfrm>
            <a:off x="899795" y="915670"/>
            <a:ext cx="998220" cy="6642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dirty="0"/>
              <a:t>02</a:t>
            </a:r>
          </a:p>
        </p:txBody>
      </p:sp>
      <p:grpSp>
        <p:nvGrpSpPr>
          <p:cNvPr id="1447" name="Google Shape;1447;p30"/>
          <p:cNvGrpSpPr/>
          <p:nvPr/>
        </p:nvGrpSpPr>
        <p:grpSpPr>
          <a:xfrm rot="202898" flipH="1">
            <a:off x="7408545" y="3583940"/>
            <a:ext cx="909955" cy="837565"/>
            <a:chOff x="203496" y="1735545"/>
            <a:chExt cx="1563326" cy="1260931"/>
          </a:xfrm>
        </p:grpSpPr>
        <p:sp>
          <p:nvSpPr>
            <p:cNvPr id="1448" name="Google Shape;1448;p30"/>
            <p:cNvSpPr/>
            <p:nvPr/>
          </p:nvSpPr>
          <p:spPr>
            <a:xfrm flipH="1">
              <a:off x="208150" y="1735545"/>
              <a:ext cx="1554018" cy="1260931"/>
            </a:xfrm>
            <a:custGeom>
              <a:avLst/>
              <a:gdLst/>
              <a:ahLst/>
              <a:cxnLst/>
              <a:rect l="l" t="t" r="r" b="b"/>
              <a:pathLst>
                <a:path w="45244" h="36711" extrusionOk="0">
                  <a:moveTo>
                    <a:pt x="21446" y="1"/>
                  </a:moveTo>
                  <a:cubicBezTo>
                    <a:pt x="16956" y="1"/>
                    <a:pt x="11934" y="2690"/>
                    <a:pt x="9867" y="3925"/>
                  </a:cubicBezTo>
                  <a:cubicBezTo>
                    <a:pt x="9747" y="3996"/>
                    <a:pt x="9680" y="4128"/>
                    <a:pt x="9697" y="4268"/>
                  </a:cubicBezTo>
                  <a:cubicBezTo>
                    <a:pt x="9705" y="4348"/>
                    <a:pt x="9739" y="4421"/>
                    <a:pt x="9793" y="4476"/>
                  </a:cubicBezTo>
                  <a:cubicBezTo>
                    <a:pt x="9783" y="4506"/>
                    <a:pt x="9779" y="4540"/>
                    <a:pt x="9779" y="4572"/>
                  </a:cubicBezTo>
                  <a:cubicBezTo>
                    <a:pt x="9052" y="5092"/>
                    <a:pt x="8349" y="5659"/>
                    <a:pt x="7676" y="6269"/>
                  </a:cubicBezTo>
                  <a:cubicBezTo>
                    <a:pt x="7588" y="6349"/>
                    <a:pt x="7502" y="6430"/>
                    <a:pt x="7417" y="6510"/>
                  </a:cubicBezTo>
                  <a:lnTo>
                    <a:pt x="7383" y="6481"/>
                  </a:lnTo>
                  <a:cubicBezTo>
                    <a:pt x="7366" y="6466"/>
                    <a:pt x="7346" y="6459"/>
                    <a:pt x="7325" y="6459"/>
                  </a:cubicBezTo>
                  <a:cubicBezTo>
                    <a:pt x="7302" y="6459"/>
                    <a:pt x="7279" y="6469"/>
                    <a:pt x="7262" y="6487"/>
                  </a:cubicBezTo>
                  <a:cubicBezTo>
                    <a:pt x="7231" y="6524"/>
                    <a:pt x="7235" y="6577"/>
                    <a:pt x="7269" y="6609"/>
                  </a:cubicBezTo>
                  <a:lnTo>
                    <a:pt x="7292" y="6627"/>
                  </a:lnTo>
                  <a:cubicBezTo>
                    <a:pt x="6245" y="7624"/>
                    <a:pt x="5302" y="8710"/>
                    <a:pt x="4470" y="9870"/>
                  </a:cubicBezTo>
                  <a:cubicBezTo>
                    <a:pt x="4447" y="9880"/>
                    <a:pt x="4431" y="9899"/>
                    <a:pt x="4423" y="9923"/>
                  </a:cubicBezTo>
                  <a:cubicBezTo>
                    <a:pt x="4420" y="9929"/>
                    <a:pt x="4420" y="9935"/>
                    <a:pt x="4418" y="9943"/>
                  </a:cubicBezTo>
                  <a:cubicBezTo>
                    <a:pt x="4227" y="10211"/>
                    <a:pt x="4040" y="10485"/>
                    <a:pt x="3861" y="10762"/>
                  </a:cubicBezTo>
                  <a:cubicBezTo>
                    <a:pt x="3732" y="10778"/>
                    <a:pt x="3615" y="10852"/>
                    <a:pt x="3549" y="10970"/>
                  </a:cubicBezTo>
                  <a:cubicBezTo>
                    <a:pt x="3136" y="11708"/>
                    <a:pt x="2748" y="12543"/>
                    <a:pt x="2399" y="13378"/>
                  </a:cubicBezTo>
                  <a:cubicBezTo>
                    <a:pt x="1460" y="15349"/>
                    <a:pt x="796" y="17459"/>
                    <a:pt x="429" y="19660"/>
                  </a:cubicBezTo>
                  <a:cubicBezTo>
                    <a:pt x="426" y="19662"/>
                    <a:pt x="423" y="19662"/>
                    <a:pt x="418" y="19662"/>
                  </a:cubicBezTo>
                  <a:cubicBezTo>
                    <a:pt x="371" y="19672"/>
                    <a:pt x="342" y="19716"/>
                    <a:pt x="351" y="19762"/>
                  </a:cubicBezTo>
                  <a:cubicBezTo>
                    <a:pt x="362" y="19817"/>
                    <a:pt x="374" y="19867"/>
                    <a:pt x="388" y="19914"/>
                  </a:cubicBezTo>
                  <a:cubicBezTo>
                    <a:pt x="274" y="20655"/>
                    <a:pt x="192" y="21405"/>
                    <a:pt x="145" y="22162"/>
                  </a:cubicBezTo>
                  <a:cubicBezTo>
                    <a:pt x="1" y="24500"/>
                    <a:pt x="66" y="25302"/>
                    <a:pt x="417" y="25459"/>
                  </a:cubicBezTo>
                  <a:cubicBezTo>
                    <a:pt x="458" y="25478"/>
                    <a:pt x="502" y="25487"/>
                    <a:pt x="548" y="25487"/>
                  </a:cubicBezTo>
                  <a:cubicBezTo>
                    <a:pt x="708" y="25487"/>
                    <a:pt x="899" y="25378"/>
                    <a:pt x="1139" y="25179"/>
                  </a:cubicBezTo>
                  <a:lnTo>
                    <a:pt x="1139" y="25179"/>
                  </a:lnTo>
                  <a:cubicBezTo>
                    <a:pt x="1138" y="25194"/>
                    <a:pt x="1139" y="25209"/>
                    <a:pt x="1144" y="25223"/>
                  </a:cubicBezTo>
                  <a:cubicBezTo>
                    <a:pt x="1150" y="25892"/>
                    <a:pt x="1332" y="26521"/>
                    <a:pt x="1646" y="27063"/>
                  </a:cubicBezTo>
                  <a:cubicBezTo>
                    <a:pt x="1636" y="27073"/>
                    <a:pt x="1628" y="27084"/>
                    <a:pt x="1624" y="27098"/>
                  </a:cubicBezTo>
                  <a:cubicBezTo>
                    <a:pt x="1611" y="27134"/>
                    <a:pt x="1385" y="27837"/>
                    <a:pt x="1545" y="29047"/>
                  </a:cubicBezTo>
                  <a:cubicBezTo>
                    <a:pt x="1566" y="29431"/>
                    <a:pt x="1614" y="29786"/>
                    <a:pt x="1689" y="30113"/>
                  </a:cubicBezTo>
                  <a:cubicBezTo>
                    <a:pt x="1532" y="30571"/>
                    <a:pt x="1447" y="31061"/>
                    <a:pt x="1447" y="31573"/>
                  </a:cubicBezTo>
                  <a:cubicBezTo>
                    <a:pt x="1447" y="31872"/>
                    <a:pt x="1520" y="32147"/>
                    <a:pt x="1665" y="32397"/>
                  </a:cubicBezTo>
                  <a:cubicBezTo>
                    <a:pt x="2123" y="33674"/>
                    <a:pt x="3712" y="33985"/>
                    <a:pt x="5404" y="34060"/>
                  </a:cubicBezTo>
                  <a:cubicBezTo>
                    <a:pt x="6026" y="34148"/>
                    <a:pt x="6723" y="34211"/>
                    <a:pt x="7493" y="34248"/>
                  </a:cubicBezTo>
                  <a:cubicBezTo>
                    <a:pt x="8762" y="35144"/>
                    <a:pt x="10532" y="35708"/>
                    <a:pt x="12843" y="35959"/>
                  </a:cubicBezTo>
                  <a:cubicBezTo>
                    <a:pt x="12944" y="35969"/>
                    <a:pt x="13047" y="35980"/>
                    <a:pt x="13151" y="35991"/>
                  </a:cubicBezTo>
                  <a:cubicBezTo>
                    <a:pt x="13204" y="35995"/>
                    <a:pt x="13255" y="36000"/>
                    <a:pt x="13307" y="36004"/>
                  </a:cubicBezTo>
                  <a:cubicBezTo>
                    <a:pt x="15652" y="36469"/>
                    <a:pt x="18382" y="36711"/>
                    <a:pt x="21518" y="36711"/>
                  </a:cubicBezTo>
                  <a:cubicBezTo>
                    <a:pt x="21781" y="36711"/>
                    <a:pt x="22047" y="36709"/>
                    <a:pt x="22316" y="36706"/>
                  </a:cubicBezTo>
                  <a:cubicBezTo>
                    <a:pt x="36026" y="36531"/>
                    <a:pt x="42302" y="32709"/>
                    <a:pt x="43375" y="26182"/>
                  </a:cubicBezTo>
                  <a:cubicBezTo>
                    <a:pt x="43380" y="26158"/>
                    <a:pt x="43386" y="26134"/>
                    <a:pt x="43390" y="26109"/>
                  </a:cubicBezTo>
                  <a:cubicBezTo>
                    <a:pt x="43641" y="26061"/>
                    <a:pt x="43870" y="25985"/>
                    <a:pt x="44073" y="25875"/>
                  </a:cubicBezTo>
                  <a:cubicBezTo>
                    <a:pt x="44128" y="25847"/>
                    <a:pt x="44180" y="25815"/>
                    <a:pt x="44231" y="25781"/>
                  </a:cubicBezTo>
                  <a:cubicBezTo>
                    <a:pt x="44877" y="25355"/>
                    <a:pt x="45206" y="24576"/>
                    <a:pt x="45238" y="23399"/>
                  </a:cubicBezTo>
                  <a:cubicBezTo>
                    <a:pt x="45239" y="23316"/>
                    <a:pt x="45241" y="23232"/>
                    <a:pt x="45242" y="23150"/>
                  </a:cubicBezTo>
                  <a:cubicBezTo>
                    <a:pt x="45242" y="23126"/>
                    <a:pt x="45244" y="23102"/>
                    <a:pt x="45244" y="23079"/>
                  </a:cubicBezTo>
                  <a:cubicBezTo>
                    <a:pt x="45244" y="23023"/>
                    <a:pt x="45244" y="22965"/>
                    <a:pt x="45244" y="22909"/>
                  </a:cubicBezTo>
                  <a:cubicBezTo>
                    <a:pt x="45244" y="22848"/>
                    <a:pt x="45244" y="22788"/>
                    <a:pt x="45244" y="22728"/>
                  </a:cubicBezTo>
                  <a:cubicBezTo>
                    <a:pt x="45242" y="22707"/>
                    <a:pt x="45242" y="22686"/>
                    <a:pt x="45242" y="22666"/>
                  </a:cubicBezTo>
                  <a:lnTo>
                    <a:pt x="45244" y="22666"/>
                  </a:lnTo>
                  <a:cubicBezTo>
                    <a:pt x="45238" y="22203"/>
                    <a:pt x="45214" y="21743"/>
                    <a:pt x="45174" y="21283"/>
                  </a:cubicBezTo>
                  <a:cubicBezTo>
                    <a:pt x="45173" y="21268"/>
                    <a:pt x="45171" y="21253"/>
                    <a:pt x="45170" y="21239"/>
                  </a:cubicBezTo>
                  <a:cubicBezTo>
                    <a:pt x="45167" y="21198"/>
                    <a:pt x="45162" y="21157"/>
                    <a:pt x="45159" y="21118"/>
                  </a:cubicBezTo>
                  <a:lnTo>
                    <a:pt x="45157" y="21105"/>
                  </a:lnTo>
                  <a:cubicBezTo>
                    <a:pt x="45157" y="21104"/>
                    <a:pt x="45157" y="21104"/>
                    <a:pt x="45157" y="21104"/>
                  </a:cubicBezTo>
                  <a:cubicBezTo>
                    <a:pt x="45007" y="19577"/>
                    <a:pt x="44667" y="18071"/>
                    <a:pt x="44145" y="16606"/>
                  </a:cubicBezTo>
                  <a:cubicBezTo>
                    <a:pt x="43524" y="14684"/>
                    <a:pt x="42469" y="12021"/>
                    <a:pt x="41093" y="10797"/>
                  </a:cubicBezTo>
                  <a:cubicBezTo>
                    <a:pt x="41076" y="10784"/>
                    <a:pt x="41056" y="10776"/>
                    <a:pt x="41035" y="10776"/>
                  </a:cubicBezTo>
                  <a:cubicBezTo>
                    <a:pt x="41030" y="10776"/>
                    <a:pt x="41025" y="10777"/>
                    <a:pt x="41021" y="10778"/>
                  </a:cubicBezTo>
                  <a:cubicBezTo>
                    <a:pt x="41017" y="10778"/>
                    <a:pt x="40992" y="10784"/>
                    <a:pt x="40945" y="10793"/>
                  </a:cubicBezTo>
                  <a:cubicBezTo>
                    <a:pt x="39941" y="9483"/>
                    <a:pt x="38772" y="8238"/>
                    <a:pt x="37442" y="7076"/>
                  </a:cubicBezTo>
                  <a:cubicBezTo>
                    <a:pt x="37019" y="6708"/>
                    <a:pt x="36585" y="6351"/>
                    <a:pt x="36141" y="6008"/>
                  </a:cubicBezTo>
                  <a:cubicBezTo>
                    <a:pt x="36144" y="5999"/>
                    <a:pt x="36147" y="5991"/>
                    <a:pt x="36150" y="5983"/>
                  </a:cubicBezTo>
                  <a:cubicBezTo>
                    <a:pt x="36200" y="5838"/>
                    <a:pt x="36158" y="5683"/>
                    <a:pt x="36038" y="5584"/>
                  </a:cubicBezTo>
                  <a:cubicBezTo>
                    <a:pt x="29411" y="149"/>
                    <a:pt x="22721" y="66"/>
                    <a:pt x="22615" y="66"/>
                  </a:cubicBezTo>
                  <a:lnTo>
                    <a:pt x="22613" y="66"/>
                  </a:lnTo>
                  <a:cubicBezTo>
                    <a:pt x="22230" y="22"/>
                    <a:pt x="21840" y="1"/>
                    <a:pt x="21446"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30"/>
            <p:cNvGrpSpPr/>
            <p:nvPr/>
          </p:nvGrpSpPr>
          <p:grpSpPr>
            <a:xfrm flipH="1">
              <a:off x="203496" y="1735545"/>
              <a:ext cx="1563326" cy="1260931"/>
              <a:chOff x="3913825" y="1531488"/>
              <a:chExt cx="1137875" cy="917775"/>
            </a:xfrm>
          </p:grpSpPr>
          <p:grpSp>
            <p:nvGrpSpPr>
              <p:cNvPr id="1450" name="Google Shape;1450;p30"/>
              <p:cNvGrpSpPr/>
              <p:nvPr/>
            </p:nvGrpSpPr>
            <p:grpSpPr>
              <a:xfrm>
                <a:off x="3913825" y="1531488"/>
                <a:ext cx="1137875" cy="917775"/>
                <a:chOff x="3913825" y="1531488"/>
                <a:chExt cx="1137875" cy="917775"/>
              </a:xfrm>
            </p:grpSpPr>
            <p:sp>
              <p:nvSpPr>
                <p:cNvPr id="1451" name="Google Shape;1451;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30"/>
              <p:cNvGrpSpPr/>
              <p:nvPr/>
            </p:nvGrpSpPr>
            <p:grpSpPr>
              <a:xfrm>
                <a:off x="3913825" y="1531488"/>
                <a:ext cx="1137875" cy="917775"/>
                <a:chOff x="3913825" y="1531488"/>
                <a:chExt cx="1137875" cy="917775"/>
              </a:xfrm>
            </p:grpSpPr>
            <p:sp>
              <p:nvSpPr>
                <p:cNvPr id="1546" name="Google Shape;1546;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41" name="Google Shape;1641;p30"/>
          <p:cNvGrpSpPr/>
          <p:nvPr/>
        </p:nvGrpSpPr>
        <p:grpSpPr>
          <a:xfrm rot="5731928">
            <a:off x="682385" y="4252979"/>
            <a:ext cx="445888" cy="500177"/>
            <a:chOff x="1791075" y="4475209"/>
            <a:chExt cx="445907" cy="500198"/>
          </a:xfrm>
        </p:grpSpPr>
        <p:sp>
          <p:nvSpPr>
            <p:cNvPr id="1642" name="Google Shape;1642;p30"/>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30"/>
            <p:cNvGrpSpPr/>
            <p:nvPr/>
          </p:nvGrpSpPr>
          <p:grpSpPr>
            <a:xfrm rot="-5031644">
              <a:off x="1783946" y="4525817"/>
              <a:ext cx="460166" cy="398983"/>
              <a:chOff x="4569275" y="2191338"/>
              <a:chExt cx="190525" cy="165200"/>
            </a:xfrm>
          </p:grpSpPr>
          <p:sp>
            <p:nvSpPr>
              <p:cNvPr id="1644" name="Google Shape;1644;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30"/>
          <p:cNvGrpSpPr/>
          <p:nvPr/>
        </p:nvGrpSpPr>
        <p:grpSpPr>
          <a:xfrm rot="5731928">
            <a:off x="967546" y="4521030"/>
            <a:ext cx="301093" cy="261071"/>
            <a:chOff x="2182017" y="4399956"/>
            <a:chExt cx="301106" cy="261082"/>
          </a:xfrm>
        </p:grpSpPr>
        <p:sp>
          <p:nvSpPr>
            <p:cNvPr id="1649" name="Google Shape;1649;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30"/>
            <p:cNvGrpSpPr/>
            <p:nvPr/>
          </p:nvGrpSpPr>
          <p:grpSpPr>
            <a:xfrm>
              <a:off x="2182017" y="4399956"/>
              <a:ext cx="301106" cy="261082"/>
              <a:chOff x="4569275" y="2191338"/>
              <a:chExt cx="190525" cy="165200"/>
            </a:xfrm>
          </p:grpSpPr>
          <p:sp>
            <p:nvSpPr>
              <p:cNvPr id="1651" name="Google Shape;1651;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30"/>
          <p:cNvGrpSpPr/>
          <p:nvPr/>
        </p:nvGrpSpPr>
        <p:grpSpPr>
          <a:xfrm rot="5731928">
            <a:off x="7984261" y="703670"/>
            <a:ext cx="301093" cy="261071"/>
            <a:chOff x="2182017" y="4399956"/>
            <a:chExt cx="301106" cy="261082"/>
          </a:xfrm>
        </p:grpSpPr>
        <p:sp>
          <p:nvSpPr>
            <p:cNvPr id="1656" name="Google Shape;1656;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 name="Google Shape;1657;p30"/>
            <p:cNvGrpSpPr/>
            <p:nvPr/>
          </p:nvGrpSpPr>
          <p:grpSpPr>
            <a:xfrm>
              <a:off x="2182017" y="4399956"/>
              <a:ext cx="301106" cy="261082"/>
              <a:chOff x="4569275" y="2191338"/>
              <a:chExt cx="190525" cy="165200"/>
            </a:xfrm>
          </p:grpSpPr>
          <p:sp>
            <p:nvSpPr>
              <p:cNvPr id="1658" name="Google Shape;165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 name="Google Shape;1662;p30"/>
          <p:cNvGrpSpPr/>
          <p:nvPr/>
        </p:nvGrpSpPr>
        <p:grpSpPr>
          <a:xfrm rot="9265755">
            <a:off x="8043380" y="892407"/>
            <a:ext cx="301088" cy="261067"/>
            <a:chOff x="2182017" y="4399956"/>
            <a:chExt cx="301106" cy="261082"/>
          </a:xfrm>
        </p:grpSpPr>
        <p:sp>
          <p:nvSpPr>
            <p:cNvPr id="1663" name="Google Shape;1663;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30"/>
            <p:cNvGrpSpPr/>
            <p:nvPr/>
          </p:nvGrpSpPr>
          <p:grpSpPr>
            <a:xfrm>
              <a:off x="2182017" y="4399956"/>
              <a:ext cx="301106" cy="261082"/>
              <a:chOff x="4569275" y="2191338"/>
              <a:chExt cx="190525" cy="165200"/>
            </a:xfrm>
          </p:grpSpPr>
          <p:sp>
            <p:nvSpPr>
              <p:cNvPr id="1665" name="Google Shape;1665;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1446;p30"/>
          <p:cNvSpPr txBox="1"/>
          <p:nvPr/>
        </p:nvSpPr>
        <p:spPr>
          <a:xfrm>
            <a:off x="996483" y="2183934"/>
            <a:ext cx="7441460" cy="558800"/>
          </a:xfrm>
          <a:prstGeom prst="rect">
            <a:avLst/>
          </a:prstGeom>
          <a:noFill/>
          <a:ln>
            <a:noFill/>
          </a:ln>
        </p:spPr>
        <p:txBody>
          <a:bodyPr wrap="square" lIns="91425" tIns="0" rIns="91425" bIns="91425"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accent3"/>
              </a:buClr>
              <a:buSzPts val="1500"/>
              <a:buFont typeface="Comfortaa Medium"/>
              <a:buNone/>
              <a:defRPr sz="1800" b="0" i="0" u="none" strike="noStrike" cap="none">
                <a:solidFill>
                  <a:schemeClr val="dk1"/>
                </a:solidFill>
                <a:latin typeface="Comfortaa Medium"/>
                <a:ea typeface="Comfortaa Medium"/>
                <a:cs typeface="Comfortaa Medium"/>
                <a:sym typeface="Comfortaa Medium"/>
              </a:defRPr>
            </a:lvl1pPr>
            <a:lvl2pPr marL="914400" marR="0" lvl="1"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2pPr>
            <a:lvl3pPr marL="1371600" marR="0" lvl="2"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3pPr>
            <a:lvl4pPr marL="1828800" marR="0" lvl="3"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4pPr>
            <a:lvl5pPr marL="2286000" marR="0" lvl="4"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5pPr>
            <a:lvl6pPr marL="2743200" marR="0" lvl="5"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6pPr>
            <a:lvl7pPr marL="3200400" marR="0" lvl="6"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7pPr>
            <a:lvl8pPr marL="3657600" marR="0" lvl="7"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8pPr>
            <a:lvl9pPr marL="4114800" marR="0" lvl="8"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9pPr>
          </a:lstStyle>
          <a:p>
            <a:pPr lvl="0" indent="-457200" algn="l" rtl="0">
              <a:spcBef>
                <a:spcPts val="0"/>
              </a:spcBef>
              <a:spcAft>
                <a:spcPts val="0"/>
              </a:spcAft>
              <a:buClr>
                <a:schemeClr val="dk1"/>
              </a:buClr>
              <a:buSzPts val="1100"/>
              <a:buFont typeface="Arial" panose="020B0604020202020204"/>
              <a:buAutoNum type="arabicPeriod"/>
            </a:pPr>
            <a:r>
              <a:rPr lang="en-GB" sz="3600" b="1" dirty="0"/>
              <a:t>WARM UP</a:t>
            </a:r>
          </a:p>
          <a:p>
            <a:pPr lvl="0" indent="-457200" algn="l" rtl="0">
              <a:spcBef>
                <a:spcPts val="0"/>
              </a:spcBef>
              <a:spcAft>
                <a:spcPts val="0"/>
              </a:spcAft>
              <a:buClr>
                <a:schemeClr val="dk1"/>
              </a:buClr>
              <a:buSzPts val="1100"/>
              <a:buFont typeface="Arial" panose="020B0604020202020204"/>
              <a:buAutoNum type="arabicPeriod"/>
            </a:pPr>
            <a:r>
              <a:rPr lang="en-GB" sz="3600" b="1" dirty="0"/>
              <a:t>RECOVERY </a:t>
            </a:r>
          </a:p>
          <a:p>
            <a:pPr lvl="0" indent="-457200" algn="l" rtl="0">
              <a:spcBef>
                <a:spcPts val="0"/>
              </a:spcBef>
              <a:spcAft>
                <a:spcPts val="0"/>
              </a:spcAft>
              <a:buClr>
                <a:schemeClr val="dk1"/>
              </a:buClr>
              <a:buSzPts val="1100"/>
              <a:buFont typeface="Arial" panose="020B0604020202020204"/>
              <a:buAutoNum type="arabicPeriod"/>
            </a:pPr>
            <a:r>
              <a:rPr lang="en-GB" sz="3600" b="1" dirty="0"/>
              <a:t>COOLDOWN</a:t>
            </a:r>
          </a:p>
        </p:txBody>
      </p:sp>
    </p:spTree>
    <p:extLst>
      <p:ext uri="{BB962C8B-B14F-4D97-AF65-F5344CB8AC3E}">
        <p14:creationId xmlns:p14="http://schemas.microsoft.com/office/powerpoint/2010/main" val="1128667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45"/>
                                        </p:tgtEl>
                                        <p:attrNameLst>
                                          <p:attrName>style.visibility</p:attrName>
                                        </p:attrNameLst>
                                      </p:cBhvr>
                                      <p:to>
                                        <p:strVal val="visible"/>
                                      </p:to>
                                    </p:set>
                                    <p:anim calcmode="lin" valueType="num">
                                      <p:cBhvr additive="base">
                                        <p:cTn id="7" dur="500" fill="hold"/>
                                        <p:tgtEl>
                                          <p:spTgt spid="1445"/>
                                        </p:tgtEl>
                                        <p:attrNameLst>
                                          <p:attrName>ppt_x</p:attrName>
                                        </p:attrNameLst>
                                      </p:cBhvr>
                                      <p:tavLst>
                                        <p:tav tm="0">
                                          <p:val>
                                            <p:strVal val="#ppt_x"/>
                                          </p:val>
                                        </p:tav>
                                        <p:tav tm="100000">
                                          <p:val>
                                            <p:strVal val="#ppt_x"/>
                                          </p:val>
                                        </p:tav>
                                      </p:tavLst>
                                    </p:anim>
                                    <p:anim calcmode="lin" valueType="num">
                                      <p:cBhvr additive="base">
                                        <p:cTn id="8" dur="500" fill="hold"/>
                                        <p:tgtEl>
                                          <p:spTgt spid="14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44"/>
                                        </p:tgtEl>
                                        <p:attrNameLst>
                                          <p:attrName>style.visibility</p:attrName>
                                        </p:attrNameLst>
                                      </p:cBhvr>
                                      <p:to>
                                        <p:strVal val="visible"/>
                                      </p:to>
                                    </p:set>
                                    <p:anim calcmode="lin" valueType="num">
                                      <p:cBhvr additive="base">
                                        <p:cTn id="13" dur="500" fill="hold"/>
                                        <p:tgtEl>
                                          <p:spTgt spid="1444"/>
                                        </p:tgtEl>
                                        <p:attrNameLst>
                                          <p:attrName>ppt_x</p:attrName>
                                        </p:attrNameLst>
                                      </p:cBhvr>
                                      <p:tavLst>
                                        <p:tav tm="0">
                                          <p:val>
                                            <p:strVal val="#ppt_x"/>
                                          </p:val>
                                        </p:tav>
                                        <p:tav tm="100000">
                                          <p:val>
                                            <p:strVal val="#ppt_x"/>
                                          </p:val>
                                        </p:tav>
                                      </p:tavLst>
                                    </p:anim>
                                    <p:anim calcmode="lin" valueType="num">
                                      <p:cBhvr additive="base">
                                        <p:cTn id="14" dur="500" fill="hold"/>
                                        <p:tgtEl>
                                          <p:spTgt spid="144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4" grpId="0"/>
      <p:bldP spid="1444" grpId="1"/>
      <p:bldP spid="1445" grpId="0"/>
      <p:bldP spid="1445" grpId="1"/>
      <p:bldP spid="3" grpId="0"/>
      <p:bldP spid="3"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94"/>
        <p:cNvGrpSpPr/>
        <p:nvPr/>
      </p:nvGrpSpPr>
      <p:grpSpPr>
        <a:xfrm>
          <a:off x="0" y="0"/>
          <a:ext cx="0" cy="0"/>
          <a:chOff x="0" y="0"/>
          <a:chExt cx="0" cy="0"/>
        </a:xfrm>
      </p:grpSpPr>
      <p:sp>
        <p:nvSpPr>
          <p:cNvPr id="1696" name="Google Shape;1696;p32"/>
          <p:cNvSpPr txBox="1">
            <a:spLocks noGrp="1"/>
          </p:cNvSpPr>
          <p:nvPr>
            <p:ph type="subTitle" idx="1"/>
          </p:nvPr>
        </p:nvSpPr>
        <p:spPr>
          <a:xfrm>
            <a:off x="518548" y="806540"/>
            <a:ext cx="7078924" cy="2950860"/>
          </a:xfrm>
          <a:prstGeom prst="rect">
            <a:avLst/>
          </a:prstGeom>
        </p:spPr>
        <p:txBody>
          <a:bodyPr spcFirstLastPara="1" wrap="square" lIns="91425" tIns="0" rIns="91425" bIns="91425" anchor="t" anchorCtr="0">
            <a:noAutofit/>
          </a:bodyPr>
          <a:lstStyle/>
          <a:p>
            <a:r>
              <a:rPr lang="en-US" sz="7200" b="1" dirty="0"/>
              <a:t>	</a:t>
            </a:r>
            <a:r>
              <a:rPr lang="en-US" sz="2800" b="1" dirty="0"/>
              <a:t>Is essential before the actual workload, as it prepares the body for more strenuous activity. It increases blood flow to the working muscles without an abrupt increase in lactic acid accumulation.</a:t>
            </a:r>
          </a:p>
          <a:p>
            <a:pPr lvl="0"/>
            <a:endParaRPr lang="en-US" sz="7200" b="1" dirty="0"/>
          </a:p>
        </p:txBody>
      </p:sp>
      <p:sp>
        <p:nvSpPr>
          <p:cNvPr id="1699" name="Google Shape;1699;p32"/>
          <p:cNvSpPr txBox="1">
            <a:spLocks noGrp="1"/>
          </p:cNvSpPr>
          <p:nvPr>
            <p:ph type="title"/>
          </p:nvPr>
        </p:nvSpPr>
        <p:spPr>
          <a:xfrm>
            <a:off x="898644" y="697598"/>
            <a:ext cx="7717500" cy="450900"/>
          </a:xfrm>
          <a:prstGeom prst="rect">
            <a:avLst/>
          </a:prstGeom>
        </p:spPr>
        <p:txBody>
          <a:bodyPr spcFirstLastPara="1" wrap="square" lIns="91425" tIns="91425" rIns="91425" bIns="91425" anchor="t" anchorCtr="0">
            <a:noAutofit/>
          </a:bodyPr>
          <a:lstStyle/>
          <a:p>
            <a:pPr lvl="0" algn="l">
              <a:buClr>
                <a:schemeClr val="dk1"/>
              </a:buClr>
              <a:buSzPts val="1100"/>
            </a:pPr>
            <a:r>
              <a:rPr lang="en-GB" sz="3600" b="1" dirty="0"/>
              <a:t>WARM-UP</a:t>
            </a:r>
          </a:p>
        </p:txBody>
      </p:sp>
      <p:grpSp>
        <p:nvGrpSpPr>
          <p:cNvPr id="1700" name="Google Shape;1700;p32"/>
          <p:cNvGrpSpPr/>
          <p:nvPr/>
        </p:nvGrpSpPr>
        <p:grpSpPr>
          <a:xfrm rot="-10468072">
            <a:off x="8151298" y="4193567"/>
            <a:ext cx="445888" cy="500177"/>
            <a:chOff x="1791075" y="4475209"/>
            <a:chExt cx="445907" cy="500198"/>
          </a:xfrm>
        </p:grpSpPr>
        <p:sp>
          <p:nvSpPr>
            <p:cNvPr id="1701" name="Google Shape;1701;p32"/>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2" name="Google Shape;1702;p32"/>
            <p:cNvGrpSpPr/>
            <p:nvPr/>
          </p:nvGrpSpPr>
          <p:grpSpPr>
            <a:xfrm rot="-5031644">
              <a:off x="1783946" y="4525817"/>
              <a:ext cx="460166" cy="398983"/>
              <a:chOff x="4569275" y="2191338"/>
              <a:chExt cx="190525" cy="165200"/>
            </a:xfrm>
          </p:grpSpPr>
          <p:sp>
            <p:nvSpPr>
              <p:cNvPr id="1703" name="Google Shape;1703;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 name="Google Shape;1707;p32"/>
          <p:cNvGrpSpPr/>
          <p:nvPr/>
        </p:nvGrpSpPr>
        <p:grpSpPr>
          <a:xfrm rot="-10468072">
            <a:off x="7887872" y="4476307"/>
            <a:ext cx="301093" cy="261071"/>
            <a:chOff x="2182017" y="4399956"/>
            <a:chExt cx="301106" cy="261082"/>
          </a:xfrm>
        </p:grpSpPr>
        <p:sp>
          <p:nvSpPr>
            <p:cNvPr id="1708" name="Google Shape;1708;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32"/>
            <p:cNvGrpSpPr/>
            <p:nvPr/>
          </p:nvGrpSpPr>
          <p:grpSpPr>
            <a:xfrm>
              <a:off x="2182017" y="4399956"/>
              <a:ext cx="301106" cy="261082"/>
              <a:chOff x="4569275" y="2191338"/>
              <a:chExt cx="190525" cy="165200"/>
            </a:xfrm>
          </p:grpSpPr>
          <p:sp>
            <p:nvSpPr>
              <p:cNvPr id="1710" name="Google Shape;1710;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4" name="Google Shape;1714;p32"/>
          <p:cNvGrpSpPr/>
          <p:nvPr/>
        </p:nvGrpSpPr>
        <p:grpSpPr>
          <a:xfrm flipH="1">
            <a:off x="7413650" y="1824918"/>
            <a:ext cx="1584701" cy="2391692"/>
            <a:chOff x="7544770" y="3024015"/>
            <a:chExt cx="1169262" cy="1764695"/>
          </a:xfrm>
        </p:grpSpPr>
        <p:grpSp>
          <p:nvGrpSpPr>
            <p:cNvPr id="1715" name="Google Shape;1715;p32"/>
            <p:cNvGrpSpPr/>
            <p:nvPr/>
          </p:nvGrpSpPr>
          <p:grpSpPr>
            <a:xfrm>
              <a:off x="7544842" y="3024015"/>
              <a:ext cx="1169134" cy="1764695"/>
              <a:chOff x="5280088" y="2697258"/>
              <a:chExt cx="913600" cy="1378992"/>
            </a:xfrm>
          </p:grpSpPr>
          <p:sp>
            <p:nvSpPr>
              <p:cNvPr id="1716" name="Google Shape;1716;p32"/>
              <p:cNvSpPr/>
              <p:nvPr/>
            </p:nvSpPr>
            <p:spPr>
              <a:xfrm>
                <a:off x="5801425" y="2722263"/>
                <a:ext cx="70550" cy="88225"/>
              </a:xfrm>
              <a:custGeom>
                <a:avLst/>
                <a:gdLst/>
                <a:ahLst/>
                <a:cxnLst/>
                <a:rect l="l" t="t" r="r" b="b"/>
                <a:pathLst>
                  <a:path w="2822" h="3529" extrusionOk="0">
                    <a:moveTo>
                      <a:pt x="2734" y="0"/>
                    </a:moveTo>
                    <a:cubicBezTo>
                      <a:pt x="2730" y="0"/>
                      <a:pt x="2726" y="0"/>
                      <a:pt x="2723" y="1"/>
                    </a:cubicBezTo>
                    <a:cubicBezTo>
                      <a:pt x="523" y="245"/>
                      <a:pt x="13" y="3400"/>
                      <a:pt x="8" y="3432"/>
                    </a:cubicBezTo>
                    <a:cubicBezTo>
                      <a:pt x="1" y="3477"/>
                      <a:pt x="34" y="3521"/>
                      <a:pt x="80" y="3529"/>
                    </a:cubicBezTo>
                    <a:lnTo>
                      <a:pt x="93" y="3529"/>
                    </a:lnTo>
                    <a:cubicBezTo>
                      <a:pt x="134" y="3529"/>
                      <a:pt x="171" y="3500"/>
                      <a:pt x="177" y="3458"/>
                    </a:cubicBezTo>
                    <a:cubicBezTo>
                      <a:pt x="181" y="3427"/>
                      <a:pt x="673" y="400"/>
                      <a:pt x="2741" y="169"/>
                    </a:cubicBezTo>
                    <a:cubicBezTo>
                      <a:pt x="2788" y="165"/>
                      <a:pt x="2821" y="122"/>
                      <a:pt x="2817" y="75"/>
                    </a:cubicBezTo>
                    <a:cubicBezTo>
                      <a:pt x="2811" y="33"/>
                      <a:pt x="2778" y="0"/>
                      <a:pt x="2734"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2"/>
              <p:cNvSpPr/>
              <p:nvPr/>
            </p:nvSpPr>
            <p:spPr>
              <a:xfrm>
                <a:off x="5622775" y="2758238"/>
                <a:ext cx="70825" cy="52250"/>
              </a:xfrm>
              <a:custGeom>
                <a:avLst/>
                <a:gdLst/>
                <a:ahLst/>
                <a:cxnLst/>
                <a:rect l="l" t="t" r="r" b="b"/>
                <a:pathLst>
                  <a:path w="2833" h="2090" extrusionOk="0">
                    <a:moveTo>
                      <a:pt x="97" y="1"/>
                    </a:moveTo>
                    <a:cubicBezTo>
                      <a:pt x="62" y="1"/>
                      <a:pt x="28" y="23"/>
                      <a:pt x="16" y="59"/>
                    </a:cubicBezTo>
                    <a:cubicBezTo>
                      <a:pt x="1" y="103"/>
                      <a:pt x="25" y="151"/>
                      <a:pt x="71" y="166"/>
                    </a:cubicBezTo>
                    <a:cubicBezTo>
                      <a:pt x="1470" y="633"/>
                      <a:pt x="2659" y="2046"/>
                      <a:pt x="2671" y="2060"/>
                    </a:cubicBezTo>
                    <a:cubicBezTo>
                      <a:pt x="2688" y="2079"/>
                      <a:pt x="2712" y="2090"/>
                      <a:pt x="2737" y="2090"/>
                    </a:cubicBezTo>
                    <a:cubicBezTo>
                      <a:pt x="2756" y="2090"/>
                      <a:pt x="2775" y="2084"/>
                      <a:pt x="2791" y="2070"/>
                    </a:cubicBezTo>
                    <a:cubicBezTo>
                      <a:pt x="2828" y="2040"/>
                      <a:pt x="2832" y="1987"/>
                      <a:pt x="2802" y="1950"/>
                    </a:cubicBezTo>
                    <a:cubicBezTo>
                      <a:pt x="2752" y="1891"/>
                      <a:pt x="1571" y="487"/>
                      <a:pt x="124" y="6"/>
                    </a:cubicBezTo>
                    <a:cubicBezTo>
                      <a:pt x="115" y="2"/>
                      <a:pt x="106" y="1"/>
                      <a:pt x="97"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2"/>
              <p:cNvSpPr/>
              <p:nvPr/>
            </p:nvSpPr>
            <p:spPr>
              <a:xfrm>
                <a:off x="5280088" y="2824175"/>
                <a:ext cx="913600" cy="1252075"/>
              </a:xfrm>
              <a:custGeom>
                <a:avLst/>
                <a:gdLst/>
                <a:ahLst/>
                <a:cxnLst/>
                <a:rect l="l" t="t" r="r" b="b"/>
                <a:pathLst>
                  <a:path w="36544" h="50083" extrusionOk="0">
                    <a:moveTo>
                      <a:pt x="24219" y="49361"/>
                    </a:moveTo>
                    <a:cubicBezTo>
                      <a:pt x="24224" y="49369"/>
                      <a:pt x="24228" y="49375"/>
                      <a:pt x="24233" y="49383"/>
                    </a:cubicBezTo>
                    <a:cubicBezTo>
                      <a:pt x="24222" y="49386"/>
                      <a:pt x="24211" y="49389"/>
                      <a:pt x="24201" y="49393"/>
                    </a:cubicBezTo>
                    <a:cubicBezTo>
                      <a:pt x="24207" y="49383"/>
                      <a:pt x="24213" y="49372"/>
                      <a:pt x="24219" y="49361"/>
                    </a:cubicBezTo>
                    <a:close/>
                    <a:moveTo>
                      <a:pt x="19692" y="1"/>
                    </a:moveTo>
                    <a:cubicBezTo>
                      <a:pt x="19652" y="1"/>
                      <a:pt x="19617" y="32"/>
                      <a:pt x="19610" y="72"/>
                    </a:cubicBezTo>
                    <a:cubicBezTo>
                      <a:pt x="19609" y="77"/>
                      <a:pt x="19609" y="83"/>
                      <a:pt x="19609" y="87"/>
                    </a:cubicBezTo>
                    <a:cubicBezTo>
                      <a:pt x="18515" y="98"/>
                      <a:pt x="17469" y="305"/>
                      <a:pt x="16504" y="676"/>
                    </a:cubicBezTo>
                    <a:cubicBezTo>
                      <a:pt x="10301" y="2790"/>
                      <a:pt x="10380" y="8258"/>
                      <a:pt x="10740" y="10641"/>
                    </a:cubicBezTo>
                    <a:cubicBezTo>
                      <a:pt x="10987" y="12280"/>
                      <a:pt x="11764" y="13266"/>
                      <a:pt x="13257" y="13837"/>
                    </a:cubicBezTo>
                    <a:cubicBezTo>
                      <a:pt x="13401" y="13965"/>
                      <a:pt x="14931" y="15334"/>
                      <a:pt x="15452" y="16735"/>
                    </a:cubicBezTo>
                    <a:cubicBezTo>
                      <a:pt x="15453" y="16740"/>
                      <a:pt x="15455" y="16746"/>
                      <a:pt x="15458" y="16752"/>
                    </a:cubicBezTo>
                    <a:cubicBezTo>
                      <a:pt x="15581" y="17084"/>
                      <a:pt x="15645" y="17418"/>
                      <a:pt x="15619" y="17739"/>
                    </a:cubicBezTo>
                    <a:cubicBezTo>
                      <a:pt x="15324" y="17935"/>
                      <a:pt x="15036" y="18156"/>
                      <a:pt x="14757" y="18402"/>
                    </a:cubicBezTo>
                    <a:cubicBezTo>
                      <a:pt x="14729" y="18379"/>
                      <a:pt x="14700" y="18360"/>
                      <a:pt x="14669" y="18341"/>
                    </a:cubicBezTo>
                    <a:cubicBezTo>
                      <a:pt x="14342" y="18056"/>
                      <a:pt x="13523" y="17905"/>
                      <a:pt x="13007" y="17905"/>
                    </a:cubicBezTo>
                    <a:cubicBezTo>
                      <a:pt x="12894" y="17905"/>
                      <a:pt x="12796" y="17913"/>
                      <a:pt x="12721" y="17927"/>
                    </a:cubicBezTo>
                    <a:lnTo>
                      <a:pt x="2384" y="20257"/>
                    </a:lnTo>
                    <a:cubicBezTo>
                      <a:pt x="2331" y="20268"/>
                      <a:pt x="2279" y="20280"/>
                      <a:pt x="2227" y="20295"/>
                    </a:cubicBezTo>
                    <a:cubicBezTo>
                      <a:pt x="2217" y="20271"/>
                      <a:pt x="2205" y="20248"/>
                      <a:pt x="2189" y="20227"/>
                    </a:cubicBezTo>
                    <a:cubicBezTo>
                      <a:pt x="2068" y="20046"/>
                      <a:pt x="1857" y="19955"/>
                      <a:pt x="1576" y="19954"/>
                    </a:cubicBezTo>
                    <a:cubicBezTo>
                      <a:pt x="1315" y="19958"/>
                      <a:pt x="1031" y="20055"/>
                      <a:pt x="776" y="20227"/>
                    </a:cubicBezTo>
                    <a:cubicBezTo>
                      <a:pt x="240" y="20587"/>
                      <a:pt x="0" y="21174"/>
                      <a:pt x="243" y="21536"/>
                    </a:cubicBezTo>
                    <a:cubicBezTo>
                      <a:pt x="346" y="21689"/>
                      <a:pt x="521" y="21777"/>
                      <a:pt x="731" y="21800"/>
                    </a:cubicBezTo>
                    <a:cubicBezTo>
                      <a:pt x="500" y="22115"/>
                      <a:pt x="438" y="22471"/>
                      <a:pt x="605" y="22720"/>
                    </a:cubicBezTo>
                    <a:cubicBezTo>
                      <a:pt x="691" y="22849"/>
                      <a:pt x="828" y="22931"/>
                      <a:pt x="990" y="22967"/>
                    </a:cubicBezTo>
                    <a:cubicBezTo>
                      <a:pt x="995" y="23008"/>
                      <a:pt x="999" y="23049"/>
                      <a:pt x="1005" y="23090"/>
                    </a:cubicBezTo>
                    <a:cubicBezTo>
                      <a:pt x="841" y="23374"/>
                      <a:pt x="813" y="23675"/>
                      <a:pt x="958" y="23892"/>
                    </a:cubicBezTo>
                    <a:cubicBezTo>
                      <a:pt x="1021" y="23984"/>
                      <a:pt x="1109" y="24056"/>
                      <a:pt x="1216" y="24101"/>
                    </a:cubicBezTo>
                    <a:cubicBezTo>
                      <a:pt x="1224" y="24127"/>
                      <a:pt x="1233" y="24154"/>
                      <a:pt x="1241" y="24180"/>
                    </a:cubicBezTo>
                    <a:cubicBezTo>
                      <a:pt x="1087" y="24423"/>
                      <a:pt x="1057" y="24684"/>
                      <a:pt x="1188" y="24877"/>
                    </a:cubicBezTo>
                    <a:cubicBezTo>
                      <a:pt x="1283" y="25020"/>
                      <a:pt x="1447" y="25096"/>
                      <a:pt x="1640" y="25106"/>
                    </a:cubicBezTo>
                    <a:cubicBezTo>
                      <a:pt x="2001" y="25753"/>
                      <a:pt x="2555" y="26410"/>
                      <a:pt x="3375" y="27036"/>
                    </a:cubicBezTo>
                    <a:cubicBezTo>
                      <a:pt x="3680" y="27270"/>
                      <a:pt x="4048" y="27388"/>
                      <a:pt x="4423" y="27388"/>
                    </a:cubicBezTo>
                    <a:cubicBezTo>
                      <a:pt x="4731" y="27388"/>
                      <a:pt x="5045" y="27306"/>
                      <a:pt x="5330" y="27142"/>
                    </a:cubicBezTo>
                    <a:lnTo>
                      <a:pt x="11874" y="22229"/>
                    </a:lnTo>
                    <a:lnTo>
                      <a:pt x="11874" y="22229"/>
                    </a:lnTo>
                    <a:cubicBezTo>
                      <a:pt x="11556" y="22834"/>
                      <a:pt x="11271" y="23461"/>
                      <a:pt x="11022" y="24094"/>
                    </a:cubicBezTo>
                    <a:cubicBezTo>
                      <a:pt x="11019" y="24097"/>
                      <a:pt x="11017" y="24101"/>
                      <a:pt x="11016" y="24106"/>
                    </a:cubicBezTo>
                    <a:cubicBezTo>
                      <a:pt x="10330" y="25849"/>
                      <a:pt x="9927" y="27613"/>
                      <a:pt x="9865" y="29125"/>
                    </a:cubicBezTo>
                    <a:cubicBezTo>
                      <a:pt x="9865" y="29144"/>
                      <a:pt x="9864" y="29163"/>
                      <a:pt x="9864" y="29181"/>
                    </a:cubicBezTo>
                    <a:cubicBezTo>
                      <a:pt x="9862" y="29201"/>
                      <a:pt x="9862" y="29220"/>
                      <a:pt x="9862" y="29240"/>
                    </a:cubicBezTo>
                    <a:cubicBezTo>
                      <a:pt x="9861" y="29280"/>
                      <a:pt x="9859" y="29317"/>
                      <a:pt x="9859" y="29357"/>
                    </a:cubicBezTo>
                    <a:cubicBezTo>
                      <a:pt x="9859" y="29368"/>
                      <a:pt x="9859" y="29378"/>
                      <a:pt x="9859" y="29389"/>
                    </a:cubicBezTo>
                    <a:cubicBezTo>
                      <a:pt x="9858" y="29434"/>
                      <a:pt x="9858" y="29477"/>
                      <a:pt x="9858" y="29521"/>
                    </a:cubicBezTo>
                    <a:cubicBezTo>
                      <a:pt x="9858" y="32295"/>
                      <a:pt x="11105" y="34775"/>
                      <a:pt x="13055" y="36401"/>
                    </a:cubicBezTo>
                    <a:cubicBezTo>
                      <a:pt x="12999" y="36482"/>
                      <a:pt x="12955" y="36573"/>
                      <a:pt x="12927" y="36674"/>
                    </a:cubicBezTo>
                    <a:lnTo>
                      <a:pt x="10565" y="47004"/>
                    </a:lnTo>
                    <a:cubicBezTo>
                      <a:pt x="10550" y="47055"/>
                      <a:pt x="10539" y="47108"/>
                      <a:pt x="10532" y="47160"/>
                    </a:cubicBezTo>
                    <a:cubicBezTo>
                      <a:pt x="10504" y="47160"/>
                      <a:pt x="10478" y="47162"/>
                      <a:pt x="10453" y="47165"/>
                    </a:cubicBezTo>
                    <a:cubicBezTo>
                      <a:pt x="10237" y="47196"/>
                      <a:pt x="10056" y="47351"/>
                      <a:pt x="9941" y="47602"/>
                    </a:cubicBezTo>
                    <a:cubicBezTo>
                      <a:pt x="9833" y="47839"/>
                      <a:pt x="9798" y="48136"/>
                      <a:pt x="9842" y="48440"/>
                    </a:cubicBezTo>
                    <a:cubicBezTo>
                      <a:pt x="9886" y="48743"/>
                      <a:pt x="10005" y="49018"/>
                      <a:pt x="10178" y="49214"/>
                    </a:cubicBezTo>
                    <a:cubicBezTo>
                      <a:pt x="10336" y="49396"/>
                      <a:pt x="10522" y="49492"/>
                      <a:pt x="10712" y="49492"/>
                    </a:cubicBezTo>
                    <a:cubicBezTo>
                      <a:pt x="10738" y="49492"/>
                      <a:pt x="10765" y="49490"/>
                      <a:pt x="10793" y="49486"/>
                    </a:cubicBezTo>
                    <a:cubicBezTo>
                      <a:pt x="10972" y="49460"/>
                      <a:pt x="11128" y="49346"/>
                      <a:pt x="11242" y="49164"/>
                    </a:cubicBezTo>
                    <a:cubicBezTo>
                      <a:pt x="11289" y="49250"/>
                      <a:pt x="11342" y="49329"/>
                      <a:pt x="11403" y="49399"/>
                    </a:cubicBezTo>
                    <a:cubicBezTo>
                      <a:pt x="11561" y="49580"/>
                      <a:pt x="11748" y="49677"/>
                      <a:pt x="11937" y="49677"/>
                    </a:cubicBezTo>
                    <a:cubicBezTo>
                      <a:pt x="11963" y="49677"/>
                      <a:pt x="11991" y="49674"/>
                      <a:pt x="12018" y="49671"/>
                    </a:cubicBezTo>
                    <a:cubicBezTo>
                      <a:pt x="12170" y="49648"/>
                      <a:pt x="12303" y="49565"/>
                      <a:pt x="12410" y="49431"/>
                    </a:cubicBezTo>
                    <a:cubicBezTo>
                      <a:pt x="12447" y="49445"/>
                      <a:pt x="12485" y="49457"/>
                      <a:pt x="12525" y="49471"/>
                    </a:cubicBezTo>
                    <a:cubicBezTo>
                      <a:pt x="12690" y="49714"/>
                      <a:pt x="12917" y="49864"/>
                      <a:pt x="13149" y="49864"/>
                    </a:cubicBezTo>
                    <a:cubicBezTo>
                      <a:pt x="13175" y="49864"/>
                      <a:pt x="13200" y="49862"/>
                      <a:pt x="13226" y="49858"/>
                    </a:cubicBezTo>
                    <a:cubicBezTo>
                      <a:pt x="13337" y="49841"/>
                      <a:pt x="13439" y="49791"/>
                      <a:pt x="13525" y="49715"/>
                    </a:cubicBezTo>
                    <a:cubicBezTo>
                      <a:pt x="13553" y="49720"/>
                      <a:pt x="13580" y="49724"/>
                      <a:pt x="13609" y="49727"/>
                    </a:cubicBezTo>
                    <a:cubicBezTo>
                      <a:pt x="13745" y="49947"/>
                      <a:pt x="13940" y="50082"/>
                      <a:pt x="14146" y="50082"/>
                    </a:cubicBezTo>
                    <a:cubicBezTo>
                      <a:pt x="14169" y="50082"/>
                      <a:pt x="14192" y="50081"/>
                      <a:pt x="14215" y="50078"/>
                    </a:cubicBezTo>
                    <a:cubicBezTo>
                      <a:pt x="14385" y="50054"/>
                      <a:pt x="14524" y="49938"/>
                      <a:pt x="14615" y="49768"/>
                    </a:cubicBezTo>
                    <a:cubicBezTo>
                      <a:pt x="15356" y="49721"/>
                      <a:pt x="16188" y="49506"/>
                      <a:pt x="17105" y="49036"/>
                    </a:cubicBezTo>
                    <a:cubicBezTo>
                      <a:pt x="17732" y="48718"/>
                      <a:pt x="18101" y="48047"/>
                      <a:pt x="18048" y="47330"/>
                    </a:cubicBezTo>
                    <a:lnTo>
                      <a:pt x="17477" y="38321"/>
                    </a:lnTo>
                    <a:lnTo>
                      <a:pt x="17477" y="38321"/>
                    </a:lnTo>
                    <a:cubicBezTo>
                      <a:pt x="17811" y="38361"/>
                      <a:pt x="18150" y="38382"/>
                      <a:pt x="18490" y="38382"/>
                    </a:cubicBezTo>
                    <a:cubicBezTo>
                      <a:pt x="18535" y="38382"/>
                      <a:pt x="18581" y="38381"/>
                      <a:pt x="18625" y="38381"/>
                    </a:cubicBezTo>
                    <a:lnTo>
                      <a:pt x="18657" y="38381"/>
                    </a:lnTo>
                    <a:cubicBezTo>
                      <a:pt x="18695" y="38379"/>
                      <a:pt x="18734" y="38379"/>
                      <a:pt x="18774" y="38378"/>
                    </a:cubicBezTo>
                    <a:cubicBezTo>
                      <a:pt x="18778" y="38378"/>
                      <a:pt x="18784" y="38376"/>
                      <a:pt x="18789" y="38376"/>
                    </a:cubicBezTo>
                    <a:cubicBezTo>
                      <a:pt x="18982" y="38370"/>
                      <a:pt x="19171" y="38356"/>
                      <a:pt x="19360" y="38337"/>
                    </a:cubicBezTo>
                    <a:lnTo>
                      <a:pt x="19360" y="38337"/>
                    </a:lnTo>
                    <a:lnTo>
                      <a:pt x="18789" y="47335"/>
                    </a:lnTo>
                    <a:cubicBezTo>
                      <a:pt x="18786" y="47377"/>
                      <a:pt x="18784" y="47420"/>
                      <a:pt x="18784" y="47461"/>
                    </a:cubicBezTo>
                    <a:cubicBezTo>
                      <a:pt x="18784" y="47940"/>
                      <a:pt x="18983" y="48397"/>
                      <a:pt x="19329" y="48715"/>
                    </a:cubicBezTo>
                    <a:cubicBezTo>
                      <a:pt x="19435" y="48810"/>
                      <a:pt x="19554" y="48894"/>
                      <a:pt x="19686" y="48961"/>
                    </a:cubicBezTo>
                    <a:cubicBezTo>
                      <a:pt x="19766" y="49002"/>
                      <a:pt x="19845" y="49041"/>
                      <a:pt x="19924" y="49077"/>
                    </a:cubicBezTo>
                    <a:cubicBezTo>
                      <a:pt x="20003" y="49115"/>
                      <a:pt x="20081" y="49150"/>
                      <a:pt x="20160" y="49184"/>
                    </a:cubicBezTo>
                    <a:cubicBezTo>
                      <a:pt x="20198" y="49200"/>
                      <a:pt x="20237" y="49217"/>
                      <a:pt x="20275" y="49232"/>
                    </a:cubicBezTo>
                    <a:cubicBezTo>
                      <a:pt x="20644" y="49383"/>
                      <a:pt x="20996" y="49492"/>
                      <a:pt x="21333" y="49565"/>
                    </a:cubicBezTo>
                    <a:cubicBezTo>
                      <a:pt x="21574" y="49633"/>
                      <a:pt x="21810" y="49683"/>
                      <a:pt x="22036" y="49718"/>
                    </a:cubicBezTo>
                    <a:cubicBezTo>
                      <a:pt x="22127" y="49915"/>
                      <a:pt x="22276" y="50051"/>
                      <a:pt x="22463" y="50078"/>
                    </a:cubicBezTo>
                    <a:cubicBezTo>
                      <a:pt x="22485" y="50081"/>
                      <a:pt x="22508" y="50082"/>
                      <a:pt x="22531" y="50082"/>
                    </a:cubicBezTo>
                    <a:cubicBezTo>
                      <a:pt x="22722" y="50082"/>
                      <a:pt x="22903" y="49966"/>
                      <a:pt x="23038" y="49773"/>
                    </a:cubicBezTo>
                    <a:cubicBezTo>
                      <a:pt x="23096" y="49770"/>
                      <a:pt x="23153" y="49767"/>
                      <a:pt x="23211" y="49761"/>
                    </a:cubicBezTo>
                    <a:cubicBezTo>
                      <a:pt x="23282" y="49812"/>
                      <a:pt x="23363" y="49846"/>
                      <a:pt x="23449" y="49858"/>
                    </a:cubicBezTo>
                    <a:cubicBezTo>
                      <a:pt x="23475" y="49862"/>
                      <a:pt x="23501" y="49864"/>
                      <a:pt x="23527" y="49864"/>
                    </a:cubicBezTo>
                    <a:cubicBezTo>
                      <a:pt x="23707" y="49864"/>
                      <a:pt x="23884" y="49773"/>
                      <a:pt x="24031" y="49619"/>
                    </a:cubicBezTo>
                    <a:cubicBezTo>
                      <a:pt x="24142" y="49591"/>
                      <a:pt x="24249" y="49557"/>
                      <a:pt x="24353" y="49521"/>
                    </a:cubicBezTo>
                    <a:cubicBezTo>
                      <a:pt x="24442" y="49601"/>
                      <a:pt x="24544" y="49653"/>
                      <a:pt x="24659" y="49669"/>
                    </a:cubicBezTo>
                    <a:cubicBezTo>
                      <a:pt x="24685" y="49674"/>
                      <a:pt x="24712" y="49676"/>
                      <a:pt x="24740" y="49676"/>
                    </a:cubicBezTo>
                    <a:cubicBezTo>
                      <a:pt x="24928" y="49676"/>
                      <a:pt x="25115" y="49580"/>
                      <a:pt x="25274" y="49399"/>
                    </a:cubicBezTo>
                    <a:cubicBezTo>
                      <a:pt x="25335" y="49329"/>
                      <a:pt x="25388" y="49250"/>
                      <a:pt x="25435" y="49164"/>
                    </a:cubicBezTo>
                    <a:cubicBezTo>
                      <a:pt x="25547" y="49346"/>
                      <a:pt x="25704" y="49458"/>
                      <a:pt x="25884" y="49486"/>
                    </a:cubicBezTo>
                    <a:cubicBezTo>
                      <a:pt x="25912" y="49489"/>
                      <a:pt x="25938" y="49492"/>
                      <a:pt x="25965" y="49492"/>
                    </a:cubicBezTo>
                    <a:cubicBezTo>
                      <a:pt x="26153" y="49492"/>
                      <a:pt x="26341" y="49395"/>
                      <a:pt x="26499" y="49214"/>
                    </a:cubicBezTo>
                    <a:cubicBezTo>
                      <a:pt x="26671" y="49018"/>
                      <a:pt x="26791" y="48742"/>
                      <a:pt x="26835" y="48440"/>
                    </a:cubicBezTo>
                    <a:cubicBezTo>
                      <a:pt x="26879" y="48136"/>
                      <a:pt x="26844" y="47839"/>
                      <a:pt x="26735" y="47600"/>
                    </a:cubicBezTo>
                    <a:cubicBezTo>
                      <a:pt x="26636" y="47386"/>
                      <a:pt x="26489" y="47242"/>
                      <a:pt x="26313" y="47186"/>
                    </a:cubicBezTo>
                    <a:cubicBezTo>
                      <a:pt x="26302" y="47118"/>
                      <a:pt x="26288" y="47051"/>
                      <a:pt x="26270" y="46984"/>
                    </a:cubicBezTo>
                    <a:lnTo>
                      <a:pt x="23908" y="36655"/>
                    </a:lnTo>
                    <a:cubicBezTo>
                      <a:pt x="23908" y="36653"/>
                      <a:pt x="23908" y="36653"/>
                      <a:pt x="23908" y="36652"/>
                    </a:cubicBezTo>
                    <a:cubicBezTo>
                      <a:pt x="23891" y="36589"/>
                      <a:pt x="23867" y="36529"/>
                      <a:pt x="23838" y="36471"/>
                    </a:cubicBezTo>
                    <a:cubicBezTo>
                      <a:pt x="25837" y="34846"/>
                      <a:pt x="27123" y="32336"/>
                      <a:pt x="27123" y="29521"/>
                    </a:cubicBezTo>
                    <a:lnTo>
                      <a:pt x="27123" y="29521"/>
                    </a:lnTo>
                    <a:lnTo>
                      <a:pt x="27122" y="29522"/>
                    </a:lnTo>
                    <a:cubicBezTo>
                      <a:pt x="27122" y="26623"/>
                      <a:pt x="25831" y="22852"/>
                      <a:pt x="23833" y="20169"/>
                    </a:cubicBezTo>
                    <a:lnTo>
                      <a:pt x="34565" y="18483"/>
                    </a:lnTo>
                    <a:cubicBezTo>
                      <a:pt x="35256" y="18281"/>
                      <a:pt x="35754" y="17699"/>
                      <a:pt x="35834" y="17001"/>
                    </a:cubicBezTo>
                    <a:cubicBezTo>
                      <a:pt x="35859" y="16779"/>
                      <a:pt x="35874" y="16565"/>
                      <a:pt x="35881" y="16359"/>
                    </a:cubicBezTo>
                    <a:cubicBezTo>
                      <a:pt x="36278" y="16248"/>
                      <a:pt x="36543" y="15976"/>
                      <a:pt x="36517" y="15676"/>
                    </a:cubicBezTo>
                    <a:cubicBezTo>
                      <a:pt x="36496" y="15425"/>
                      <a:pt x="36282" y="15228"/>
                      <a:pt x="35974" y="15144"/>
                    </a:cubicBezTo>
                    <a:cubicBezTo>
                      <a:pt x="36051" y="15027"/>
                      <a:pt x="36091" y="14897"/>
                      <a:pt x="36080" y="14765"/>
                    </a:cubicBezTo>
                    <a:cubicBezTo>
                      <a:pt x="36062" y="14548"/>
                      <a:pt x="35918" y="14356"/>
                      <a:pt x="35676" y="14227"/>
                    </a:cubicBezTo>
                    <a:cubicBezTo>
                      <a:pt x="35640" y="14208"/>
                      <a:pt x="35602" y="14191"/>
                      <a:pt x="35564" y="14176"/>
                    </a:cubicBezTo>
                    <a:cubicBezTo>
                      <a:pt x="35546" y="14126"/>
                      <a:pt x="35528" y="14075"/>
                      <a:pt x="35508" y="14027"/>
                    </a:cubicBezTo>
                    <a:cubicBezTo>
                      <a:pt x="35594" y="13902"/>
                      <a:pt x="35634" y="13767"/>
                      <a:pt x="35623" y="13629"/>
                    </a:cubicBezTo>
                    <a:cubicBezTo>
                      <a:pt x="35605" y="13412"/>
                      <a:pt x="35461" y="13221"/>
                      <a:pt x="35218" y="13092"/>
                    </a:cubicBezTo>
                    <a:cubicBezTo>
                      <a:pt x="35137" y="13049"/>
                      <a:pt x="35048" y="13014"/>
                      <a:pt x="34954" y="12988"/>
                    </a:cubicBezTo>
                    <a:cubicBezTo>
                      <a:pt x="35106" y="12837"/>
                      <a:pt x="35180" y="12659"/>
                      <a:pt x="35165" y="12477"/>
                    </a:cubicBezTo>
                    <a:cubicBezTo>
                      <a:pt x="35147" y="12260"/>
                      <a:pt x="35002" y="12070"/>
                      <a:pt x="34761" y="11941"/>
                    </a:cubicBezTo>
                    <a:cubicBezTo>
                      <a:pt x="34567" y="11837"/>
                      <a:pt x="34326" y="11783"/>
                      <a:pt x="34073" y="11783"/>
                    </a:cubicBezTo>
                    <a:cubicBezTo>
                      <a:pt x="34025" y="11783"/>
                      <a:pt x="33977" y="11785"/>
                      <a:pt x="33929" y="11789"/>
                    </a:cubicBezTo>
                    <a:cubicBezTo>
                      <a:pt x="33911" y="11791"/>
                      <a:pt x="33891" y="11794"/>
                      <a:pt x="33873" y="11795"/>
                    </a:cubicBezTo>
                    <a:cubicBezTo>
                      <a:pt x="33823" y="11754"/>
                      <a:pt x="33771" y="11715"/>
                      <a:pt x="33721" y="11677"/>
                    </a:cubicBezTo>
                    <a:cubicBezTo>
                      <a:pt x="33671" y="11640"/>
                      <a:pt x="33622" y="11604"/>
                      <a:pt x="33574" y="11571"/>
                    </a:cubicBezTo>
                    <a:cubicBezTo>
                      <a:pt x="33557" y="11558"/>
                      <a:pt x="33539" y="11548"/>
                      <a:pt x="33522" y="11536"/>
                    </a:cubicBezTo>
                    <a:cubicBezTo>
                      <a:pt x="33516" y="11533"/>
                      <a:pt x="33510" y="11530"/>
                      <a:pt x="33504" y="11525"/>
                    </a:cubicBezTo>
                    <a:cubicBezTo>
                      <a:pt x="33492" y="11517"/>
                      <a:pt x="33480" y="11511"/>
                      <a:pt x="33469" y="11504"/>
                    </a:cubicBezTo>
                    <a:cubicBezTo>
                      <a:pt x="33461" y="11499"/>
                      <a:pt x="33454" y="11496"/>
                      <a:pt x="33446" y="11492"/>
                    </a:cubicBezTo>
                    <a:cubicBezTo>
                      <a:pt x="33436" y="11486"/>
                      <a:pt x="33425" y="11479"/>
                      <a:pt x="33414" y="11473"/>
                    </a:cubicBezTo>
                    <a:cubicBezTo>
                      <a:pt x="33407" y="11469"/>
                      <a:pt x="33399" y="11466"/>
                      <a:pt x="33392" y="11461"/>
                    </a:cubicBezTo>
                    <a:cubicBezTo>
                      <a:pt x="33381" y="11455"/>
                      <a:pt x="33370" y="11451"/>
                      <a:pt x="33360" y="11445"/>
                    </a:cubicBezTo>
                    <a:cubicBezTo>
                      <a:pt x="33351" y="11442"/>
                      <a:pt x="33343" y="11437"/>
                      <a:pt x="33335" y="11434"/>
                    </a:cubicBezTo>
                    <a:cubicBezTo>
                      <a:pt x="33325" y="11428"/>
                      <a:pt x="33314" y="11423"/>
                      <a:pt x="33304" y="11419"/>
                    </a:cubicBezTo>
                    <a:cubicBezTo>
                      <a:pt x="33294" y="11416"/>
                      <a:pt x="33287" y="11411"/>
                      <a:pt x="33279" y="11408"/>
                    </a:cubicBezTo>
                    <a:cubicBezTo>
                      <a:pt x="33267" y="11404"/>
                      <a:pt x="33256" y="11399"/>
                      <a:pt x="33244" y="11394"/>
                    </a:cubicBezTo>
                    <a:cubicBezTo>
                      <a:pt x="33237" y="11391"/>
                      <a:pt x="33231" y="11388"/>
                      <a:pt x="33223" y="11385"/>
                    </a:cubicBezTo>
                    <a:cubicBezTo>
                      <a:pt x="33208" y="11379"/>
                      <a:pt x="33194" y="11375"/>
                      <a:pt x="33181" y="11370"/>
                    </a:cubicBezTo>
                    <a:lnTo>
                      <a:pt x="33156" y="11361"/>
                    </a:lnTo>
                    <a:cubicBezTo>
                      <a:pt x="33140" y="11356"/>
                      <a:pt x="33124" y="11350"/>
                      <a:pt x="33109" y="11346"/>
                    </a:cubicBezTo>
                    <a:cubicBezTo>
                      <a:pt x="33100" y="11343"/>
                      <a:pt x="33093" y="11341"/>
                      <a:pt x="33083" y="11338"/>
                    </a:cubicBezTo>
                    <a:cubicBezTo>
                      <a:pt x="33073" y="11335"/>
                      <a:pt x="33062" y="11332"/>
                      <a:pt x="33052" y="11329"/>
                    </a:cubicBezTo>
                    <a:cubicBezTo>
                      <a:pt x="33042" y="11328"/>
                      <a:pt x="33032" y="11325"/>
                      <a:pt x="33023" y="11323"/>
                    </a:cubicBezTo>
                    <a:cubicBezTo>
                      <a:pt x="33014" y="11320"/>
                      <a:pt x="33003" y="11317"/>
                      <a:pt x="32992" y="11316"/>
                    </a:cubicBezTo>
                    <a:cubicBezTo>
                      <a:pt x="32983" y="11312"/>
                      <a:pt x="32973" y="11311"/>
                      <a:pt x="32963" y="11309"/>
                    </a:cubicBezTo>
                    <a:cubicBezTo>
                      <a:pt x="32954" y="11306"/>
                      <a:pt x="32944" y="11305"/>
                      <a:pt x="32935" y="11303"/>
                    </a:cubicBezTo>
                    <a:cubicBezTo>
                      <a:pt x="32924" y="11302"/>
                      <a:pt x="32915" y="11299"/>
                      <a:pt x="32904" y="11297"/>
                    </a:cubicBezTo>
                    <a:cubicBezTo>
                      <a:pt x="32895" y="11296"/>
                      <a:pt x="32885" y="11294"/>
                      <a:pt x="32875" y="11293"/>
                    </a:cubicBezTo>
                    <a:cubicBezTo>
                      <a:pt x="32865" y="11291"/>
                      <a:pt x="32854" y="11290"/>
                      <a:pt x="32845" y="11288"/>
                    </a:cubicBezTo>
                    <a:cubicBezTo>
                      <a:pt x="32836" y="11287"/>
                      <a:pt x="32827" y="11287"/>
                      <a:pt x="32818" y="11285"/>
                    </a:cubicBezTo>
                    <a:cubicBezTo>
                      <a:pt x="32807" y="11284"/>
                      <a:pt x="32796" y="11282"/>
                      <a:pt x="32784" y="11282"/>
                    </a:cubicBezTo>
                    <a:cubicBezTo>
                      <a:pt x="32777" y="11281"/>
                      <a:pt x="32769" y="11281"/>
                      <a:pt x="32762" y="11279"/>
                    </a:cubicBezTo>
                    <a:cubicBezTo>
                      <a:pt x="32736" y="11278"/>
                      <a:pt x="32708" y="11276"/>
                      <a:pt x="32681" y="11275"/>
                    </a:cubicBezTo>
                    <a:lnTo>
                      <a:pt x="32670" y="11275"/>
                    </a:lnTo>
                    <a:cubicBezTo>
                      <a:pt x="32658" y="11273"/>
                      <a:pt x="32645" y="11273"/>
                      <a:pt x="32633" y="11273"/>
                    </a:cubicBezTo>
                    <a:lnTo>
                      <a:pt x="32611" y="11273"/>
                    </a:lnTo>
                    <a:cubicBezTo>
                      <a:pt x="32599" y="11273"/>
                      <a:pt x="32587" y="11275"/>
                      <a:pt x="32573" y="11275"/>
                    </a:cubicBezTo>
                    <a:lnTo>
                      <a:pt x="32552" y="11275"/>
                    </a:lnTo>
                    <a:cubicBezTo>
                      <a:pt x="32540" y="11276"/>
                      <a:pt x="32528" y="11276"/>
                      <a:pt x="32516" y="11278"/>
                    </a:cubicBezTo>
                    <a:cubicBezTo>
                      <a:pt x="32508" y="11278"/>
                      <a:pt x="32500" y="11278"/>
                      <a:pt x="32494" y="11279"/>
                    </a:cubicBezTo>
                    <a:cubicBezTo>
                      <a:pt x="32481" y="11279"/>
                      <a:pt x="32469" y="11281"/>
                      <a:pt x="32456" y="11282"/>
                    </a:cubicBezTo>
                    <a:cubicBezTo>
                      <a:pt x="32449" y="11282"/>
                      <a:pt x="32443" y="11284"/>
                      <a:pt x="32437" y="11284"/>
                    </a:cubicBezTo>
                    <a:cubicBezTo>
                      <a:pt x="32423" y="11285"/>
                      <a:pt x="32409" y="11287"/>
                      <a:pt x="32397" y="11288"/>
                    </a:cubicBezTo>
                    <a:cubicBezTo>
                      <a:pt x="32391" y="11290"/>
                      <a:pt x="32387" y="11290"/>
                      <a:pt x="32381" y="11291"/>
                    </a:cubicBezTo>
                    <a:cubicBezTo>
                      <a:pt x="32367" y="11293"/>
                      <a:pt x="32352" y="11294"/>
                      <a:pt x="32338" y="11297"/>
                    </a:cubicBezTo>
                    <a:lnTo>
                      <a:pt x="32335" y="11297"/>
                    </a:lnTo>
                    <a:cubicBezTo>
                      <a:pt x="32283" y="11306"/>
                      <a:pt x="32232" y="11319"/>
                      <a:pt x="32180" y="11332"/>
                    </a:cubicBezTo>
                    <a:cubicBezTo>
                      <a:pt x="32177" y="11332"/>
                      <a:pt x="32174" y="11334"/>
                      <a:pt x="32171" y="11334"/>
                    </a:cubicBezTo>
                    <a:cubicBezTo>
                      <a:pt x="32157" y="11338"/>
                      <a:pt x="32142" y="11343"/>
                      <a:pt x="32129" y="11346"/>
                    </a:cubicBezTo>
                    <a:cubicBezTo>
                      <a:pt x="32124" y="11347"/>
                      <a:pt x="32119" y="11349"/>
                      <a:pt x="32115" y="11350"/>
                    </a:cubicBezTo>
                    <a:cubicBezTo>
                      <a:pt x="32101" y="11355"/>
                      <a:pt x="32088" y="11360"/>
                      <a:pt x="32072" y="11364"/>
                    </a:cubicBezTo>
                    <a:cubicBezTo>
                      <a:pt x="32068" y="11366"/>
                      <a:pt x="32063" y="11367"/>
                      <a:pt x="32059" y="11369"/>
                    </a:cubicBezTo>
                    <a:cubicBezTo>
                      <a:pt x="32045" y="11375"/>
                      <a:pt x="32031" y="11379"/>
                      <a:pt x="32018" y="11384"/>
                    </a:cubicBezTo>
                    <a:lnTo>
                      <a:pt x="32004" y="11390"/>
                    </a:lnTo>
                    <a:cubicBezTo>
                      <a:pt x="31990" y="11394"/>
                      <a:pt x="31975" y="11401"/>
                      <a:pt x="31962" y="11407"/>
                    </a:cubicBezTo>
                    <a:cubicBezTo>
                      <a:pt x="31958" y="11408"/>
                      <a:pt x="31955" y="11410"/>
                      <a:pt x="31952" y="11410"/>
                    </a:cubicBezTo>
                    <a:cubicBezTo>
                      <a:pt x="31842" y="11458"/>
                      <a:pt x="31734" y="11517"/>
                      <a:pt x="31632" y="11590"/>
                    </a:cubicBezTo>
                    <a:lnTo>
                      <a:pt x="22792" y="17432"/>
                    </a:lnTo>
                    <a:cubicBezTo>
                      <a:pt x="22598" y="17570"/>
                      <a:pt x="22306" y="17910"/>
                      <a:pt x="22078" y="18275"/>
                    </a:cubicBezTo>
                    <a:cubicBezTo>
                      <a:pt x="21760" y="18009"/>
                      <a:pt x="21432" y="17772"/>
                      <a:pt x="21095" y="17570"/>
                    </a:cubicBezTo>
                    <a:lnTo>
                      <a:pt x="21023" y="17522"/>
                    </a:lnTo>
                    <a:cubicBezTo>
                      <a:pt x="21011" y="17513"/>
                      <a:pt x="20999" y="17508"/>
                      <a:pt x="20985" y="17506"/>
                    </a:cubicBezTo>
                    <a:cubicBezTo>
                      <a:pt x="20881" y="17447"/>
                      <a:pt x="20776" y="17391"/>
                      <a:pt x="20671" y="17338"/>
                    </a:cubicBezTo>
                    <a:lnTo>
                      <a:pt x="21854" y="14677"/>
                    </a:lnTo>
                    <a:cubicBezTo>
                      <a:pt x="22935" y="14649"/>
                      <a:pt x="23888" y="14576"/>
                      <a:pt x="24714" y="14460"/>
                    </a:cubicBezTo>
                    <a:cubicBezTo>
                      <a:pt x="26407" y="14385"/>
                      <a:pt x="27996" y="14075"/>
                      <a:pt x="28456" y="12797"/>
                    </a:cubicBezTo>
                    <a:cubicBezTo>
                      <a:pt x="28600" y="12547"/>
                      <a:pt x="28675" y="12272"/>
                      <a:pt x="28675" y="11973"/>
                    </a:cubicBezTo>
                    <a:cubicBezTo>
                      <a:pt x="28675" y="11461"/>
                      <a:pt x="28590" y="10971"/>
                      <a:pt x="28433" y="10512"/>
                    </a:cubicBezTo>
                    <a:cubicBezTo>
                      <a:pt x="28506" y="10186"/>
                      <a:pt x="28555" y="9831"/>
                      <a:pt x="28576" y="9445"/>
                    </a:cubicBezTo>
                    <a:cubicBezTo>
                      <a:pt x="28735" y="8237"/>
                      <a:pt x="28511" y="7534"/>
                      <a:pt x="28499" y="7497"/>
                    </a:cubicBezTo>
                    <a:cubicBezTo>
                      <a:pt x="28491" y="7476"/>
                      <a:pt x="28476" y="7459"/>
                      <a:pt x="28458" y="7450"/>
                    </a:cubicBezTo>
                    <a:cubicBezTo>
                      <a:pt x="28432" y="7300"/>
                      <a:pt x="28402" y="7151"/>
                      <a:pt x="28368" y="7004"/>
                    </a:cubicBezTo>
                    <a:cubicBezTo>
                      <a:pt x="28546" y="6568"/>
                      <a:pt x="28644" y="6092"/>
                      <a:pt x="28644" y="5591"/>
                    </a:cubicBezTo>
                    <a:cubicBezTo>
                      <a:pt x="28644" y="3657"/>
                      <a:pt x="27172" y="2059"/>
                      <a:pt x="25288" y="1862"/>
                    </a:cubicBezTo>
                    <a:cubicBezTo>
                      <a:pt x="24989" y="1473"/>
                      <a:pt x="24183" y="1124"/>
                      <a:pt x="23273" y="836"/>
                    </a:cubicBezTo>
                    <a:cubicBezTo>
                      <a:pt x="22346" y="429"/>
                      <a:pt x="21336" y="174"/>
                      <a:pt x="20276" y="106"/>
                    </a:cubicBezTo>
                    <a:cubicBezTo>
                      <a:pt x="19958" y="45"/>
                      <a:pt x="19747" y="8"/>
                      <a:pt x="19707" y="2"/>
                    </a:cubicBezTo>
                    <a:cubicBezTo>
                      <a:pt x="19702" y="1"/>
                      <a:pt x="19697" y="1"/>
                      <a:pt x="196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32"/>
              <p:cNvGrpSpPr/>
              <p:nvPr/>
            </p:nvGrpSpPr>
            <p:grpSpPr>
              <a:xfrm>
                <a:off x="5607225" y="2697258"/>
                <a:ext cx="257787" cy="192230"/>
                <a:chOff x="5606998" y="2697350"/>
                <a:chExt cx="248302" cy="113216"/>
              </a:xfrm>
            </p:grpSpPr>
            <p:sp>
              <p:nvSpPr>
                <p:cNvPr id="1720" name="Google Shape;1720;p32"/>
                <p:cNvSpPr/>
                <p:nvPr/>
              </p:nvSpPr>
              <p:spPr>
                <a:xfrm>
                  <a:off x="5720325" y="2704238"/>
                  <a:ext cx="46675" cy="106250"/>
                </a:xfrm>
                <a:custGeom>
                  <a:avLst/>
                  <a:gdLst/>
                  <a:ahLst/>
                  <a:cxnLst/>
                  <a:rect l="l" t="t" r="r" b="b"/>
                  <a:pathLst>
                    <a:path w="1867" h="4250" extrusionOk="0">
                      <a:moveTo>
                        <a:pt x="98" y="1"/>
                      </a:moveTo>
                      <a:cubicBezTo>
                        <a:pt x="67" y="1"/>
                        <a:pt x="37" y="18"/>
                        <a:pt x="22" y="49"/>
                      </a:cubicBezTo>
                      <a:cubicBezTo>
                        <a:pt x="0" y="90"/>
                        <a:pt x="17" y="142"/>
                        <a:pt x="60" y="163"/>
                      </a:cubicBezTo>
                      <a:cubicBezTo>
                        <a:pt x="1440" y="852"/>
                        <a:pt x="1690" y="4139"/>
                        <a:pt x="1693" y="4171"/>
                      </a:cubicBezTo>
                      <a:cubicBezTo>
                        <a:pt x="1696" y="4216"/>
                        <a:pt x="1733" y="4250"/>
                        <a:pt x="1778" y="4250"/>
                      </a:cubicBezTo>
                      <a:lnTo>
                        <a:pt x="1784" y="4250"/>
                      </a:lnTo>
                      <a:cubicBezTo>
                        <a:pt x="1830" y="4247"/>
                        <a:pt x="1866" y="4206"/>
                        <a:pt x="1862" y="4159"/>
                      </a:cubicBezTo>
                      <a:cubicBezTo>
                        <a:pt x="1853" y="4021"/>
                        <a:pt x="1602" y="743"/>
                        <a:pt x="136" y="10"/>
                      </a:cubicBezTo>
                      <a:cubicBezTo>
                        <a:pt x="124" y="4"/>
                        <a:pt x="111" y="1"/>
                        <a:pt x="98"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2"/>
                <p:cNvSpPr/>
                <p:nvPr/>
              </p:nvSpPr>
              <p:spPr>
                <a:xfrm>
                  <a:off x="5606998" y="2726866"/>
                  <a:ext cx="120900" cy="8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2"/>
                <p:cNvSpPr/>
                <p:nvPr/>
              </p:nvSpPr>
              <p:spPr>
                <a:xfrm>
                  <a:off x="5734400" y="2697350"/>
                  <a:ext cx="120900" cy="10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3" name="Google Shape;1723;p32"/>
            <p:cNvGrpSpPr/>
            <p:nvPr/>
          </p:nvGrpSpPr>
          <p:grpSpPr>
            <a:xfrm>
              <a:off x="7544770" y="3028470"/>
              <a:ext cx="1169262" cy="1755780"/>
              <a:chOff x="5893925" y="2821038"/>
              <a:chExt cx="913700" cy="1372025"/>
            </a:xfrm>
          </p:grpSpPr>
          <p:sp>
            <p:nvSpPr>
              <p:cNvPr id="1724" name="Google Shape;1724;p32"/>
              <p:cNvSpPr/>
              <p:nvPr/>
            </p:nvSpPr>
            <p:spPr>
              <a:xfrm>
                <a:off x="6226425" y="3285063"/>
                <a:ext cx="212975" cy="100525"/>
              </a:xfrm>
              <a:custGeom>
                <a:avLst/>
                <a:gdLst/>
                <a:ahLst/>
                <a:cxnLst/>
                <a:rect l="l" t="t" r="r" b="b"/>
                <a:pathLst>
                  <a:path w="8519" h="4021" extrusionOk="0">
                    <a:moveTo>
                      <a:pt x="1" y="0"/>
                    </a:moveTo>
                    <a:lnTo>
                      <a:pt x="1" y="0"/>
                    </a:lnTo>
                    <a:cubicBezTo>
                      <a:pt x="1" y="0"/>
                      <a:pt x="2580"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2"/>
              <p:cNvSpPr/>
              <p:nvPr/>
            </p:nvSpPr>
            <p:spPr>
              <a:xfrm>
                <a:off x="6226425" y="3285063"/>
                <a:ext cx="212975" cy="73800"/>
              </a:xfrm>
              <a:custGeom>
                <a:avLst/>
                <a:gdLst/>
                <a:ahLst/>
                <a:cxnLst/>
                <a:rect l="l" t="t" r="r" b="b"/>
                <a:pathLst>
                  <a:path w="8519" h="2952" extrusionOk="0">
                    <a:moveTo>
                      <a:pt x="1" y="0"/>
                    </a:moveTo>
                    <a:cubicBezTo>
                      <a:pt x="1" y="0"/>
                      <a:pt x="1680" y="1447"/>
                      <a:pt x="2234" y="2951"/>
                    </a:cubicBezTo>
                    <a:cubicBezTo>
                      <a:pt x="3164" y="2056"/>
                      <a:pt x="4334" y="1624"/>
                      <a:pt x="5562" y="1624"/>
                    </a:cubicBezTo>
                    <a:cubicBezTo>
                      <a:pt x="6339" y="1624"/>
                      <a:pt x="7140" y="1797"/>
                      <a:pt x="7918" y="2135"/>
                    </a:cubicBezTo>
                    <a:lnTo>
                      <a:pt x="8519" y="781"/>
                    </a:lnTo>
                    <a:lnTo>
                      <a:pt x="1" y="0"/>
                    </a:ln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2"/>
              <p:cNvSpPr/>
              <p:nvPr/>
            </p:nvSpPr>
            <p:spPr>
              <a:xfrm>
                <a:off x="6224125" y="3282938"/>
                <a:ext cx="217525" cy="104775"/>
              </a:xfrm>
              <a:custGeom>
                <a:avLst/>
                <a:gdLst/>
                <a:ahLst/>
                <a:cxnLst/>
                <a:rect l="l" t="t" r="r" b="b"/>
                <a:pathLst>
                  <a:path w="8701" h="4191" extrusionOk="0">
                    <a:moveTo>
                      <a:pt x="340" y="193"/>
                    </a:moveTo>
                    <a:lnTo>
                      <a:pt x="8485" y="940"/>
                    </a:lnTo>
                    <a:lnTo>
                      <a:pt x="7116" y="4020"/>
                    </a:lnTo>
                    <a:lnTo>
                      <a:pt x="2584" y="4020"/>
                    </a:lnTo>
                    <a:lnTo>
                      <a:pt x="2584" y="4019"/>
                    </a:lnTo>
                    <a:cubicBezTo>
                      <a:pt x="2661" y="2491"/>
                      <a:pt x="931" y="744"/>
                      <a:pt x="340" y="193"/>
                    </a:cubicBezTo>
                    <a:close/>
                    <a:moveTo>
                      <a:pt x="100" y="0"/>
                    </a:moveTo>
                    <a:cubicBezTo>
                      <a:pt x="64" y="0"/>
                      <a:pt x="29" y="18"/>
                      <a:pt x="14" y="52"/>
                    </a:cubicBezTo>
                    <a:cubicBezTo>
                      <a:pt x="0" y="85"/>
                      <a:pt x="9" y="126"/>
                      <a:pt x="38" y="149"/>
                    </a:cubicBezTo>
                    <a:cubicBezTo>
                      <a:pt x="62" y="172"/>
                      <a:pt x="2581" y="2362"/>
                      <a:pt x="2408" y="4096"/>
                    </a:cubicBezTo>
                    <a:cubicBezTo>
                      <a:pt x="2405" y="4120"/>
                      <a:pt x="2414" y="4143"/>
                      <a:pt x="2429" y="4161"/>
                    </a:cubicBezTo>
                    <a:cubicBezTo>
                      <a:pt x="2446" y="4180"/>
                      <a:pt x="2469" y="4190"/>
                      <a:pt x="2493" y="4190"/>
                    </a:cubicBezTo>
                    <a:lnTo>
                      <a:pt x="7172" y="4190"/>
                    </a:lnTo>
                    <a:cubicBezTo>
                      <a:pt x="7205" y="4190"/>
                      <a:pt x="7235" y="4171"/>
                      <a:pt x="7249" y="4140"/>
                    </a:cubicBezTo>
                    <a:lnTo>
                      <a:pt x="8688" y="900"/>
                    </a:lnTo>
                    <a:cubicBezTo>
                      <a:pt x="8700" y="875"/>
                      <a:pt x="8699" y="846"/>
                      <a:pt x="8685" y="823"/>
                    </a:cubicBezTo>
                    <a:cubicBezTo>
                      <a:pt x="8670" y="799"/>
                      <a:pt x="8646" y="784"/>
                      <a:pt x="8618" y="781"/>
                    </a:cubicBez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2"/>
              <p:cNvSpPr/>
              <p:nvPr/>
            </p:nvSpPr>
            <p:spPr>
              <a:xfrm>
                <a:off x="6163850" y="2943138"/>
                <a:ext cx="444800" cy="364525"/>
              </a:xfrm>
              <a:custGeom>
                <a:avLst/>
                <a:gdLst/>
                <a:ahLst/>
                <a:cxnLst/>
                <a:rect l="l" t="t" r="r" b="b"/>
                <a:pathLst>
                  <a:path w="17792" h="14581" extrusionOk="0">
                    <a:moveTo>
                      <a:pt x="8897" y="0"/>
                    </a:moveTo>
                    <a:cubicBezTo>
                      <a:pt x="3984" y="0"/>
                      <a:pt x="0" y="3984"/>
                      <a:pt x="0" y="8897"/>
                    </a:cubicBezTo>
                    <a:cubicBezTo>
                      <a:pt x="0" y="13245"/>
                      <a:pt x="2619" y="14581"/>
                      <a:pt x="7072" y="14581"/>
                    </a:cubicBezTo>
                    <a:cubicBezTo>
                      <a:pt x="7650" y="14581"/>
                      <a:pt x="8259" y="14558"/>
                      <a:pt x="8897" y="14517"/>
                    </a:cubicBezTo>
                    <a:cubicBezTo>
                      <a:pt x="13799" y="14198"/>
                      <a:pt x="17791" y="13809"/>
                      <a:pt x="17791" y="8897"/>
                    </a:cubicBezTo>
                    <a:cubicBezTo>
                      <a:pt x="17791" y="3984"/>
                      <a:pt x="13809" y="0"/>
                      <a:pt x="8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2"/>
              <p:cNvSpPr/>
              <p:nvPr/>
            </p:nvSpPr>
            <p:spPr>
              <a:xfrm>
                <a:off x="6195575" y="2988988"/>
                <a:ext cx="196250" cy="196250"/>
              </a:xfrm>
              <a:custGeom>
                <a:avLst/>
                <a:gdLst/>
                <a:ahLst/>
                <a:cxnLst/>
                <a:rect l="l" t="t" r="r" b="b"/>
                <a:pathLst>
                  <a:path w="7850" h="7850" extrusionOk="0">
                    <a:moveTo>
                      <a:pt x="3925" y="0"/>
                    </a:moveTo>
                    <a:cubicBezTo>
                      <a:pt x="1757" y="0"/>
                      <a:pt x="0" y="1758"/>
                      <a:pt x="0" y="3925"/>
                    </a:cubicBezTo>
                    <a:cubicBezTo>
                      <a:pt x="0" y="6093"/>
                      <a:pt x="1757" y="7849"/>
                      <a:pt x="3925" y="7849"/>
                    </a:cubicBezTo>
                    <a:cubicBezTo>
                      <a:pt x="6093" y="7849"/>
                      <a:pt x="7849" y="6093"/>
                      <a:pt x="7849" y="3925"/>
                    </a:cubicBezTo>
                    <a:cubicBezTo>
                      <a:pt x="7849" y="1758"/>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2"/>
              <p:cNvSpPr/>
              <p:nvPr/>
            </p:nvSpPr>
            <p:spPr>
              <a:xfrm>
                <a:off x="6202450" y="2986863"/>
                <a:ext cx="200525" cy="200525"/>
              </a:xfrm>
              <a:custGeom>
                <a:avLst/>
                <a:gdLst/>
                <a:ahLst/>
                <a:cxnLst/>
                <a:rect l="l" t="t" r="r" b="b"/>
                <a:pathLst>
                  <a:path w="8021" h="8021" extrusionOk="0">
                    <a:moveTo>
                      <a:pt x="4010" y="172"/>
                    </a:moveTo>
                    <a:cubicBezTo>
                      <a:pt x="6127" y="172"/>
                      <a:pt x="7849" y="1893"/>
                      <a:pt x="7849" y="4010"/>
                    </a:cubicBezTo>
                    <a:cubicBezTo>
                      <a:pt x="7849" y="6127"/>
                      <a:pt x="6127" y="7849"/>
                      <a:pt x="4010" y="7849"/>
                    </a:cubicBezTo>
                    <a:cubicBezTo>
                      <a:pt x="1893" y="7849"/>
                      <a:pt x="170" y="6127"/>
                      <a:pt x="170" y="4010"/>
                    </a:cubicBezTo>
                    <a:cubicBezTo>
                      <a:pt x="170" y="1893"/>
                      <a:pt x="1893" y="172"/>
                      <a:pt x="4010" y="172"/>
                    </a:cubicBezTo>
                    <a:close/>
                    <a:moveTo>
                      <a:pt x="4010" y="0"/>
                    </a:moveTo>
                    <a:cubicBezTo>
                      <a:pt x="1799" y="0"/>
                      <a:pt x="0" y="1799"/>
                      <a:pt x="0" y="4010"/>
                    </a:cubicBezTo>
                    <a:cubicBezTo>
                      <a:pt x="0" y="6222"/>
                      <a:pt x="1799" y="8021"/>
                      <a:pt x="4010" y="8021"/>
                    </a:cubicBezTo>
                    <a:cubicBezTo>
                      <a:pt x="6222" y="8021"/>
                      <a:pt x="8020" y="6222"/>
                      <a:pt x="8020" y="4010"/>
                    </a:cubicBezTo>
                    <a:cubicBezTo>
                      <a:pt x="8020"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2"/>
              <p:cNvSpPr/>
              <p:nvPr/>
            </p:nvSpPr>
            <p:spPr>
              <a:xfrm>
                <a:off x="6225150" y="3051563"/>
                <a:ext cx="107125" cy="107125"/>
              </a:xfrm>
              <a:custGeom>
                <a:avLst/>
                <a:gdLst/>
                <a:ahLst/>
                <a:cxnLst/>
                <a:rect l="l" t="t" r="r" b="b"/>
                <a:pathLst>
                  <a:path w="4285" h="4285" extrusionOk="0">
                    <a:moveTo>
                      <a:pt x="2142" y="1"/>
                    </a:moveTo>
                    <a:cubicBezTo>
                      <a:pt x="960" y="1"/>
                      <a:pt x="0" y="959"/>
                      <a:pt x="0" y="2143"/>
                    </a:cubicBezTo>
                    <a:cubicBezTo>
                      <a:pt x="0" y="3325"/>
                      <a:pt x="960" y="4285"/>
                      <a:pt x="2142" y="4285"/>
                    </a:cubicBezTo>
                    <a:cubicBezTo>
                      <a:pt x="3325" y="4285"/>
                      <a:pt x="4284" y="3325"/>
                      <a:pt x="4284" y="2143"/>
                    </a:cubicBezTo>
                    <a:cubicBezTo>
                      <a:pt x="4284" y="959"/>
                      <a:pt x="3325" y="1"/>
                      <a:pt x="2142"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2"/>
              <p:cNvSpPr/>
              <p:nvPr/>
            </p:nvSpPr>
            <p:spPr>
              <a:xfrm>
                <a:off x="6213975" y="3049438"/>
                <a:ext cx="111425" cy="111375"/>
              </a:xfrm>
              <a:custGeom>
                <a:avLst/>
                <a:gdLst/>
                <a:ahLst/>
                <a:cxnLst/>
                <a:rect l="l" t="t" r="r" b="b"/>
                <a:pathLst>
                  <a:path w="4457" h="4455" extrusionOk="0">
                    <a:moveTo>
                      <a:pt x="2229" y="171"/>
                    </a:moveTo>
                    <a:cubicBezTo>
                      <a:pt x="3363" y="171"/>
                      <a:pt x="4286" y="1094"/>
                      <a:pt x="4286" y="2228"/>
                    </a:cubicBezTo>
                    <a:cubicBezTo>
                      <a:pt x="4286" y="3362"/>
                      <a:pt x="3363" y="4285"/>
                      <a:pt x="2229" y="4285"/>
                    </a:cubicBezTo>
                    <a:cubicBezTo>
                      <a:pt x="1094" y="4285"/>
                      <a:pt x="172" y="3362"/>
                      <a:pt x="172" y="2228"/>
                    </a:cubicBezTo>
                    <a:cubicBezTo>
                      <a:pt x="172" y="1094"/>
                      <a:pt x="1095" y="171"/>
                      <a:pt x="2229" y="171"/>
                    </a:cubicBezTo>
                    <a:close/>
                    <a:moveTo>
                      <a:pt x="2229" y="1"/>
                    </a:moveTo>
                    <a:cubicBezTo>
                      <a:pt x="1001" y="1"/>
                      <a:pt x="1" y="1000"/>
                      <a:pt x="1" y="2228"/>
                    </a:cubicBezTo>
                    <a:cubicBezTo>
                      <a:pt x="1" y="3456"/>
                      <a:pt x="1001" y="4455"/>
                      <a:pt x="2229" y="4455"/>
                    </a:cubicBezTo>
                    <a:cubicBezTo>
                      <a:pt x="3458" y="4455"/>
                      <a:pt x="4456" y="3456"/>
                      <a:pt x="4456" y="2228"/>
                    </a:cubicBezTo>
                    <a:cubicBezTo>
                      <a:pt x="4456" y="1000"/>
                      <a:pt x="3458"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2"/>
              <p:cNvSpPr/>
              <p:nvPr/>
            </p:nvSpPr>
            <p:spPr>
              <a:xfrm>
                <a:off x="6240100" y="3075513"/>
                <a:ext cx="59175" cy="59225"/>
              </a:xfrm>
              <a:custGeom>
                <a:avLst/>
                <a:gdLst/>
                <a:ahLst/>
                <a:cxnLst/>
                <a:rect l="l" t="t" r="r" b="b"/>
                <a:pathLst>
                  <a:path w="2367" h="2369" extrusionOk="0">
                    <a:moveTo>
                      <a:pt x="1184" y="1"/>
                    </a:moveTo>
                    <a:cubicBezTo>
                      <a:pt x="530" y="1"/>
                      <a:pt x="0" y="530"/>
                      <a:pt x="0" y="1185"/>
                    </a:cubicBezTo>
                    <a:cubicBezTo>
                      <a:pt x="0" y="1838"/>
                      <a:pt x="530" y="2369"/>
                      <a:pt x="1184" y="2369"/>
                    </a:cubicBezTo>
                    <a:cubicBezTo>
                      <a:pt x="1837" y="2369"/>
                      <a:pt x="2367" y="1838"/>
                      <a:pt x="2367" y="1185"/>
                    </a:cubicBezTo>
                    <a:cubicBezTo>
                      <a:pt x="2367" y="530"/>
                      <a:pt x="1837"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2"/>
              <p:cNvSpPr/>
              <p:nvPr/>
            </p:nvSpPr>
            <p:spPr>
              <a:xfrm>
                <a:off x="6407125" y="2988988"/>
                <a:ext cx="201450" cy="183550"/>
              </a:xfrm>
              <a:custGeom>
                <a:avLst/>
                <a:gdLst/>
                <a:ahLst/>
                <a:cxnLst/>
                <a:rect l="l" t="t" r="r" b="b"/>
                <a:pathLst>
                  <a:path w="8058" h="7342" extrusionOk="0">
                    <a:moveTo>
                      <a:pt x="4029" y="0"/>
                    </a:moveTo>
                    <a:cubicBezTo>
                      <a:pt x="3090" y="0"/>
                      <a:pt x="2150" y="359"/>
                      <a:pt x="1434" y="1075"/>
                    </a:cubicBezTo>
                    <a:cubicBezTo>
                      <a:pt x="0" y="2510"/>
                      <a:pt x="0" y="4834"/>
                      <a:pt x="1434" y="6267"/>
                    </a:cubicBezTo>
                    <a:cubicBezTo>
                      <a:pt x="2150" y="6984"/>
                      <a:pt x="3090" y="7342"/>
                      <a:pt x="4029" y="7342"/>
                    </a:cubicBezTo>
                    <a:cubicBezTo>
                      <a:pt x="4968" y="7342"/>
                      <a:pt x="5908" y="6984"/>
                      <a:pt x="6624" y="6267"/>
                    </a:cubicBezTo>
                    <a:cubicBezTo>
                      <a:pt x="8057" y="4834"/>
                      <a:pt x="8057" y="2510"/>
                      <a:pt x="6624" y="1075"/>
                    </a:cubicBezTo>
                    <a:cubicBezTo>
                      <a:pt x="5908" y="359"/>
                      <a:pt x="4968" y="0"/>
                      <a:pt x="4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2"/>
              <p:cNvSpPr/>
              <p:nvPr/>
            </p:nvSpPr>
            <p:spPr>
              <a:xfrm>
                <a:off x="6422500" y="2987013"/>
                <a:ext cx="187550" cy="187550"/>
              </a:xfrm>
              <a:custGeom>
                <a:avLst/>
                <a:gdLst/>
                <a:ahLst/>
                <a:cxnLst/>
                <a:rect l="l" t="t" r="r" b="b"/>
                <a:pathLst>
                  <a:path w="7502" h="7502" extrusionOk="0">
                    <a:moveTo>
                      <a:pt x="3750" y="160"/>
                    </a:moveTo>
                    <a:cubicBezTo>
                      <a:pt x="5731" y="160"/>
                      <a:pt x="7342" y="1771"/>
                      <a:pt x="7342" y="3750"/>
                    </a:cubicBezTo>
                    <a:cubicBezTo>
                      <a:pt x="7342" y="5730"/>
                      <a:pt x="5730" y="7341"/>
                      <a:pt x="3750" y="7341"/>
                    </a:cubicBezTo>
                    <a:cubicBezTo>
                      <a:pt x="1770" y="7341"/>
                      <a:pt x="160" y="5730"/>
                      <a:pt x="160" y="3750"/>
                    </a:cubicBezTo>
                    <a:cubicBezTo>
                      <a:pt x="160" y="1771"/>
                      <a:pt x="1770" y="160"/>
                      <a:pt x="3750" y="160"/>
                    </a:cubicBezTo>
                    <a:close/>
                    <a:moveTo>
                      <a:pt x="3750" y="0"/>
                    </a:moveTo>
                    <a:cubicBezTo>
                      <a:pt x="1682" y="0"/>
                      <a:pt x="0" y="1682"/>
                      <a:pt x="0" y="3750"/>
                    </a:cubicBezTo>
                    <a:cubicBezTo>
                      <a:pt x="0" y="5818"/>
                      <a:pt x="1682" y="7501"/>
                      <a:pt x="3750" y="7501"/>
                    </a:cubicBezTo>
                    <a:cubicBezTo>
                      <a:pt x="5818" y="7501"/>
                      <a:pt x="7501" y="5818"/>
                      <a:pt x="7501" y="3750"/>
                    </a:cubicBezTo>
                    <a:cubicBezTo>
                      <a:pt x="7501" y="1682"/>
                      <a:pt x="5818" y="0"/>
                      <a:pt x="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2"/>
              <p:cNvSpPr/>
              <p:nvPr/>
            </p:nvSpPr>
            <p:spPr>
              <a:xfrm>
                <a:off x="6449325" y="3047513"/>
                <a:ext cx="100225" cy="100225"/>
              </a:xfrm>
              <a:custGeom>
                <a:avLst/>
                <a:gdLst/>
                <a:ahLst/>
                <a:cxnLst/>
                <a:rect l="l" t="t" r="r" b="b"/>
                <a:pathLst>
                  <a:path w="4009" h="4009" extrusionOk="0">
                    <a:moveTo>
                      <a:pt x="2005" y="0"/>
                    </a:moveTo>
                    <a:cubicBezTo>
                      <a:pt x="898" y="0"/>
                      <a:pt x="1" y="897"/>
                      <a:pt x="1" y="2004"/>
                    </a:cubicBezTo>
                    <a:cubicBezTo>
                      <a:pt x="1" y="3111"/>
                      <a:pt x="898" y="4008"/>
                      <a:pt x="2005" y="4008"/>
                    </a:cubicBezTo>
                    <a:cubicBezTo>
                      <a:pt x="3111" y="4008"/>
                      <a:pt x="4009" y="3111"/>
                      <a:pt x="4009" y="2004"/>
                    </a:cubicBezTo>
                    <a:cubicBezTo>
                      <a:pt x="4009" y="897"/>
                      <a:pt x="3111" y="0"/>
                      <a:pt x="2005" y="0"/>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2"/>
              <p:cNvSpPr/>
              <p:nvPr/>
            </p:nvSpPr>
            <p:spPr>
              <a:xfrm>
                <a:off x="6438925" y="3045488"/>
                <a:ext cx="104200" cy="104225"/>
              </a:xfrm>
              <a:custGeom>
                <a:avLst/>
                <a:gdLst/>
                <a:ahLst/>
                <a:cxnLst/>
                <a:rect l="l" t="t" r="r" b="b"/>
                <a:pathLst>
                  <a:path w="4168" h="4169" extrusionOk="0">
                    <a:moveTo>
                      <a:pt x="2084" y="160"/>
                    </a:moveTo>
                    <a:cubicBezTo>
                      <a:pt x="3145" y="160"/>
                      <a:pt x="4009" y="1024"/>
                      <a:pt x="4009" y="2085"/>
                    </a:cubicBezTo>
                    <a:cubicBezTo>
                      <a:pt x="4009" y="3145"/>
                      <a:pt x="3145" y="4009"/>
                      <a:pt x="2084" y="4009"/>
                    </a:cubicBezTo>
                    <a:cubicBezTo>
                      <a:pt x="1024" y="4009"/>
                      <a:pt x="160" y="3145"/>
                      <a:pt x="160" y="2085"/>
                    </a:cubicBezTo>
                    <a:cubicBezTo>
                      <a:pt x="160" y="1024"/>
                      <a:pt x="1024" y="160"/>
                      <a:pt x="2084" y="160"/>
                    </a:cubicBezTo>
                    <a:close/>
                    <a:moveTo>
                      <a:pt x="2084" y="1"/>
                    </a:moveTo>
                    <a:cubicBezTo>
                      <a:pt x="936" y="1"/>
                      <a:pt x="1" y="936"/>
                      <a:pt x="1" y="2085"/>
                    </a:cubicBezTo>
                    <a:cubicBezTo>
                      <a:pt x="1" y="3233"/>
                      <a:pt x="936" y="4168"/>
                      <a:pt x="2084" y="4168"/>
                    </a:cubicBezTo>
                    <a:cubicBezTo>
                      <a:pt x="3233" y="4168"/>
                      <a:pt x="4168" y="3233"/>
                      <a:pt x="4168" y="2085"/>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2"/>
              <p:cNvSpPr/>
              <p:nvPr/>
            </p:nvSpPr>
            <p:spPr>
              <a:xfrm>
                <a:off x="6463325" y="3072888"/>
                <a:ext cx="55400" cy="55400"/>
              </a:xfrm>
              <a:custGeom>
                <a:avLst/>
                <a:gdLst/>
                <a:ahLst/>
                <a:cxnLst/>
                <a:rect l="l" t="t" r="r" b="b"/>
                <a:pathLst>
                  <a:path w="2216" h="2216" extrusionOk="0">
                    <a:moveTo>
                      <a:pt x="1108" y="1"/>
                    </a:moveTo>
                    <a:cubicBezTo>
                      <a:pt x="497" y="1"/>
                      <a:pt x="1" y="497"/>
                      <a:pt x="1" y="1109"/>
                    </a:cubicBezTo>
                    <a:cubicBezTo>
                      <a:pt x="1" y="1721"/>
                      <a:pt x="497" y="2216"/>
                      <a:pt x="1108" y="2216"/>
                    </a:cubicBezTo>
                    <a:cubicBezTo>
                      <a:pt x="1719" y="2216"/>
                      <a:pt x="2216" y="1721"/>
                      <a:pt x="2216" y="1109"/>
                    </a:cubicBezTo>
                    <a:cubicBezTo>
                      <a:pt x="2216" y="497"/>
                      <a:pt x="1719"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2"/>
              <p:cNvSpPr/>
              <p:nvPr/>
            </p:nvSpPr>
            <p:spPr>
              <a:xfrm>
                <a:off x="6386250" y="3129113"/>
                <a:ext cx="222400" cy="173950"/>
              </a:xfrm>
              <a:custGeom>
                <a:avLst/>
                <a:gdLst/>
                <a:ahLst/>
                <a:cxnLst/>
                <a:rect l="l" t="t" r="r" b="b"/>
                <a:pathLst>
                  <a:path w="8896" h="6958" extrusionOk="0">
                    <a:moveTo>
                      <a:pt x="4449" y="0"/>
                    </a:moveTo>
                    <a:cubicBezTo>
                      <a:pt x="1992" y="0"/>
                      <a:pt x="1" y="1991"/>
                      <a:pt x="1" y="4447"/>
                    </a:cubicBezTo>
                    <a:cubicBezTo>
                      <a:pt x="1" y="6903"/>
                      <a:pt x="1109" y="6958"/>
                      <a:pt x="3565" y="6958"/>
                    </a:cubicBezTo>
                    <a:cubicBezTo>
                      <a:pt x="6021" y="6958"/>
                      <a:pt x="8895" y="6903"/>
                      <a:pt x="8895" y="4447"/>
                    </a:cubicBezTo>
                    <a:cubicBezTo>
                      <a:pt x="8895" y="1991"/>
                      <a:pt x="6905" y="0"/>
                      <a:pt x="4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2"/>
              <p:cNvSpPr/>
              <p:nvPr/>
            </p:nvSpPr>
            <p:spPr>
              <a:xfrm>
                <a:off x="6401675" y="3129088"/>
                <a:ext cx="207150" cy="112600"/>
              </a:xfrm>
              <a:custGeom>
                <a:avLst/>
                <a:gdLst/>
                <a:ahLst/>
                <a:cxnLst/>
                <a:rect l="l" t="t" r="r" b="b"/>
                <a:pathLst>
                  <a:path w="8286" h="4504" extrusionOk="0">
                    <a:moveTo>
                      <a:pt x="3828" y="1"/>
                    </a:moveTo>
                    <a:cubicBezTo>
                      <a:pt x="2320" y="1"/>
                      <a:pt x="987" y="753"/>
                      <a:pt x="184" y="1902"/>
                    </a:cubicBezTo>
                    <a:cubicBezTo>
                      <a:pt x="0" y="2163"/>
                      <a:pt x="216" y="2461"/>
                      <a:pt x="473" y="2461"/>
                    </a:cubicBezTo>
                    <a:cubicBezTo>
                      <a:pt x="546" y="2461"/>
                      <a:pt x="622" y="2437"/>
                      <a:pt x="694" y="2382"/>
                    </a:cubicBezTo>
                    <a:cubicBezTo>
                      <a:pt x="1447" y="1794"/>
                      <a:pt x="2392" y="1443"/>
                      <a:pt x="3422" y="1443"/>
                    </a:cubicBezTo>
                    <a:cubicBezTo>
                      <a:pt x="5307" y="1443"/>
                      <a:pt x="6916" y="2617"/>
                      <a:pt x="7562" y="4273"/>
                    </a:cubicBezTo>
                    <a:cubicBezTo>
                      <a:pt x="7624" y="4433"/>
                      <a:pt x="7756" y="4503"/>
                      <a:pt x="7889" y="4503"/>
                    </a:cubicBezTo>
                    <a:cubicBezTo>
                      <a:pt x="8087" y="4503"/>
                      <a:pt x="8286" y="4347"/>
                      <a:pt x="8259" y="4094"/>
                    </a:cubicBezTo>
                    <a:cubicBezTo>
                      <a:pt x="8257" y="4080"/>
                      <a:pt x="8255" y="4065"/>
                      <a:pt x="8254" y="4050"/>
                    </a:cubicBezTo>
                    <a:cubicBezTo>
                      <a:pt x="7997" y="1841"/>
                      <a:pt x="6179" y="64"/>
                      <a:pt x="3956" y="3"/>
                    </a:cubicBezTo>
                    <a:cubicBezTo>
                      <a:pt x="3913" y="2"/>
                      <a:pt x="3870" y="1"/>
                      <a:pt x="382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2"/>
              <p:cNvSpPr/>
              <p:nvPr/>
            </p:nvSpPr>
            <p:spPr>
              <a:xfrm>
                <a:off x="6151125" y="2947013"/>
                <a:ext cx="459650" cy="363525"/>
              </a:xfrm>
              <a:custGeom>
                <a:avLst/>
                <a:gdLst/>
                <a:ahLst/>
                <a:cxnLst/>
                <a:rect l="l" t="t" r="r" b="b"/>
                <a:pathLst>
                  <a:path w="18386" h="14541" extrusionOk="0">
                    <a:moveTo>
                      <a:pt x="7811" y="0"/>
                    </a:moveTo>
                    <a:cubicBezTo>
                      <a:pt x="7805" y="0"/>
                      <a:pt x="7799" y="1"/>
                      <a:pt x="7793" y="2"/>
                    </a:cubicBezTo>
                    <a:cubicBezTo>
                      <a:pt x="1" y="1672"/>
                      <a:pt x="63" y="7831"/>
                      <a:pt x="450" y="10399"/>
                    </a:cubicBezTo>
                    <a:cubicBezTo>
                      <a:pt x="699" y="12045"/>
                      <a:pt x="1481" y="13032"/>
                      <a:pt x="2982" y="13601"/>
                    </a:cubicBezTo>
                    <a:cubicBezTo>
                      <a:pt x="5021" y="14375"/>
                      <a:pt x="7207" y="14541"/>
                      <a:pt x="8707" y="14541"/>
                    </a:cubicBezTo>
                    <a:cubicBezTo>
                      <a:pt x="9823" y="14541"/>
                      <a:pt x="10559" y="14450"/>
                      <a:pt x="10571" y="14447"/>
                    </a:cubicBezTo>
                    <a:cubicBezTo>
                      <a:pt x="15756" y="14447"/>
                      <a:pt x="18385" y="13533"/>
                      <a:pt x="18385" y="11731"/>
                    </a:cubicBezTo>
                    <a:cubicBezTo>
                      <a:pt x="18385" y="9232"/>
                      <a:pt x="16352" y="7199"/>
                      <a:pt x="13861" y="7199"/>
                    </a:cubicBezTo>
                    <a:lnTo>
                      <a:pt x="13860" y="7199"/>
                    </a:lnTo>
                    <a:cubicBezTo>
                      <a:pt x="13857" y="7199"/>
                      <a:pt x="13808" y="7195"/>
                      <a:pt x="13723" y="7195"/>
                    </a:cubicBezTo>
                    <a:cubicBezTo>
                      <a:pt x="13229" y="7195"/>
                      <a:pt x="11500" y="7323"/>
                      <a:pt x="10262" y="8972"/>
                    </a:cubicBezTo>
                    <a:cubicBezTo>
                      <a:pt x="10234" y="9010"/>
                      <a:pt x="10242" y="9064"/>
                      <a:pt x="10278" y="9092"/>
                    </a:cubicBezTo>
                    <a:cubicBezTo>
                      <a:pt x="10294" y="9104"/>
                      <a:pt x="10312" y="9109"/>
                      <a:pt x="10330" y="9109"/>
                    </a:cubicBezTo>
                    <a:cubicBezTo>
                      <a:pt x="10357" y="9109"/>
                      <a:pt x="10382" y="9097"/>
                      <a:pt x="10398" y="9076"/>
                    </a:cubicBezTo>
                    <a:cubicBezTo>
                      <a:pt x="11590" y="7486"/>
                      <a:pt x="13253" y="7365"/>
                      <a:pt x="13725" y="7365"/>
                    </a:cubicBezTo>
                    <a:cubicBezTo>
                      <a:pt x="13804" y="7365"/>
                      <a:pt x="13850" y="7369"/>
                      <a:pt x="13854" y="7369"/>
                    </a:cubicBezTo>
                    <a:cubicBezTo>
                      <a:pt x="16258" y="7369"/>
                      <a:pt x="18215" y="9326"/>
                      <a:pt x="18215" y="11731"/>
                    </a:cubicBezTo>
                    <a:cubicBezTo>
                      <a:pt x="18215" y="12892"/>
                      <a:pt x="16888" y="14277"/>
                      <a:pt x="10559" y="14278"/>
                    </a:cubicBezTo>
                    <a:cubicBezTo>
                      <a:pt x="10542" y="14280"/>
                      <a:pt x="9813" y="14371"/>
                      <a:pt x="8709" y="14371"/>
                    </a:cubicBezTo>
                    <a:cubicBezTo>
                      <a:pt x="7223" y="14371"/>
                      <a:pt x="5059" y="14207"/>
                      <a:pt x="3043" y="13442"/>
                    </a:cubicBezTo>
                    <a:cubicBezTo>
                      <a:pt x="1605" y="12897"/>
                      <a:pt x="857" y="11951"/>
                      <a:pt x="619" y="10375"/>
                    </a:cubicBezTo>
                    <a:cubicBezTo>
                      <a:pt x="238" y="7852"/>
                      <a:pt x="178" y="1808"/>
                      <a:pt x="7830" y="169"/>
                    </a:cubicBezTo>
                    <a:cubicBezTo>
                      <a:pt x="7875" y="160"/>
                      <a:pt x="7904" y="114"/>
                      <a:pt x="7895" y="69"/>
                    </a:cubicBezTo>
                    <a:cubicBezTo>
                      <a:pt x="7886" y="27"/>
                      <a:pt x="7852" y="0"/>
                      <a:pt x="7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2"/>
              <p:cNvSpPr/>
              <p:nvPr/>
            </p:nvSpPr>
            <p:spPr>
              <a:xfrm>
                <a:off x="6469925" y="3210938"/>
                <a:ext cx="29950" cy="17775"/>
              </a:xfrm>
              <a:custGeom>
                <a:avLst/>
                <a:gdLst/>
                <a:ahLst/>
                <a:cxnLst/>
                <a:rect l="l" t="t" r="r" b="b"/>
                <a:pathLst>
                  <a:path w="1198" h="711" extrusionOk="0">
                    <a:moveTo>
                      <a:pt x="98" y="0"/>
                    </a:moveTo>
                    <a:cubicBezTo>
                      <a:pt x="67" y="0"/>
                      <a:pt x="38" y="17"/>
                      <a:pt x="24" y="46"/>
                    </a:cubicBezTo>
                    <a:cubicBezTo>
                      <a:pt x="1" y="87"/>
                      <a:pt x="16" y="138"/>
                      <a:pt x="59" y="161"/>
                    </a:cubicBezTo>
                    <a:lnTo>
                      <a:pt x="1061" y="700"/>
                    </a:lnTo>
                    <a:cubicBezTo>
                      <a:pt x="1073" y="708"/>
                      <a:pt x="1086" y="711"/>
                      <a:pt x="1100" y="711"/>
                    </a:cubicBezTo>
                    <a:cubicBezTo>
                      <a:pt x="1130" y="711"/>
                      <a:pt x="1161" y="694"/>
                      <a:pt x="1176" y="665"/>
                    </a:cubicBezTo>
                    <a:cubicBezTo>
                      <a:pt x="1197" y="624"/>
                      <a:pt x="1182" y="573"/>
                      <a:pt x="1141" y="550"/>
                    </a:cubicBezTo>
                    <a:lnTo>
                      <a:pt x="139" y="11"/>
                    </a:lnTo>
                    <a:cubicBezTo>
                      <a:pt x="126" y="4"/>
                      <a:pt x="112"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2"/>
              <p:cNvSpPr/>
              <p:nvPr/>
            </p:nvSpPr>
            <p:spPr>
              <a:xfrm>
                <a:off x="6566225" y="3195888"/>
                <a:ext cx="17300" cy="29900"/>
              </a:xfrm>
              <a:custGeom>
                <a:avLst/>
                <a:gdLst/>
                <a:ahLst/>
                <a:cxnLst/>
                <a:rect l="l" t="t" r="r" b="b"/>
                <a:pathLst>
                  <a:path w="692" h="1196" extrusionOk="0">
                    <a:moveTo>
                      <a:pt x="595" y="1"/>
                    </a:moveTo>
                    <a:cubicBezTo>
                      <a:pt x="564" y="1"/>
                      <a:pt x="532" y="18"/>
                      <a:pt x="518" y="48"/>
                    </a:cubicBezTo>
                    <a:lnTo>
                      <a:pt x="22" y="1073"/>
                    </a:lnTo>
                    <a:cubicBezTo>
                      <a:pt x="0" y="1115"/>
                      <a:pt x="19" y="1166"/>
                      <a:pt x="61" y="1187"/>
                    </a:cubicBezTo>
                    <a:cubicBezTo>
                      <a:pt x="73" y="1193"/>
                      <a:pt x="86" y="1196"/>
                      <a:pt x="99" y="1196"/>
                    </a:cubicBezTo>
                    <a:cubicBezTo>
                      <a:pt x="130" y="1196"/>
                      <a:pt x="160" y="1178"/>
                      <a:pt x="175" y="1147"/>
                    </a:cubicBezTo>
                    <a:lnTo>
                      <a:pt x="670" y="123"/>
                    </a:lnTo>
                    <a:cubicBezTo>
                      <a:pt x="691" y="80"/>
                      <a:pt x="673" y="30"/>
                      <a:pt x="631" y="9"/>
                    </a:cubicBezTo>
                    <a:cubicBezTo>
                      <a:pt x="619" y="3"/>
                      <a:pt x="607"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2"/>
              <p:cNvSpPr/>
              <p:nvPr/>
            </p:nvSpPr>
            <p:spPr>
              <a:xfrm>
                <a:off x="6383925" y="2941013"/>
                <a:ext cx="143075" cy="50150"/>
              </a:xfrm>
              <a:custGeom>
                <a:avLst/>
                <a:gdLst/>
                <a:ahLst/>
                <a:cxnLst/>
                <a:rect l="l" t="t" r="r" b="b"/>
                <a:pathLst>
                  <a:path w="5723" h="2006" extrusionOk="0">
                    <a:moveTo>
                      <a:pt x="92" y="0"/>
                    </a:moveTo>
                    <a:cubicBezTo>
                      <a:pt x="52" y="0"/>
                      <a:pt x="15" y="31"/>
                      <a:pt x="9" y="72"/>
                    </a:cubicBezTo>
                    <a:cubicBezTo>
                      <a:pt x="1" y="119"/>
                      <a:pt x="33" y="161"/>
                      <a:pt x="80" y="170"/>
                    </a:cubicBezTo>
                    <a:cubicBezTo>
                      <a:pt x="125" y="178"/>
                      <a:pt x="4797" y="964"/>
                      <a:pt x="5559" y="1971"/>
                    </a:cubicBezTo>
                    <a:cubicBezTo>
                      <a:pt x="5575" y="1994"/>
                      <a:pt x="5600" y="2006"/>
                      <a:pt x="5626" y="2006"/>
                    </a:cubicBezTo>
                    <a:cubicBezTo>
                      <a:pt x="5644" y="2006"/>
                      <a:pt x="5662" y="2000"/>
                      <a:pt x="5677" y="1988"/>
                    </a:cubicBezTo>
                    <a:cubicBezTo>
                      <a:pt x="5715" y="1959"/>
                      <a:pt x="5723" y="1906"/>
                      <a:pt x="5694" y="1868"/>
                    </a:cubicBezTo>
                    <a:cubicBezTo>
                      <a:pt x="4892" y="808"/>
                      <a:pt x="302" y="34"/>
                      <a:pt x="107" y="2"/>
                    </a:cubicBezTo>
                    <a:cubicBezTo>
                      <a:pt x="102" y="1"/>
                      <a:pt x="97" y="0"/>
                      <a:pt x="92"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2"/>
              <p:cNvSpPr/>
              <p:nvPr/>
            </p:nvSpPr>
            <p:spPr>
              <a:xfrm>
                <a:off x="6422075" y="2839038"/>
                <a:ext cx="70550" cy="88250"/>
              </a:xfrm>
              <a:custGeom>
                <a:avLst/>
                <a:gdLst/>
                <a:ahLst/>
                <a:cxnLst/>
                <a:rect l="l" t="t" r="r" b="b"/>
                <a:pathLst>
                  <a:path w="2822" h="3530" extrusionOk="0">
                    <a:moveTo>
                      <a:pt x="2736" y="1"/>
                    </a:moveTo>
                    <a:cubicBezTo>
                      <a:pt x="2731" y="1"/>
                      <a:pt x="2727" y="1"/>
                      <a:pt x="2723" y="2"/>
                    </a:cubicBezTo>
                    <a:cubicBezTo>
                      <a:pt x="524" y="245"/>
                      <a:pt x="13" y="3401"/>
                      <a:pt x="8" y="3433"/>
                    </a:cubicBezTo>
                    <a:cubicBezTo>
                      <a:pt x="1" y="3478"/>
                      <a:pt x="34" y="3522"/>
                      <a:pt x="80" y="3530"/>
                    </a:cubicBezTo>
                    <a:lnTo>
                      <a:pt x="93" y="3530"/>
                    </a:lnTo>
                    <a:cubicBezTo>
                      <a:pt x="134" y="3530"/>
                      <a:pt x="171" y="3499"/>
                      <a:pt x="177" y="3459"/>
                    </a:cubicBezTo>
                    <a:cubicBezTo>
                      <a:pt x="181" y="3428"/>
                      <a:pt x="673" y="401"/>
                      <a:pt x="2741" y="170"/>
                    </a:cubicBezTo>
                    <a:cubicBezTo>
                      <a:pt x="2788" y="166"/>
                      <a:pt x="2821" y="123"/>
                      <a:pt x="2817" y="76"/>
                    </a:cubicBezTo>
                    <a:cubicBezTo>
                      <a:pt x="2811" y="35"/>
                      <a:pt x="2779"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2"/>
              <p:cNvSpPr/>
              <p:nvPr/>
            </p:nvSpPr>
            <p:spPr>
              <a:xfrm>
                <a:off x="6340975" y="2821038"/>
                <a:ext cx="46625" cy="106300"/>
              </a:xfrm>
              <a:custGeom>
                <a:avLst/>
                <a:gdLst/>
                <a:ahLst/>
                <a:cxnLst/>
                <a:rect l="l" t="t" r="r" b="b"/>
                <a:pathLst>
                  <a:path w="1865" h="4252" extrusionOk="0">
                    <a:moveTo>
                      <a:pt x="99" y="1"/>
                    </a:moveTo>
                    <a:cubicBezTo>
                      <a:pt x="68" y="1"/>
                      <a:pt x="37" y="19"/>
                      <a:pt x="22" y="49"/>
                    </a:cubicBezTo>
                    <a:cubicBezTo>
                      <a:pt x="0" y="90"/>
                      <a:pt x="17" y="142"/>
                      <a:pt x="60" y="163"/>
                    </a:cubicBezTo>
                    <a:cubicBezTo>
                      <a:pt x="1440" y="852"/>
                      <a:pt x="1690" y="4139"/>
                      <a:pt x="1692" y="4171"/>
                    </a:cubicBezTo>
                    <a:cubicBezTo>
                      <a:pt x="1696" y="4216"/>
                      <a:pt x="1733" y="4251"/>
                      <a:pt x="1777" y="4251"/>
                    </a:cubicBezTo>
                    <a:cubicBezTo>
                      <a:pt x="1780" y="4251"/>
                      <a:pt x="1781" y="4250"/>
                      <a:pt x="1783" y="4250"/>
                    </a:cubicBezTo>
                    <a:cubicBezTo>
                      <a:pt x="1830" y="4247"/>
                      <a:pt x="1865" y="4206"/>
                      <a:pt x="1862" y="4159"/>
                    </a:cubicBezTo>
                    <a:cubicBezTo>
                      <a:pt x="1853" y="4021"/>
                      <a:pt x="1602" y="743"/>
                      <a:pt x="136" y="10"/>
                    </a:cubicBezTo>
                    <a:cubicBezTo>
                      <a:pt x="124" y="4"/>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2"/>
              <p:cNvSpPr/>
              <p:nvPr/>
            </p:nvSpPr>
            <p:spPr>
              <a:xfrm>
                <a:off x="6272000" y="2872063"/>
                <a:ext cx="70825" cy="52275"/>
              </a:xfrm>
              <a:custGeom>
                <a:avLst/>
                <a:gdLst/>
                <a:ahLst/>
                <a:cxnLst/>
                <a:rect l="l" t="t" r="r" b="b"/>
                <a:pathLst>
                  <a:path w="2833" h="2091" extrusionOk="0">
                    <a:moveTo>
                      <a:pt x="98" y="0"/>
                    </a:moveTo>
                    <a:cubicBezTo>
                      <a:pt x="63" y="0"/>
                      <a:pt x="28" y="23"/>
                      <a:pt x="16" y="58"/>
                    </a:cubicBezTo>
                    <a:cubicBezTo>
                      <a:pt x="1" y="103"/>
                      <a:pt x="25" y="150"/>
                      <a:pt x="71" y="165"/>
                    </a:cubicBezTo>
                    <a:cubicBezTo>
                      <a:pt x="1470" y="632"/>
                      <a:pt x="2659" y="2045"/>
                      <a:pt x="2671" y="2059"/>
                    </a:cubicBezTo>
                    <a:cubicBezTo>
                      <a:pt x="2688" y="2078"/>
                      <a:pt x="2712" y="2090"/>
                      <a:pt x="2737" y="2090"/>
                    </a:cubicBezTo>
                    <a:cubicBezTo>
                      <a:pt x="2756" y="2090"/>
                      <a:pt x="2775" y="2083"/>
                      <a:pt x="2791" y="2071"/>
                    </a:cubicBezTo>
                    <a:cubicBezTo>
                      <a:pt x="2828" y="2040"/>
                      <a:pt x="2832" y="1986"/>
                      <a:pt x="2802" y="1951"/>
                    </a:cubicBezTo>
                    <a:cubicBezTo>
                      <a:pt x="2752" y="1890"/>
                      <a:pt x="1571" y="486"/>
                      <a:pt x="124" y="5"/>
                    </a:cubicBezTo>
                    <a:cubicBezTo>
                      <a:pt x="115" y="1"/>
                      <a:pt x="106"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2"/>
              <p:cNvSpPr/>
              <p:nvPr/>
            </p:nvSpPr>
            <p:spPr>
              <a:xfrm>
                <a:off x="6270225" y="3201113"/>
                <a:ext cx="50400" cy="50375"/>
              </a:xfrm>
              <a:custGeom>
                <a:avLst/>
                <a:gdLst/>
                <a:ahLst/>
                <a:cxnLst/>
                <a:rect l="l" t="t" r="r" b="b"/>
                <a:pathLst>
                  <a:path w="2016" h="2015" extrusionOk="0">
                    <a:moveTo>
                      <a:pt x="1007" y="0"/>
                    </a:moveTo>
                    <a:cubicBezTo>
                      <a:pt x="451" y="0"/>
                      <a:pt x="1" y="451"/>
                      <a:pt x="1" y="1007"/>
                    </a:cubicBezTo>
                    <a:cubicBezTo>
                      <a:pt x="1" y="1564"/>
                      <a:pt x="451" y="2015"/>
                      <a:pt x="1007" y="2015"/>
                    </a:cubicBezTo>
                    <a:cubicBezTo>
                      <a:pt x="1564" y="2015"/>
                      <a:pt x="2015" y="1564"/>
                      <a:pt x="2015" y="1007"/>
                    </a:cubicBezTo>
                    <a:cubicBezTo>
                      <a:pt x="2015" y="451"/>
                      <a:pt x="1564" y="0"/>
                      <a:pt x="10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2"/>
              <p:cNvSpPr/>
              <p:nvPr/>
            </p:nvSpPr>
            <p:spPr>
              <a:xfrm>
                <a:off x="6598975" y="3126988"/>
                <a:ext cx="16450" cy="76275"/>
              </a:xfrm>
              <a:custGeom>
                <a:avLst/>
                <a:gdLst/>
                <a:ahLst/>
                <a:cxnLst/>
                <a:rect l="l" t="t" r="r" b="b"/>
                <a:pathLst>
                  <a:path w="658" h="3051" extrusionOk="0">
                    <a:moveTo>
                      <a:pt x="215" y="1"/>
                    </a:moveTo>
                    <a:cubicBezTo>
                      <a:pt x="206" y="1"/>
                      <a:pt x="197" y="2"/>
                      <a:pt x="187" y="5"/>
                    </a:cubicBezTo>
                    <a:cubicBezTo>
                      <a:pt x="143" y="18"/>
                      <a:pt x="119" y="67"/>
                      <a:pt x="134" y="113"/>
                    </a:cubicBezTo>
                    <a:cubicBezTo>
                      <a:pt x="137" y="122"/>
                      <a:pt x="479" y="1192"/>
                      <a:pt x="13" y="2942"/>
                    </a:cubicBezTo>
                    <a:cubicBezTo>
                      <a:pt x="1" y="2988"/>
                      <a:pt x="28" y="3033"/>
                      <a:pt x="74" y="3047"/>
                    </a:cubicBezTo>
                    <a:cubicBezTo>
                      <a:pt x="80" y="3049"/>
                      <a:pt x="87" y="3049"/>
                      <a:pt x="95" y="3049"/>
                    </a:cubicBezTo>
                    <a:lnTo>
                      <a:pt x="95" y="3050"/>
                    </a:lnTo>
                    <a:cubicBezTo>
                      <a:pt x="133" y="3050"/>
                      <a:pt x="166" y="3024"/>
                      <a:pt x="177" y="2986"/>
                    </a:cubicBezTo>
                    <a:cubicBezTo>
                      <a:pt x="658" y="1183"/>
                      <a:pt x="310" y="103"/>
                      <a:pt x="295" y="58"/>
                    </a:cubicBezTo>
                    <a:cubicBezTo>
                      <a:pt x="284" y="23"/>
                      <a:pt x="252" y="1"/>
                      <a:pt x="21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2"/>
              <p:cNvSpPr/>
              <p:nvPr/>
            </p:nvSpPr>
            <p:spPr>
              <a:xfrm>
                <a:off x="6323050" y="3246938"/>
                <a:ext cx="99900" cy="25000"/>
              </a:xfrm>
              <a:custGeom>
                <a:avLst/>
                <a:gdLst/>
                <a:ahLst/>
                <a:cxnLst/>
                <a:rect l="l" t="t" r="r" b="b"/>
                <a:pathLst>
                  <a:path w="3996" h="1000" extrusionOk="0">
                    <a:moveTo>
                      <a:pt x="93" y="0"/>
                    </a:moveTo>
                    <a:cubicBezTo>
                      <a:pt x="71" y="0"/>
                      <a:pt x="49" y="9"/>
                      <a:pt x="33" y="25"/>
                    </a:cubicBezTo>
                    <a:cubicBezTo>
                      <a:pt x="1" y="59"/>
                      <a:pt x="1" y="113"/>
                      <a:pt x="33" y="147"/>
                    </a:cubicBezTo>
                    <a:cubicBezTo>
                      <a:pt x="678" y="790"/>
                      <a:pt x="1350" y="1000"/>
                      <a:pt x="1953" y="1000"/>
                    </a:cubicBezTo>
                    <a:lnTo>
                      <a:pt x="1953" y="998"/>
                    </a:lnTo>
                    <a:cubicBezTo>
                      <a:pt x="3067" y="998"/>
                      <a:pt x="3942" y="285"/>
                      <a:pt x="3954" y="273"/>
                    </a:cubicBezTo>
                    <a:cubicBezTo>
                      <a:pt x="3990" y="242"/>
                      <a:pt x="3995" y="189"/>
                      <a:pt x="3966" y="153"/>
                    </a:cubicBezTo>
                    <a:cubicBezTo>
                      <a:pt x="3949" y="133"/>
                      <a:pt x="3925" y="122"/>
                      <a:pt x="3900" y="122"/>
                    </a:cubicBezTo>
                    <a:cubicBezTo>
                      <a:pt x="3881" y="122"/>
                      <a:pt x="3862" y="129"/>
                      <a:pt x="3846" y="142"/>
                    </a:cubicBezTo>
                    <a:cubicBezTo>
                      <a:pt x="3794" y="185"/>
                      <a:pt x="2992" y="838"/>
                      <a:pt x="1968" y="838"/>
                    </a:cubicBezTo>
                    <a:cubicBezTo>
                      <a:pt x="1402" y="838"/>
                      <a:pt x="767" y="638"/>
                      <a:pt x="154" y="25"/>
                    </a:cubicBezTo>
                    <a:cubicBezTo>
                      <a:pt x="137" y="9"/>
                      <a:pt x="115"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2"/>
              <p:cNvSpPr/>
              <p:nvPr/>
            </p:nvSpPr>
            <p:spPr>
              <a:xfrm>
                <a:off x="6142450" y="3363013"/>
                <a:ext cx="427400" cy="535425"/>
              </a:xfrm>
              <a:custGeom>
                <a:avLst/>
                <a:gdLst/>
                <a:ahLst/>
                <a:cxnLst/>
                <a:rect l="l" t="t" r="r" b="b"/>
                <a:pathLst>
                  <a:path w="17096" h="21417" extrusionOk="0">
                    <a:moveTo>
                      <a:pt x="8549" y="0"/>
                    </a:moveTo>
                    <a:cubicBezTo>
                      <a:pt x="3827" y="0"/>
                      <a:pt x="0" y="7793"/>
                      <a:pt x="0" y="12640"/>
                    </a:cubicBezTo>
                    <a:cubicBezTo>
                      <a:pt x="0" y="17486"/>
                      <a:pt x="3827" y="21417"/>
                      <a:pt x="8549" y="21417"/>
                    </a:cubicBezTo>
                    <a:cubicBezTo>
                      <a:pt x="13269" y="21417"/>
                      <a:pt x="17096" y="17486"/>
                      <a:pt x="17096" y="12640"/>
                    </a:cubicBezTo>
                    <a:cubicBezTo>
                      <a:pt x="17096" y="7793"/>
                      <a:pt x="13269" y="0"/>
                      <a:pt x="8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2"/>
              <p:cNvSpPr/>
              <p:nvPr/>
            </p:nvSpPr>
            <p:spPr>
              <a:xfrm>
                <a:off x="6140325" y="3373938"/>
                <a:ext cx="431650" cy="526625"/>
              </a:xfrm>
              <a:custGeom>
                <a:avLst/>
                <a:gdLst/>
                <a:ahLst/>
                <a:cxnLst/>
                <a:rect l="l" t="t" r="r" b="b"/>
                <a:pathLst>
                  <a:path w="17266" h="21065" extrusionOk="0">
                    <a:moveTo>
                      <a:pt x="10757" y="1"/>
                    </a:moveTo>
                    <a:cubicBezTo>
                      <a:pt x="10726" y="1"/>
                      <a:pt x="10695" y="19"/>
                      <a:pt x="10680" y="49"/>
                    </a:cubicBezTo>
                    <a:cubicBezTo>
                      <a:pt x="10659" y="90"/>
                      <a:pt x="10677" y="142"/>
                      <a:pt x="10720" y="163"/>
                    </a:cubicBezTo>
                    <a:cubicBezTo>
                      <a:pt x="14310" y="1938"/>
                      <a:pt x="17096" y="8092"/>
                      <a:pt x="17096" y="12203"/>
                    </a:cubicBezTo>
                    <a:cubicBezTo>
                      <a:pt x="17096" y="16995"/>
                      <a:pt x="13299" y="20893"/>
                      <a:pt x="8634" y="20893"/>
                    </a:cubicBezTo>
                    <a:cubicBezTo>
                      <a:pt x="3967" y="20893"/>
                      <a:pt x="170" y="16996"/>
                      <a:pt x="170" y="12203"/>
                    </a:cubicBezTo>
                    <a:cubicBezTo>
                      <a:pt x="170" y="8455"/>
                      <a:pt x="2520" y="2744"/>
                      <a:pt x="5893" y="538"/>
                    </a:cubicBezTo>
                    <a:cubicBezTo>
                      <a:pt x="5933" y="512"/>
                      <a:pt x="5944" y="461"/>
                      <a:pt x="5918" y="421"/>
                    </a:cubicBezTo>
                    <a:cubicBezTo>
                      <a:pt x="5901" y="396"/>
                      <a:pt x="5873" y="382"/>
                      <a:pt x="5845" y="382"/>
                    </a:cubicBezTo>
                    <a:cubicBezTo>
                      <a:pt x="5829" y="382"/>
                      <a:pt x="5813" y="387"/>
                      <a:pt x="5799" y="395"/>
                    </a:cubicBezTo>
                    <a:cubicBezTo>
                      <a:pt x="2382" y="2632"/>
                      <a:pt x="0" y="8413"/>
                      <a:pt x="0" y="12203"/>
                    </a:cubicBezTo>
                    <a:cubicBezTo>
                      <a:pt x="0" y="17089"/>
                      <a:pt x="3873" y="21065"/>
                      <a:pt x="8634" y="21065"/>
                    </a:cubicBezTo>
                    <a:cubicBezTo>
                      <a:pt x="13393" y="21065"/>
                      <a:pt x="17266" y="17089"/>
                      <a:pt x="17266" y="12203"/>
                    </a:cubicBezTo>
                    <a:cubicBezTo>
                      <a:pt x="17266" y="7957"/>
                      <a:pt x="14498"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2"/>
              <p:cNvSpPr/>
              <p:nvPr/>
            </p:nvSpPr>
            <p:spPr>
              <a:xfrm>
                <a:off x="6142450" y="3380763"/>
                <a:ext cx="427400" cy="517675"/>
              </a:xfrm>
              <a:custGeom>
                <a:avLst/>
                <a:gdLst/>
                <a:ahLst/>
                <a:cxnLst/>
                <a:rect l="l" t="t" r="r" b="b"/>
                <a:pathLst>
                  <a:path w="17096" h="20707" extrusionOk="0">
                    <a:moveTo>
                      <a:pt x="11034" y="1"/>
                    </a:moveTo>
                    <a:cubicBezTo>
                      <a:pt x="11034" y="1"/>
                      <a:pt x="10446" y="1738"/>
                      <a:pt x="8630" y="1738"/>
                    </a:cubicBezTo>
                    <a:cubicBezTo>
                      <a:pt x="7827" y="1738"/>
                      <a:pt x="6784" y="1398"/>
                      <a:pt x="5446" y="418"/>
                    </a:cubicBezTo>
                    <a:cubicBezTo>
                      <a:pt x="5310" y="517"/>
                      <a:pt x="5180" y="629"/>
                      <a:pt x="5048" y="739"/>
                    </a:cubicBezTo>
                    <a:cubicBezTo>
                      <a:pt x="5502" y="1849"/>
                      <a:pt x="5484" y="2987"/>
                      <a:pt x="4582" y="4010"/>
                    </a:cubicBezTo>
                    <a:cubicBezTo>
                      <a:pt x="3637" y="5081"/>
                      <a:pt x="2324" y="5735"/>
                      <a:pt x="1152" y="6546"/>
                    </a:cubicBezTo>
                    <a:cubicBezTo>
                      <a:pt x="422" y="8404"/>
                      <a:pt x="0" y="10327"/>
                      <a:pt x="0" y="11930"/>
                    </a:cubicBezTo>
                    <a:cubicBezTo>
                      <a:pt x="0" y="16776"/>
                      <a:pt x="3827" y="20707"/>
                      <a:pt x="8549" y="20707"/>
                    </a:cubicBezTo>
                    <a:cubicBezTo>
                      <a:pt x="13270" y="20707"/>
                      <a:pt x="17096" y="16776"/>
                      <a:pt x="17096" y="11930"/>
                    </a:cubicBezTo>
                    <a:cubicBezTo>
                      <a:pt x="17096" y="9670"/>
                      <a:pt x="16259" y="6773"/>
                      <a:pt x="14893" y="4322"/>
                    </a:cubicBezTo>
                    <a:cubicBezTo>
                      <a:pt x="13165" y="3681"/>
                      <a:pt x="11659" y="1911"/>
                      <a:pt x="11652" y="428"/>
                    </a:cubicBezTo>
                    <a:lnTo>
                      <a:pt x="11034" y="1"/>
                    </a:lnTo>
                    <a:close/>
                  </a:path>
                </a:pathLst>
              </a:custGeom>
              <a:solidFill>
                <a:srgbClr val="B2D8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2"/>
              <p:cNvSpPr/>
              <p:nvPr/>
            </p:nvSpPr>
            <p:spPr>
              <a:xfrm>
                <a:off x="6140325" y="3378638"/>
                <a:ext cx="431650" cy="521925"/>
              </a:xfrm>
              <a:custGeom>
                <a:avLst/>
                <a:gdLst/>
                <a:ahLst/>
                <a:cxnLst/>
                <a:rect l="l" t="t" r="r" b="b"/>
                <a:pathLst>
                  <a:path w="17266" h="20877" extrusionOk="0">
                    <a:moveTo>
                      <a:pt x="11158" y="217"/>
                    </a:moveTo>
                    <a:lnTo>
                      <a:pt x="11653" y="558"/>
                    </a:lnTo>
                    <a:cubicBezTo>
                      <a:pt x="11690" y="2035"/>
                      <a:pt x="13170" y="3813"/>
                      <a:pt x="14919" y="4475"/>
                    </a:cubicBezTo>
                    <a:cubicBezTo>
                      <a:pt x="16262" y="6896"/>
                      <a:pt x="17096" y="9782"/>
                      <a:pt x="17096" y="12015"/>
                    </a:cubicBezTo>
                    <a:cubicBezTo>
                      <a:pt x="17096" y="16808"/>
                      <a:pt x="13299" y="20705"/>
                      <a:pt x="8634" y="20705"/>
                    </a:cubicBezTo>
                    <a:cubicBezTo>
                      <a:pt x="3967" y="20705"/>
                      <a:pt x="172" y="16808"/>
                      <a:pt x="172" y="12015"/>
                    </a:cubicBezTo>
                    <a:cubicBezTo>
                      <a:pt x="172" y="10447"/>
                      <a:pt x="574" y="8556"/>
                      <a:pt x="1307" y="6685"/>
                    </a:cubicBezTo>
                    <a:cubicBezTo>
                      <a:pt x="1620" y="6470"/>
                      <a:pt x="1949" y="6260"/>
                      <a:pt x="2268" y="6060"/>
                    </a:cubicBezTo>
                    <a:cubicBezTo>
                      <a:pt x="3138" y="5507"/>
                      <a:pt x="4037" y="4938"/>
                      <a:pt x="4731" y="4152"/>
                    </a:cubicBezTo>
                    <a:cubicBezTo>
                      <a:pt x="5559" y="3212"/>
                      <a:pt x="5728" y="2101"/>
                      <a:pt x="5235" y="850"/>
                    </a:cubicBezTo>
                    <a:lnTo>
                      <a:pt x="5250" y="837"/>
                    </a:lnTo>
                    <a:cubicBezTo>
                      <a:pt x="5342" y="758"/>
                      <a:pt x="5435" y="681"/>
                      <a:pt x="5531" y="608"/>
                    </a:cubicBezTo>
                    <a:cubicBezTo>
                      <a:pt x="6725" y="1474"/>
                      <a:pt x="7791" y="1909"/>
                      <a:pt x="8712" y="1909"/>
                    </a:cubicBezTo>
                    <a:cubicBezTo>
                      <a:pt x="8989" y="1909"/>
                      <a:pt x="9253" y="1870"/>
                      <a:pt x="9504" y="1791"/>
                    </a:cubicBezTo>
                    <a:cubicBezTo>
                      <a:pt x="10556" y="1457"/>
                      <a:pt x="11026" y="531"/>
                      <a:pt x="11158" y="217"/>
                    </a:cubicBezTo>
                    <a:close/>
                    <a:moveTo>
                      <a:pt x="11119" y="0"/>
                    </a:moveTo>
                    <a:cubicBezTo>
                      <a:pt x="11110" y="0"/>
                      <a:pt x="11100" y="2"/>
                      <a:pt x="11091" y="6"/>
                    </a:cubicBezTo>
                    <a:cubicBezTo>
                      <a:pt x="11066" y="13"/>
                      <a:pt x="11046" y="33"/>
                      <a:pt x="11037" y="59"/>
                    </a:cubicBezTo>
                    <a:cubicBezTo>
                      <a:pt x="11034" y="71"/>
                      <a:pt x="10616" y="1261"/>
                      <a:pt x="9450" y="1628"/>
                    </a:cubicBezTo>
                    <a:cubicBezTo>
                      <a:pt x="9216" y="1702"/>
                      <a:pt x="8969" y="1739"/>
                      <a:pt x="8709" y="1739"/>
                    </a:cubicBezTo>
                    <a:cubicBezTo>
                      <a:pt x="7813" y="1739"/>
                      <a:pt x="6765" y="1302"/>
                      <a:pt x="5581" y="435"/>
                    </a:cubicBezTo>
                    <a:cubicBezTo>
                      <a:pt x="5565" y="424"/>
                      <a:pt x="5548" y="418"/>
                      <a:pt x="5530" y="418"/>
                    </a:cubicBezTo>
                    <a:cubicBezTo>
                      <a:pt x="5512" y="418"/>
                      <a:pt x="5494" y="424"/>
                      <a:pt x="5479" y="435"/>
                    </a:cubicBezTo>
                    <a:cubicBezTo>
                      <a:pt x="5365" y="519"/>
                      <a:pt x="5253" y="613"/>
                      <a:pt x="5140" y="707"/>
                    </a:cubicBezTo>
                    <a:lnTo>
                      <a:pt x="5078" y="758"/>
                    </a:lnTo>
                    <a:cubicBezTo>
                      <a:pt x="5049" y="781"/>
                      <a:pt x="5040" y="821"/>
                      <a:pt x="5054" y="856"/>
                    </a:cubicBezTo>
                    <a:cubicBezTo>
                      <a:pt x="5549" y="2067"/>
                      <a:pt x="5397" y="3137"/>
                      <a:pt x="4603" y="4038"/>
                    </a:cubicBezTo>
                    <a:cubicBezTo>
                      <a:pt x="3926" y="4807"/>
                      <a:pt x="3036" y="5371"/>
                      <a:pt x="2177" y="5916"/>
                    </a:cubicBezTo>
                    <a:cubicBezTo>
                      <a:pt x="1849" y="6122"/>
                      <a:pt x="1512" y="6338"/>
                      <a:pt x="1189" y="6561"/>
                    </a:cubicBezTo>
                    <a:cubicBezTo>
                      <a:pt x="1175" y="6570"/>
                      <a:pt x="1164" y="6584"/>
                      <a:pt x="1158" y="6599"/>
                    </a:cubicBezTo>
                    <a:cubicBezTo>
                      <a:pt x="411" y="8496"/>
                      <a:pt x="0" y="10420"/>
                      <a:pt x="0" y="12015"/>
                    </a:cubicBezTo>
                    <a:cubicBezTo>
                      <a:pt x="0" y="16900"/>
                      <a:pt x="3872" y="20876"/>
                      <a:pt x="8633" y="20877"/>
                    </a:cubicBezTo>
                    <a:lnTo>
                      <a:pt x="8633" y="20877"/>
                    </a:lnTo>
                    <a:cubicBezTo>
                      <a:pt x="13393" y="20876"/>
                      <a:pt x="17266" y="16900"/>
                      <a:pt x="17266" y="12015"/>
                    </a:cubicBezTo>
                    <a:cubicBezTo>
                      <a:pt x="17266" y="9747"/>
                      <a:pt x="16417" y="6816"/>
                      <a:pt x="15052" y="4366"/>
                    </a:cubicBezTo>
                    <a:cubicBezTo>
                      <a:pt x="15042" y="4347"/>
                      <a:pt x="15026" y="4334"/>
                      <a:pt x="15007" y="4328"/>
                    </a:cubicBezTo>
                    <a:cubicBezTo>
                      <a:pt x="13288" y="3688"/>
                      <a:pt x="11829" y="1943"/>
                      <a:pt x="11822" y="513"/>
                    </a:cubicBezTo>
                    <a:cubicBezTo>
                      <a:pt x="11822" y="485"/>
                      <a:pt x="11808" y="459"/>
                      <a:pt x="11785" y="443"/>
                    </a:cubicBezTo>
                    <a:lnTo>
                      <a:pt x="11166" y="16"/>
                    </a:lnTo>
                    <a:cubicBezTo>
                      <a:pt x="11152" y="6"/>
                      <a:pt x="11136" y="0"/>
                      <a:pt x="11119" y="0"/>
                    </a:cubicBezTo>
                    <a:close/>
                    <a:moveTo>
                      <a:pt x="8633" y="20877"/>
                    </a:moveTo>
                    <a:cubicBezTo>
                      <a:pt x="8633" y="20877"/>
                      <a:pt x="8632" y="20877"/>
                      <a:pt x="8632" y="20877"/>
                    </a:cubicBezTo>
                    <a:lnTo>
                      <a:pt x="8634" y="20877"/>
                    </a:lnTo>
                    <a:cubicBezTo>
                      <a:pt x="8633" y="20877"/>
                      <a:pt x="8633" y="20877"/>
                      <a:pt x="8633" y="208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2"/>
              <p:cNvSpPr/>
              <p:nvPr/>
            </p:nvSpPr>
            <p:spPr>
              <a:xfrm>
                <a:off x="6260500" y="3420813"/>
                <a:ext cx="200250" cy="62850"/>
              </a:xfrm>
              <a:custGeom>
                <a:avLst/>
                <a:gdLst/>
                <a:ahLst/>
                <a:cxnLst/>
                <a:rect l="l" t="t" r="r" b="b"/>
                <a:pathLst>
                  <a:path w="8010" h="2514" extrusionOk="0">
                    <a:moveTo>
                      <a:pt x="7212" y="1"/>
                    </a:moveTo>
                    <a:cubicBezTo>
                      <a:pt x="5562" y="921"/>
                      <a:pt x="3535" y="1111"/>
                      <a:pt x="1521" y="1111"/>
                    </a:cubicBezTo>
                    <a:cubicBezTo>
                      <a:pt x="1197" y="1111"/>
                      <a:pt x="873" y="1106"/>
                      <a:pt x="551" y="1098"/>
                    </a:cubicBezTo>
                    <a:cubicBezTo>
                      <a:pt x="464" y="1484"/>
                      <a:pt x="283" y="1862"/>
                      <a:pt x="1" y="2228"/>
                    </a:cubicBezTo>
                    <a:cubicBezTo>
                      <a:pt x="895" y="2354"/>
                      <a:pt x="1792" y="2460"/>
                      <a:pt x="2696" y="2501"/>
                    </a:cubicBezTo>
                    <a:cubicBezTo>
                      <a:pt x="2880" y="2509"/>
                      <a:pt x="3062" y="2514"/>
                      <a:pt x="3243" y="2514"/>
                    </a:cubicBezTo>
                    <a:cubicBezTo>
                      <a:pt x="5000" y="2514"/>
                      <a:pt x="6608" y="2107"/>
                      <a:pt x="8009" y="1204"/>
                    </a:cubicBezTo>
                    <a:cubicBezTo>
                      <a:pt x="7675" y="828"/>
                      <a:pt x="7400" y="418"/>
                      <a:pt x="7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2"/>
              <p:cNvSpPr/>
              <p:nvPr/>
            </p:nvSpPr>
            <p:spPr>
              <a:xfrm>
                <a:off x="6153375" y="3495388"/>
                <a:ext cx="398500" cy="145500"/>
              </a:xfrm>
              <a:custGeom>
                <a:avLst/>
                <a:gdLst/>
                <a:ahLst/>
                <a:cxnLst/>
                <a:rect l="l" t="t" r="r" b="b"/>
                <a:pathLst>
                  <a:path w="15940" h="5820" extrusionOk="0">
                    <a:moveTo>
                      <a:pt x="14593" y="1"/>
                    </a:moveTo>
                    <a:cubicBezTo>
                      <a:pt x="13814" y="678"/>
                      <a:pt x="13000" y="1309"/>
                      <a:pt x="12066" y="1785"/>
                    </a:cubicBezTo>
                    <a:cubicBezTo>
                      <a:pt x="10563" y="2551"/>
                      <a:pt x="8857" y="2805"/>
                      <a:pt x="7186" y="2856"/>
                    </a:cubicBezTo>
                    <a:cubicBezTo>
                      <a:pt x="6939" y="2864"/>
                      <a:pt x="6692" y="2868"/>
                      <a:pt x="6445" y="2868"/>
                    </a:cubicBezTo>
                    <a:cubicBezTo>
                      <a:pt x="4512" y="2868"/>
                      <a:pt x="2543" y="2627"/>
                      <a:pt x="644" y="2153"/>
                    </a:cubicBezTo>
                    <a:cubicBezTo>
                      <a:pt x="387" y="2829"/>
                      <a:pt x="170" y="3511"/>
                      <a:pt x="0" y="4180"/>
                    </a:cubicBezTo>
                    <a:cubicBezTo>
                      <a:pt x="2786" y="5065"/>
                      <a:pt x="5885" y="5820"/>
                      <a:pt x="8764" y="5820"/>
                    </a:cubicBezTo>
                    <a:cubicBezTo>
                      <a:pt x="11512" y="5820"/>
                      <a:pt x="14059" y="5132"/>
                      <a:pt x="15939" y="3213"/>
                    </a:cubicBezTo>
                    <a:cubicBezTo>
                      <a:pt x="15595" y="2125"/>
                      <a:pt x="15144" y="1028"/>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2"/>
              <p:cNvSpPr/>
              <p:nvPr/>
            </p:nvSpPr>
            <p:spPr>
              <a:xfrm>
                <a:off x="6143050" y="3688538"/>
                <a:ext cx="426575" cy="109850"/>
              </a:xfrm>
              <a:custGeom>
                <a:avLst/>
                <a:gdLst/>
                <a:ahLst/>
                <a:cxnLst/>
                <a:rect l="l" t="t" r="r" b="b"/>
                <a:pathLst>
                  <a:path w="17063" h="4394" extrusionOk="0">
                    <a:moveTo>
                      <a:pt x="17063" y="0"/>
                    </a:moveTo>
                    <a:lnTo>
                      <a:pt x="17063" y="0"/>
                    </a:lnTo>
                    <a:cubicBezTo>
                      <a:pt x="15497" y="851"/>
                      <a:pt x="13612" y="1265"/>
                      <a:pt x="11940" y="1411"/>
                    </a:cubicBezTo>
                    <a:cubicBezTo>
                      <a:pt x="11065" y="1486"/>
                      <a:pt x="10170" y="1522"/>
                      <a:pt x="9269" y="1522"/>
                    </a:cubicBezTo>
                    <a:cubicBezTo>
                      <a:pt x="7635" y="1522"/>
                      <a:pt x="5985" y="1405"/>
                      <a:pt x="4406" y="1203"/>
                    </a:cubicBezTo>
                    <a:cubicBezTo>
                      <a:pt x="2939" y="1015"/>
                      <a:pt x="1474" y="559"/>
                      <a:pt x="0" y="249"/>
                    </a:cubicBezTo>
                    <a:lnTo>
                      <a:pt x="0" y="249"/>
                    </a:lnTo>
                    <a:cubicBezTo>
                      <a:pt x="49" y="951"/>
                      <a:pt x="179" y="1629"/>
                      <a:pt x="378" y="2276"/>
                    </a:cubicBezTo>
                    <a:cubicBezTo>
                      <a:pt x="2728" y="3636"/>
                      <a:pt x="5473" y="4285"/>
                      <a:pt x="8204" y="4382"/>
                    </a:cubicBezTo>
                    <a:cubicBezTo>
                      <a:pt x="8425" y="4390"/>
                      <a:pt x="8647" y="4394"/>
                      <a:pt x="8868" y="4394"/>
                    </a:cubicBezTo>
                    <a:cubicBezTo>
                      <a:pt x="9949" y="4394"/>
                      <a:pt x="11034" y="4296"/>
                      <a:pt x="12089" y="4068"/>
                    </a:cubicBezTo>
                    <a:cubicBezTo>
                      <a:pt x="13257" y="3814"/>
                      <a:pt x="14366" y="3378"/>
                      <a:pt x="15522" y="3088"/>
                    </a:cubicBezTo>
                    <a:cubicBezTo>
                      <a:pt x="15813" y="3014"/>
                      <a:pt x="16121" y="2970"/>
                      <a:pt x="16437" y="2937"/>
                    </a:cubicBezTo>
                    <a:cubicBezTo>
                      <a:pt x="16801" y="2024"/>
                      <a:pt x="17020" y="1036"/>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2"/>
              <p:cNvSpPr/>
              <p:nvPr/>
            </p:nvSpPr>
            <p:spPr>
              <a:xfrm>
                <a:off x="6202025" y="3830663"/>
                <a:ext cx="264250" cy="67750"/>
              </a:xfrm>
              <a:custGeom>
                <a:avLst/>
                <a:gdLst/>
                <a:ahLst/>
                <a:cxnLst/>
                <a:rect l="l" t="t" r="r" b="b"/>
                <a:pathLst>
                  <a:path w="10570" h="2710" extrusionOk="0">
                    <a:moveTo>
                      <a:pt x="1" y="1"/>
                    </a:moveTo>
                    <a:lnTo>
                      <a:pt x="1" y="1"/>
                    </a:lnTo>
                    <a:cubicBezTo>
                      <a:pt x="1555" y="1668"/>
                      <a:pt x="3740" y="2709"/>
                      <a:pt x="6166" y="2709"/>
                    </a:cubicBezTo>
                    <a:cubicBezTo>
                      <a:pt x="7778" y="2709"/>
                      <a:pt x="9282" y="2246"/>
                      <a:pt x="10570" y="1449"/>
                    </a:cubicBezTo>
                    <a:lnTo>
                      <a:pt x="10570" y="1449"/>
                    </a:lnTo>
                    <a:cubicBezTo>
                      <a:pt x="10249" y="1454"/>
                      <a:pt x="9931" y="1457"/>
                      <a:pt x="9610" y="1457"/>
                    </a:cubicBezTo>
                    <a:cubicBezTo>
                      <a:pt x="9606" y="1457"/>
                      <a:pt x="9602" y="1457"/>
                      <a:pt x="9597" y="1457"/>
                    </a:cubicBezTo>
                    <a:cubicBezTo>
                      <a:pt x="6362" y="1457"/>
                      <a:pt x="3127" y="89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2"/>
              <p:cNvSpPr/>
              <p:nvPr/>
            </p:nvSpPr>
            <p:spPr>
              <a:xfrm>
                <a:off x="6258225" y="3418688"/>
                <a:ext cx="204675" cy="67125"/>
              </a:xfrm>
              <a:custGeom>
                <a:avLst/>
                <a:gdLst/>
                <a:ahLst/>
                <a:cxnLst/>
                <a:rect l="l" t="t" r="r" b="b"/>
                <a:pathLst>
                  <a:path w="8187" h="2685" extrusionOk="0">
                    <a:moveTo>
                      <a:pt x="7265" y="206"/>
                    </a:moveTo>
                    <a:cubicBezTo>
                      <a:pt x="7438" y="567"/>
                      <a:pt x="7675" y="925"/>
                      <a:pt x="7970" y="1270"/>
                    </a:cubicBezTo>
                    <a:cubicBezTo>
                      <a:pt x="6651" y="2098"/>
                      <a:pt x="5092" y="2513"/>
                      <a:pt x="3319" y="2513"/>
                    </a:cubicBezTo>
                    <a:cubicBezTo>
                      <a:pt x="3145" y="2513"/>
                      <a:pt x="2969" y="2509"/>
                      <a:pt x="2791" y="2501"/>
                    </a:cubicBezTo>
                    <a:cubicBezTo>
                      <a:pt x="1870" y="2458"/>
                      <a:pt x="960" y="2348"/>
                      <a:pt x="245" y="2249"/>
                    </a:cubicBezTo>
                    <a:cubicBezTo>
                      <a:pt x="468" y="1935"/>
                      <a:pt x="623" y="1607"/>
                      <a:pt x="708" y="1270"/>
                    </a:cubicBezTo>
                    <a:cubicBezTo>
                      <a:pt x="1000" y="1276"/>
                      <a:pt x="1293" y="1280"/>
                      <a:pt x="1586" y="1280"/>
                    </a:cubicBezTo>
                    <a:cubicBezTo>
                      <a:pt x="3602" y="1280"/>
                      <a:pt x="5620" y="1092"/>
                      <a:pt x="7265" y="206"/>
                    </a:cubicBezTo>
                    <a:close/>
                    <a:moveTo>
                      <a:pt x="7305" y="1"/>
                    </a:moveTo>
                    <a:cubicBezTo>
                      <a:pt x="7290" y="1"/>
                      <a:pt x="7276" y="5"/>
                      <a:pt x="7262" y="13"/>
                    </a:cubicBezTo>
                    <a:cubicBezTo>
                      <a:pt x="5640" y="917"/>
                      <a:pt x="3619" y="1111"/>
                      <a:pt x="1601" y="1111"/>
                    </a:cubicBezTo>
                    <a:cubicBezTo>
                      <a:pt x="1281" y="1111"/>
                      <a:pt x="961" y="1106"/>
                      <a:pt x="643" y="1098"/>
                    </a:cubicBezTo>
                    <a:cubicBezTo>
                      <a:pt x="642" y="1098"/>
                      <a:pt x="641" y="1098"/>
                      <a:pt x="640" y="1098"/>
                    </a:cubicBezTo>
                    <a:cubicBezTo>
                      <a:pt x="605" y="1098"/>
                      <a:pt x="567" y="1127"/>
                      <a:pt x="558" y="1165"/>
                    </a:cubicBezTo>
                    <a:cubicBezTo>
                      <a:pt x="473" y="1543"/>
                      <a:pt x="294" y="1912"/>
                      <a:pt x="24" y="2261"/>
                    </a:cubicBezTo>
                    <a:cubicBezTo>
                      <a:pt x="5" y="2285"/>
                      <a:pt x="1" y="2317"/>
                      <a:pt x="13" y="2346"/>
                    </a:cubicBezTo>
                    <a:cubicBezTo>
                      <a:pt x="24" y="2373"/>
                      <a:pt x="49" y="2393"/>
                      <a:pt x="80" y="2398"/>
                    </a:cubicBezTo>
                    <a:cubicBezTo>
                      <a:pt x="819" y="2501"/>
                      <a:pt x="1794" y="2625"/>
                      <a:pt x="2784" y="2671"/>
                    </a:cubicBezTo>
                    <a:cubicBezTo>
                      <a:pt x="2966" y="2680"/>
                      <a:pt x="3146" y="2685"/>
                      <a:pt x="3326" y="2685"/>
                    </a:cubicBezTo>
                    <a:cubicBezTo>
                      <a:pt x="5164" y="2685"/>
                      <a:pt x="6782" y="2240"/>
                      <a:pt x="8146" y="1361"/>
                    </a:cubicBezTo>
                    <a:cubicBezTo>
                      <a:pt x="8167" y="1347"/>
                      <a:pt x="8181" y="1326"/>
                      <a:pt x="8184" y="1302"/>
                    </a:cubicBezTo>
                    <a:cubicBezTo>
                      <a:pt x="8187" y="1276"/>
                      <a:pt x="8179" y="1252"/>
                      <a:pt x="8162" y="1233"/>
                    </a:cubicBezTo>
                    <a:cubicBezTo>
                      <a:pt x="7825" y="851"/>
                      <a:pt x="7563" y="453"/>
                      <a:pt x="7380" y="52"/>
                    </a:cubicBezTo>
                    <a:cubicBezTo>
                      <a:pt x="7371" y="29"/>
                      <a:pt x="7353" y="13"/>
                      <a:pt x="7330" y="5"/>
                    </a:cubicBezTo>
                    <a:cubicBezTo>
                      <a:pt x="7322" y="2"/>
                      <a:pt x="7313"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2"/>
              <p:cNvSpPr/>
              <p:nvPr/>
            </p:nvSpPr>
            <p:spPr>
              <a:xfrm>
                <a:off x="6151050" y="3493263"/>
                <a:ext cx="403100" cy="150100"/>
              </a:xfrm>
              <a:custGeom>
                <a:avLst/>
                <a:gdLst/>
                <a:ahLst/>
                <a:cxnLst/>
                <a:rect l="l" t="t" r="r" b="b"/>
                <a:pathLst>
                  <a:path w="16124" h="6004" extrusionOk="0">
                    <a:moveTo>
                      <a:pt x="14661" y="219"/>
                    </a:moveTo>
                    <a:cubicBezTo>
                      <a:pt x="15164" y="1173"/>
                      <a:pt x="15592" y="2200"/>
                      <a:pt x="15935" y="3275"/>
                    </a:cubicBezTo>
                    <a:cubicBezTo>
                      <a:pt x="14047" y="5178"/>
                      <a:pt x="11512" y="5834"/>
                      <a:pt x="8850" y="5834"/>
                    </a:cubicBezTo>
                    <a:cubicBezTo>
                      <a:pt x="5885" y="5834"/>
                      <a:pt x="2761" y="5020"/>
                      <a:pt x="197" y="4209"/>
                    </a:cubicBezTo>
                    <a:cubicBezTo>
                      <a:pt x="356" y="3590"/>
                      <a:pt x="556" y="2961"/>
                      <a:pt x="790" y="2339"/>
                    </a:cubicBezTo>
                    <a:cubicBezTo>
                      <a:pt x="2686" y="2805"/>
                      <a:pt x="4622" y="3039"/>
                      <a:pt x="6550" y="3039"/>
                    </a:cubicBezTo>
                    <a:cubicBezTo>
                      <a:pt x="6794" y="3039"/>
                      <a:pt x="7038" y="3035"/>
                      <a:pt x="7282" y="3028"/>
                    </a:cubicBezTo>
                    <a:cubicBezTo>
                      <a:pt x="9316" y="2963"/>
                      <a:pt x="10878" y="2618"/>
                      <a:pt x="12199" y="1945"/>
                    </a:cubicBezTo>
                    <a:cubicBezTo>
                      <a:pt x="13178" y="1446"/>
                      <a:pt x="14022" y="770"/>
                      <a:pt x="14661" y="219"/>
                    </a:cubicBezTo>
                    <a:close/>
                    <a:moveTo>
                      <a:pt x="14687" y="1"/>
                    </a:moveTo>
                    <a:cubicBezTo>
                      <a:pt x="14667" y="1"/>
                      <a:pt x="14647" y="8"/>
                      <a:pt x="14631" y="22"/>
                    </a:cubicBezTo>
                    <a:cubicBezTo>
                      <a:pt x="13990" y="578"/>
                      <a:pt x="13126" y="1282"/>
                      <a:pt x="12121" y="1794"/>
                    </a:cubicBezTo>
                    <a:cubicBezTo>
                      <a:pt x="10823" y="2456"/>
                      <a:pt x="9286" y="2793"/>
                      <a:pt x="7277" y="2858"/>
                    </a:cubicBezTo>
                    <a:cubicBezTo>
                      <a:pt x="7025" y="2866"/>
                      <a:pt x="6772" y="2870"/>
                      <a:pt x="6520" y="2870"/>
                    </a:cubicBezTo>
                    <a:cubicBezTo>
                      <a:pt x="4587" y="2870"/>
                      <a:pt x="2654" y="2629"/>
                      <a:pt x="758" y="2156"/>
                    </a:cubicBezTo>
                    <a:cubicBezTo>
                      <a:pt x="751" y="2155"/>
                      <a:pt x="744" y="2154"/>
                      <a:pt x="737" y="2154"/>
                    </a:cubicBezTo>
                    <a:cubicBezTo>
                      <a:pt x="701" y="2154"/>
                      <a:pt x="671" y="2175"/>
                      <a:pt x="658" y="2208"/>
                    </a:cubicBezTo>
                    <a:cubicBezTo>
                      <a:pt x="400" y="2885"/>
                      <a:pt x="181" y="3570"/>
                      <a:pt x="11" y="4244"/>
                    </a:cubicBezTo>
                    <a:cubicBezTo>
                      <a:pt x="1" y="4288"/>
                      <a:pt x="25" y="4333"/>
                      <a:pt x="67" y="4347"/>
                    </a:cubicBezTo>
                    <a:cubicBezTo>
                      <a:pt x="2660" y="5170"/>
                      <a:pt x="5833" y="6003"/>
                      <a:pt x="8851" y="6003"/>
                    </a:cubicBezTo>
                    <a:cubicBezTo>
                      <a:pt x="11570" y="6003"/>
                      <a:pt x="14163" y="5328"/>
                      <a:pt x="16093" y="3359"/>
                    </a:cubicBezTo>
                    <a:cubicBezTo>
                      <a:pt x="16116" y="3336"/>
                      <a:pt x="16123" y="3303"/>
                      <a:pt x="16113" y="3274"/>
                    </a:cubicBezTo>
                    <a:cubicBezTo>
                      <a:pt x="15753" y="2135"/>
                      <a:pt x="15299" y="1048"/>
                      <a:pt x="14761" y="46"/>
                    </a:cubicBezTo>
                    <a:cubicBezTo>
                      <a:pt x="14749" y="23"/>
                      <a:pt x="14727"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2"/>
              <p:cNvSpPr/>
              <p:nvPr/>
            </p:nvSpPr>
            <p:spPr>
              <a:xfrm>
                <a:off x="6140875" y="3686413"/>
                <a:ext cx="430925" cy="114100"/>
              </a:xfrm>
              <a:custGeom>
                <a:avLst/>
                <a:gdLst/>
                <a:ahLst/>
                <a:cxnLst/>
                <a:rect l="l" t="t" r="r" b="b"/>
                <a:pathLst>
                  <a:path w="17237" h="4564" extrusionOk="0">
                    <a:moveTo>
                      <a:pt x="17057" y="231"/>
                    </a:moveTo>
                    <a:lnTo>
                      <a:pt x="17057" y="231"/>
                    </a:lnTo>
                    <a:cubicBezTo>
                      <a:pt x="17002" y="1165"/>
                      <a:pt x="16803" y="2076"/>
                      <a:pt x="16465" y="2943"/>
                    </a:cubicBezTo>
                    <a:cubicBezTo>
                      <a:pt x="16120" y="2981"/>
                      <a:pt x="15839" y="3026"/>
                      <a:pt x="15589" y="3090"/>
                    </a:cubicBezTo>
                    <a:cubicBezTo>
                      <a:pt x="15073" y="3219"/>
                      <a:pt x="14560" y="3380"/>
                      <a:pt x="14063" y="3535"/>
                    </a:cubicBezTo>
                    <a:cubicBezTo>
                      <a:pt x="13444" y="3729"/>
                      <a:pt x="12805" y="3929"/>
                      <a:pt x="12158" y="4069"/>
                    </a:cubicBezTo>
                    <a:cubicBezTo>
                      <a:pt x="11162" y="4285"/>
                      <a:pt x="10085" y="4393"/>
                      <a:pt x="8945" y="4393"/>
                    </a:cubicBezTo>
                    <a:cubicBezTo>
                      <a:pt x="8730" y="4393"/>
                      <a:pt x="8513" y="4389"/>
                      <a:pt x="8294" y="4382"/>
                    </a:cubicBezTo>
                    <a:cubicBezTo>
                      <a:pt x="5401" y="4279"/>
                      <a:pt x="2720" y="3560"/>
                      <a:pt x="538" y="2305"/>
                    </a:cubicBezTo>
                    <a:cubicBezTo>
                      <a:pt x="353" y="1699"/>
                      <a:pt x="233" y="1074"/>
                      <a:pt x="181" y="441"/>
                    </a:cubicBezTo>
                    <a:lnTo>
                      <a:pt x="181" y="441"/>
                    </a:lnTo>
                    <a:cubicBezTo>
                      <a:pt x="667" y="545"/>
                      <a:pt x="1158" y="667"/>
                      <a:pt x="1633" y="784"/>
                    </a:cubicBezTo>
                    <a:cubicBezTo>
                      <a:pt x="2566" y="1013"/>
                      <a:pt x="3530" y="1250"/>
                      <a:pt x="4482" y="1373"/>
                    </a:cubicBezTo>
                    <a:cubicBezTo>
                      <a:pt x="6136" y="1584"/>
                      <a:pt x="7785" y="1692"/>
                      <a:pt x="9360" y="1692"/>
                    </a:cubicBezTo>
                    <a:cubicBezTo>
                      <a:pt x="10282" y="1692"/>
                      <a:pt x="11178" y="1655"/>
                      <a:pt x="12035" y="1581"/>
                    </a:cubicBezTo>
                    <a:cubicBezTo>
                      <a:pt x="13379" y="1464"/>
                      <a:pt x="15326" y="1134"/>
                      <a:pt x="17057" y="231"/>
                    </a:cubicBezTo>
                    <a:close/>
                    <a:moveTo>
                      <a:pt x="17150" y="0"/>
                    </a:moveTo>
                    <a:cubicBezTo>
                      <a:pt x="17136" y="0"/>
                      <a:pt x="17122" y="4"/>
                      <a:pt x="17109" y="11"/>
                    </a:cubicBezTo>
                    <a:cubicBezTo>
                      <a:pt x="15372" y="954"/>
                      <a:pt x="13382" y="1292"/>
                      <a:pt x="12020" y="1411"/>
                    </a:cubicBezTo>
                    <a:cubicBezTo>
                      <a:pt x="11168" y="1485"/>
                      <a:pt x="10277" y="1522"/>
                      <a:pt x="9359" y="1522"/>
                    </a:cubicBezTo>
                    <a:cubicBezTo>
                      <a:pt x="7792" y="1522"/>
                      <a:pt x="6150" y="1414"/>
                      <a:pt x="4504" y="1203"/>
                    </a:cubicBezTo>
                    <a:cubicBezTo>
                      <a:pt x="3562" y="1083"/>
                      <a:pt x="2603" y="846"/>
                      <a:pt x="1674" y="618"/>
                    </a:cubicBezTo>
                    <a:cubicBezTo>
                      <a:pt x="1161" y="492"/>
                      <a:pt x="629" y="362"/>
                      <a:pt x="106" y="251"/>
                    </a:cubicBezTo>
                    <a:cubicBezTo>
                      <a:pt x="100" y="250"/>
                      <a:pt x="94" y="249"/>
                      <a:pt x="88" y="249"/>
                    </a:cubicBezTo>
                    <a:cubicBezTo>
                      <a:pt x="68" y="249"/>
                      <a:pt x="48" y="257"/>
                      <a:pt x="33" y="271"/>
                    </a:cubicBezTo>
                    <a:cubicBezTo>
                      <a:pt x="11" y="287"/>
                      <a:pt x="1" y="313"/>
                      <a:pt x="4" y="341"/>
                    </a:cubicBezTo>
                    <a:cubicBezTo>
                      <a:pt x="51" y="1034"/>
                      <a:pt x="180" y="1724"/>
                      <a:pt x="385" y="2387"/>
                    </a:cubicBezTo>
                    <a:cubicBezTo>
                      <a:pt x="391" y="2407"/>
                      <a:pt x="405" y="2425"/>
                      <a:pt x="423" y="2436"/>
                    </a:cubicBezTo>
                    <a:cubicBezTo>
                      <a:pt x="2635" y="3715"/>
                      <a:pt x="5355" y="4447"/>
                      <a:pt x="8288" y="4552"/>
                    </a:cubicBezTo>
                    <a:cubicBezTo>
                      <a:pt x="8510" y="4559"/>
                      <a:pt x="8732" y="4564"/>
                      <a:pt x="8949" y="4564"/>
                    </a:cubicBezTo>
                    <a:cubicBezTo>
                      <a:pt x="10098" y="4564"/>
                      <a:pt x="11186" y="4455"/>
                      <a:pt x="12194" y="4236"/>
                    </a:cubicBezTo>
                    <a:cubicBezTo>
                      <a:pt x="12847" y="4095"/>
                      <a:pt x="13491" y="3893"/>
                      <a:pt x="14113" y="3699"/>
                    </a:cubicBezTo>
                    <a:cubicBezTo>
                      <a:pt x="14608" y="3544"/>
                      <a:pt x="15120" y="3383"/>
                      <a:pt x="15630" y="3255"/>
                    </a:cubicBezTo>
                    <a:cubicBezTo>
                      <a:pt x="15885" y="3192"/>
                      <a:pt x="16173" y="3144"/>
                      <a:pt x="16533" y="3107"/>
                    </a:cubicBezTo>
                    <a:cubicBezTo>
                      <a:pt x="16565" y="3104"/>
                      <a:pt x="16592" y="3084"/>
                      <a:pt x="16603" y="3053"/>
                    </a:cubicBezTo>
                    <a:cubicBezTo>
                      <a:pt x="16980" y="2109"/>
                      <a:pt x="17192" y="1112"/>
                      <a:pt x="17235" y="89"/>
                    </a:cubicBezTo>
                    <a:cubicBezTo>
                      <a:pt x="17236" y="58"/>
                      <a:pt x="17221" y="29"/>
                      <a:pt x="17195" y="13"/>
                    </a:cubicBezTo>
                    <a:cubicBezTo>
                      <a:pt x="17182" y="5"/>
                      <a:pt x="17166" y="0"/>
                      <a:pt x="17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2"/>
              <p:cNvSpPr/>
              <p:nvPr/>
            </p:nvSpPr>
            <p:spPr>
              <a:xfrm>
                <a:off x="6199675" y="3828563"/>
                <a:ext cx="268925" cy="72000"/>
              </a:xfrm>
              <a:custGeom>
                <a:avLst/>
                <a:gdLst/>
                <a:ahLst/>
                <a:cxnLst/>
                <a:rect l="l" t="t" r="r" b="b"/>
                <a:pathLst>
                  <a:path w="10757" h="2880" extrusionOk="0">
                    <a:moveTo>
                      <a:pt x="374" y="252"/>
                    </a:moveTo>
                    <a:lnTo>
                      <a:pt x="374" y="252"/>
                    </a:lnTo>
                    <a:cubicBezTo>
                      <a:pt x="3661" y="1164"/>
                      <a:pt x="6791" y="1626"/>
                      <a:pt x="9685" y="1626"/>
                    </a:cubicBezTo>
                    <a:lnTo>
                      <a:pt x="9704" y="1626"/>
                    </a:lnTo>
                    <a:cubicBezTo>
                      <a:pt x="9918" y="1626"/>
                      <a:pt x="10132" y="1624"/>
                      <a:pt x="10346" y="1623"/>
                    </a:cubicBezTo>
                    <a:lnTo>
                      <a:pt x="10346" y="1623"/>
                    </a:lnTo>
                    <a:cubicBezTo>
                      <a:pt x="9096" y="2335"/>
                      <a:pt x="7690" y="2708"/>
                      <a:pt x="6260" y="2708"/>
                    </a:cubicBezTo>
                    <a:cubicBezTo>
                      <a:pt x="4040" y="2708"/>
                      <a:pt x="1962" y="1838"/>
                      <a:pt x="374" y="252"/>
                    </a:cubicBezTo>
                    <a:close/>
                    <a:moveTo>
                      <a:pt x="96" y="0"/>
                    </a:moveTo>
                    <a:cubicBezTo>
                      <a:pt x="66" y="0"/>
                      <a:pt x="38" y="15"/>
                      <a:pt x="22" y="41"/>
                    </a:cubicBezTo>
                    <a:cubicBezTo>
                      <a:pt x="0" y="74"/>
                      <a:pt x="5" y="115"/>
                      <a:pt x="32" y="144"/>
                    </a:cubicBezTo>
                    <a:cubicBezTo>
                      <a:pt x="1676" y="1908"/>
                      <a:pt x="3888" y="2880"/>
                      <a:pt x="6260" y="2880"/>
                    </a:cubicBezTo>
                    <a:cubicBezTo>
                      <a:pt x="7825" y="2880"/>
                      <a:pt x="9364" y="2439"/>
                      <a:pt x="10708" y="1606"/>
                    </a:cubicBezTo>
                    <a:cubicBezTo>
                      <a:pt x="10741" y="1586"/>
                      <a:pt x="10756" y="1547"/>
                      <a:pt x="10746" y="1510"/>
                    </a:cubicBezTo>
                    <a:cubicBezTo>
                      <a:pt x="10734" y="1474"/>
                      <a:pt x="10696" y="1454"/>
                      <a:pt x="10662" y="1450"/>
                    </a:cubicBezTo>
                    <a:cubicBezTo>
                      <a:pt x="10343" y="1453"/>
                      <a:pt x="10025" y="1456"/>
                      <a:pt x="9704" y="1456"/>
                    </a:cubicBezTo>
                    <a:lnTo>
                      <a:pt x="9685" y="1456"/>
                    </a:lnTo>
                    <a:cubicBezTo>
                      <a:pt x="6718" y="1456"/>
                      <a:pt x="3500" y="967"/>
                      <a:pt x="117" y="3"/>
                    </a:cubicBezTo>
                    <a:cubicBezTo>
                      <a:pt x="110" y="1"/>
                      <a:pt x="103"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2"/>
              <p:cNvSpPr/>
              <p:nvPr/>
            </p:nvSpPr>
            <p:spPr>
              <a:xfrm>
                <a:off x="6142450" y="3391213"/>
                <a:ext cx="318100" cy="507225"/>
              </a:xfrm>
              <a:custGeom>
                <a:avLst/>
                <a:gdLst/>
                <a:ahLst/>
                <a:cxnLst/>
                <a:rect l="l" t="t" r="r" b="b"/>
                <a:pathLst>
                  <a:path w="12724" h="20289" extrusionOk="0">
                    <a:moveTo>
                      <a:pt x="5446" y="0"/>
                    </a:moveTo>
                    <a:cubicBezTo>
                      <a:pt x="5310" y="99"/>
                      <a:pt x="5180" y="211"/>
                      <a:pt x="5048" y="321"/>
                    </a:cubicBezTo>
                    <a:cubicBezTo>
                      <a:pt x="5502" y="1431"/>
                      <a:pt x="5482" y="2569"/>
                      <a:pt x="4582" y="3592"/>
                    </a:cubicBezTo>
                    <a:cubicBezTo>
                      <a:pt x="3637" y="4663"/>
                      <a:pt x="2323" y="5317"/>
                      <a:pt x="1152" y="6128"/>
                    </a:cubicBezTo>
                    <a:cubicBezTo>
                      <a:pt x="421" y="7986"/>
                      <a:pt x="0" y="9909"/>
                      <a:pt x="0" y="11512"/>
                    </a:cubicBezTo>
                    <a:cubicBezTo>
                      <a:pt x="0" y="16358"/>
                      <a:pt x="3827" y="20289"/>
                      <a:pt x="8549" y="20289"/>
                    </a:cubicBezTo>
                    <a:cubicBezTo>
                      <a:pt x="10065" y="20289"/>
                      <a:pt x="11489" y="19880"/>
                      <a:pt x="12723" y="19168"/>
                    </a:cubicBezTo>
                    <a:lnTo>
                      <a:pt x="12723" y="19168"/>
                    </a:lnTo>
                    <a:cubicBezTo>
                      <a:pt x="12262" y="19244"/>
                      <a:pt x="11793" y="19288"/>
                      <a:pt x="11313" y="19293"/>
                    </a:cubicBezTo>
                    <a:lnTo>
                      <a:pt x="11315" y="19293"/>
                    </a:lnTo>
                    <a:cubicBezTo>
                      <a:pt x="11288" y="19293"/>
                      <a:pt x="11262" y="19293"/>
                      <a:pt x="11236" y="19293"/>
                    </a:cubicBezTo>
                    <a:cubicBezTo>
                      <a:pt x="7006" y="19293"/>
                      <a:pt x="2979" y="16017"/>
                      <a:pt x="2610" y="11737"/>
                    </a:cubicBezTo>
                    <a:cubicBezTo>
                      <a:pt x="2435" y="9710"/>
                      <a:pt x="2793" y="7287"/>
                      <a:pt x="4137" y="5690"/>
                    </a:cubicBezTo>
                    <a:cubicBezTo>
                      <a:pt x="4790" y="4915"/>
                      <a:pt x="5578" y="4277"/>
                      <a:pt x="6159" y="3439"/>
                    </a:cubicBezTo>
                    <a:cubicBezTo>
                      <a:pt x="6744" y="2595"/>
                      <a:pt x="6768" y="1702"/>
                      <a:pt x="6689" y="776"/>
                    </a:cubicBezTo>
                    <a:cubicBezTo>
                      <a:pt x="6305" y="580"/>
                      <a:pt x="5892" y="327"/>
                      <a:pt x="5446"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2"/>
              <p:cNvSpPr/>
              <p:nvPr/>
            </p:nvSpPr>
            <p:spPr>
              <a:xfrm>
                <a:off x="6153450" y="3841788"/>
                <a:ext cx="181775" cy="341425"/>
              </a:xfrm>
              <a:custGeom>
                <a:avLst/>
                <a:gdLst/>
                <a:ahLst/>
                <a:cxnLst/>
                <a:rect l="l" t="t" r="r" b="b"/>
                <a:pathLst>
                  <a:path w="7271" h="13657" extrusionOk="0">
                    <a:moveTo>
                      <a:pt x="3381" y="0"/>
                    </a:moveTo>
                    <a:cubicBezTo>
                      <a:pt x="3003" y="0"/>
                      <a:pt x="2650" y="252"/>
                      <a:pt x="2546" y="643"/>
                    </a:cubicBezTo>
                    <a:lnTo>
                      <a:pt x="182" y="10972"/>
                    </a:lnTo>
                    <a:cubicBezTo>
                      <a:pt x="0" y="11660"/>
                      <a:pt x="261" y="12392"/>
                      <a:pt x="846" y="12797"/>
                    </a:cubicBezTo>
                    <a:cubicBezTo>
                      <a:pt x="1463" y="13225"/>
                      <a:pt x="2379" y="13657"/>
                      <a:pt x="3563" y="13657"/>
                    </a:cubicBezTo>
                    <a:cubicBezTo>
                      <a:pt x="4364" y="13657"/>
                      <a:pt x="5288" y="13459"/>
                      <a:pt x="6325" y="12929"/>
                    </a:cubicBezTo>
                    <a:cubicBezTo>
                      <a:pt x="6924" y="12624"/>
                      <a:pt x="7271" y="11976"/>
                      <a:pt x="7221" y="11303"/>
                    </a:cubicBezTo>
                    <a:lnTo>
                      <a:pt x="6619" y="1791"/>
                    </a:lnTo>
                    <a:cubicBezTo>
                      <a:pt x="6595" y="1466"/>
                      <a:pt x="6390" y="1182"/>
                      <a:pt x="6090" y="1057"/>
                    </a:cubicBezTo>
                    <a:lnTo>
                      <a:pt x="3714" y="67"/>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2"/>
              <p:cNvSpPr/>
              <p:nvPr/>
            </p:nvSpPr>
            <p:spPr>
              <a:xfrm>
                <a:off x="6155200" y="3863038"/>
                <a:ext cx="180025" cy="320175"/>
              </a:xfrm>
              <a:custGeom>
                <a:avLst/>
                <a:gdLst/>
                <a:ahLst/>
                <a:cxnLst/>
                <a:rect l="l" t="t" r="r" b="b"/>
                <a:pathLst>
                  <a:path w="7201" h="12807" extrusionOk="0">
                    <a:moveTo>
                      <a:pt x="5523" y="1"/>
                    </a:moveTo>
                    <a:lnTo>
                      <a:pt x="6071" y="8654"/>
                    </a:lnTo>
                    <a:cubicBezTo>
                      <a:pt x="6121" y="9325"/>
                      <a:pt x="5775" y="9973"/>
                      <a:pt x="5175" y="10280"/>
                    </a:cubicBezTo>
                    <a:cubicBezTo>
                      <a:pt x="4138" y="10810"/>
                      <a:pt x="3215" y="11008"/>
                      <a:pt x="2415" y="11008"/>
                    </a:cubicBezTo>
                    <a:cubicBezTo>
                      <a:pt x="1447" y="11008"/>
                      <a:pt x="659" y="10719"/>
                      <a:pt x="65" y="10379"/>
                    </a:cubicBezTo>
                    <a:lnTo>
                      <a:pt x="65" y="10379"/>
                    </a:lnTo>
                    <a:cubicBezTo>
                      <a:pt x="0" y="10986"/>
                      <a:pt x="264" y="11592"/>
                      <a:pt x="776" y="11947"/>
                    </a:cubicBezTo>
                    <a:cubicBezTo>
                      <a:pt x="1393" y="12375"/>
                      <a:pt x="2309" y="12807"/>
                      <a:pt x="3493" y="12807"/>
                    </a:cubicBezTo>
                    <a:cubicBezTo>
                      <a:pt x="4294" y="12807"/>
                      <a:pt x="5218" y="12609"/>
                      <a:pt x="6255" y="12079"/>
                    </a:cubicBezTo>
                    <a:cubicBezTo>
                      <a:pt x="6854" y="11774"/>
                      <a:pt x="7201" y="11126"/>
                      <a:pt x="7151" y="10453"/>
                    </a:cubicBezTo>
                    <a:lnTo>
                      <a:pt x="6549" y="941"/>
                    </a:lnTo>
                    <a:cubicBezTo>
                      <a:pt x="6525" y="616"/>
                      <a:pt x="6320" y="332"/>
                      <a:pt x="6020" y="207"/>
                    </a:cubicBezTo>
                    <a:lnTo>
                      <a:pt x="552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2"/>
              <p:cNvSpPr/>
              <p:nvPr/>
            </p:nvSpPr>
            <p:spPr>
              <a:xfrm>
                <a:off x="6362375" y="3841788"/>
                <a:ext cx="181825" cy="341425"/>
              </a:xfrm>
              <a:custGeom>
                <a:avLst/>
                <a:gdLst/>
                <a:ahLst/>
                <a:cxnLst/>
                <a:rect l="l" t="t" r="r" b="b"/>
                <a:pathLst>
                  <a:path w="7273" h="13657" extrusionOk="0">
                    <a:moveTo>
                      <a:pt x="3891" y="0"/>
                    </a:moveTo>
                    <a:cubicBezTo>
                      <a:pt x="3780" y="0"/>
                      <a:pt x="3667" y="22"/>
                      <a:pt x="3558" y="67"/>
                    </a:cubicBezTo>
                    <a:lnTo>
                      <a:pt x="1182" y="1057"/>
                    </a:lnTo>
                    <a:cubicBezTo>
                      <a:pt x="881" y="1182"/>
                      <a:pt x="678" y="1466"/>
                      <a:pt x="653" y="1791"/>
                    </a:cubicBezTo>
                    <a:lnTo>
                      <a:pt x="51" y="11303"/>
                    </a:lnTo>
                    <a:cubicBezTo>
                      <a:pt x="1" y="11976"/>
                      <a:pt x="347" y="12624"/>
                      <a:pt x="946" y="12929"/>
                    </a:cubicBezTo>
                    <a:cubicBezTo>
                      <a:pt x="1983" y="13459"/>
                      <a:pt x="2907" y="13657"/>
                      <a:pt x="3708" y="13657"/>
                    </a:cubicBezTo>
                    <a:cubicBezTo>
                      <a:pt x="4892" y="13657"/>
                      <a:pt x="5808" y="13225"/>
                      <a:pt x="6425" y="12797"/>
                    </a:cubicBezTo>
                    <a:cubicBezTo>
                      <a:pt x="7010" y="12392"/>
                      <a:pt x="7272" y="11660"/>
                      <a:pt x="7089"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2"/>
              <p:cNvSpPr/>
              <p:nvPr/>
            </p:nvSpPr>
            <p:spPr>
              <a:xfrm>
                <a:off x="6362375" y="3859338"/>
                <a:ext cx="180350" cy="323875"/>
              </a:xfrm>
              <a:custGeom>
                <a:avLst/>
                <a:gdLst/>
                <a:ahLst/>
                <a:cxnLst/>
                <a:rect l="l" t="t" r="r" b="b"/>
                <a:pathLst>
                  <a:path w="7214" h="12955" extrusionOk="0">
                    <a:moveTo>
                      <a:pt x="2032" y="0"/>
                    </a:moveTo>
                    <a:lnTo>
                      <a:pt x="1182" y="355"/>
                    </a:lnTo>
                    <a:cubicBezTo>
                      <a:pt x="881" y="480"/>
                      <a:pt x="678" y="764"/>
                      <a:pt x="653" y="1089"/>
                    </a:cubicBezTo>
                    <a:lnTo>
                      <a:pt x="51" y="10601"/>
                    </a:lnTo>
                    <a:cubicBezTo>
                      <a:pt x="1" y="11272"/>
                      <a:pt x="347" y="11920"/>
                      <a:pt x="946" y="12227"/>
                    </a:cubicBezTo>
                    <a:cubicBezTo>
                      <a:pt x="1983" y="12757"/>
                      <a:pt x="2907" y="12955"/>
                      <a:pt x="3708" y="12955"/>
                    </a:cubicBezTo>
                    <a:cubicBezTo>
                      <a:pt x="4892" y="12955"/>
                      <a:pt x="5808" y="12523"/>
                      <a:pt x="6425" y="12095"/>
                    </a:cubicBezTo>
                    <a:cubicBezTo>
                      <a:pt x="6952" y="11731"/>
                      <a:pt x="7213" y="11101"/>
                      <a:pt x="7127" y="10477"/>
                    </a:cubicBezTo>
                    <a:lnTo>
                      <a:pt x="7127" y="10477"/>
                    </a:lnTo>
                    <a:cubicBezTo>
                      <a:pt x="6588" y="10727"/>
                      <a:pt x="5924" y="10915"/>
                      <a:pt x="5143" y="10915"/>
                    </a:cubicBezTo>
                    <a:cubicBezTo>
                      <a:pt x="4344" y="10915"/>
                      <a:pt x="3421" y="10718"/>
                      <a:pt x="2386" y="10188"/>
                    </a:cubicBezTo>
                    <a:cubicBezTo>
                      <a:pt x="1787" y="9882"/>
                      <a:pt x="1440" y="9233"/>
                      <a:pt x="1490" y="8562"/>
                    </a:cubicBezTo>
                    <a:lnTo>
                      <a:pt x="2032" y="0"/>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2"/>
              <p:cNvSpPr/>
              <p:nvPr/>
            </p:nvSpPr>
            <p:spPr>
              <a:xfrm>
                <a:off x="6160125" y="3839638"/>
                <a:ext cx="186325" cy="345850"/>
              </a:xfrm>
              <a:custGeom>
                <a:avLst/>
                <a:gdLst/>
                <a:ahLst/>
                <a:cxnLst/>
                <a:rect l="l" t="t" r="r" b="b"/>
                <a:pathLst>
                  <a:path w="7453" h="13834" extrusionOk="0">
                    <a:moveTo>
                      <a:pt x="3475" y="172"/>
                    </a:moveTo>
                    <a:cubicBezTo>
                      <a:pt x="3577" y="172"/>
                      <a:pt x="3679" y="192"/>
                      <a:pt x="3775" y="231"/>
                    </a:cubicBezTo>
                    <a:lnTo>
                      <a:pt x="6150" y="1222"/>
                    </a:lnTo>
                    <a:cubicBezTo>
                      <a:pt x="6422" y="1335"/>
                      <a:pt x="6604" y="1588"/>
                      <a:pt x="6627" y="1883"/>
                    </a:cubicBezTo>
                    <a:lnTo>
                      <a:pt x="7230" y="11397"/>
                    </a:lnTo>
                    <a:cubicBezTo>
                      <a:pt x="7278" y="12045"/>
                      <a:pt x="6944" y="12651"/>
                      <a:pt x="6380" y="12939"/>
                    </a:cubicBezTo>
                    <a:cubicBezTo>
                      <a:pt x="5357" y="13462"/>
                      <a:pt x="4446" y="13661"/>
                      <a:pt x="3652" y="13661"/>
                    </a:cubicBezTo>
                    <a:cubicBezTo>
                      <a:pt x="2522" y="13661"/>
                      <a:pt x="1629" y="13258"/>
                      <a:pt x="989" y="12813"/>
                    </a:cubicBezTo>
                    <a:cubicBezTo>
                      <a:pt x="438" y="12432"/>
                      <a:pt x="184" y="11735"/>
                      <a:pt x="359" y="11078"/>
                    </a:cubicBezTo>
                    <a:lnTo>
                      <a:pt x="2721" y="749"/>
                    </a:lnTo>
                    <a:lnTo>
                      <a:pt x="2723" y="749"/>
                    </a:lnTo>
                    <a:cubicBezTo>
                      <a:pt x="2780" y="531"/>
                      <a:pt x="2929" y="351"/>
                      <a:pt x="3131" y="252"/>
                    </a:cubicBezTo>
                    <a:cubicBezTo>
                      <a:pt x="3238" y="198"/>
                      <a:pt x="3357" y="172"/>
                      <a:pt x="3475" y="172"/>
                    </a:cubicBezTo>
                    <a:close/>
                    <a:moveTo>
                      <a:pt x="3475" y="1"/>
                    </a:moveTo>
                    <a:cubicBezTo>
                      <a:pt x="3331" y="1"/>
                      <a:pt x="3187" y="34"/>
                      <a:pt x="3055" y="99"/>
                    </a:cubicBezTo>
                    <a:cubicBezTo>
                      <a:pt x="2809" y="220"/>
                      <a:pt x="2627" y="442"/>
                      <a:pt x="2557" y="706"/>
                    </a:cubicBezTo>
                    <a:cubicBezTo>
                      <a:pt x="2557" y="708"/>
                      <a:pt x="2557" y="709"/>
                      <a:pt x="2556" y="709"/>
                    </a:cubicBezTo>
                    <a:lnTo>
                      <a:pt x="193" y="11037"/>
                    </a:lnTo>
                    <a:cubicBezTo>
                      <a:pt x="0" y="11761"/>
                      <a:pt x="281" y="12531"/>
                      <a:pt x="892" y="12954"/>
                    </a:cubicBezTo>
                    <a:cubicBezTo>
                      <a:pt x="1557" y="13414"/>
                      <a:pt x="2481" y="13833"/>
                      <a:pt x="3652" y="13833"/>
                    </a:cubicBezTo>
                    <a:cubicBezTo>
                      <a:pt x="4468" y="13833"/>
                      <a:pt x="5407" y="13628"/>
                      <a:pt x="6457" y="13091"/>
                    </a:cubicBezTo>
                    <a:cubicBezTo>
                      <a:pt x="7083" y="12772"/>
                      <a:pt x="7453" y="12101"/>
                      <a:pt x="7398" y="11385"/>
                    </a:cubicBezTo>
                    <a:lnTo>
                      <a:pt x="6797" y="1870"/>
                    </a:lnTo>
                    <a:cubicBezTo>
                      <a:pt x="6770" y="1512"/>
                      <a:pt x="6547" y="1202"/>
                      <a:pt x="6216" y="1064"/>
                    </a:cubicBezTo>
                    <a:lnTo>
                      <a:pt x="3840" y="75"/>
                    </a:lnTo>
                    <a:cubicBezTo>
                      <a:pt x="3723" y="25"/>
                      <a:pt x="3599"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2"/>
              <p:cNvSpPr/>
              <p:nvPr/>
            </p:nvSpPr>
            <p:spPr>
              <a:xfrm>
                <a:off x="6369175" y="3839638"/>
                <a:ext cx="186300" cy="345850"/>
              </a:xfrm>
              <a:custGeom>
                <a:avLst/>
                <a:gdLst/>
                <a:ahLst/>
                <a:cxnLst/>
                <a:rect l="l" t="t" r="r" b="b"/>
                <a:pathLst>
                  <a:path w="7452" h="13834" extrusionOk="0">
                    <a:moveTo>
                      <a:pt x="3979" y="172"/>
                    </a:moveTo>
                    <a:cubicBezTo>
                      <a:pt x="4096" y="172"/>
                      <a:pt x="4215" y="199"/>
                      <a:pt x="4322" y="252"/>
                    </a:cubicBezTo>
                    <a:cubicBezTo>
                      <a:pt x="4524" y="351"/>
                      <a:pt x="4673" y="531"/>
                      <a:pt x="4731" y="749"/>
                    </a:cubicBezTo>
                    <a:lnTo>
                      <a:pt x="7095" y="11081"/>
                    </a:lnTo>
                    <a:cubicBezTo>
                      <a:pt x="7269" y="11735"/>
                      <a:pt x="7016" y="12432"/>
                      <a:pt x="6465" y="12813"/>
                    </a:cubicBezTo>
                    <a:cubicBezTo>
                      <a:pt x="5824" y="13258"/>
                      <a:pt x="4932" y="13661"/>
                      <a:pt x="3802" y="13661"/>
                    </a:cubicBezTo>
                    <a:cubicBezTo>
                      <a:pt x="3008" y="13661"/>
                      <a:pt x="2097" y="13462"/>
                      <a:pt x="1074" y="12939"/>
                    </a:cubicBezTo>
                    <a:cubicBezTo>
                      <a:pt x="509" y="12651"/>
                      <a:pt x="175" y="12045"/>
                      <a:pt x="224" y="11395"/>
                    </a:cubicBezTo>
                    <a:lnTo>
                      <a:pt x="826" y="1883"/>
                    </a:lnTo>
                    <a:cubicBezTo>
                      <a:pt x="847" y="1588"/>
                      <a:pt x="1031" y="1335"/>
                      <a:pt x="1303" y="1222"/>
                    </a:cubicBezTo>
                    <a:lnTo>
                      <a:pt x="3679" y="231"/>
                    </a:lnTo>
                    <a:cubicBezTo>
                      <a:pt x="3774" y="191"/>
                      <a:pt x="3878" y="172"/>
                      <a:pt x="3979" y="172"/>
                    </a:cubicBezTo>
                    <a:close/>
                    <a:moveTo>
                      <a:pt x="3979" y="1"/>
                    </a:moveTo>
                    <a:cubicBezTo>
                      <a:pt x="3855" y="1"/>
                      <a:pt x="3730" y="25"/>
                      <a:pt x="3614" y="75"/>
                    </a:cubicBezTo>
                    <a:lnTo>
                      <a:pt x="1238" y="1064"/>
                    </a:lnTo>
                    <a:cubicBezTo>
                      <a:pt x="905" y="1202"/>
                      <a:pt x="684" y="1512"/>
                      <a:pt x="656" y="1872"/>
                    </a:cubicBezTo>
                    <a:lnTo>
                      <a:pt x="53" y="11383"/>
                    </a:lnTo>
                    <a:cubicBezTo>
                      <a:pt x="0" y="12101"/>
                      <a:pt x="369" y="12772"/>
                      <a:pt x="996" y="13091"/>
                    </a:cubicBezTo>
                    <a:cubicBezTo>
                      <a:pt x="2047" y="13628"/>
                      <a:pt x="2983" y="13833"/>
                      <a:pt x="3802" y="13833"/>
                    </a:cubicBezTo>
                    <a:lnTo>
                      <a:pt x="3802" y="13832"/>
                    </a:lnTo>
                    <a:cubicBezTo>
                      <a:pt x="4971" y="13832"/>
                      <a:pt x="5897" y="13414"/>
                      <a:pt x="6562" y="12953"/>
                    </a:cubicBezTo>
                    <a:cubicBezTo>
                      <a:pt x="7172" y="12531"/>
                      <a:pt x="7451" y="11760"/>
                      <a:pt x="7260" y="11038"/>
                    </a:cubicBezTo>
                    <a:lnTo>
                      <a:pt x="4896" y="709"/>
                    </a:lnTo>
                    <a:cubicBezTo>
                      <a:pt x="4896" y="709"/>
                      <a:pt x="4896" y="708"/>
                      <a:pt x="4896" y="706"/>
                    </a:cubicBezTo>
                    <a:cubicBezTo>
                      <a:pt x="4826" y="442"/>
                      <a:pt x="4644" y="220"/>
                      <a:pt x="4398" y="99"/>
                    </a:cubicBezTo>
                    <a:cubicBezTo>
                      <a:pt x="4266" y="34"/>
                      <a:pt x="4123" y="1"/>
                      <a:pt x="3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2"/>
              <p:cNvSpPr/>
              <p:nvPr/>
            </p:nvSpPr>
            <p:spPr>
              <a:xfrm>
                <a:off x="6192275" y="3995188"/>
                <a:ext cx="59900" cy="42975"/>
              </a:xfrm>
              <a:custGeom>
                <a:avLst/>
                <a:gdLst/>
                <a:ahLst/>
                <a:cxnLst/>
                <a:rect l="l" t="t" r="r" b="b"/>
                <a:pathLst>
                  <a:path w="2396" h="1719" extrusionOk="0">
                    <a:moveTo>
                      <a:pt x="1181" y="1"/>
                    </a:moveTo>
                    <a:cubicBezTo>
                      <a:pt x="376" y="1"/>
                      <a:pt x="0" y="1274"/>
                      <a:pt x="1099" y="1642"/>
                    </a:cubicBezTo>
                    <a:cubicBezTo>
                      <a:pt x="1255" y="1695"/>
                      <a:pt x="1401" y="1718"/>
                      <a:pt x="1533" y="1718"/>
                    </a:cubicBezTo>
                    <a:cubicBezTo>
                      <a:pt x="1773" y="1718"/>
                      <a:pt x="1970" y="1641"/>
                      <a:pt x="2104" y="1516"/>
                    </a:cubicBezTo>
                    <a:cubicBezTo>
                      <a:pt x="2396" y="1244"/>
                      <a:pt x="2394" y="745"/>
                      <a:pt x="1898" y="314"/>
                    </a:cubicBezTo>
                    <a:cubicBezTo>
                      <a:pt x="1642" y="91"/>
                      <a:pt x="1396" y="1"/>
                      <a:pt x="1181"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2"/>
              <p:cNvSpPr/>
              <p:nvPr/>
            </p:nvSpPr>
            <p:spPr>
              <a:xfrm>
                <a:off x="6449400" y="3995188"/>
                <a:ext cx="59925" cy="42975"/>
              </a:xfrm>
              <a:custGeom>
                <a:avLst/>
                <a:gdLst/>
                <a:ahLst/>
                <a:cxnLst/>
                <a:rect l="l" t="t" r="r" b="b"/>
                <a:pathLst>
                  <a:path w="2397" h="1719" extrusionOk="0">
                    <a:moveTo>
                      <a:pt x="1217" y="1"/>
                    </a:moveTo>
                    <a:cubicBezTo>
                      <a:pt x="1002" y="1"/>
                      <a:pt x="756" y="91"/>
                      <a:pt x="500" y="314"/>
                    </a:cubicBezTo>
                    <a:cubicBezTo>
                      <a:pt x="2" y="745"/>
                      <a:pt x="1" y="1244"/>
                      <a:pt x="294" y="1516"/>
                    </a:cubicBezTo>
                    <a:cubicBezTo>
                      <a:pt x="428" y="1641"/>
                      <a:pt x="625" y="1718"/>
                      <a:pt x="864" y="1718"/>
                    </a:cubicBezTo>
                    <a:cubicBezTo>
                      <a:pt x="997" y="1718"/>
                      <a:pt x="1143" y="1695"/>
                      <a:pt x="1299" y="1642"/>
                    </a:cubicBezTo>
                    <a:cubicBezTo>
                      <a:pt x="2397" y="1274"/>
                      <a:pt x="2022" y="1"/>
                      <a:pt x="12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2"/>
              <p:cNvSpPr/>
              <p:nvPr/>
            </p:nvSpPr>
            <p:spPr>
              <a:xfrm>
                <a:off x="6243725" y="3972788"/>
                <a:ext cx="28150" cy="29800"/>
              </a:xfrm>
              <a:custGeom>
                <a:avLst/>
                <a:gdLst/>
                <a:ahLst/>
                <a:cxnLst/>
                <a:rect l="l" t="t" r="r" b="b"/>
                <a:pathLst>
                  <a:path w="1126" h="1192" extrusionOk="0">
                    <a:moveTo>
                      <a:pt x="570" y="0"/>
                    </a:moveTo>
                    <a:cubicBezTo>
                      <a:pt x="288" y="0"/>
                      <a:pt x="0" y="230"/>
                      <a:pt x="78" y="671"/>
                    </a:cubicBezTo>
                    <a:cubicBezTo>
                      <a:pt x="127" y="947"/>
                      <a:pt x="273" y="1116"/>
                      <a:pt x="438" y="1172"/>
                    </a:cubicBezTo>
                    <a:cubicBezTo>
                      <a:pt x="477" y="1185"/>
                      <a:pt x="517" y="1191"/>
                      <a:pt x="558" y="1191"/>
                    </a:cubicBezTo>
                    <a:cubicBezTo>
                      <a:pt x="754" y="1191"/>
                      <a:pt x="949" y="1035"/>
                      <a:pt x="1021" y="710"/>
                    </a:cubicBezTo>
                    <a:cubicBezTo>
                      <a:pt x="1126" y="230"/>
                      <a:pt x="851"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2"/>
              <p:cNvSpPr/>
              <p:nvPr/>
            </p:nvSpPr>
            <p:spPr>
              <a:xfrm>
                <a:off x="6464500" y="3954788"/>
                <a:ext cx="28175" cy="29775"/>
              </a:xfrm>
              <a:custGeom>
                <a:avLst/>
                <a:gdLst/>
                <a:ahLst/>
                <a:cxnLst/>
                <a:rect l="l" t="t" r="r" b="b"/>
                <a:pathLst>
                  <a:path w="1127" h="1191" extrusionOk="0">
                    <a:moveTo>
                      <a:pt x="570" y="1"/>
                    </a:moveTo>
                    <a:cubicBezTo>
                      <a:pt x="289" y="1"/>
                      <a:pt x="1" y="230"/>
                      <a:pt x="78" y="670"/>
                    </a:cubicBezTo>
                    <a:cubicBezTo>
                      <a:pt x="127" y="946"/>
                      <a:pt x="274" y="1116"/>
                      <a:pt x="438" y="1171"/>
                    </a:cubicBezTo>
                    <a:cubicBezTo>
                      <a:pt x="478" y="1184"/>
                      <a:pt x="519" y="1191"/>
                      <a:pt x="559" y="1191"/>
                    </a:cubicBezTo>
                    <a:cubicBezTo>
                      <a:pt x="755" y="1191"/>
                      <a:pt x="951" y="1035"/>
                      <a:pt x="1021" y="711"/>
                    </a:cubicBezTo>
                    <a:cubicBezTo>
                      <a:pt x="1127" y="231"/>
                      <a:pt x="852"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2"/>
              <p:cNvSpPr/>
              <p:nvPr/>
            </p:nvSpPr>
            <p:spPr>
              <a:xfrm>
                <a:off x="6219100" y="3955513"/>
                <a:ext cx="18600" cy="19675"/>
              </a:xfrm>
              <a:custGeom>
                <a:avLst/>
                <a:gdLst/>
                <a:ahLst/>
                <a:cxnLst/>
                <a:rect l="l" t="t" r="r" b="b"/>
                <a:pathLst>
                  <a:path w="744" h="787" extrusionOk="0">
                    <a:moveTo>
                      <a:pt x="376" y="1"/>
                    </a:moveTo>
                    <a:cubicBezTo>
                      <a:pt x="191" y="1"/>
                      <a:pt x="1" y="152"/>
                      <a:pt x="52" y="442"/>
                    </a:cubicBezTo>
                    <a:cubicBezTo>
                      <a:pt x="84" y="624"/>
                      <a:pt x="181" y="736"/>
                      <a:pt x="289" y="773"/>
                    </a:cubicBezTo>
                    <a:cubicBezTo>
                      <a:pt x="316" y="782"/>
                      <a:pt x="343" y="786"/>
                      <a:pt x="370" y="786"/>
                    </a:cubicBezTo>
                    <a:cubicBezTo>
                      <a:pt x="500" y="786"/>
                      <a:pt x="628" y="683"/>
                      <a:pt x="675" y="469"/>
                    </a:cubicBezTo>
                    <a:cubicBezTo>
                      <a:pt x="744" y="152"/>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2"/>
              <p:cNvSpPr/>
              <p:nvPr/>
            </p:nvSpPr>
            <p:spPr>
              <a:xfrm>
                <a:off x="6436200" y="3982513"/>
                <a:ext cx="18600" cy="19675"/>
              </a:xfrm>
              <a:custGeom>
                <a:avLst/>
                <a:gdLst/>
                <a:ahLst/>
                <a:cxnLst/>
                <a:rect l="l" t="t" r="r" b="b"/>
                <a:pathLst>
                  <a:path w="744" h="787" extrusionOk="0">
                    <a:moveTo>
                      <a:pt x="376" y="1"/>
                    </a:moveTo>
                    <a:cubicBezTo>
                      <a:pt x="190" y="1"/>
                      <a:pt x="0" y="152"/>
                      <a:pt x="52" y="443"/>
                    </a:cubicBezTo>
                    <a:cubicBezTo>
                      <a:pt x="84" y="625"/>
                      <a:pt x="181" y="737"/>
                      <a:pt x="290" y="774"/>
                    </a:cubicBezTo>
                    <a:cubicBezTo>
                      <a:pt x="316" y="782"/>
                      <a:pt x="343" y="786"/>
                      <a:pt x="369" y="786"/>
                    </a:cubicBezTo>
                    <a:cubicBezTo>
                      <a:pt x="499" y="786"/>
                      <a:pt x="628" y="684"/>
                      <a:pt x="674" y="468"/>
                    </a:cubicBezTo>
                    <a:cubicBezTo>
                      <a:pt x="744" y="153"/>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2"/>
              <p:cNvSpPr/>
              <p:nvPr/>
            </p:nvSpPr>
            <p:spPr>
              <a:xfrm>
                <a:off x="6345925" y="3396588"/>
                <a:ext cx="27000" cy="11875"/>
              </a:xfrm>
              <a:custGeom>
                <a:avLst/>
                <a:gdLst/>
                <a:ahLst/>
                <a:cxnLst/>
                <a:rect l="l" t="t" r="r" b="b"/>
                <a:pathLst>
                  <a:path w="1080" h="475" extrusionOk="0">
                    <a:moveTo>
                      <a:pt x="547" y="0"/>
                    </a:moveTo>
                    <a:cubicBezTo>
                      <a:pt x="0" y="0"/>
                      <a:pt x="114" y="474"/>
                      <a:pt x="592" y="474"/>
                    </a:cubicBezTo>
                    <a:cubicBezTo>
                      <a:pt x="634" y="474"/>
                      <a:pt x="679" y="471"/>
                      <a:pt x="727" y="463"/>
                    </a:cubicBezTo>
                    <a:cubicBezTo>
                      <a:pt x="921" y="429"/>
                      <a:pt x="1028" y="353"/>
                      <a:pt x="1049" y="271"/>
                    </a:cubicBezTo>
                    <a:cubicBezTo>
                      <a:pt x="1079" y="157"/>
                      <a:pt x="944" y="33"/>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2"/>
              <p:cNvSpPr/>
              <p:nvPr/>
            </p:nvSpPr>
            <p:spPr>
              <a:xfrm>
                <a:off x="6374025" y="3385163"/>
                <a:ext cx="26975" cy="11875"/>
              </a:xfrm>
              <a:custGeom>
                <a:avLst/>
                <a:gdLst/>
                <a:ahLst/>
                <a:cxnLst/>
                <a:rect l="l" t="t" r="r" b="b"/>
                <a:pathLst>
                  <a:path w="1079" h="475" extrusionOk="0">
                    <a:moveTo>
                      <a:pt x="545" y="0"/>
                    </a:moveTo>
                    <a:cubicBezTo>
                      <a:pt x="0" y="0"/>
                      <a:pt x="113" y="475"/>
                      <a:pt x="590" y="475"/>
                    </a:cubicBezTo>
                    <a:cubicBezTo>
                      <a:pt x="633" y="475"/>
                      <a:pt x="678" y="471"/>
                      <a:pt x="726" y="463"/>
                    </a:cubicBezTo>
                    <a:cubicBezTo>
                      <a:pt x="921" y="429"/>
                      <a:pt x="1027" y="353"/>
                      <a:pt x="1048" y="271"/>
                    </a:cubicBezTo>
                    <a:cubicBezTo>
                      <a:pt x="1079" y="157"/>
                      <a:pt x="942" y="34"/>
                      <a:pt x="649" y="6"/>
                    </a:cubicBezTo>
                    <a:cubicBezTo>
                      <a:pt x="612" y="2"/>
                      <a:pt x="577"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2"/>
              <p:cNvSpPr/>
              <p:nvPr/>
            </p:nvSpPr>
            <p:spPr>
              <a:xfrm>
                <a:off x="6374150" y="2967863"/>
                <a:ext cx="27000" cy="11875"/>
              </a:xfrm>
              <a:custGeom>
                <a:avLst/>
                <a:gdLst/>
                <a:ahLst/>
                <a:cxnLst/>
                <a:rect l="l" t="t" r="r" b="b"/>
                <a:pathLst>
                  <a:path w="1080" h="475" extrusionOk="0">
                    <a:moveTo>
                      <a:pt x="546" y="1"/>
                    </a:moveTo>
                    <a:cubicBezTo>
                      <a:pt x="0" y="1"/>
                      <a:pt x="114" y="475"/>
                      <a:pt x="591" y="475"/>
                    </a:cubicBezTo>
                    <a:cubicBezTo>
                      <a:pt x="634" y="475"/>
                      <a:pt x="679" y="471"/>
                      <a:pt x="727" y="463"/>
                    </a:cubicBezTo>
                    <a:cubicBezTo>
                      <a:pt x="922" y="429"/>
                      <a:pt x="1028" y="353"/>
                      <a:pt x="1049" y="271"/>
                    </a:cubicBezTo>
                    <a:cubicBezTo>
                      <a:pt x="1080" y="158"/>
                      <a:pt x="943" y="35"/>
                      <a:pt x="650" y="6"/>
                    </a:cubicBezTo>
                    <a:cubicBezTo>
                      <a:pt x="613" y="2"/>
                      <a:pt x="578" y="1"/>
                      <a:pt x="5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2"/>
              <p:cNvSpPr/>
              <p:nvPr/>
            </p:nvSpPr>
            <p:spPr>
              <a:xfrm>
                <a:off x="6415925" y="2981963"/>
                <a:ext cx="22000" cy="9675"/>
              </a:xfrm>
              <a:custGeom>
                <a:avLst/>
                <a:gdLst/>
                <a:ahLst/>
                <a:cxnLst/>
                <a:rect l="l" t="t" r="r" b="b"/>
                <a:pathLst>
                  <a:path w="880" h="387" extrusionOk="0">
                    <a:moveTo>
                      <a:pt x="445" y="1"/>
                    </a:moveTo>
                    <a:cubicBezTo>
                      <a:pt x="0" y="1"/>
                      <a:pt x="93" y="387"/>
                      <a:pt x="481" y="387"/>
                    </a:cubicBezTo>
                    <a:cubicBezTo>
                      <a:pt x="516" y="387"/>
                      <a:pt x="553" y="384"/>
                      <a:pt x="593" y="377"/>
                    </a:cubicBezTo>
                    <a:cubicBezTo>
                      <a:pt x="752" y="351"/>
                      <a:pt x="839" y="289"/>
                      <a:pt x="855" y="222"/>
                    </a:cubicBezTo>
                    <a:cubicBezTo>
                      <a:pt x="880" y="130"/>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2"/>
              <p:cNvSpPr/>
              <p:nvPr/>
            </p:nvSpPr>
            <p:spPr>
              <a:xfrm>
                <a:off x="6394100" y="3003788"/>
                <a:ext cx="22000" cy="9675"/>
              </a:xfrm>
              <a:custGeom>
                <a:avLst/>
                <a:gdLst/>
                <a:ahLst/>
                <a:cxnLst/>
                <a:rect l="l" t="t" r="r" b="b"/>
                <a:pathLst>
                  <a:path w="880" h="387" extrusionOk="0">
                    <a:moveTo>
                      <a:pt x="445" y="1"/>
                    </a:moveTo>
                    <a:cubicBezTo>
                      <a:pt x="0" y="1"/>
                      <a:pt x="94" y="387"/>
                      <a:pt x="482" y="387"/>
                    </a:cubicBezTo>
                    <a:cubicBezTo>
                      <a:pt x="517" y="387"/>
                      <a:pt x="554" y="384"/>
                      <a:pt x="593" y="377"/>
                    </a:cubicBezTo>
                    <a:cubicBezTo>
                      <a:pt x="752" y="351"/>
                      <a:pt x="839" y="287"/>
                      <a:pt x="855" y="222"/>
                    </a:cubicBezTo>
                    <a:cubicBezTo>
                      <a:pt x="880" y="128"/>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2"/>
              <p:cNvSpPr/>
              <p:nvPr/>
            </p:nvSpPr>
            <p:spPr>
              <a:xfrm>
                <a:off x="6447100" y="2976763"/>
                <a:ext cx="22025" cy="9725"/>
              </a:xfrm>
              <a:custGeom>
                <a:avLst/>
                <a:gdLst/>
                <a:ahLst/>
                <a:cxnLst/>
                <a:rect l="l" t="t" r="r" b="b"/>
                <a:pathLst>
                  <a:path w="881" h="389" extrusionOk="0">
                    <a:moveTo>
                      <a:pt x="446" y="1"/>
                    </a:moveTo>
                    <a:cubicBezTo>
                      <a:pt x="0" y="1"/>
                      <a:pt x="93" y="388"/>
                      <a:pt x="484" y="388"/>
                    </a:cubicBezTo>
                    <a:cubicBezTo>
                      <a:pt x="518" y="388"/>
                      <a:pt x="555" y="385"/>
                      <a:pt x="594" y="379"/>
                    </a:cubicBezTo>
                    <a:cubicBezTo>
                      <a:pt x="752" y="351"/>
                      <a:pt x="838" y="289"/>
                      <a:pt x="856" y="222"/>
                    </a:cubicBezTo>
                    <a:cubicBezTo>
                      <a:pt x="881" y="130"/>
                      <a:pt x="770" y="28"/>
                      <a:pt x="530" y="5"/>
                    </a:cubicBezTo>
                    <a:cubicBezTo>
                      <a:pt x="500" y="2"/>
                      <a:pt x="472" y="1"/>
                      <a:pt x="4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2"/>
              <p:cNvSpPr/>
              <p:nvPr/>
            </p:nvSpPr>
            <p:spPr>
              <a:xfrm>
                <a:off x="6525850" y="4122288"/>
                <a:ext cx="39175" cy="54100"/>
              </a:xfrm>
              <a:custGeom>
                <a:avLst/>
                <a:gdLst/>
                <a:ahLst/>
                <a:cxnLst/>
                <a:rect l="l" t="t" r="r" b="b"/>
                <a:pathLst>
                  <a:path w="1567" h="2164" extrusionOk="0">
                    <a:moveTo>
                      <a:pt x="875" y="1"/>
                    </a:moveTo>
                    <a:cubicBezTo>
                      <a:pt x="514" y="1"/>
                      <a:pt x="170" y="421"/>
                      <a:pt x="88" y="980"/>
                    </a:cubicBezTo>
                    <a:cubicBezTo>
                      <a:pt x="0" y="1574"/>
                      <a:pt x="242" y="2102"/>
                      <a:pt x="627" y="2158"/>
                    </a:cubicBezTo>
                    <a:cubicBezTo>
                      <a:pt x="649" y="2162"/>
                      <a:pt x="672" y="2163"/>
                      <a:pt x="694" y="2163"/>
                    </a:cubicBezTo>
                    <a:cubicBezTo>
                      <a:pt x="1055" y="2163"/>
                      <a:pt x="1399" y="1743"/>
                      <a:pt x="1480" y="1184"/>
                    </a:cubicBezTo>
                    <a:cubicBezTo>
                      <a:pt x="1567" y="590"/>
                      <a:pt x="1326" y="62"/>
                      <a:pt x="941" y="6"/>
                    </a:cubicBezTo>
                    <a:cubicBezTo>
                      <a:pt x="919" y="2"/>
                      <a:pt x="897" y="1"/>
                      <a:pt x="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2"/>
              <p:cNvSpPr/>
              <p:nvPr/>
            </p:nvSpPr>
            <p:spPr>
              <a:xfrm>
                <a:off x="6524625" y="4119988"/>
                <a:ext cx="41250" cy="58325"/>
              </a:xfrm>
              <a:custGeom>
                <a:avLst/>
                <a:gdLst/>
                <a:ahLst/>
                <a:cxnLst/>
                <a:rect l="l" t="t" r="r" b="b"/>
                <a:pathLst>
                  <a:path w="1650" h="2333" extrusionOk="0">
                    <a:moveTo>
                      <a:pt x="915" y="171"/>
                    </a:moveTo>
                    <a:cubicBezTo>
                      <a:pt x="934" y="171"/>
                      <a:pt x="952" y="172"/>
                      <a:pt x="971" y="175"/>
                    </a:cubicBezTo>
                    <a:cubicBezTo>
                      <a:pt x="1127" y="198"/>
                      <a:pt x="1262" y="318"/>
                      <a:pt x="1352" y="512"/>
                    </a:cubicBezTo>
                    <a:cubicBezTo>
                      <a:pt x="1446" y="720"/>
                      <a:pt x="1476" y="984"/>
                      <a:pt x="1437" y="1256"/>
                    </a:cubicBezTo>
                    <a:cubicBezTo>
                      <a:pt x="1397" y="1526"/>
                      <a:pt x="1293" y="1771"/>
                      <a:pt x="1142" y="1942"/>
                    </a:cubicBezTo>
                    <a:cubicBezTo>
                      <a:pt x="1017" y="2087"/>
                      <a:pt x="875" y="2161"/>
                      <a:pt x="734" y="2161"/>
                    </a:cubicBezTo>
                    <a:cubicBezTo>
                      <a:pt x="716" y="2161"/>
                      <a:pt x="698" y="2160"/>
                      <a:pt x="681" y="2158"/>
                    </a:cubicBezTo>
                    <a:cubicBezTo>
                      <a:pt x="524" y="2135"/>
                      <a:pt x="388" y="2015"/>
                      <a:pt x="300" y="1819"/>
                    </a:cubicBezTo>
                    <a:cubicBezTo>
                      <a:pt x="204" y="1611"/>
                      <a:pt x="174" y="1349"/>
                      <a:pt x="213" y="1077"/>
                    </a:cubicBezTo>
                    <a:cubicBezTo>
                      <a:pt x="253" y="805"/>
                      <a:pt x="357" y="561"/>
                      <a:pt x="508" y="389"/>
                    </a:cubicBezTo>
                    <a:cubicBezTo>
                      <a:pt x="634" y="246"/>
                      <a:pt x="776" y="171"/>
                      <a:pt x="915" y="171"/>
                    </a:cubicBezTo>
                    <a:close/>
                    <a:moveTo>
                      <a:pt x="919" y="0"/>
                    </a:moveTo>
                    <a:cubicBezTo>
                      <a:pt x="728" y="0"/>
                      <a:pt x="540" y="95"/>
                      <a:pt x="380" y="277"/>
                    </a:cubicBezTo>
                    <a:cubicBezTo>
                      <a:pt x="209" y="473"/>
                      <a:pt x="89" y="749"/>
                      <a:pt x="45" y="1053"/>
                    </a:cubicBezTo>
                    <a:cubicBezTo>
                      <a:pt x="1" y="1356"/>
                      <a:pt x="36" y="1654"/>
                      <a:pt x="145" y="1891"/>
                    </a:cubicBezTo>
                    <a:cubicBezTo>
                      <a:pt x="259" y="2140"/>
                      <a:pt x="439" y="2294"/>
                      <a:pt x="656" y="2326"/>
                    </a:cubicBezTo>
                    <a:cubicBezTo>
                      <a:pt x="682" y="2331"/>
                      <a:pt x="709" y="2332"/>
                      <a:pt x="736" y="2332"/>
                    </a:cubicBezTo>
                    <a:lnTo>
                      <a:pt x="736" y="2332"/>
                    </a:lnTo>
                    <a:cubicBezTo>
                      <a:pt x="926" y="2332"/>
                      <a:pt x="1112" y="2235"/>
                      <a:pt x="1270" y="2055"/>
                    </a:cubicBezTo>
                    <a:cubicBezTo>
                      <a:pt x="1443" y="1859"/>
                      <a:pt x="1561" y="1582"/>
                      <a:pt x="1605" y="1280"/>
                    </a:cubicBezTo>
                    <a:cubicBezTo>
                      <a:pt x="1649" y="977"/>
                      <a:pt x="1614" y="679"/>
                      <a:pt x="1507" y="441"/>
                    </a:cubicBezTo>
                    <a:cubicBezTo>
                      <a:pt x="1391" y="192"/>
                      <a:pt x="1211" y="37"/>
                      <a:pt x="995" y="5"/>
                    </a:cubicBezTo>
                    <a:cubicBezTo>
                      <a:pt x="970" y="2"/>
                      <a:pt x="944" y="0"/>
                      <a:pt x="919" y="0"/>
                    </a:cubicBezTo>
                    <a:close/>
                    <a:moveTo>
                      <a:pt x="736" y="2332"/>
                    </a:moveTo>
                    <a:cubicBezTo>
                      <a:pt x="736" y="2332"/>
                      <a:pt x="736" y="2332"/>
                      <a:pt x="735" y="2332"/>
                    </a:cubicBezTo>
                    <a:lnTo>
                      <a:pt x="737" y="2332"/>
                    </a:lnTo>
                    <a:cubicBezTo>
                      <a:pt x="737" y="2332"/>
                      <a:pt x="736" y="2332"/>
                      <a:pt x="736" y="2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2"/>
              <p:cNvSpPr/>
              <p:nvPr/>
            </p:nvSpPr>
            <p:spPr>
              <a:xfrm>
                <a:off x="6495025" y="4126738"/>
                <a:ext cx="39200" cy="54050"/>
              </a:xfrm>
              <a:custGeom>
                <a:avLst/>
                <a:gdLst/>
                <a:ahLst/>
                <a:cxnLst/>
                <a:rect l="l" t="t" r="r" b="b"/>
                <a:pathLst>
                  <a:path w="1568" h="2162" extrusionOk="0">
                    <a:moveTo>
                      <a:pt x="873" y="0"/>
                    </a:moveTo>
                    <a:cubicBezTo>
                      <a:pt x="513" y="0"/>
                      <a:pt x="169" y="419"/>
                      <a:pt x="87" y="978"/>
                    </a:cubicBezTo>
                    <a:cubicBezTo>
                      <a:pt x="0" y="1574"/>
                      <a:pt x="242" y="2100"/>
                      <a:pt x="626" y="2157"/>
                    </a:cubicBezTo>
                    <a:cubicBezTo>
                      <a:pt x="648" y="2160"/>
                      <a:pt x="671" y="2161"/>
                      <a:pt x="693" y="2161"/>
                    </a:cubicBezTo>
                    <a:cubicBezTo>
                      <a:pt x="1055" y="2161"/>
                      <a:pt x="1398" y="1742"/>
                      <a:pt x="1481" y="1182"/>
                    </a:cubicBezTo>
                    <a:cubicBezTo>
                      <a:pt x="1567" y="588"/>
                      <a:pt x="1326" y="61"/>
                      <a:pt x="940" y="5"/>
                    </a:cubicBezTo>
                    <a:cubicBezTo>
                      <a:pt x="918"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2"/>
              <p:cNvSpPr/>
              <p:nvPr/>
            </p:nvSpPr>
            <p:spPr>
              <a:xfrm>
                <a:off x="6492750" y="4124588"/>
                <a:ext cx="43700" cy="58350"/>
              </a:xfrm>
              <a:custGeom>
                <a:avLst/>
                <a:gdLst/>
                <a:ahLst/>
                <a:cxnLst/>
                <a:rect l="l" t="t" r="r" b="b"/>
                <a:pathLst>
                  <a:path w="1748" h="2334" extrusionOk="0">
                    <a:moveTo>
                      <a:pt x="964" y="170"/>
                    </a:moveTo>
                    <a:lnTo>
                      <a:pt x="964" y="172"/>
                    </a:lnTo>
                    <a:cubicBezTo>
                      <a:pt x="983" y="172"/>
                      <a:pt x="1001" y="173"/>
                      <a:pt x="1019" y="175"/>
                    </a:cubicBezTo>
                    <a:cubicBezTo>
                      <a:pt x="1358" y="225"/>
                      <a:pt x="1567" y="709"/>
                      <a:pt x="1487" y="1256"/>
                    </a:cubicBezTo>
                    <a:cubicBezTo>
                      <a:pt x="1447" y="1527"/>
                      <a:pt x="1342" y="1772"/>
                      <a:pt x="1192" y="1943"/>
                    </a:cubicBezTo>
                    <a:cubicBezTo>
                      <a:pt x="1065" y="2088"/>
                      <a:pt x="921" y="2163"/>
                      <a:pt x="782" y="2163"/>
                    </a:cubicBezTo>
                    <a:cubicBezTo>
                      <a:pt x="765" y="2163"/>
                      <a:pt x="748" y="2161"/>
                      <a:pt x="731" y="2159"/>
                    </a:cubicBezTo>
                    <a:cubicBezTo>
                      <a:pt x="392" y="2109"/>
                      <a:pt x="183" y="1625"/>
                      <a:pt x="263" y="1078"/>
                    </a:cubicBezTo>
                    <a:cubicBezTo>
                      <a:pt x="339" y="560"/>
                      <a:pt x="646" y="170"/>
                      <a:pt x="964" y="170"/>
                    </a:cubicBezTo>
                    <a:close/>
                    <a:moveTo>
                      <a:pt x="963" y="0"/>
                    </a:moveTo>
                    <a:cubicBezTo>
                      <a:pt x="561" y="0"/>
                      <a:pt x="181" y="453"/>
                      <a:pt x="95" y="1052"/>
                    </a:cubicBezTo>
                    <a:cubicBezTo>
                      <a:pt x="0" y="1693"/>
                      <a:pt x="275" y="2264"/>
                      <a:pt x="705" y="2328"/>
                    </a:cubicBezTo>
                    <a:cubicBezTo>
                      <a:pt x="732" y="2331"/>
                      <a:pt x="759" y="2334"/>
                      <a:pt x="785" y="2334"/>
                    </a:cubicBezTo>
                    <a:cubicBezTo>
                      <a:pt x="975" y="2334"/>
                      <a:pt x="1162" y="2236"/>
                      <a:pt x="1320" y="2056"/>
                    </a:cubicBezTo>
                    <a:cubicBezTo>
                      <a:pt x="1491" y="1860"/>
                      <a:pt x="1611" y="1584"/>
                      <a:pt x="1655" y="1280"/>
                    </a:cubicBezTo>
                    <a:cubicBezTo>
                      <a:pt x="1748" y="641"/>
                      <a:pt x="1474" y="70"/>
                      <a:pt x="1043" y="6"/>
                    </a:cubicBezTo>
                    <a:cubicBezTo>
                      <a:pt x="1017" y="2"/>
                      <a:pt x="990"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2"/>
              <p:cNvSpPr/>
              <p:nvPr/>
            </p:nvSpPr>
            <p:spPr>
              <a:xfrm>
                <a:off x="6464975" y="4131638"/>
                <a:ext cx="39175" cy="54050"/>
              </a:xfrm>
              <a:custGeom>
                <a:avLst/>
                <a:gdLst/>
                <a:ahLst/>
                <a:cxnLst/>
                <a:rect l="l" t="t" r="r" b="b"/>
                <a:pathLst>
                  <a:path w="1567" h="2162" extrusionOk="0">
                    <a:moveTo>
                      <a:pt x="874" y="0"/>
                    </a:moveTo>
                    <a:cubicBezTo>
                      <a:pt x="514" y="0"/>
                      <a:pt x="170" y="419"/>
                      <a:pt x="88" y="978"/>
                    </a:cubicBezTo>
                    <a:cubicBezTo>
                      <a:pt x="0" y="1573"/>
                      <a:pt x="242" y="2100"/>
                      <a:pt x="627" y="2156"/>
                    </a:cubicBezTo>
                    <a:cubicBezTo>
                      <a:pt x="649" y="2160"/>
                      <a:pt x="672" y="2161"/>
                      <a:pt x="694" y="2161"/>
                    </a:cubicBezTo>
                    <a:cubicBezTo>
                      <a:pt x="1055" y="2161"/>
                      <a:pt x="1399" y="1742"/>
                      <a:pt x="1480" y="1182"/>
                    </a:cubicBezTo>
                    <a:cubicBezTo>
                      <a:pt x="1567" y="588"/>
                      <a:pt x="1325" y="61"/>
                      <a:pt x="941" y="5"/>
                    </a:cubicBezTo>
                    <a:cubicBezTo>
                      <a:pt x="919" y="2"/>
                      <a:pt x="897" y="0"/>
                      <a:pt x="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2"/>
              <p:cNvSpPr/>
              <p:nvPr/>
            </p:nvSpPr>
            <p:spPr>
              <a:xfrm>
                <a:off x="6462525" y="4129263"/>
                <a:ext cx="43725" cy="58350"/>
              </a:xfrm>
              <a:custGeom>
                <a:avLst/>
                <a:gdLst/>
                <a:ahLst/>
                <a:cxnLst/>
                <a:rect l="l" t="t" r="r" b="b"/>
                <a:pathLst>
                  <a:path w="1749" h="2334" extrusionOk="0">
                    <a:moveTo>
                      <a:pt x="964" y="172"/>
                    </a:moveTo>
                    <a:cubicBezTo>
                      <a:pt x="982" y="172"/>
                      <a:pt x="1002" y="173"/>
                      <a:pt x="1020" y="176"/>
                    </a:cubicBezTo>
                    <a:cubicBezTo>
                      <a:pt x="1357" y="225"/>
                      <a:pt x="1566" y="709"/>
                      <a:pt x="1486" y="1257"/>
                    </a:cubicBezTo>
                    <a:cubicBezTo>
                      <a:pt x="1411" y="1774"/>
                      <a:pt x="1101" y="2162"/>
                      <a:pt x="783" y="2162"/>
                    </a:cubicBezTo>
                    <a:cubicBezTo>
                      <a:pt x="765" y="2162"/>
                      <a:pt x="748" y="2161"/>
                      <a:pt x="730" y="2159"/>
                    </a:cubicBezTo>
                    <a:cubicBezTo>
                      <a:pt x="393" y="2110"/>
                      <a:pt x="183" y="1624"/>
                      <a:pt x="262" y="1078"/>
                    </a:cubicBezTo>
                    <a:cubicBezTo>
                      <a:pt x="302" y="806"/>
                      <a:pt x="406" y="562"/>
                      <a:pt x="557" y="390"/>
                    </a:cubicBezTo>
                    <a:cubicBezTo>
                      <a:pt x="682" y="248"/>
                      <a:pt x="825" y="172"/>
                      <a:pt x="964" y="172"/>
                    </a:cubicBezTo>
                    <a:close/>
                    <a:moveTo>
                      <a:pt x="965" y="1"/>
                    </a:moveTo>
                    <a:cubicBezTo>
                      <a:pt x="776" y="1"/>
                      <a:pt x="588" y="96"/>
                      <a:pt x="429" y="278"/>
                    </a:cubicBezTo>
                    <a:cubicBezTo>
                      <a:pt x="258" y="474"/>
                      <a:pt x="138" y="750"/>
                      <a:pt x="94" y="1054"/>
                    </a:cubicBezTo>
                    <a:cubicBezTo>
                      <a:pt x="1" y="1693"/>
                      <a:pt x="274" y="2265"/>
                      <a:pt x="705" y="2327"/>
                    </a:cubicBezTo>
                    <a:cubicBezTo>
                      <a:pt x="731" y="2332"/>
                      <a:pt x="757" y="2333"/>
                      <a:pt x="783" y="2333"/>
                    </a:cubicBezTo>
                    <a:cubicBezTo>
                      <a:pt x="1185" y="2333"/>
                      <a:pt x="1568" y="1882"/>
                      <a:pt x="1656" y="1281"/>
                    </a:cubicBezTo>
                    <a:cubicBezTo>
                      <a:pt x="1748" y="641"/>
                      <a:pt x="1474" y="70"/>
                      <a:pt x="1044" y="6"/>
                    </a:cubicBezTo>
                    <a:cubicBezTo>
                      <a:pt x="1018" y="2"/>
                      <a:pt x="992"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2"/>
              <p:cNvSpPr/>
              <p:nvPr/>
            </p:nvSpPr>
            <p:spPr>
              <a:xfrm>
                <a:off x="6443100" y="4147263"/>
                <a:ext cx="31675" cy="43675"/>
              </a:xfrm>
              <a:custGeom>
                <a:avLst/>
                <a:gdLst/>
                <a:ahLst/>
                <a:cxnLst/>
                <a:rect l="l" t="t" r="r" b="b"/>
                <a:pathLst>
                  <a:path w="1267" h="1747" extrusionOk="0">
                    <a:moveTo>
                      <a:pt x="707" y="0"/>
                    </a:moveTo>
                    <a:cubicBezTo>
                      <a:pt x="415" y="0"/>
                      <a:pt x="138" y="340"/>
                      <a:pt x="72" y="792"/>
                    </a:cubicBezTo>
                    <a:cubicBezTo>
                      <a:pt x="1" y="1272"/>
                      <a:pt x="197" y="1697"/>
                      <a:pt x="506" y="1742"/>
                    </a:cubicBezTo>
                    <a:cubicBezTo>
                      <a:pt x="524" y="1745"/>
                      <a:pt x="543" y="1746"/>
                      <a:pt x="561" y="1746"/>
                    </a:cubicBezTo>
                    <a:cubicBezTo>
                      <a:pt x="853" y="1746"/>
                      <a:pt x="1130" y="1408"/>
                      <a:pt x="1197" y="956"/>
                    </a:cubicBezTo>
                    <a:cubicBezTo>
                      <a:pt x="1267" y="476"/>
                      <a:pt x="1071" y="50"/>
                      <a:pt x="761" y="4"/>
                    </a:cubicBezTo>
                    <a:cubicBezTo>
                      <a:pt x="743" y="1"/>
                      <a:pt x="725" y="0"/>
                      <a:pt x="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2"/>
              <p:cNvSpPr/>
              <p:nvPr/>
            </p:nvSpPr>
            <p:spPr>
              <a:xfrm>
                <a:off x="6440825" y="4145138"/>
                <a:ext cx="36275" cy="47925"/>
              </a:xfrm>
              <a:custGeom>
                <a:avLst/>
                <a:gdLst/>
                <a:ahLst/>
                <a:cxnLst/>
                <a:rect l="l" t="t" r="r" b="b"/>
                <a:pathLst>
                  <a:path w="1451" h="1917" extrusionOk="0">
                    <a:moveTo>
                      <a:pt x="798" y="171"/>
                    </a:moveTo>
                    <a:cubicBezTo>
                      <a:pt x="811" y="171"/>
                      <a:pt x="826" y="171"/>
                      <a:pt x="840" y="174"/>
                    </a:cubicBezTo>
                    <a:cubicBezTo>
                      <a:pt x="1098" y="212"/>
                      <a:pt x="1265" y="602"/>
                      <a:pt x="1203" y="1029"/>
                    </a:cubicBezTo>
                    <a:cubicBezTo>
                      <a:pt x="1144" y="1433"/>
                      <a:pt x="894" y="1746"/>
                      <a:pt x="649" y="1746"/>
                    </a:cubicBezTo>
                    <a:cubicBezTo>
                      <a:pt x="636" y="1746"/>
                      <a:pt x="624" y="1746"/>
                      <a:pt x="611" y="1744"/>
                    </a:cubicBezTo>
                    <a:cubicBezTo>
                      <a:pt x="351" y="1706"/>
                      <a:pt x="184" y="1314"/>
                      <a:pt x="247" y="889"/>
                    </a:cubicBezTo>
                    <a:cubicBezTo>
                      <a:pt x="278" y="674"/>
                      <a:pt x="362" y="479"/>
                      <a:pt x="482" y="343"/>
                    </a:cubicBezTo>
                    <a:cubicBezTo>
                      <a:pt x="579" y="230"/>
                      <a:pt x="690" y="171"/>
                      <a:pt x="798" y="171"/>
                    </a:cubicBezTo>
                    <a:close/>
                    <a:moveTo>
                      <a:pt x="798" y="1"/>
                    </a:moveTo>
                    <a:cubicBezTo>
                      <a:pt x="641" y="1"/>
                      <a:pt x="484" y="80"/>
                      <a:pt x="353" y="230"/>
                    </a:cubicBezTo>
                    <a:cubicBezTo>
                      <a:pt x="212" y="391"/>
                      <a:pt x="114" y="616"/>
                      <a:pt x="78" y="865"/>
                    </a:cubicBezTo>
                    <a:cubicBezTo>
                      <a:pt x="1" y="1399"/>
                      <a:pt x="224" y="1859"/>
                      <a:pt x="587" y="1912"/>
                    </a:cubicBezTo>
                    <a:cubicBezTo>
                      <a:pt x="608" y="1915"/>
                      <a:pt x="631" y="1917"/>
                      <a:pt x="653" y="1917"/>
                    </a:cubicBezTo>
                    <a:cubicBezTo>
                      <a:pt x="990" y="1917"/>
                      <a:pt x="1299" y="1554"/>
                      <a:pt x="1371"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2"/>
              <p:cNvSpPr/>
              <p:nvPr/>
            </p:nvSpPr>
            <p:spPr>
              <a:xfrm>
                <a:off x="6140000" y="4121888"/>
                <a:ext cx="39200" cy="54050"/>
              </a:xfrm>
              <a:custGeom>
                <a:avLst/>
                <a:gdLst/>
                <a:ahLst/>
                <a:cxnLst/>
                <a:rect l="l" t="t" r="r" b="b"/>
                <a:pathLst>
                  <a:path w="1568" h="2162" extrusionOk="0">
                    <a:moveTo>
                      <a:pt x="694" y="0"/>
                    </a:moveTo>
                    <a:cubicBezTo>
                      <a:pt x="671" y="0"/>
                      <a:pt x="649" y="2"/>
                      <a:pt x="626" y="5"/>
                    </a:cubicBezTo>
                    <a:cubicBezTo>
                      <a:pt x="242" y="61"/>
                      <a:pt x="1" y="588"/>
                      <a:pt x="87" y="1183"/>
                    </a:cubicBezTo>
                    <a:cubicBezTo>
                      <a:pt x="169" y="1742"/>
                      <a:pt x="513" y="2161"/>
                      <a:pt x="874" y="2161"/>
                    </a:cubicBezTo>
                    <a:cubicBezTo>
                      <a:pt x="896" y="2161"/>
                      <a:pt x="918" y="2159"/>
                      <a:pt x="941" y="2156"/>
                    </a:cubicBezTo>
                    <a:cubicBezTo>
                      <a:pt x="1326" y="2100"/>
                      <a:pt x="1568" y="1573"/>
                      <a:pt x="1481" y="980"/>
                    </a:cubicBezTo>
                    <a:cubicBezTo>
                      <a:pt x="1398" y="419"/>
                      <a:pt x="1055"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2"/>
              <p:cNvSpPr/>
              <p:nvPr/>
            </p:nvSpPr>
            <p:spPr>
              <a:xfrm>
                <a:off x="6138825" y="4119963"/>
                <a:ext cx="41300" cy="58350"/>
              </a:xfrm>
              <a:custGeom>
                <a:avLst/>
                <a:gdLst/>
                <a:ahLst/>
                <a:cxnLst/>
                <a:rect l="l" t="t" r="r" b="b"/>
                <a:pathLst>
                  <a:path w="1652" h="2334" extrusionOk="0">
                    <a:moveTo>
                      <a:pt x="736" y="172"/>
                    </a:moveTo>
                    <a:cubicBezTo>
                      <a:pt x="874" y="172"/>
                      <a:pt x="1016" y="247"/>
                      <a:pt x="1142" y="390"/>
                    </a:cubicBezTo>
                    <a:cubicBezTo>
                      <a:pt x="1293" y="562"/>
                      <a:pt x="1398" y="806"/>
                      <a:pt x="1437" y="1078"/>
                    </a:cubicBezTo>
                    <a:cubicBezTo>
                      <a:pt x="1476" y="1348"/>
                      <a:pt x="1446" y="1612"/>
                      <a:pt x="1352" y="1820"/>
                    </a:cubicBezTo>
                    <a:cubicBezTo>
                      <a:pt x="1262" y="2016"/>
                      <a:pt x="1127" y="2136"/>
                      <a:pt x="971" y="2159"/>
                    </a:cubicBezTo>
                    <a:cubicBezTo>
                      <a:pt x="953" y="2161"/>
                      <a:pt x="934" y="2163"/>
                      <a:pt x="916" y="2163"/>
                    </a:cubicBezTo>
                    <a:cubicBezTo>
                      <a:pt x="777" y="2163"/>
                      <a:pt x="634" y="2087"/>
                      <a:pt x="508" y="1943"/>
                    </a:cubicBezTo>
                    <a:cubicBezTo>
                      <a:pt x="358" y="1772"/>
                      <a:pt x="253" y="1527"/>
                      <a:pt x="213" y="1257"/>
                    </a:cubicBezTo>
                    <a:cubicBezTo>
                      <a:pt x="174" y="985"/>
                      <a:pt x="204" y="721"/>
                      <a:pt x="300" y="513"/>
                    </a:cubicBezTo>
                    <a:cubicBezTo>
                      <a:pt x="389" y="319"/>
                      <a:pt x="525" y="199"/>
                      <a:pt x="681" y="176"/>
                    </a:cubicBezTo>
                    <a:cubicBezTo>
                      <a:pt x="699" y="173"/>
                      <a:pt x="717" y="172"/>
                      <a:pt x="736" y="172"/>
                    </a:cubicBezTo>
                    <a:close/>
                    <a:moveTo>
                      <a:pt x="734" y="1"/>
                    </a:moveTo>
                    <a:cubicBezTo>
                      <a:pt x="708" y="1"/>
                      <a:pt x="682" y="2"/>
                      <a:pt x="657" y="6"/>
                    </a:cubicBezTo>
                    <a:cubicBezTo>
                      <a:pt x="441" y="38"/>
                      <a:pt x="259" y="193"/>
                      <a:pt x="145" y="443"/>
                    </a:cubicBezTo>
                    <a:cubicBezTo>
                      <a:pt x="36" y="680"/>
                      <a:pt x="1" y="978"/>
                      <a:pt x="45" y="1281"/>
                    </a:cubicBezTo>
                    <a:cubicBezTo>
                      <a:pt x="89" y="1585"/>
                      <a:pt x="209" y="1860"/>
                      <a:pt x="380" y="2056"/>
                    </a:cubicBezTo>
                    <a:cubicBezTo>
                      <a:pt x="538" y="2236"/>
                      <a:pt x="726" y="2333"/>
                      <a:pt x="915" y="2333"/>
                    </a:cubicBezTo>
                    <a:cubicBezTo>
                      <a:pt x="942" y="2333"/>
                      <a:pt x="968" y="2332"/>
                      <a:pt x="995" y="2327"/>
                    </a:cubicBezTo>
                    <a:cubicBezTo>
                      <a:pt x="1211" y="2295"/>
                      <a:pt x="1391" y="2141"/>
                      <a:pt x="1507" y="1892"/>
                    </a:cubicBezTo>
                    <a:cubicBezTo>
                      <a:pt x="1615" y="1655"/>
                      <a:pt x="1651" y="1356"/>
                      <a:pt x="1605" y="1054"/>
                    </a:cubicBezTo>
                    <a:cubicBezTo>
                      <a:pt x="1561" y="750"/>
                      <a:pt x="1443" y="475"/>
                      <a:pt x="1272" y="278"/>
                    </a:cubicBezTo>
                    <a:cubicBezTo>
                      <a:pt x="1111" y="96"/>
                      <a:pt x="922" y="1"/>
                      <a:pt x="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2"/>
              <p:cNvSpPr/>
              <p:nvPr/>
            </p:nvSpPr>
            <p:spPr>
              <a:xfrm>
                <a:off x="6170525" y="4126738"/>
                <a:ext cx="39150" cy="54050"/>
              </a:xfrm>
              <a:custGeom>
                <a:avLst/>
                <a:gdLst/>
                <a:ahLst/>
                <a:cxnLst/>
                <a:rect l="l" t="t" r="r" b="b"/>
                <a:pathLst>
                  <a:path w="1566" h="2162" extrusionOk="0">
                    <a:moveTo>
                      <a:pt x="693" y="0"/>
                    </a:moveTo>
                    <a:cubicBezTo>
                      <a:pt x="671" y="0"/>
                      <a:pt x="648" y="2"/>
                      <a:pt x="626" y="5"/>
                    </a:cubicBezTo>
                    <a:cubicBezTo>
                      <a:pt x="242" y="61"/>
                      <a:pt x="0" y="588"/>
                      <a:pt x="87" y="1182"/>
                    </a:cubicBezTo>
                    <a:cubicBezTo>
                      <a:pt x="168" y="1742"/>
                      <a:pt x="513" y="2161"/>
                      <a:pt x="873" y="2161"/>
                    </a:cubicBezTo>
                    <a:cubicBezTo>
                      <a:pt x="895" y="2161"/>
                      <a:pt x="918" y="2160"/>
                      <a:pt x="940" y="2157"/>
                    </a:cubicBezTo>
                    <a:cubicBezTo>
                      <a:pt x="1324" y="2100"/>
                      <a:pt x="1566" y="1574"/>
                      <a:pt x="1479" y="978"/>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2"/>
              <p:cNvSpPr/>
              <p:nvPr/>
            </p:nvSpPr>
            <p:spPr>
              <a:xfrm>
                <a:off x="6169450" y="4124588"/>
                <a:ext cx="41300" cy="58350"/>
              </a:xfrm>
              <a:custGeom>
                <a:avLst/>
                <a:gdLst/>
                <a:ahLst/>
                <a:cxnLst/>
                <a:rect l="l" t="t" r="r" b="b"/>
                <a:pathLst>
                  <a:path w="1652" h="2334" extrusionOk="0">
                    <a:moveTo>
                      <a:pt x="734" y="171"/>
                    </a:moveTo>
                    <a:cubicBezTo>
                      <a:pt x="874" y="171"/>
                      <a:pt x="1017" y="246"/>
                      <a:pt x="1144" y="390"/>
                    </a:cubicBezTo>
                    <a:cubicBezTo>
                      <a:pt x="1294" y="562"/>
                      <a:pt x="1398" y="806"/>
                      <a:pt x="1439" y="1077"/>
                    </a:cubicBezTo>
                    <a:cubicBezTo>
                      <a:pt x="1478" y="1348"/>
                      <a:pt x="1448" y="1612"/>
                      <a:pt x="1352" y="1820"/>
                    </a:cubicBezTo>
                    <a:cubicBezTo>
                      <a:pt x="1263" y="2015"/>
                      <a:pt x="1127" y="2135"/>
                      <a:pt x="971" y="2159"/>
                    </a:cubicBezTo>
                    <a:cubicBezTo>
                      <a:pt x="953" y="2162"/>
                      <a:pt x="935" y="2163"/>
                      <a:pt x="917" y="2163"/>
                    </a:cubicBezTo>
                    <a:cubicBezTo>
                      <a:pt x="777" y="2163"/>
                      <a:pt x="635" y="2086"/>
                      <a:pt x="510" y="1943"/>
                    </a:cubicBezTo>
                    <a:cubicBezTo>
                      <a:pt x="359" y="1772"/>
                      <a:pt x="254" y="1527"/>
                      <a:pt x="213" y="1256"/>
                    </a:cubicBezTo>
                    <a:cubicBezTo>
                      <a:pt x="174" y="986"/>
                      <a:pt x="204" y="721"/>
                      <a:pt x="300" y="513"/>
                    </a:cubicBezTo>
                    <a:cubicBezTo>
                      <a:pt x="390" y="318"/>
                      <a:pt x="525" y="198"/>
                      <a:pt x="681" y="175"/>
                    </a:cubicBezTo>
                    <a:cubicBezTo>
                      <a:pt x="699" y="172"/>
                      <a:pt x="716" y="171"/>
                      <a:pt x="734" y="171"/>
                    </a:cubicBezTo>
                    <a:close/>
                    <a:moveTo>
                      <a:pt x="738" y="0"/>
                    </a:moveTo>
                    <a:cubicBezTo>
                      <a:pt x="711" y="0"/>
                      <a:pt x="684" y="2"/>
                      <a:pt x="657" y="6"/>
                    </a:cubicBezTo>
                    <a:cubicBezTo>
                      <a:pt x="441" y="38"/>
                      <a:pt x="259" y="193"/>
                      <a:pt x="145" y="442"/>
                    </a:cubicBezTo>
                    <a:cubicBezTo>
                      <a:pt x="36" y="680"/>
                      <a:pt x="1" y="978"/>
                      <a:pt x="45" y="1280"/>
                    </a:cubicBezTo>
                    <a:cubicBezTo>
                      <a:pt x="91" y="1584"/>
                      <a:pt x="209" y="1860"/>
                      <a:pt x="380" y="2056"/>
                    </a:cubicBezTo>
                    <a:cubicBezTo>
                      <a:pt x="540" y="2236"/>
                      <a:pt x="727" y="2334"/>
                      <a:pt x="915" y="2334"/>
                    </a:cubicBezTo>
                    <a:lnTo>
                      <a:pt x="915" y="2332"/>
                    </a:lnTo>
                    <a:cubicBezTo>
                      <a:pt x="942" y="2332"/>
                      <a:pt x="968" y="2331"/>
                      <a:pt x="995" y="2328"/>
                    </a:cubicBezTo>
                    <a:cubicBezTo>
                      <a:pt x="1211" y="2296"/>
                      <a:pt x="1393" y="2141"/>
                      <a:pt x="1507" y="1892"/>
                    </a:cubicBezTo>
                    <a:cubicBezTo>
                      <a:pt x="1616" y="1653"/>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2"/>
              <p:cNvSpPr/>
              <p:nvPr/>
            </p:nvSpPr>
            <p:spPr>
              <a:xfrm>
                <a:off x="6200875" y="4131213"/>
                <a:ext cx="39175" cy="54050"/>
              </a:xfrm>
              <a:custGeom>
                <a:avLst/>
                <a:gdLst/>
                <a:ahLst/>
                <a:cxnLst/>
                <a:rect l="l" t="t" r="r" b="b"/>
                <a:pathLst>
                  <a:path w="1567" h="2162" extrusionOk="0">
                    <a:moveTo>
                      <a:pt x="693" y="1"/>
                    </a:moveTo>
                    <a:cubicBezTo>
                      <a:pt x="671" y="1"/>
                      <a:pt x="649" y="2"/>
                      <a:pt x="626" y="5"/>
                    </a:cubicBezTo>
                    <a:cubicBezTo>
                      <a:pt x="242" y="62"/>
                      <a:pt x="1" y="588"/>
                      <a:pt x="88" y="1182"/>
                    </a:cubicBezTo>
                    <a:cubicBezTo>
                      <a:pt x="169" y="1742"/>
                      <a:pt x="513" y="2162"/>
                      <a:pt x="874" y="2162"/>
                    </a:cubicBezTo>
                    <a:cubicBezTo>
                      <a:pt x="896" y="2162"/>
                      <a:pt x="918" y="2160"/>
                      <a:pt x="941" y="2157"/>
                    </a:cubicBezTo>
                    <a:cubicBezTo>
                      <a:pt x="1325" y="2100"/>
                      <a:pt x="1566" y="1574"/>
                      <a:pt x="1480" y="979"/>
                    </a:cubicBezTo>
                    <a:cubicBezTo>
                      <a:pt x="1398" y="420"/>
                      <a:pt x="1054"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2"/>
              <p:cNvSpPr/>
              <p:nvPr/>
            </p:nvSpPr>
            <p:spPr>
              <a:xfrm>
                <a:off x="6199700" y="4129263"/>
                <a:ext cx="42500" cy="58350"/>
              </a:xfrm>
              <a:custGeom>
                <a:avLst/>
                <a:gdLst/>
                <a:ahLst/>
                <a:cxnLst/>
                <a:rect l="l" t="t" r="r" b="b"/>
                <a:pathLst>
                  <a:path w="1700" h="2334" extrusionOk="0">
                    <a:moveTo>
                      <a:pt x="736" y="172"/>
                    </a:moveTo>
                    <a:cubicBezTo>
                      <a:pt x="874" y="172"/>
                      <a:pt x="1017" y="247"/>
                      <a:pt x="1143" y="390"/>
                    </a:cubicBezTo>
                    <a:cubicBezTo>
                      <a:pt x="1293" y="563"/>
                      <a:pt x="1398" y="806"/>
                      <a:pt x="1437" y="1078"/>
                    </a:cubicBezTo>
                    <a:cubicBezTo>
                      <a:pt x="1518" y="1624"/>
                      <a:pt x="1308" y="2110"/>
                      <a:pt x="969" y="2159"/>
                    </a:cubicBezTo>
                    <a:cubicBezTo>
                      <a:pt x="951" y="2161"/>
                      <a:pt x="933" y="2162"/>
                      <a:pt x="915" y="2162"/>
                    </a:cubicBezTo>
                    <a:cubicBezTo>
                      <a:pt x="596" y="2162"/>
                      <a:pt x="290" y="1774"/>
                      <a:pt x="213" y="1257"/>
                    </a:cubicBezTo>
                    <a:cubicBezTo>
                      <a:pt x="174" y="985"/>
                      <a:pt x="204" y="721"/>
                      <a:pt x="300" y="513"/>
                    </a:cubicBezTo>
                    <a:cubicBezTo>
                      <a:pt x="390" y="319"/>
                      <a:pt x="525" y="199"/>
                      <a:pt x="681" y="176"/>
                    </a:cubicBezTo>
                    <a:cubicBezTo>
                      <a:pt x="699" y="173"/>
                      <a:pt x="717" y="172"/>
                      <a:pt x="736" y="172"/>
                    </a:cubicBezTo>
                    <a:close/>
                    <a:moveTo>
                      <a:pt x="735" y="1"/>
                    </a:moveTo>
                    <a:cubicBezTo>
                      <a:pt x="709" y="1"/>
                      <a:pt x="683" y="2"/>
                      <a:pt x="657" y="6"/>
                    </a:cubicBezTo>
                    <a:cubicBezTo>
                      <a:pt x="441" y="38"/>
                      <a:pt x="259" y="193"/>
                      <a:pt x="145" y="443"/>
                    </a:cubicBezTo>
                    <a:cubicBezTo>
                      <a:pt x="36" y="680"/>
                      <a:pt x="1" y="978"/>
                      <a:pt x="45" y="1281"/>
                    </a:cubicBezTo>
                    <a:cubicBezTo>
                      <a:pt x="133" y="1882"/>
                      <a:pt x="514" y="2333"/>
                      <a:pt x="918" y="2333"/>
                    </a:cubicBezTo>
                    <a:cubicBezTo>
                      <a:pt x="944" y="2333"/>
                      <a:pt x="969" y="2332"/>
                      <a:pt x="995" y="2327"/>
                    </a:cubicBezTo>
                    <a:cubicBezTo>
                      <a:pt x="1425" y="2265"/>
                      <a:pt x="1700" y="1693"/>
                      <a:pt x="1606" y="1054"/>
                    </a:cubicBezTo>
                    <a:cubicBezTo>
                      <a:pt x="1562" y="750"/>
                      <a:pt x="1443" y="474"/>
                      <a:pt x="1272" y="278"/>
                    </a:cubicBezTo>
                    <a:cubicBezTo>
                      <a:pt x="1112" y="96"/>
                      <a:pt x="924"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2"/>
              <p:cNvSpPr/>
              <p:nvPr/>
            </p:nvSpPr>
            <p:spPr>
              <a:xfrm>
                <a:off x="6229950" y="4147263"/>
                <a:ext cx="31650" cy="43675"/>
              </a:xfrm>
              <a:custGeom>
                <a:avLst/>
                <a:gdLst/>
                <a:ahLst/>
                <a:cxnLst/>
                <a:rect l="l" t="t" r="r" b="b"/>
                <a:pathLst>
                  <a:path w="1266" h="1747" extrusionOk="0">
                    <a:moveTo>
                      <a:pt x="560" y="0"/>
                    </a:moveTo>
                    <a:cubicBezTo>
                      <a:pt x="542" y="0"/>
                      <a:pt x="524" y="1"/>
                      <a:pt x="506" y="4"/>
                    </a:cubicBezTo>
                    <a:cubicBezTo>
                      <a:pt x="195" y="50"/>
                      <a:pt x="1" y="476"/>
                      <a:pt x="71" y="956"/>
                    </a:cubicBezTo>
                    <a:cubicBezTo>
                      <a:pt x="136" y="1408"/>
                      <a:pt x="414" y="1746"/>
                      <a:pt x="705" y="1746"/>
                    </a:cubicBezTo>
                    <a:cubicBezTo>
                      <a:pt x="724" y="1746"/>
                      <a:pt x="742" y="1745"/>
                      <a:pt x="760" y="1742"/>
                    </a:cubicBezTo>
                    <a:cubicBezTo>
                      <a:pt x="1071" y="1697"/>
                      <a:pt x="1265" y="1272"/>
                      <a:pt x="1196" y="792"/>
                    </a:cubicBezTo>
                    <a:cubicBezTo>
                      <a:pt x="1130" y="340"/>
                      <a:pt x="85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2"/>
              <p:cNvSpPr/>
              <p:nvPr/>
            </p:nvSpPr>
            <p:spPr>
              <a:xfrm>
                <a:off x="6227650" y="4145138"/>
                <a:ext cx="36275" cy="47925"/>
              </a:xfrm>
              <a:custGeom>
                <a:avLst/>
                <a:gdLst/>
                <a:ahLst/>
                <a:cxnLst/>
                <a:rect l="l" t="t" r="r" b="b"/>
                <a:pathLst>
                  <a:path w="1451" h="1917" extrusionOk="0">
                    <a:moveTo>
                      <a:pt x="651" y="171"/>
                    </a:moveTo>
                    <a:cubicBezTo>
                      <a:pt x="760" y="171"/>
                      <a:pt x="870" y="231"/>
                      <a:pt x="969" y="343"/>
                    </a:cubicBezTo>
                    <a:cubicBezTo>
                      <a:pt x="1089" y="479"/>
                      <a:pt x="1172" y="674"/>
                      <a:pt x="1203" y="889"/>
                    </a:cubicBezTo>
                    <a:cubicBezTo>
                      <a:pt x="1265" y="1314"/>
                      <a:pt x="1099" y="1706"/>
                      <a:pt x="840" y="1744"/>
                    </a:cubicBezTo>
                    <a:cubicBezTo>
                      <a:pt x="827" y="1746"/>
                      <a:pt x="814" y="1746"/>
                      <a:pt x="801" y="1746"/>
                    </a:cubicBezTo>
                    <a:cubicBezTo>
                      <a:pt x="552" y="1746"/>
                      <a:pt x="305" y="1433"/>
                      <a:pt x="248" y="1029"/>
                    </a:cubicBezTo>
                    <a:cubicBezTo>
                      <a:pt x="185" y="604"/>
                      <a:pt x="351" y="212"/>
                      <a:pt x="611" y="174"/>
                    </a:cubicBezTo>
                    <a:cubicBezTo>
                      <a:pt x="624" y="172"/>
                      <a:pt x="637" y="171"/>
                      <a:pt x="651" y="171"/>
                    </a:cubicBezTo>
                    <a:close/>
                    <a:moveTo>
                      <a:pt x="653" y="1"/>
                    </a:moveTo>
                    <a:cubicBezTo>
                      <a:pt x="631" y="1"/>
                      <a:pt x="608" y="2"/>
                      <a:pt x="586" y="6"/>
                    </a:cubicBezTo>
                    <a:cubicBezTo>
                      <a:pt x="223" y="59"/>
                      <a:pt x="0" y="519"/>
                      <a:pt x="78" y="1053"/>
                    </a:cubicBezTo>
                    <a:cubicBezTo>
                      <a:pt x="152" y="1554"/>
                      <a:pt x="459" y="1917"/>
                      <a:pt x="796" y="1917"/>
                    </a:cubicBezTo>
                    <a:cubicBezTo>
                      <a:pt x="819" y="1917"/>
                      <a:pt x="841" y="1915"/>
                      <a:pt x="864" y="1912"/>
                    </a:cubicBezTo>
                    <a:cubicBezTo>
                      <a:pt x="1227" y="1859"/>
                      <a:pt x="1450" y="1399"/>
                      <a:pt x="1371" y="865"/>
                    </a:cubicBezTo>
                    <a:cubicBezTo>
                      <a:pt x="1335" y="616"/>
                      <a:pt x="1238" y="391"/>
                      <a:pt x="1096" y="230"/>
                    </a:cubicBezTo>
                    <a:cubicBezTo>
                      <a:pt x="966" y="80"/>
                      <a:pt x="810"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2"/>
              <p:cNvSpPr/>
              <p:nvPr/>
            </p:nvSpPr>
            <p:spPr>
              <a:xfrm>
                <a:off x="6259975" y="3320438"/>
                <a:ext cx="37750" cy="10750"/>
              </a:xfrm>
              <a:custGeom>
                <a:avLst/>
                <a:gdLst/>
                <a:ahLst/>
                <a:cxnLst/>
                <a:rect l="l" t="t" r="r" b="b"/>
                <a:pathLst>
                  <a:path w="1510" h="430" extrusionOk="0">
                    <a:moveTo>
                      <a:pt x="97" y="0"/>
                    </a:moveTo>
                    <a:cubicBezTo>
                      <a:pt x="66" y="0"/>
                      <a:pt x="37" y="17"/>
                      <a:pt x="22" y="47"/>
                    </a:cubicBezTo>
                    <a:cubicBezTo>
                      <a:pt x="1" y="90"/>
                      <a:pt x="17" y="140"/>
                      <a:pt x="60" y="161"/>
                    </a:cubicBezTo>
                    <a:cubicBezTo>
                      <a:pt x="506" y="384"/>
                      <a:pt x="906" y="430"/>
                      <a:pt x="1158" y="430"/>
                    </a:cubicBezTo>
                    <a:cubicBezTo>
                      <a:pt x="1323" y="430"/>
                      <a:pt x="1423" y="412"/>
                      <a:pt x="1434" y="409"/>
                    </a:cubicBezTo>
                    <a:cubicBezTo>
                      <a:pt x="1479" y="399"/>
                      <a:pt x="1510" y="355"/>
                      <a:pt x="1501" y="308"/>
                    </a:cubicBezTo>
                    <a:cubicBezTo>
                      <a:pt x="1493" y="268"/>
                      <a:pt x="1456" y="240"/>
                      <a:pt x="1417" y="240"/>
                    </a:cubicBezTo>
                    <a:cubicBezTo>
                      <a:pt x="1411" y="240"/>
                      <a:pt x="1406" y="240"/>
                      <a:pt x="1400" y="242"/>
                    </a:cubicBezTo>
                    <a:cubicBezTo>
                      <a:pt x="1398" y="242"/>
                      <a:pt x="1309" y="259"/>
                      <a:pt x="1161" y="259"/>
                    </a:cubicBezTo>
                    <a:cubicBezTo>
                      <a:pt x="929" y="259"/>
                      <a:pt x="552" y="218"/>
                      <a:pt x="136" y="9"/>
                    </a:cubicBezTo>
                    <a:cubicBezTo>
                      <a:pt x="123" y="3"/>
                      <a:pt x="110"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
              <p:cNvSpPr/>
              <p:nvPr/>
            </p:nvSpPr>
            <p:spPr>
              <a:xfrm>
                <a:off x="6279975" y="3356713"/>
                <a:ext cx="20750" cy="7000"/>
              </a:xfrm>
              <a:custGeom>
                <a:avLst/>
                <a:gdLst/>
                <a:ahLst/>
                <a:cxnLst/>
                <a:rect l="l" t="t" r="r" b="b"/>
                <a:pathLst>
                  <a:path w="830" h="280" extrusionOk="0">
                    <a:moveTo>
                      <a:pt x="96" y="0"/>
                    </a:moveTo>
                    <a:cubicBezTo>
                      <a:pt x="53" y="0"/>
                      <a:pt x="15" y="28"/>
                      <a:pt x="8" y="70"/>
                    </a:cubicBezTo>
                    <a:cubicBezTo>
                      <a:pt x="1" y="117"/>
                      <a:pt x="31" y="161"/>
                      <a:pt x="78" y="169"/>
                    </a:cubicBezTo>
                    <a:lnTo>
                      <a:pt x="723" y="278"/>
                    </a:lnTo>
                    <a:cubicBezTo>
                      <a:pt x="728" y="278"/>
                      <a:pt x="732" y="280"/>
                      <a:pt x="737" y="280"/>
                    </a:cubicBezTo>
                    <a:cubicBezTo>
                      <a:pt x="778" y="280"/>
                      <a:pt x="814" y="249"/>
                      <a:pt x="821" y="208"/>
                    </a:cubicBezTo>
                    <a:cubicBezTo>
                      <a:pt x="830" y="161"/>
                      <a:pt x="798" y="117"/>
                      <a:pt x="752" y="110"/>
                    </a:cubicBezTo>
                    <a:lnTo>
                      <a:pt x="106" y="0"/>
                    </a:lnTo>
                    <a:cubicBezTo>
                      <a:pt x="102" y="0"/>
                      <a:pt x="99"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2"/>
              <p:cNvSpPr/>
              <p:nvPr/>
            </p:nvSpPr>
            <p:spPr>
              <a:xfrm>
                <a:off x="6407000" y="3336313"/>
                <a:ext cx="19775" cy="7325"/>
              </a:xfrm>
              <a:custGeom>
                <a:avLst/>
                <a:gdLst/>
                <a:ahLst/>
                <a:cxnLst/>
                <a:rect l="l" t="t" r="r" b="b"/>
                <a:pathLst>
                  <a:path w="791" h="293" extrusionOk="0">
                    <a:moveTo>
                      <a:pt x="694" y="1"/>
                    </a:moveTo>
                    <a:cubicBezTo>
                      <a:pt x="666" y="1"/>
                      <a:pt x="639" y="15"/>
                      <a:pt x="622" y="39"/>
                    </a:cubicBezTo>
                    <a:cubicBezTo>
                      <a:pt x="621" y="40"/>
                      <a:pt x="561" y="122"/>
                      <a:pt x="365" y="122"/>
                    </a:cubicBezTo>
                    <a:cubicBezTo>
                      <a:pt x="299" y="122"/>
                      <a:pt x="217" y="113"/>
                      <a:pt x="116" y="88"/>
                    </a:cubicBezTo>
                    <a:cubicBezTo>
                      <a:pt x="109" y="86"/>
                      <a:pt x="103" y="85"/>
                      <a:pt x="96" y="85"/>
                    </a:cubicBezTo>
                    <a:cubicBezTo>
                      <a:pt x="57" y="85"/>
                      <a:pt x="22" y="111"/>
                      <a:pt x="13" y="150"/>
                    </a:cubicBezTo>
                    <a:cubicBezTo>
                      <a:pt x="1" y="196"/>
                      <a:pt x="30" y="241"/>
                      <a:pt x="74" y="253"/>
                    </a:cubicBezTo>
                    <a:cubicBezTo>
                      <a:pt x="189" y="282"/>
                      <a:pt x="288" y="293"/>
                      <a:pt x="370" y="293"/>
                    </a:cubicBezTo>
                    <a:cubicBezTo>
                      <a:pt x="661" y="293"/>
                      <a:pt x="755" y="148"/>
                      <a:pt x="768" y="127"/>
                    </a:cubicBezTo>
                    <a:cubicBezTo>
                      <a:pt x="790" y="88"/>
                      <a:pt x="777" y="38"/>
                      <a:pt x="739" y="13"/>
                    </a:cubicBezTo>
                    <a:cubicBezTo>
                      <a:pt x="725" y="5"/>
                      <a:pt x="710"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2"/>
              <p:cNvSpPr/>
              <p:nvPr/>
            </p:nvSpPr>
            <p:spPr>
              <a:xfrm>
                <a:off x="6437400" y="3222788"/>
                <a:ext cx="355275" cy="217925"/>
              </a:xfrm>
              <a:custGeom>
                <a:avLst/>
                <a:gdLst/>
                <a:ahLst/>
                <a:cxnLst/>
                <a:rect l="l" t="t" r="r" b="b"/>
                <a:pathLst>
                  <a:path w="14211" h="8717" extrusionOk="0">
                    <a:moveTo>
                      <a:pt x="10882" y="0"/>
                    </a:moveTo>
                    <a:cubicBezTo>
                      <a:pt x="10536" y="0"/>
                      <a:pt x="10189" y="107"/>
                      <a:pt x="9893" y="317"/>
                    </a:cubicBezTo>
                    <a:lnTo>
                      <a:pt x="1052" y="6159"/>
                    </a:lnTo>
                    <a:cubicBezTo>
                      <a:pt x="833" y="6315"/>
                      <a:pt x="490" y="6727"/>
                      <a:pt x="254" y="7144"/>
                    </a:cubicBezTo>
                    <a:cubicBezTo>
                      <a:pt x="1" y="7595"/>
                      <a:pt x="267" y="8163"/>
                      <a:pt x="775" y="8266"/>
                    </a:cubicBezTo>
                    <a:lnTo>
                      <a:pt x="1396" y="8394"/>
                    </a:lnTo>
                    <a:cubicBezTo>
                      <a:pt x="1519" y="8420"/>
                      <a:pt x="1644" y="8459"/>
                      <a:pt x="1744" y="8536"/>
                    </a:cubicBezTo>
                    <a:cubicBezTo>
                      <a:pt x="1895" y="8654"/>
                      <a:pt x="2082" y="8716"/>
                      <a:pt x="2272" y="8716"/>
                    </a:cubicBezTo>
                    <a:cubicBezTo>
                      <a:pt x="2353" y="8716"/>
                      <a:pt x="2434" y="8705"/>
                      <a:pt x="2513" y="8682"/>
                    </a:cubicBezTo>
                    <a:lnTo>
                      <a:pt x="12676" y="6791"/>
                    </a:lnTo>
                    <a:cubicBezTo>
                      <a:pt x="13323" y="6602"/>
                      <a:pt x="13807" y="6050"/>
                      <a:pt x="13883" y="5380"/>
                    </a:cubicBezTo>
                    <a:cubicBezTo>
                      <a:pt x="14211" y="2514"/>
                      <a:pt x="12870" y="1014"/>
                      <a:pt x="11835" y="298"/>
                    </a:cubicBezTo>
                    <a:cubicBezTo>
                      <a:pt x="11548" y="99"/>
                      <a:pt x="11215" y="0"/>
                      <a:pt x="10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2"/>
              <p:cNvSpPr/>
              <p:nvPr/>
            </p:nvSpPr>
            <p:spPr>
              <a:xfrm>
                <a:off x="6457000" y="3222813"/>
                <a:ext cx="335675" cy="219775"/>
              </a:xfrm>
              <a:custGeom>
                <a:avLst/>
                <a:gdLst/>
                <a:ahLst/>
                <a:cxnLst/>
                <a:rect l="l" t="t" r="r" b="b"/>
                <a:pathLst>
                  <a:path w="13427" h="8791" extrusionOk="0">
                    <a:moveTo>
                      <a:pt x="10098" y="1"/>
                    </a:moveTo>
                    <a:cubicBezTo>
                      <a:pt x="9836" y="1"/>
                      <a:pt x="9573" y="62"/>
                      <a:pt x="9332" y="183"/>
                    </a:cubicBezTo>
                    <a:cubicBezTo>
                      <a:pt x="10293" y="978"/>
                      <a:pt x="11327" y="2446"/>
                      <a:pt x="11036" y="5001"/>
                    </a:cubicBezTo>
                    <a:cubicBezTo>
                      <a:pt x="10960" y="5671"/>
                      <a:pt x="10474" y="6222"/>
                      <a:pt x="9829" y="6412"/>
                    </a:cubicBezTo>
                    <a:lnTo>
                      <a:pt x="0" y="8127"/>
                    </a:lnTo>
                    <a:lnTo>
                      <a:pt x="368" y="8519"/>
                    </a:lnTo>
                    <a:cubicBezTo>
                      <a:pt x="533" y="8695"/>
                      <a:pt x="762" y="8791"/>
                      <a:pt x="997" y="8791"/>
                    </a:cubicBezTo>
                    <a:cubicBezTo>
                      <a:pt x="1078" y="8791"/>
                      <a:pt x="1160" y="8779"/>
                      <a:pt x="1241" y="8756"/>
                    </a:cubicBezTo>
                    <a:lnTo>
                      <a:pt x="11892" y="6790"/>
                    </a:lnTo>
                    <a:cubicBezTo>
                      <a:pt x="12539" y="6601"/>
                      <a:pt x="13023" y="6049"/>
                      <a:pt x="13100" y="5381"/>
                    </a:cubicBezTo>
                    <a:cubicBezTo>
                      <a:pt x="13427" y="2513"/>
                      <a:pt x="12086" y="1015"/>
                      <a:pt x="11051" y="297"/>
                    </a:cubicBezTo>
                    <a:cubicBezTo>
                      <a:pt x="10764" y="99"/>
                      <a:pt x="10431" y="1"/>
                      <a:pt x="10098"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2"/>
              <p:cNvSpPr/>
              <p:nvPr/>
            </p:nvSpPr>
            <p:spPr>
              <a:xfrm>
                <a:off x="6440475" y="3229138"/>
                <a:ext cx="357400" cy="216800"/>
              </a:xfrm>
              <a:custGeom>
                <a:avLst/>
                <a:gdLst/>
                <a:ahLst/>
                <a:cxnLst/>
                <a:rect l="l" t="t" r="r" b="b"/>
                <a:pathLst>
                  <a:path w="14296" h="8672" extrusionOk="0">
                    <a:moveTo>
                      <a:pt x="10885" y="0"/>
                    </a:moveTo>
                    <a:cubicBezTo>
                      <a:pt x="10522" y="0"/>
                      <a:pt x="10159" y="110"/>
                      <a:pt x="9849" y="330"/>
                    </a:cubicBezTo>
                    <a:lnTo>
                      <a:pt x="1329" y="5960"/>
                    </a:lnTo>
                    <a:cubicBezTo>
                      <a:pt x="1004" y="6175"/>
                      <a:pt x="321" y="6713"/>
                      <a:pt x="33" y="7035"/>
                    </a:cubicBezTo>
                    <a:cubicBezTo>
                      <a:pt x="1" y="7069"/>
                      <a:pt x="4" y="7124"/>
                      <a:pt x="39" y="7154"/>
                    </a:cubicBezTo>
                    <a:cubicBezTo>
                      <a:pt x="55" y="7169"/>
                      <a:pt x="75" y="7177"/>
                      <a:pt x="96" y="7177"/>
                    </a:cubicBezTo>
                    <a:cubicBezTo>
                      <a:pt x="119" y="7177"/>
                      <a:pt x="142" y="7167"/>
                      <a:pt x="159" y="7148"/>
                    </a:cubicBezTo>
                    <a:cubicBezTo>
                      <a:pt x="417" y="6861"/>
                      <a:pt x="1061" y="6341"/>
                      <a:pt x="1423" y="6102"/>
                    </a:cubicBezTo>
                    <a:lnTo>
                      <a:pt x="9946" y="470"/>
                    </a:lnTo>
                    <a:cubicBezTo>
                      <a:pt x="10227" y="270"/>
                      <a:pt x="10556" y="170"/>
                      <a:pt x="10885" y="170"/>
                    </a:cubicBezTo>
                    <a:cubicBezTo>
                      <a:pt x="11202" y="170"/>
                      <a:pt x="11519" y="263"/>
                      <a:pt x="11791" y="450"/>
                    </a:cubicBezTo>
                    <a:cubicBezTo>
                      <a:pt x="12882" y="1206"/>
                      <a:pt x="14118" y="2688"/>
                      <a:pt x="13802" y="5454"/>
                    </a:cubicBezTo>
                    <a:cubicBezTo>
                      <a:pt x="13731" y="6084"/>
                      <a:pt x="13280" y="6609"/>
                      <a:pt x="12667" y="6790"/>
                    </a:cubicBezTo>
                    <a:lnTo>
                      <a:pt x="1763" y="8503"/>
                    </a:lnTo>
                    <a:cubicBezTo>
                      <a:pt x="1716" y="8509"/>
                      <a:pt x="1686" y="8553"/>
                      <a:pt x="1692" y="8600"/>
                    </a:cubicBezTo>
                    <a:cubicBezTo>
                      <a:pt x="1700" y="8641"/>
                      <a:pt x="1736" y="8671"/>
                      <a:pt x="1777" y="8671"/>
                    </a:cubicBezTo>
                    <a:cubicBezTo>
                      <a:pt x="1780" y="8671"/>
                      <a:pt x="1785" y="8671"/>
                      <a:pt x="1789" y="8670"/>
                    </a:cubicBezTo>
                    <a:lnTo>
                      <a:pt x="12703" y="6956"/>
                    </a:lnTo>
                    <a:cubicBezTo>
                      <a:pt x="13394" y="6754"/>
                      <a:pt x="13892" y="6172"/>
                      <a:pt x="13971" y="5474"/>
                    </a:cubicBezTo>
                    <a:cubicBezTo>
                      <a:pt x="14296" y="2624"/>
                      <a:pt x="13017" y="1094"/>
                      <a:pt x="11886" y="311"/>
                    </a:cubicBezTo>
                    <a:cubicBezTo>
                      <a:pt x="11586" y="103"/>
                      <a:pt x="11236" y="0"/>
                      <a:pt x="10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2"/>
              <p:cNvSpPr/>
              <p:nvPr/>
            </p:nvSpPr>
            <p:spPr>
              <a:xfrm>
                <a:off x="6586975" y="3312363"/>
                <a:ext cx="59275" cy="44425"/>
              </a:xfrm>
              <a:custGeom>
                <a:avLst/>
                <a:gdLst/>
                <a:ahLst/>
                <a:cxnLst/>
                <a:rect l="l" t="t" r="r" b="b"/>
                <a:pathLst>
                  <a:path w="2371" h="1777" extrusionOk="0">
                    <a:moveTo>
                      <a:pt x="1288" y="0"/>
                    </a:moveTo>
                    <a:cubicBezTo>
                      <a:pt x="554" y="0"/>
                      <a:pt x="1" y="1036"/>
                      <a:pt x="1064" y="1614"/>
                    </a:cubicBezTo>
                    <a:cubicBezTo>
                      <a:pt x="1272" y="1727"/>
                      <a:pt x="1467" y="1777"/>
                      <a:pt x="1637" y="1777"/>
                    </a:cubicBezTo>
                    <a:cubicBezTo>
                      <a:pt x="1939" y="1777"/>
                      <a:pt x="2166" y="1620"/>
                      <a:pt x="2263" y="1384"/>
                    </a:cubicBezTo>
                    <a:cubicBezTo>
                      <a:pt x="2371" y="1120"/>
                      <a:pt x="2318" y="757"/>
                      <a:pt x="2028" y="399"/>
                    </a:cubicBezTo>
                    <a:cubicBezTo>
                      <a:pt x="1796" y="115"/>
                      <a:pt x="1532" y="0"/>
                      <a:pt x="128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2"/>
              <p:cNvSpPr/>
              <p:nvPr/>
            </p:nvSpPr>
            <p:spPr>
              <a:xfrm>
                <a:off x="6584925" y="3362613"/>
                <a:ext cx="36850" cy="25450"/>
              </a:xfrm>
              <a:custGeom>
                <a:avLst/>
                <a:gdLst/>
                <a:ahLst/>
                <a:cxnLst/>
                <a:rect l="l" t="t" r="r" b="b"/>
                <a:pathLst>
                  <a:path w="1474" h="1018" extrusionOk="0">
                    <a:moveTo>
                      <a:pt x="891" y="0"/>
                    </a:moveTo>
                    <a:cubicBezTo>
                      <a:pt x="839" y="0"/>
                      <a:pt x="783" y="6"/>
                      <a:pt x="725" y="16"/>
                    </a:cubicBezTo>
                    <a:cubicBezTo>
                      <a:pt x="0" y="152"/>
                      <a:pt x="161" y="1018"/>
                      <a:pt x="701" y="1018"/>
                    </a:cubicBezTo>
                    <a:cubicBezTo>
                      <a:pt x="816" y="1018"/>
                      <a:pt x="948" y="979"/>
                      <a:pt x="1092" y="885"/>
                    </a:cubicBezTo>
                    <a:cubicBezTo>
                      <a:pt x="1429" y="668"/>
                      <a:pt x="1474" y="366"/>
                      <a:pt x="1320" y="177"/>
                    </a:cubicBezTo>
                    <a:cubicBezTo>
                      <a:pt x="1233" y="71"/>
                      <a:pt x="1084" y="0"/>
                      <a:pt x="891"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
              <p:cNvSpPr/>
              <p:nvPr/>
            </p:nvSpPr>
            <p:spPr>
              <a:xfrm>
                <a:off x="6560675" y="3347163"/>
                <a:ext cx="24325" cy="16800"/>
              </a:xfrm>
              <a:custGeom>
                <a:avLst/>
                <a:gdLst/>
                <a:ahLst/>
                <a:cxnLst/>
                <a:rect l="l" t="t" r="r" b="b"/>
                <a:pathLst>
                  <a:path w="973" h="672" extrusionOk="0">
                    <a:moveTo>
                      <a:pt x="587" y="0"/>
                    </a:moveTo>
                    <a:cubicBezTo>
                      <a:pt x="553" y="0"/>
                      <a:pt x="517" y="4"/>
                      <a:pt x="479" y="11"/>
                    </a:cubicBezTo>
                    <a:cubicBezTo>
                      <a:pt x="1" y="99"/>
                      <a:pt x="107" y="672"/>
                      <a:pt x="464" y="672"/>
                    </a:cubicBezTo>
                    <a:cubicBezTo>
                      <a:pt x="540" y="672"/>
                      <a:pt x="627" y="646"/>
                      <a:pt x="722" y="584"/>
                    </a:cubicBezTo>
                    <a:cubicBezTo>
                      <a:pt x="944" y="440"/>
                      <a:pt x="972" y="241"/>
                      <a:pt x="871" y="117"/>
                    </a:cubicBezTo>
                    <a:lnTo>
                      <a:pt x="872" y="117"/>
                    </a:lnTo>
                    <a:cubicBezTo>
                      <a:pt x="815" y="47"/>
                      <a:pt x="716" y="0"/>
                      <a:pt x="58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2"/>
              <p:cNvSpPr/>
              <p:nvPr/>
            </p:nvSpPr>
            <p:spPr>
              <a:xfrm>
                <a:off x="6715900" y="3237663"/>
                <a:ext cx="55825" cy="35375"/>
              </a:xfrm>
              <a:custGeom>
                <a:avLst/>
                <a:gdLst/>
                <a:ahLst/>
                <a:cxnLst/>
                <a:rect l="l" t="t" r="r" b="b"/>
                <a:pathLst>
                  <a:path w="2233" h="1415" extrusionOk="0">
                    <a:moveTo>
                      <a:pt x="1198" y="0"/>
                    </a:moveTo>
                    <a:cubicBezTo>
                      <a:pt x="1152" y="0"/>
                      <a:pt x="1105" y="2"/>
                      <a:pt x="1058" y="6"/>
                    </a:cubicBezTo>
                    <a:cubicBezTo>
                      <a:pt x="459" y="56"/>
                      <a:pt x="1" y="412"/>
                      <a:pt x="33" y="799"/>
                    </a:cubicBezTo>
                    <a:cubicBezTo>
                      <a:pt x="64" y="1155"/>
                      <a:pt x="498" y="1415"/>
                      <a:pt x="1035" y="1415"/>
                    </a:cubicBezTo>
                    <a:cubicBezTo>
                      <a:pt x="1081" y="1415"/>
                      <a:pt x="1128" y="1413"/>
                      <a:pt x="1176" y="1409"/>
                    </a:cubicBezTo>
                    <a:cubicBezTo>
                      <a:pt x="1774" y="1359"/>
                      <a:pt x="2233" y="1004"/>
                      <a:pt x="2201" y="616"/>
                    </a:cubicBezTo>
                    <a:cubicBezTo>
                      <a:pt x="2170" y="260"/>
                      <a:pt x="1734"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2"/>
              <p:cNvSpPr/>
              <p:nvPr/>
            </p:nvSpPr>
            <p:spPr>
              <a:xfrm>
                <a:off x="6713700" y="3235538"/>
                <a:ext cx="59800" cy="39625"/>
              </a:xfrm>
              <a:custGeom>
                <a:avLst/>
                <a:gdLst/>
                <a:ahLst/>
                <a:cxnLst/>
                <a:rect l="l" t="t" r="r" b="b"/>
                <a:pathLst>
                  <a:path w="2392" h="1585" extrusionOk="0">
                    <a:moveTo>
                      <a:pt x="1288" y="171"/>
                    </a:moveTo>
                    <a:cubicBezTo>
                      <a:pt x="1512" y="171"/>
                      <a:pt x="1721" y="218"/>
                      <a:pt x="1889" y="307"/>
                    </a:cubicBezTo>
                    <a:cubicBezTo>
                      <a:pt x="2079" y="408"/>
                      <a:pt x="2190" y="551"/>
                      <a:pt x="2204" y="709"/>
                    </a:cubicBezTo>
                    <a:cubicBezTo>
                      <a:pt x="2217" y="867"/>
                      <a:pt x="2131" y="1025"/>
                      <a:pt x="1961" y="1157"/>
                    </a:cubicBezTo>
                    <a:cubicBezTo>
                      <a:pt x="1780" y="1297"/>
                      <a:pt x="1530" y="1386"/>
                      <a:pt x="1256" y="1409"/>
                    </a:cubicBezTo>
                    <a:cubicBezTo>
                      <a:pt x="1210" y="1413"/>
                      <a:pt x="1164" y="1415"/>
                      <a:pt x="1119" y="1415"/>
                    </a:cubicBezTo>
                    <a:cubicBezTo>
                      <a:pt x="628" y="1415"/>
                      <a:pt x="232" y="1187"/>
                      <a:pt x="206" y="876"/>
                    </a:cubicBezTo>
                    <a:cubicBezTo>
                      <a:pt x="179" y="538"/>
                      <a:pt x="602" y="223"/>
                      <a:pt x="1153" y="176"/>
                    </a:cubicBezTo>
                    <a:cubicBezTo>
                      <a:pt x="1199" y="172"/>
                      <a:pt x="1244" y="171"/>
                      <a:pt x="1288" y="171"/>
                    </a:cubicBezTo>
                    <a:close/>
                    <a:moveTo>
                      <a:pt x="1283" y="0"/>
                    </a:moveTo>
                    <a:cubicBezTo>
                      <a:pt x="1236" y="0"/>
                      <a:pt x="1188" y="2"/>
                      <a:pt x="1140" y="6"/>
                    </a:cubicBezTo>
                    <a:cubicBezTo>
                      <a:pt x="494" y="61"/>
                      <a:pt x="1" y="457"/>
                      <a:pt x="36" y="891"/>
                    </a:cubicBezTo>
                    <a:cubicBezTo>
                      <a:pt x="71" y="1292"/>
                      <a:pt x="546" y="1585"/>
                      <a:pt x="1126" y="1585"/>
                    </a:cubicBezTo>
                    <a:cubicBezTo>
                      <a:pt x="1173" y="1585"/>
                      <a:pt x="1222" y="1583"/>
                      <a:pt x="1272" y="1579"/>
                    </a:cubicBezTo>
                    <a:cubicBezTo>
                      <a:pt x="1577" y="1553"/>
                      <a:pt x="1859" y="1451"/>
                      <a:pt x="2066" y="1292"/>
                    </a:cubicBezTo>
                    <a:cubicBezTo>
                      <a:pt x="2283" y="1124"/>
                      <a:pt x="2392" y="911"/>
                      <a:pt x="2374" y="694"/>
                    </a:cubicBezTo>
                    <a:cubicBezTo>
                      <a:pt x="2356" y="478"/>
                      <a:pt x="2213" y="287"/>
                      <a:pt x="1970" y="158"/>
                    </a:cubicBezTo>
                    <a:cubicBezTo>
                      <a:pt x="1776" y="54"/>
                      <a:pt x="1536"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2"/>
              <p:cNvSpPr/>
              <p:nvPr/>
            </p:nvSpPr>
            <p:spPr>
              <a:xfrm>
                <a:off x="6727375" y="3266463"/>
                <a:ext cx="55825" cy="35350"/>
              </a:xfrm>
              <a:custGeom>
                <a:avLst/>
                <a:gdLst/>
                <a:ahLst/>
                <a:cxnLst/>
                <a:rect l="l" t="t" r="r" b="b"/>
                <a:pathLst>
                  <a:path w="2233" h="1414" extrusionOk="0">
                    <a:moveTo>
                      <a:pt x="1199" y="0"/>
                    </a:moveTo>
                    <a:cubicBezTo>
                      <a:pt x="1152" y="0"/>
                      <a:pt x="1105" y="2"/>
                      <a:pt x="1057" y="6"/>
                    </a:cubicBezTo>
                    <a:cubicBezTo>
                      <a:pt x="459" y="57"/>
                      <a:pt x="0" y="410"/>
                      <a:pt x="32" y="799"/>
                    </a:cubicBezTo>
                    <a:cubicBezTo>
                      <a:pt x="63" y="1154"/>
                      <a:pt x="497" y="1414"/>
                      <a:pt x="1031" y="1414"/>
                    </a:cubicBezTo>
                    <a:cubicBezTo>
                      <a:pt x="1078" y="1414"/>
                      <a:pt x="1127" y="1412"/>
                      <a:pt x="1176" y="1408"/>
                    </a:cubicBezTo>
                    <a:cubicBezTo>
                      <a:pt x="1774" y="1358"/>
                      <a:pt x="2232" y="1004"/>
                      <a:pt x="2200" y="617"/>
                    </a:cubicBezTo>
                    <a:cubicBezTo>
                      <a:pt x="2170" y="259"/>
                      <a:pt x="1734" y="0"/>
                      <a:pt x="1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2"/>
              <p:cNvSpPr/>
              <p:nvPr/>
            </p:nvSpPr>
            <p:spPr>
              <a:xfrm>
                <a:off x="6725125" y="3264338"/>
                <a:ext cx="59850" cy="39600"/>
              </a:xfrm>
              <a:custGeom>
                <a:avLst/>
                <a:gdLst/>
                <a:ahLst/>
                <a:cxnLst/>
                <a:rect l="l" t="t" r="r" b="b"/>
                <a:pathLst>
                  <a:path w="2394" h="1584" extrusionOk="0">
                    <a:moveTo>
                      <a:pt x="1295" y="170"/>
                    </a:moveTo>
                    <a:cubicBezTo>
                      <a:pt x="1516" y="170"/>
                      <a:pt x="1724" y="218"/>
                      <a:pt x="1891" y="307"/>
                    </a:cubicBezTo>
                    <a:cubicBezTo>
                      <a:pt x="2081" y="407"/>
                      <a:pt x="2192" y="550"/>
                      <a:pt x="2205" y="708"/>
                    </a:cubicBezTo>
                    <a:cubicBezTo>
                      <a:pt x="2217" y="866"/>
                      <a:pt x="2132" y="1025"/>
                      <a:pt x="1962" y="1156"/>
                    </a:cubicBezTo>
                    <a:cubicBezTo>
                      <a:pt x="1782" y="1295"/>
                      <a:pt x="1531" y="1385"/>
                      <a:pt x="1258" y="1408"/>
                    </a:cubicBezTo>
                    <a:cubicBezTo>
                      <a:pt x="1212" y="1412"/>
                      <a:pt x="1166" y="1414"/>
                      <a:pt x="1121" y="1414"/>
                    </a:cubicBezTo>
                    <a:cubicBezTo>
                      <a:pt x="632" y="1414"/>
                      <a:pt x="234" y="1186"/>
                      <a:pt x="207" y="876"/>
                    </a:cubicBezTo>
                    <a:cubicBezTo>
                      <a:pt x="179" y="536"/>
                      <a:pt x="604" y="222"/>
                      <a:pt x="1155" y="176"/>
                    </a:cubicBezTo>
                    <a:cubicBezTo>
                      <a:pt x="1202" y="172"/>
                      <a:pt x="1249" y="170"/>
                      <a:pt x="1295" y="170"/>
                    </a:cubicBezTo>
                    <a:close/>
                    <a:moveTo>
                      <a:pt x="1290" y="0"/>
                    </a:moveTo>
                    <a:cubicBezTo>
                      <a:pt x="1240" y="0"/>
                      <a:pt x="1190" y="2"/>
                      <a:pt x="1139" y="6"/>
                    </a:cubicBezTo>
                    <a:cubicBezTo>
                      <a:pt x="496" y="60"/>
                      <a:pt x="1" y="457"/>
                      <a:pt x="37" y="890"/>
                    </a:cubicBezTo>
                    <a:cubicBezTo>
                      <a:pt x="72" y="1291"/>
                      <a:pt x="546" y="1584"/>
                      <a:pt x="1126" y="1584"/>
                    </a:cubicBezTo>
                    <a:cubicBezTo>
                      <a:pt x="1174" y="1584"/>
                      <a:pt x="1223" y="1582"/>
                      <a:pt x="1273" y="1578"/>
                    </a:cubicBezTo>
                    <a:cubicBezTo>
                      <a:pt x="1578" y="1552"/>
                      <a:pt x="1861" y="1450"/>
                      <a:pt x="2067" y="1291"/>
                    </a:cubicBezTo>
                    <a:cubicBezTo>
                      <a:pt x="2284" y="1122"/>
                      <a:pt x="2393" y="911"/>
                      <a:pt x="2375" y="694"/>
                    </a:cubicBezTo>
                    <a:cubicBezTo>
                      <a:pt x="2357" y="477"/>
                      <a:pt x="2213" y="286"/>
                      <a:pt x="1971" y="157"/>
                    </a:cubicBezTo>
                    <a:cubicBezTo>
                      <a:pt x="1779" y="54"/>
                      <a:pt x="1541"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2"/>
              <p:cNvSpPr/>
              <p:nvPr/>
            </p:nvSpPr>
            <p:spPr>
              <a:xfrm>
                <a:off x="6738800" y="3294838"/>
                <a:ext cx="55825" cy="35375"/>
              </a:xfrm>
              <a:custGeom>
                <a:avLst/>
                <a:gdLst/>
                <a:ahLst/>
                <a:cxnLst/>
                <a:rect l="l" t="t" r="r" b="b"/>
                <a:pathLst>
                  <a:path w="2233" h="1415" extrusionOk="0">
                    <a:moveTo>
                      <a:pt x="1202" y="1"/>
                    </a:moveTo>
                    <a:cubicBezTo>
                      <a:pt x="1154" y="1"/>
                      <a:pt x="1106" y="3"/>
                      <a:pt x="1057" y="7"/>
                    </a:cubicBezTo>
                    <a:cubicBezTo>
                      <a:pt x="459" y="57"/>
                      <a:pt x="0" y="411"/>
                      <a:pt x="32" y="798"/>
                    </a:cubicBezTo>
                    <a:cubicBezTo>
                      <a:pt x="63" y="1156"/>
                      <a:pt x="497" y="1414"/>
                      <a:pt x="1034" y="1414"/>
                    </a:cubicBezTo>
                    <a:cubicBezTo>
                      <a:pt x="1080" y="1414"/>
                      <a:pt x="1128" y="1412"/>
                      <a:pt x="1175" y="1408"/>
                    </a:cubicBezTo>
                    <a:cubicBezTo>
                      <a:pt x="1774" y="1358"/>
                      <a:pt x="2232" y="1004"/>
                      <a:pt x="2200" y="616"/>
                    </a:cubicBezTo>
                    <a:cubicBezTo>
                      <a:pt x="2170" y="260"/>
                      <a:pt x="1735" y="1"/>
                      <a:pt x="1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2"/>
              <p:cNvSpPr/>
              <p:nvPr/>
            </p:nvSpPr>
            <p:spPr>
              <a:xfrm>
                <a:off x="6737025" y="3292713"/>
                <a:ext cx="59825" cy="39625"/>
              </a:xfrm>
              <a:custGeom>
                <a:avLst/>
                <a:gdLst/>
                <a:ahLst/>
                <a:cxnLst/>
                <a:rect l="l" t="t" r="r" b="b"/>
                <a:pathLst>
                  <a:path w="2393" h="1585" extrusionOk="0">
                    <a:moveTo>
                      <a:pt x="1271" y="171"/>
                    </a:moveTo>
                    <a:cubicBezTo>
                      <a:pt x="1494" y="171"/>
                      <a:pt x="1703" y="218"/>
                      <a:pt x="1872" y="308"/>
                    </a:cubicBezTo>
                    <a:cubicBezTo>
                      <a:pt x="2062" y="408"/>
                      <a:pt x="2173" y="550"/>
                      <a:pt x="2186" y="708"/>
                    </a:cubicBezTo>
                    <a:cubicBezTo>
                      <a:pt x="2215" y="1048"/>
                      <a:pt x="1790" y="1363"/>
                      <a:pt x="1239" y="1408"/>
                    </a:cubicBezTo>
                    <a:cubicBezTo>
                      <a:pt x="1192" y="1412"/>
                      <a:pt x="1145" y="1414"/>
                      <a:pt x="1099" y="1414"/>
                    </a:cubicBezTo>
                    <a:cubicBezTo>
                      <a:pt x="877" y="1414"/>
                      <a:pt x="670" y="1367"/>
                      <a:pt x="503" y="1278"/>
                    </a:cubicBezTo>
                    <a:cubicBezTo>
                      <a:pt x="313" y="1176"/>
                      <a:pt x="202" y="1035"/>
                      <a:pt x="188" y="877"/>
                    </a:cubicBezTo>
                    <a:cubicBezTo>
                      <a:pt x="176" y="719"/>
                      <a:pt x="261" y="560"/>
                      <a:pt x="431" y="429"/>
                    </a:cubicBezTo>
                    <a:cubicBezTo>
                      <a:pt x="612" y="289"/>
                      <a:pt x="862" y="200"/>
                      <a:pt x="1136" y="177"/>
                    </a:cubicBezTo>
                    <a:cubicBezTo>
                      <a:pt x="1181" y="172"/>
                      <a:pt x="1227" y="171"/>
                      <a:pt x="1271" y="171"/>
                    </a:cubicBezTo>
                    <a:close/>
                    <a:moveTo>
                      <a:pt x="1271" y="1"/>
                    </a:moveTo>
                    <a:cubicBezTo>
                      <a:pt x="1221" y="1"/>
                      <a:pt x="1171" y="3"/>
                      <a:pt x="1120" y="7"/>
                    </a:cubicBezTo>
                    <a:cubicBezTo>
                      <a:pt x="815" y="33"/>
                      <a:pt x="533" y="135"/>
                      <a:pt x="326" y="294"/>
                    </a:cubicBezTo>
                    <a:cubicBezTo>
                      <a:pt x="109" y="462"/>
                      <a:pt x="0" y="673"/>
                      <a:pt x="18" y="891"/>
                    </a:cubicBezTo>
                    <a:cubicBezTo>
                      <a:pt x="37" y="1108"/>
                      <a:pt x="181" y="1299"/>
                      <a:pt x="422" y="1428"/>
                    </a:cubicBezTo>
                    <a:cubicBezTo>
                      <a:pt x="615" y="1531"/>
                      <a:pt x="853" y="1584"/>
                      <a:pt x="1104" y="1584"/>
                    </a:cubicBezTo>
                    <a:cubicBezTo>
                      <a:pt x="1154" y="1584"/>
                      <a:pt x="1204" y="1583"/>
                      <a:pt x="1254" y="1578"/>
                    </a:cubicBezTo>
                    <a:cubicBezTo>
                      <a:pt x="1898" y="1525"/>
                      <a:pt x="2393" y="1127"/>
                      <a:pt x="2356" y="695"/>
                    </a:cubicBezTo>
                    <a:cubicBezTo>
                      <a:pt x="2338" y="478"/>
                      <a:pt x="2194" y="286"/>
                      <a:pt x="1952" y="157"/>
                    </a:cubicBezTo>
                    <a:cubicBezTo>
                      <a:pt x="1760" y="55"/>
                      <a:pt x="1522" y="1"/>
                      <a:pt x="1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
              <p:cNvSpPr/>
              <p:nvPr/>
            </p:nvSpPr>
            <p:spPr>
              <a:xfrm>
                <a:off x="6760325" y="3320588"/>
                <a:ext cx="45075" cy="28575"/>
              </a:xfrm>
              <a:custGeom>
                <a:avLst/>
                <a:gdLst/>
                <a:ahLst/>
                <a:cxnLst/>
                <a:rect l="l" t="t" r="r" b="b"/>
                <a:pathLst>
                  <a:path w="1803" h="1143" extrusionOk="0">
                    <a:moveTo>
                      <a:pt x="965" y="0"/>
                    </a:moveTo>
                    <a:cubicBezTo>
                      <a:pt x="928" y="0"/>
                      <a:pt x="891" y="2"/>
                      <a:pt x="853" y="5"/>
                    </a:cubicBezTo>
                    <a:cubicBezTo>
                      <a:pt x="371" y="46"/>
                      <a:pt x="0" y="333"/>
                      <a:pt x="26" y="645"/>
                    </a:cubicBezTo>
                    <a:cubicBezTo>
                      <a:pt x="50" y="933"/>
                      <a:pt x="402" y="1142"/>
                      <a:pt x="834" y="1142"/>
                    </a:cubicBezTo>
                    <a:cubicBezTo>
                      <a:pt x="872" y="1142"/>
                      <a:pt x="910" y="1141"/>
                      <a:pt x="949" y="1137"/>
                    </a:cubicBezTo>
                    <a:cubicBezTo>
                      <a:pt x="1432" y="1098"/>
                      <a:pt x="1802" y="811"/>
                      <a:pt x="1776" y="498"/>
                    </a:cubicBezTo>
                    <a:cubicBezTo>
                      <a:pt x="1753" y="210"/>
                      <a:pt x="14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2"/>
              <p:cNvSpPr/>
              <p:nvPr/>
            </p:nvSpPr>
            <p:spPr>
              <a:xfrm>
                <a:off x="6758075" y="3318438"/>
                <a:ext cx="49550" cy="32875"/>
              </a:xfrm>
              <a:custGeom>
                <a:avLst/>
                <a:gdLst/>
                <a:ahLst/>
                <a:cxnLst/>
                <a:rect l="l" t="t" r="r" b="b"/>
                <a:pathLst>
                  <a:path w="1982" h="1315" extrusionOk="0">
                    <a:moveTo>
                      <a:pt x="1054" y="171"/>
                    </a:moveTo>
                    <a:cubicBezTo>
                      <a:pt x="1440" y="171"/>
                      <a:pt x="1762" y="352"/>
                      <a:pt x="1781" y="592"/>
                    </a:cubicBezTo>
                    <a:cubicBezTo>
                      <a:pt x="1804" y="851"/>
                      <a:pt x="1461" y="1103"/>
                      <a:pt x="1033" y="1140"/>
                    </a:cubicBezTo>
                    <a:cubicBezTo>
                      <a:pt x="1000" y="1142"/>
                      <a:pt x="967" y="1144"/>
                      <a:pt x="935" y="1144"/>
                    </a:cubicBezTo>
                    <a:cubicBezTo>
                      <a:pt x="548" y="1144"/>
                      <a:pt x="222" y="965"/>
                      <a:pt x="201" y="724"/>
                    </a:cubicBezTo>
                    <a:cubicBezTo>
                      <a:pt x="180" y="463"/>
                      <a:pt x="523" y="212"/>
                      <a:pt x="951" y="176"/>
                    </a:cubicBezTo>
                    <a:cubicBezTo>
                      <a:pt x="986" y="173"/>
                      <a:pt x="1021" y="171"/>
                      <a:pt x="1054" y="171"/>
                    </a:cubicBezTo>
                    <a:close/>
                    <a:moveTo>
                      <a:pt x="1063" y="0"/>
                    </a:moveTo>
                    <a:cubicBezTo>
                      <a:pt x="1022" y="0"/>
                      <a:pt x="980" y="2"/>
                      <a:pt x="937" y="6"/>
                    </a:cubicBezTo>
                    <a:cubicBezTo>
                      <a:pt x="398" y="51"/>
                      <a:pt x="1" y="373"/>
                      <a:pt x="31" y="737"/>
                    </a:cubicBezTo>
                    <a:cubicBezTo>
                      <a:pt x="60" y="1075"/>
                      <a:pt x="441" y="1314"/>
                      <a:pt x="922" y="1314"/>
                    </a:cubicBezTo>
                    <a:cubicBezTo>
                      <a:pt x="963" y="1314"/>
                      <a:pt x="1004" y="1313"/>
                      <a:pt x="1047" y="1308"/>
                    </a:cubicBezTo>
                    <a:cubicBezTo>
                      <a:pt x="1584" y="1263"/>
                      <a:pt x="1982" y="942"/>
                      <a:pt x="1951" y="577"/>
                    </a:cubicBezTo>
                    <a:cubicBezTo>
                      <a:pt x="1923" y="241"/>
                      <a:pt x="1547"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2"/>
              <p:cNvSpPr/>
              <p:nvPr/>
            </p:nvSpPr>
            <p:spPr>
              <a:xfrm>
                <a:off x="6477875" y="3375013"/>
                <a:ext cx="20375" cy="18275"/>
              </a:xfrm>
              <a:custGeom>
                <a:avLst/>
                <a:gdLst/>
                <a:ahLst/>
                <a:cxnLst/>
                <a:rect l="l" t="t" r="r" b="b"/>
                <a:pathLst>
                  <a:path w="815" h="731" extrusionOk="0">
                    <a:moveTo>
                      <a:pt x="545" y="1"/>
                    </a:moveTo>
                    <a:cubicBezTo>
                      <a:pt x="451" y="1"/>
                      <a:pt x="325" y="68"/>
                      <a:pt x="189" y="240"/>
                    </a:cubicBezTo>
                    <a:cubicBezTo>
                      <a:pt x="5" y="471"/>
                      <a:pt x="0" y="655"/>
                      <a:pt x="104" y="712"/>
                    </a:cubicBezTo>
                    <a:cubicBezTo>
                      <a:pt x="125" y="724"/>
                      <a:pt x="152" y="731"/>
                      <a:pt x="182" y="731"/>
                    </a:cubicBezTo>
                    <a:cubicBezTo>
                      <a:pt x="255" y="731"/>
                      <a:pt x="352" y="694"/>
                      <a:pt x="463" y="612"/>
                    </a:cubicBezTo>
                    <a:cubicBezTo>
                      <a:pt x="815" y="352"/>
                      <a:pt x="761" y="1"/>
                      <a:pt x="5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2"/>
              <p:cNvSpPr/>
              <p:nvPr/>
            </p:nvSpPr>
            <p:spPr>
              <a:xfrm>
                <a:off x="6451075" y="3405413"/>
                <a:ext cx="10350" cy="9275"/>
              </a:xfrm>
              <a:custGeom>
                <a:avLst/>
                <a:gdLst/>
                <a:ahLst/>
                <a:cxnLst/>
                <a:rect l="l" t="t" r="r" b="b"/>
                <a:pathLst>
                  <a:path w="414" h="371" extrusionOk="0">
                    <a:moveTo>
                      <a:pt x="276" y="1"/>
                    </a:moveTo>
                    <a:cubicBezTo>
                      <a:pt x="228" y="1"/>
                      <a:pt x="165" y="35"/>
                      <a:pt x="96" y="122"/>
                    </a:cubicBezTo>
                    <a:cubicBezTo>
                      <a:pt x="4" y="239"/>
                      <a:pt x="0" y="333"/>
                      <a:pt x="54" y="362"/>
                    </a:cubicBezTo>
                    <a:cubicBezTo>
                      <a:pt x="64" y="367"/>
                      <a:pt x="77" y="370"/>
                      <a:pt x="92" y="370"/>
                    </a:cubicBezTo>
                    <a:cubicBezTo>
                      <a:pt x="129" y="370"/>
                      <a:pt x="179" y="352"/>
                      <a:pt x="236" y="310"/>
                    </a:cubicBezTo>
                    <a:cubicBezTo>
                      <a:pt x="413" y="179"/>
                      <a:pt x="386"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6478200" y="3401863"/>
                <a:ext cx="13175" cy="6575"/>
              </a:xfrm>
              <a:custGeom>
                <a:avLst/>
                <a:gdLst/>
                <a:ahLst/>
                <a:cxnLst/>
                <a:rect l="l" t="t" r="r" b="b"/>
                <a:pathLst>
                  <a:path w="527" h="263" extrusionOk="0">
                    <a:moveTo>
                      <a:pt x="327" y="0"/>
                    </a:moveTo>
                    <a:cubicBezTo>
                      <a:pt x="290" y="0"/>
                      <a:pt x="245" y="8"/>
                      <a:pt x="192" y="27"/>
                    </a:cubicBezTo>
                    <a:cubicBezTo>
                      <a:pt x="53" y="77"/>
                      <a:pt x="1" y="154"/>
                      <a:pt x="28" y="206"/>
                    </a:cubicBezTo>
                    <a:cubicBezTo>
                      <a:pt x="47" y="239"/>
                      <a:pt x="96" y="262"/>
                      <a:pt x="175" y="262"/>
                    </a:cubicBezTo>
                    <a:cubicBezTo>
                      <a:pt x="186" y="262"/>
                      <a:pt x="198" y="262"/>
                      <a:pt x="210" y="261"/>
                    </a:cubicBezTo>
                    <a:cubicBezTo>
                      <a:pt x="479" y="240"/>
                      <a:pt x="527" y="0"/>
                      <a:pt x="32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5914500" y="3388638"/>
                <a:ext cx="349675" cy="226800"/>
              </a:xfrm>
              <a:custGeom>
                <a:avLst/>
                <a:gdLst/>
                <a:ahLst/>
                <a:cxnLst/>
                <a:rect l="l" t="t" r="r" b="b"/>
                <a:pathLst>
                  <a:path w="13987" h="9072" extrusionOk="0">
                    <a:moveTo>
                      <a:pt x="12182" y="0"/>
                    </a:moveTo>
                    <a:cubicBezTo>
                      <a:pt x="12070" y="0"/>
                      <a:pt x="11972" y="7"/>
                      <a:pt x="11896" y="21"/>
                    </a:cubicBezTo>
                    <a:lnTo>
                      <a:pt x="1559" y="2352"/>
                    </a:lnTo>
                    <a:cubicBezTo>
                      <a:pt x="859" y="2484"/>
                      <a:pt x="313" y="3036"/>
                      <a:pt x="201" y="3739"/>
                    </a:cubicBezTo>
                    <a:cubicBezTo>
                      <a:pt x="0" y="4983"/>
                      <a:pt x="153" y="6987"/>
                      <a:pt x="2447" y="8737"/>
                    </a:cubicBezTo>
                    <a:cubicBezTo>
                      <a:pt x="2740" y="8960"/>
                      <a:pt x="3092" y="9072"/>
                      <a:pt x="3447" y="9072"/>
                    </a:cubicBezTo>
                    <a:cubicBezTo>
                      <a:pt x="3741" y="9072"/>
                      <a:pt x="4036" y="8995"/>
                      <a:pt x="4301" y="8843"/>
                    </a:cubicBezTo>
                    <a:lnTo>
                      <a:pt x="12702" y="2824"/>
                    </a:lnTo>
                    <a:cubicBezTo>
                      <a:pt x="12985" y="2661"/>
                      <a:pt x="13153" y="2355"/>
                      <a:pt x="13137" y="2028"/>
                    </a:cubicBezTo>
                    <a:lnTo>
                      <a:pt x="13987" y="683"/>
                    </a:lnTo>
                    <a:cubicBezTo>
                      <a:pt x="13963" y="238"/>
                      <a:pt x="12833" y="0"/>
                      <a:pt x="12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5914500" y="3425938"/>
                <a:ext cx="328850" cy="189500"/>
              </a:xfrm>
              <a:custGeom>
                <a:avLst/>
                <a:gdLst/>
                <a:ahLst/>
                <a:cxnLst/>
                <a:rect l="l" t="t" r="r" b="b"/>
                <a:pathLst>
                  <a:path w="13154" h="7580" extrusionOk="0">
                    <a:moveTo>
                      <a:pt x="13108" y="1"/>
                    </a:moveTo>
                    <a:lnTo>
                      <a:pt x="5458" y="5599"/>
                    </a:lnTo>
                    <a:cubicBezTo>
                      <a:pt x="5193" y="5752"/>
                      <a:pt x="4897" y="5828"/>
                      <a:pt x="4603" y="5828"/>
                    </a:cubicBezTo>
                    <a:cubicBezTo>
                      <a:pt x="4248" y="5828"/>
                      <a:pt x="3896" y="5717"/>
                      <a:pt x="3604" y="5495"/>
                    </a:cubicBezTo>
                    <a:cubicBezTo>
                      <a:pt x="1559" y="3934"/>
                      <a:pt x="1216" y="2173"/>
                      <a:pt x="1307" y="928"/>
                    </a:cubicBezTo>
                    <a:lnTo>
                      <a:pt x="1307" y="928"/>
                    </a:lnTo>
                    <a:cubicBezTo>
                      <a:pt x="732" y="1132"/>
                      <a:pt x="299" y="1631"/>
                      <a:pt x="201" y="2247"/>
                    </a:cubicBezTo>
                    <a:cubicBezTo>
                      <a:pt x="0" y="3491"/>
                      <a:pt x="153" y="5495"/>
                      <a:pt x="2447" y="7245"/>
                    </a:cubicBezTo>
                    <a:cubicBezTo>
                      <a:pt x="2740" y="7468"/>
                      <a:pt x="3092" y="7580"/>
                      <a:pt x="3447" y="7580"/>
                    </a:cubicBezTo>
                    <a:cubicBezTo>
                      <a:pt x="3741" y="7580"/>
                      <a:pt x="4036" y="7503"/>
                      <a:pt x="4301" y="7351"/>
                    </a:cubicBezTo>
                    <a:lnTo>
                      <a:pt x="12704" y="1332"/>
                    </a:lnTo>
                    <a:cubicBezTo>
                      <a:pt x="12986" y="1169"/>
                      <a:pt x="13153" y="863"/>
                      <a:pt x="13137" y="536"/>
                    </a:cubicBezTo>
                    <a:lnTo>
                      <a:pt x="13108"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5915825" y="3394113"/>
                <a:ext cx="350775" cy="231550"/>
              </a:xfrm>
              <a:custGeom>
                <a:avLst/>
                <a:gdLst/>
                <a:ahLst/>
                <a:cxnLst/>
                <a:rect l="l" t="t" r="r" b="b"/>
                <a:pathLst>
                  <a:path w="14031" h="9262" extrusionOk="0">
                    <a:moveTo>
                      <a:pt x="12675" y="0"/>
                    </a:moveTo>
                    <a:cubicBezTo>
                      <a:pt x="12311" y="0"/>
                      <a:pt x="12012" y="39"/>
                      <a:pt x="11980" y="44"/>
                    </a:cubicBezTo>
                    <a:lnTo>
                      <a:pt x="1646" y="2374"/>
                    </a:lnTo>
                    <a:cubicBezTo>
                      <a:pt x="911" y="2512"/>
                      <a:pt x="336" y="3098"/>
                      <a:pt x="219" y="3832"/>
                    </a:cubicBezTo>
                    <a:cubicBezTo>
                      <a:pt x="0" y="5189"/>
                      <a:pt x="217" y="7171"/>
                      <a:pt x="2498" y="8911"/>
                    </a:cubicBezTo>
                    <a:cubicBezTo>
                      <a:pt x="2804" y="9144"/>
                      <a:pt x="3172" y="9262"/>
                      <a:pt x="3545" y="9262"/>
                    </a:cubicBezTo>
                    <a:cubicBezTo>
                      <a:pt x="3855" y="9262"/>
                      <a:pt x="4168" y="9181"/>
                      <a:pt x="4454" y="9016"/>
                    </a:cubicBezTo>
                    <a:lnTo>
                      <a:pt x="13100" y="2524"/>
                    </a:lnTo>
                    <a:cubicBezTo>
                      <a:pt x="13137" y="2497"/>
                      <a:pt x="13144" y="2444"/>
                      <a:pt x="13117" y="2406"/>
                    </a:cubicBezTo>
                    <a:cubicBezTo>
                      <a:pt x="13100" y="2384"/>
                      <a:pt x="13074" y="2372"/>
                      <a:pt x="13049" y="2372"/>
                    </a:cubicBezTo>
                    <a:cubicBezTo>
                      <a:pt x="13031" y="2372"/>
                      <a:pt x="13013" y="2378"/>
                      <a:pt x="12997" y="2389"/>
                    </a:cubicBezTo>
                    <a:lnTo>
                      <a:pt x="4360" y="8875"/>
                    </a:lnTo>
                    <a:cubicBezTo>
                      <a:pt x="4105" y="9021"/>
                      <a:pt x="3825" y="9093"/>
                      <a:pt x="3548" y="9093"/>
                    </a:cubicBezTo>
                    <a:cubicBezTo>
                      <a:pt x="3211" y="9093"/>
                      <a:pt x="2878" y="8986"/>
                      <a:pt x="2601" y="8775"/>
                    </a:cubicBezTo>
                    <a:cubicBezTo>
                      <a:pt x="389" y="7086"/>
                      <a:pt x="175" y="5169"/>
                      <a:pt x="386" y="3857"/>
                    </a:cubicBezTo>
                    <a:cubicBezTo>
                      <a:pt x="494" y="3195"/>
                      <a:pt x="1013" y="2667"/>
                      <a:pt x="1681" y="2540"/>
                    </a:cubicBezTo>
                    <a:lnTo>
                      <a:pt x="12010" y="211"/>
                    </a:lnTo>
                    <a:cubicBezTo>
                      <a:pt x="12162" y="191"/>
                      <a:pt x="12405" y="170"/>
                      <a:pt x="12667" y="170"/>
                    </a:cubicBezTo>
                    <a:cubicBezTo>
                      <a:pt x="13151" y="170"/>
                      <a:pt x="13699" y="240"/>
                      <a:pt x="13861" y="508"/>
                    </a:cubicBezTo>
                    <a:cubicBezTo>
                      <a:pt x="13877" y="535"/>
                      <a:pt x="13904" y="550"/>
                      <a:pt x="13933" y="550"/>
                    </a:cubicBezTo>
                    <a:cubicBezTo>
                      <a:pt x="13948" y="550"/>
                      <a:pt x="13964" y="546"/>
                      <a:pt x="13978" y="537"/>
                    </a:cubicBezTo>
                    <a:cubicBezTo>
                      <a:pt x="14019" y="513"/>
                      <a:pt x="14031" y="461"/>
                      <a:pt x="14007" y="420"/>
                    </a:cubicBezTo>
                    <a:cubicBezTo>
                      <a:pt x="13800" y="75"/>
                      <a:pt x="13177" y="0"/>
                      <a:pt x="12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6049975" y="3450513"/>
                <a:ext cx="46275" cy="48850"/>
              </a:xfrm>
              <a:custGeom>
                <a:avLst/>
                <a:gdLst/>
                <a:ahLst/>
                <a:cxnLst/>
                <a:rect l="l" t="t" r="r" b="b"/>
                <a:pathLst>
                  <a:path w="1851" h="1954" extrusionOk="0">
                    <a:moveTo>
                      <a:pt x="907" y="0"/>
                    </a:moveTo>
                    <a:cubicBezTo>
                      <a:pt x="459" y="0"/>
                      <a:pt x="1" y="353"/>
                      <a:pt x="87" y="1058"/>
                    </a:cubicBezTo>
                    <a:cubicBezTo>
                      <a:pt x="145" y="1513"/>
                      <a:pt x="370" y="1805"/>
                      <a:pt x="635" y="1910"/>
                    </a:cubicBezTo>
                    <a:cubicBezTo>
                      <a:pt x="709" y="1938"/>
                      <a:pt x="785" y="1953"/>
                      <a:pt x="862" y="1953"/>
                    </a:cubicBezTo>
                    <a:cubicBezTo>
                      <a:pt x="1173" y="1953"/>
                      <a:pt x="1491" y="1713"/>
                      <a:pt x="1630" y="1204"/>
                    </a:cubicBezTo>
                    <a:cubicBezTo>
                      <a:pt x="1851" y="401"/>
                      <a:pt x="1385" y="0"/>
                      <a:pt x="9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6097550" y="3476813"/>
                <a:ext cx="36825" cy="25650"/>
              </a:xfrm>
              <a:custGeom>
                <a:avLst/>
                <a:gdLst/>
                <a:ahLst/>
                <a:cxnLst/>
                <a:rect l="l" t="t" r="r" b="b"/>
                <a:pathLst>
                  <a:path w="1473" h="1026" extrusionOk="0">
                    <a:moveTo>
                      <a:pt x="689" y="1"/>
                    </a:moveTo>
                    <a:cubicBezTo>
                      <a:pt x="575" y="1"/>
                      <a:pt x="448" y="40"/>
                      <a:pt x="317" y="133"/>
                    </a:cubicBezTo>
                    <a:cubicBezTo>
                      <a:pt x="90" y="297"/>
                      <a:pt x="0" y="502"/>
                      <a:pt x="21" y="674"/>
                    </a:cubicBezTo>
                    <a:cubicBezTo>
                      <a:pt x="46" y="871"/>
                      <a:pt x="215" y="1025"/>
                      <a:pt x="488" y="1025"/>
                    </a:cubicBezTo>
                    <a:cubicBezTo>
                      <a:pt x="549" y="1025"/>
                      <a:pt x="616" y="1017"/>
                      <a:pt x="688" y="1000"/>
                    </a:cubicBezTo>
                    <a:cubicBezTo>
                      <a:pt x="1472" y="816"/>
                      <a:pt x="1210" y="1"/>
                      <a:pt x="68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6110025" y="3445213"/>
                <a:ext cx="24325" cy="16950"/>
              </a:xfrm>
              <a:custGeom>
                <a:avLst/>
                <a:gdLst/>
                <a:ahLst/>
                <a:cxnLst/>
                <a:rect l="l" t="t" r="r" b="b"/>
                <a:pathLst>
                  <a:path w="973" h="678" extrusionOk="0">
                    <a:moveTo>
                      <a:pt x="456" y="1"/>
                    </a:moveTo>
                    <a:cubicBezTo>
                      <a:pt x="380" y="1"/>
                      <a:pt x="296" y="27"/>
                      <a:pt x="210" y="89"/>
                    </a:cubicBezTo>
                    <a:cubicBezTo>
                      <a:pt x="60" y="197"/>
                      <a:pt x="1" y="332"/>
                      <a:pt x="16" y="446"/>
                    </a:cubicBezTo>
                    <a:cubicBezTo>
                      <a:pt x="32" y="576"/>
                      <a:pt x="143" y="677"/>
                      <a:pt x="324" y="677"/>
                    </a:cubicBezTo>
                    <a:cubicBezTo>
                      <a:pt x="364" y="677"/>
                      <a:pt x="409" y="672"/>
                      <a:pt x="456" y="661"/>
                    </a:cubicBezTo>
                    <a:cubicBezTo>
                      <a:pt x="973" y="539"/>
                      <a:pt x="799" y="1"/>
                      <a:pt x="45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5896300" y="3441963"/>
                <a:ext cx="56025" cy="42125"/>
              </a:xfrm>
              <a:custGeom>
                <a:avLst/>
                <a:gdLst/>
                <a:ahLst/>
                <a:cxnLst/>
                <a:rect l="l" t="t" r="r" b="b"/>
                <a:pathLst>
                  <a:path w="2241" h="1685" extrusionOk="0">
                    <a:moveTo>
                      <a:pt x="1498" y="0"/>
                    </a:moveTo>
                    <a:cubicBezTo>
                      <a:pt x="1260" y="0"/>
                      <a:pt x="983" y="86"/>
                      <a:pt x="728" y="258"/>
                    </a:cubicBezTo>
                    <a:cubicBezTo>
                      <a:pt x="230" y="592"/>
                      <a:pt x="1" y="1127"/>
                      <a:pt x="218" y="1448"/>
                    </a:cubicBezTo>
                    <a:cubicBezTo>
                      <a:pt x="324" y="1606"/>
                      <a:pt x="516" y="1684"/>
                      <a:pt x="742" y="1684"/>
                    </a:cubicBezTo>
                    <a:cubicBezTo>
                      <a:pt x="981" y="1684"/>
                      <a:pt x="1258" y="1598"/>
                      <a:pt x="1513" y="1426"/>
                    </a:cubicBezTo>
                    <a:cubicBezTo>
                      <a:pt x="2011" y="1092"/>
                      <a:pt x="2240" y="559"/>
                      <a:pt x="2023" y="235"/>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5893925" y="3439838"/>
                <a:ext cx="60775" cy="46325"/>
              </a:xfrm>
              <a:custGeom>
                <a:avLst/>
                <a:gdLst/>
                <a:ahLst/>
                <a:cxnLst/>
                <a:rect l="l" t="t" r="r" b="b"/>
                <a:pathLst>
                  <a:path w="2431" h="1853" extrusionOk="0">
                    <a:moveTo>
                      <a:pt x="1594" y="170"/>
                    </a:moveTo>
                    <a:cubicBezTo>
                      <a:pt x="1801" y="170"/>
                      <a:pt x="1962" y="240"/>
                      <a:pt x="2048" y="368"/>
                    </a:cubicBezTo>
                    <a:lnTo>
                      <a:pt x="2048" y="369"/>
                    </a:lnTo>
                    <a:cubicBezTo>
                      <a:pt x="2238" y="651"/>
                      <a:pt x="2019" y="1133"/>
                      <a:pt x="1561" y="1441"/>
                    </a:cubicBezTo>
                    <a:cubicBezTo>
                      <a:pt x="1319" y="1603"/>
                      <a:pt x="1058" y="1686"/>
                      <a:pt x="837" y="1686"/>
                    </a:cubicBezTo>
                    <a:cubicBezTo>
                      <a:pt x="639" y="1686"/>
                      <a:pt x="474" y="1620"/>
                      <a:pt x="384" y="1486"/>
                    </a:cubicBezTo>
                    <a:cubicBezTo>
                      <a:pt x="193" y="1203"/>
                      <a:pt x="412" y="721"/>
                      <a:pt x="872" y="413"/>
                    </a:cubicBezTo>
                    <a:cubicBezTo>
                      <a:pt x="1098" y="261"/>
                      <a:pt x="1350" y="175"/>
                      <a:pt x="1578" y="170"/>
                    </a:cubicBezTo>
                    <a:close/>
                    <a:moveTo>
                      <a:pt x="1575" y="0"/>
                    </a:moveTo>
                    <a:cubicBezTo>
                      <a:pt x="1314" y="5"/>
                      <a:pt x="1030" y="100"/>
                      <a:pt x="776" y="272"/>
                    </a:cubicBezTo>
                    <a:cubicBezTo>
                      <a:pt x="239" y="633"/>
                      <a:pt x="0" y="1219"/>
                      <a:pt x="242" y="1581"/>
                    </a:cubicBezTo>
                    <a:cubicBezTo>
                      <a:pt x="363" y="1761"/>
                      <a:pt x="583" y="1852"/>
                      <a:pt x="839" y="1852"/>
                    </a:cubicBezTo>
                    <a:lnTo>
                      <a:pt x="839" y="1852"/>
                    </a:lnTo>
                    <a:cubicBezTo>
                      <a:pt x="1095" y="1852"/>
                      <a:pt x="1388" y="1761"/>
                      <a:pt x="1655" y="1582"/>
                    </a:cubicBezTo>
                    <a:cubicBezTo>
                      <a:pt x="2193" y="1221"/>
                      <a:pt x="2431" y="635"/>
                      <a:pt x="2189" y="273"/>
                    </a:cubicBezTo>
                    <a:cubicBezTo>
                      <a:pt x="2068" y="93"/>
                      <a:pt x="1857" y="2"/>
                      <a:pt x="1575" y="0"/>
                    </a:cubicBezTo>
                    <a:close/>
                    <a:moveTo>
                      <a:pt x="839" y="1852"/>
                    </a:moveTo>
                    <a:lnTo>
                      <a:pt x="839" y="1852"/>
                    </a:lnTo>
                    <a:cubicBezTo>
                      <a:pt x="839" y="1852"/>
                      <a:pt x="839" y="1852"/>
                      <a:pt x="838" y="1852"/>
                    </a:cubicBezTo>
                    <a:lnTo>
                      <a:pt x="840" y="1852"/>
                    </a:lnTo>
                    <a:cubicBezTo>
                      <a:pt x="840" y="1852"/>
                      <a:pt x="839" y="1852"/>
                      <a:pt x="839" y="18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5905375" y="3471588"/>
                <a:ext cx="56025" cy="42100"/>
              </a:xfrm>
              <a:custGeom>
                <a:avLst/>
                <a:gdLst/>
                <a:ahLst/>
                <a:cxnLst/>
                <a:rect l="l" t="t" r="r" b="b"/>
                <a:pathLst>
                  <a:path w="2241" h="1684" extrusionOk="0">
                    <a:moveTo>
                      <a:pt x="1498" y="0"/>
                    </a:moveTo>
                    <a:cubicBezTo>
                      <a:pt x="1260" y="0"/>
                      <a:pt x="983" y="86"/>
                      <a:pt x="728" y="257"/>
                    </a:cubicBezTo>
                    <a:cubicBezTo>
                      <a:pt x="229" y="593"/>
                      <a:pt x="1" y="1126"/>
                      <a:pt x="218" y="1449"/>
                    </a:cubicBezTo>
                    <a:cubicBezTo>
                      <a:pt x="323" y="1606"/>
                      <a:pt x="514" y="1684"/>
                      <a:pt x="741" y="1684"/>
                    </a:cubicBezTo>
                    <a:cubicBezTo>
                      <a:pt x="980" y="1684"/>
                      <a:pt x="1257" y="1598"/>
                      <a:pt x="1513" y="1426"/>
                    </a:cubicBezTo>
                    <a:cubicBezTo>
                      <a:pt x="2011" y="1091"/>
                      <a:pt x="2240" y="558"/>
                      <a:pt x="2023" y="236"/>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5902950" y="3469513"/>
                <a:ext cx="60825" cy="46250"/>
              </a:xfrm>
              <a:custGeom>
                <a:avLst/>
                <a:gdLst/>
                <a:ahLst/>
                <a:cxnLst/>
                <a:rect l="l" t="t" r="r" b="b"/>
                <a:pathLst>
                  <a:path w="2433" h="1850" extrusionOk="0">
                    <a:moveTo>
                      <a:pt x="1596" y="167"/>
                    </a:moveTo>
                    <a:cubicBezTo>
                      <a:pt x="1794" y="167"/>
                      <a:pt x="1959" y="233"/>
                      <a:pt x="2049" y="366"/>
                    </a:cubicBezTo>
                    <a:cubicBezTo>
                      <a:pt x="2240" y="649"/>
                      <a:pt x="2021" y="1130"/>
                      <a:pt x="1561" y="1438"/>
                    </a:cubicBezTo>
                    <a:cubicBezTo>
                      <a:pt x="1319" y="1601"/>
                      <a:pt x="1057" y="1684"/>
                      <a:pt x="836" y="1684"/>
                    </a:cubicBezTo>
                    <a:cubicBezTo>
                      <a:pt x="639" y="1684"/>
                      <a:pt x="475" y="1618"/>
                      <a:pt x="385" y="1485"/>
                    </a:cubicBezTo>
                    <a:cubicBezTo>
                      <a:pt x="195" y="1201"/>
                      <a:pt x="414" y="720"/>
                      <a:pt x="872" y="412"/>
                    </a:cubicBezTo>
                    <a:cubicBezTo>
                      <a:pt x="1115" y="249"/>
                      <a:pt x="1376" y="167"/>
                      <a:pt x="1596" y="167"/>
                    </a:cubicBezTo>
                    <a:close/>
                    <a:moveTo>
                      <a:pt x="1594" y="0"/>
                    </a:moveTo>
                    <a:cubicBezTo>
                      <a:pt x="1338" y="0"/>
                      <a:pt x="1045" y="90"/>
                      <a:pt x="776" y="271"/>
                    </a:cubicBezTo>
                    <a:cubicBezTo>
                      <a:pt x="241" y="632"/>
                      <a:pt x="1" y="1218"/>
                      <a:pt x="244" y="1579"/>
                    </a:cubicBezTo>
                    <a:cubicBezTo>
                      <a:pt x="365" y="1760"/>
                      <a:pt x="585" y="1849"/>
                      <a:pt x="840" y="1849"/>
                    </a:cubicBezTo>
                    <a:cubicBezTo>
                      <a:pt x="1097" y="1849"/>
                      <a:pt x="1388" y="1760"/>
                      <a:pt x="1657" y="1581"/>
                    </a:cubicBezTo>
                    <a:cubicBezTo>
                      <a:pt x="2194" y="1219"/>
                      <a:pt x="2433" y="632"/>
                      <a:pt x="2190" y="271"/>
                    </a:cubicBezTo>
                    <a:cubicBezTo>
                      <a:pt x="2068" y="90"/>
                      <a:pt x="1850"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5914225" y="3500863"/>
                <a:ext cx="55975" cy="42125"/>
              </a:xfrm>
              <a:custGeom>
                <a:avLst/>
                <a:gdLst/>
                <a:ahLst/>
                <a:cxnLst/>
                <a:rect l="l" t="t" r="r" b="b"/>
                <a:pathLst>
                  <a:path w="2239" h="1685" extrusionOk="0">
                    <a:moveTo>
                      <a:pt x="1498" y="1"/>
                    </a:moveTo>
                    <a:cubicBezTo>
                      <a:pt x="1260" y="1"/>
                      <a:pt x="983" y="87"/>
                      <a:pt x="728" y="258"/>
                    </a:cubicBezTo>
                    <a:cubicBezTo>
                      <a:pt x="228" y="594"/>
                      <a:pt x="1" y="1127"/>
                      <a:pt x="218" y="1449"/>
                    </a:cubicBezTo>
                    <a:cubicBezTo>
                      <a:pt x="323" y="1606"/>
                      <a:pt x="515" y="1685"/>
                      <a:pt x="742" y="1685"/>
                    </a:cubicBezTo>
                    <a:cubicBezTo>
                      <a:pt x="980" y="1685"/>
                      <a:pt x="1257" y="1598"/>
                      <a:pt x="1513" y="1427"/>
                    </a:cubicBezTo>
                    <a:cubicBezTo>
                      <a:pt x="2011" y="1092"/>
                      <a:pt x="2238" y="559"/>
                      <a:pt x="2023" y="236"/>
                    </a:cubicBezTo>
                    <a:cubicBezTo>
                      <a:pt x="1917" y="79"/>
                      <a:pt x="1725"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5911800" y="3498738"/>
                <a:ext cx="57675" cy="46400"/>
              </a:xfrm>
              <a:custGeom>
                <a:avLst/>
                <a:gdLst/>
                <a:ahLst/>
                <a:cxnLst/>
                <a:rect l="l" t="t" r="r" b="b"/>
                <a:pathLst>
                  <a:path w="2307" h="1856" extrusionOk="0">
                    <a:moveTo>
                      <a:pt x="1594" y="170"/>
                    </a:moveTo>
                    <a:cubicBezTo>
                      <a:pt x="1802" y="170"/>
                      <a:pt x="1962" y="242"/>
                      <a:pt x="2048" y="369"/>
                    </a:cubicBezTo>
                    <a:cubicBezTo>
                      <a:pt x="2111" y="463"/>
                      <a:pt x="2130" y="583"/>
                      <a:pt x="2105" y="718"/>
                    </a:cubicBezTo>
                    <a:cubicBezTo>
                      <a:pt x="2053" y="976"/>
                      <a:pt x="1851" y="1247"/>
                      <a:pt x="1561" y="1441"/>
                    </a:cubicBezTo>
                    <a:cubicBezTo>
                      <a:pt x="1333" y="1594"/>
                      <a:pt x="1083" y="1681"/>
                      <a:pt x="854" y="1684"/>
                    </a:cubicBezTo>
                    <a:cubicBezTo>
                      <a:pt x="849" y="1685"/>
                      <a:pt x="843" y="1685"/>
                      <a:pt x="838" y="1685"/>
                    </a:cubicBezTo>
                    <a:cubicBezTo>
                      <a:pt x="630" y="1685"/>
                      <a:pt x="471" y="1616"/>
                      <a:pt x="384" y="1487"/>
                    </a:cubicBezTo>
                    <a:cubicBezTo>
                      <a:pt x="195" y="1204"/>
                      <a:pt x="413" y="723"/>
                      <a:pt x="872" y="415"/>
                    </a:cubicBezTo>
                    <a:cubicBezTo>
                      <a:pt x="1100" y="261"/>
                      <a:pt x="1350" y="175"/>
                      <a:pt x="1579" y="172"/>
                    </a:cubicBezTo>
                    <a:cubicBezTo>
                      <a:pt x="1584" y="170"/>
                      <a:pt x="1590" y="170"/>
                      <a:pt x="1594" y="170"/>
                    </a:cubicBezTo>
                    <a:close/>
                    <a:moveTo>
                      <a:pt x="1583" y="0"/>
                    </a:moveTo>
                    <a:cubicBezTo>
                      <a:pt x="1581" y="0"/>
                      <a:pt x="1578" y="0"/>
                      <a:pt x="1576" y="0"/>
                    </a:cubicBezTo>
                    <a:cubicBezTo>
                      <a:pt x="1315" y="5"/>
                      <a:pt x="1031" y="102"/>
                      <a:pt x="776" y="274"/>
                    </a:cubicBezTo>
                    <a:cubicBezTo>
                      <a:pt x="240" y="633"/>
                      <a:pt x="0" y="1221"/>
                      <a:pt x="243" y="1582"/>
                    </a:cubicBezTo>
                    <a:cubicBezTo>
                      <a:pt x="362" y="1758"/>
                      <a:pt x="573" y="1855"/>
                      <a:pt x="838" y="1855"/>
                    </a:cubicBezTo>
                    <a:lnTo>
                      <a:pt x="857" y="1855"/>
                    </a:lnTo>
                    <a:cubicBezTo>
                      <a:pt x="1118" y="1851"/>
                      <a:pt x="1402" y="1754"/>
                      <a:pt x="1657" y="1582"/>
                    </a:cubicBezTo>
                    <a:cubicBezTo>
                      <a:pt x="1983" y="1364"/>
                      <a:pt x="2212" y="1052"/>
                      <a:pt x="2271" y="752"/>
                    </a:cubicBezTo>
                    <a:cubicBezTo>
                      <a:pt x="2306" y="571"/>
                      <a:pt x="2279" y="406"/>
                      <a:pt x="2190" y="274"/>
                    </a:cubicBezTo>
                    <a:cubicBezTo>
                      <a:pt x="2069" y="94"/>
                      <a:pt x="1853" y="0"/>
                      <a:pt x="1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5920975" y="3532463"/>
                <a:ext cx="45225" cy="34025"/>
              </a:xfrm>
              <a:custGeom>
                <a:avLst/>
                <a:gdLst/>
                <a:ahLst/>
                <a:cxnLst/>
                <a:rect l="l" t="t" r="r" b="b"/>
                <a:pathLst>
                  <a:path w="1809" h="1361" extrusionOk="0">
                    <a:moveTo>
                      <a:pt x="1209" y="1"/>
                    </a:moveTo>
                    <a:cubicBezTo>
                      <a:pt x="1017" y="1"/>
                      <a:pt x="794" y="71"/>
                      <a:pt x="587" y="209"/>
                    </a:cubicBezTo>
                    <a:cubicBezTo>
                      <a:pt x="184" y="479"/>
                      <a:pt x="1" y="910"/>
                      <a:pt x="175" y="1170"/>
                    </a:cubicBezTo>
                    <a:cubicBezTo>
                      <a:pt x="261" y="1297"/>
                      <a:pt x="416" y="1361"/>
                      <a:pt x="599" y="1361"/>
                    </a:cubicBezTo>
                    <a:cubicBezTo>
                      <a:pt x="792" y="1361"/>
                      <a:pt x="1015" y="1291"/>
                      <a:pt x="1221" y="1152"/>
                    </a:cubicBezTo>
                    <a:cubicBezTo>
                      <a:pt x="1624" y="881"/>
                      <a:pt x="1809" y="452"/>
                      <a:pt x="1633" y="191"/>
                    </a:cubicBezTo>
                    <a:cubicBezTo>
                      <a:pt x="1548" y="64"/>
                      <a:pt x="1393" y="1"/>
                      <a:pt x="1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5918475" y="3530338"/>
                <a:ext cx="50200" cy="38325"/>
              </a:xfrm>
              <a:custGeom>
                <a:avLst/>
                <a:gdLst/>
                <a:ahLst/>
                <a:cxnLst/>
                <a:rect l="l" t="t" r="r" b="b"/>
                <a:pathLst>
                  <a:path w="2008" h="1533" extrusionOk="0">
                    <a:moveTo>
                      <a:pt x="1309" y="171"/>
                    </a:moveTo>
                    <a:cubicBezTo>
                      <a:pt x="1472" y="171"/>
                      <a:pt x="1596" y="224"/>
                      <a:pt x="1663" y="323"/>
                    </a:cubicBezTo>
                    <a:cubicBezTo>
                      <a:pt x="1809" y="540"/>
                      <a:pt x="1630" y="927"/>
                      <a:pt x="1274" y="1167"/>
                    </a:cubicBezTo>
                    <a:cubicBezTo>
                      <a:pt x="1084" y="1295"/>
                      <a:pt x="874" y="1359"/>
                      <a:pt x="698" y="1359"/>
                    </a:cubicBezTo>
                    <a:cubicBezTo>
                      <a:pt x="543" y="1359"/>
                      <a:pt x="413" y="1309"/>
                      <a:pt x="345" y="1208"/>
                    </a:cubicBezTo>
                    <a:cubicBezTo>
                      <a:pt x="199" y="991"/>
                      <a:pt x="379" y="604"/>
                      <a:pt x="735" y="365"/>
                    </a:cubicBezTo>
                    <a:cubicBezTo>
                      <a:pt x="916" y="242"/>
                      <a:pt x="1116" y="174"/>
                      <a:pt x="1297" y="171"/>
                    </a:cubicBezTo>
                    <a:close/>
                    <a:moveTo>
                      <a:pt x="1294" y="1"/>
                    </a:moveTo>
                    <a:cubicBezTo>
                      <a:pt x="1080" y="4"/>
                      <a:pt x="848" y="83"/>
                      <a:pt x="640" y="224"/>
                    </a:cubicBezTo>
                    <a:cubicBezTo>
                      <a:pt x="192" y="525"/>
                      <a:pt x="1" y="998"/>
                      <a:pt x="204" y="1303"/>
                    </a:cubicBezTo>
                    <a:cubicBezTo>
                      <a:pt x="307" y="1457"/>
                      <a:pt x="488" y="1533"/>
                      <a:pt x="699" y="1533"/>
                    </a:cubicBezTo>
                    <a:cubicBezTo>
                      <a:pt x="907" y="1533"/>
                      <a:pt x="1145" y="1458"/>
                      <a:pt x="1368" y="1308"/>
                    </a:cubicBezTo>
                    <a:cubicBezTo>
                      <a:pt x="1816" y="1007"/>
                      <a:pt x="2008" y="532"/>
                      <a:pt x="1804" y="229"/>
                    </a:cubicBezTo>
                    <a:cubicBezTo>
                      <a:pt x="1705" y="81"/>
                      <a:pt x="1529" y="1"/>
                      <a:pt x="1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6185650" y="3405588"/>
                <a:ext cx="27000" cy="11875"/>
              </a:xfrm>
              <a:custGeom>
                <a:avLst/>
                <a:gdLst/>
                <a:ahLst/>
                <a:cxnLst/>
                <a:rect l="l" t="t" r="r" b="b"/>
                <a:pathLst>
                  <a:path w="1080" h="475" extrusionOk="0">
                    <a:moveTo>
                      <a:pt x="545" y="0"/>
                    </a:moveTo>
                    <a:cubicBezTo>
                      <a:pt x="0" y="0"/>
                      <a:pt x="114" y="474"/>
                      <a:pt x="592" y="474"/>
                    </a:cubicBezTo>
                    <a:cubicBezTo>
                      <a:pt x="634" y="474"/>
                      <a:pt x="679" y="470"/>
                      <a:pt x="727" y="462"/>
                    </a:cubicBezTo>
                    <a:cubicBezTo>
                      <a:pt x="921" y="429"/>
                      <a:pt x="1027" y="353"/>
                      <a:pt x="1049" y="271"/>
                    </a:cubicBezTo>
                    <a:cubicBezTo>
                      <a:pt x="1079" y="157"/>
                      <a:pt x="942" y="33"/>
                      <a:pt x="649" y="5"/>
                    </a:cubicBezTo>
                    <a:cubicBezTo>
                      <a:pt x="612" y="2"/>
                      <a:pt x="578"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6233625" y="3403663"/>
                <a:ext cx="13675" cy="6025"/>
              </a:xfrm>
              <a:custGeom>
                <a:avLst/>
                <a:gdLst/>
                <a:ahLst/>
                <a:cxnLst/>
                <a:rect l="l" t="t" r="r" b="b"/>
                <a:pathLst>
                  <a:path w="547" h="241" extrusionOk="0">
                    <a:moveTo>
                      <a:pt x="276" y="1"/>
                    </a:moveTo>
                    <a:cubicBezTo>
                      <a:pt x="1" y="1"/>
                      <a:pt x="58" y="240"/>
                      <a:pt x="298" y="240"/>
                    </a:cubicBezTo>
                    <a:cubicBezTo>
                      <a:pt x="320" y="240"/>
                      <a:pt x="344" y="239"/>
                      <a:pt x="369" y="234"/>
                    </a:cubicBezTo>
                    <a:cubicBezTo>
                      <a:pt x="467" y="217"/>
                      <a:pt x="520" y="180"/>
                      <a:pt x="531" y="139"/>
                    </a:cubicBezTo>
                    <a:cubicBezTo>
                      <a:pt x="546" y="81"/>
                      <a:pt x="478" y="19"/>
                      <a:pt x="329" y="3"/>
                    </a:cubicBezTo>
                    <a:cubicBezTo>
                      <a:pt x="310" y="2"/>
                      <a:pt x="293"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6211350" y="3419838"/>
                <a:ext cx="12175" cy="7675"/>
              </a:xfrm>
              <a:custGeom>
                <a:avLst/>
                <a:gdLst/>
                <a:ahLst/>
                <a:cxnLst/>
                <a:rect l="l" t="t" r="r" b="b"/>
                <a:pathLst>
                  <a:path w="487" h="307" extrusionOk="0">
                    <a:moveTo>
                      <a:pt x="383" y="1"/>
                    </a:moveTo>
                    <a:cubicBezTo>
                      <a:pt x="343" y="1"/>
                      <a:pt x="291" y="14"/>
                      <a:pt x="230" y="44"/>
                    </a:cubicBezTo>
                    <a:cubicBezTo>
                      <a:pt x="1" y="161"/>
                      <a:pt x="56" y="306"/>
                      <a:pt x="191" y="306"/>
                    </a:cubicBezTo>
                    <a:cubicBezTo>
                      <a:pt x="248" y="306"/>
                      <a:pt x="318" y="281"/>
                      <a:pt x="387" y="219"/>
                    </a:cubicBezTo>
                    <a:cubicBezTo>
                      <a:pt x="461" y="152"/>
                      <a:pt x="487" y="91"/>
                      <a:pt x="473" y="50"/>
                    </a:cubicBezTo>
                    <a:cubicBezTo>
                      <a:pt x="463" y="20"/>
                      <a:pt x="432" y="1"/>
                      <a:pt x="38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4" name="Google Shape;1834;p32"/>
          <p:cNvGrpSpPr/>
          <p:nvPr/>
        </p:nvGrpSpPr>
        <p:grpSpPr>
          <a:xfrm rot="5731928">
            <a:off x="7697639" y="752673"/>
            <a:ext cx="301093" cy="261071"/>
            <a:chOff x="2182017" y="4399956"/>
            <a:chExt cx="301106" cy="261082"/>
          </a:xfrm>
        </p:grpSpPr>
        <p:sp>
          <p:nvSpPr>
            <p:cNvPr id="1835" name="Google Shape;1835;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 name="Google Shape;1836;p32"/>
            <p:cNvGrpSpPr/>
            <p:nvPr/>
          </p:nvGrpSpPr>
          <p:grpSpPr>
            <a:xfrm>
              <a:off x="2182017" y="4399956"/>
              <a:ext cx="301106" cy="261082"/>
              <a:chOff x="4569275" y="2191338"/>
              <a:chExt cx="190525" cy="165200"/>
            </a:xfrm>
          </p:grpSpPr>
          <p:sp>
            <p:nvSpPr>
              <p:cNvPr id="1837" name="Google Shape;1837;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1" name="Google Shape;1841;p32"/>
          <p:cNvGrpSpPr/>
          <p:nvPr/>
        </p:nvGrpSpPr>
        <p:grpSpPr>
          <a:xfrm rot="-1007586">
            <a:off x="7418833" y="839338"/>
            <a:ext cx="301089" cy="261067"/>
            <a:chOff x="2182017" y="4399956"/>
            <a:chExt cx="301106" cy="261082"/>
          </a:xfrm>
        </p:grpSpPr>
        <p:sp>
          <p:nvSpPr>
            <p:cNvPr id="1842" name="Google Shape;1842;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32"/>
            <p:cNvGrpSpPr/>
            <p:nvPr/>
          </p:nvGrpSpPr>
          <p:grpSpPr>
            <a:xfrm>
              <a:off x="2182017" y="4399956"/>
              <a:ext cx="301106" cy="261082"/>
              <a:chOff x="4569275" y="2191338"/>
              <a:chExt cx="190525" cy="165200"/>
            </a:xfrm>
          </p:grpSpPr>
          <p:sp>
            <p:nvSpPr>
              <p:cNvPr id="1844" name="Google Shape;1844;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22785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99"/>
                                        </p:tgtEl>
                                        <p:attrNameLst>
                                          <p:attrName>style.visibility</p:attrName>
                                        </p:attrNameLst>
                                      </p:cBhvr>
                                      <p:to>
                                        <p:strVal val="visible"/>
                                      </p:to>
                                    </p:set>
                                    <p:anim calcmode="lin" valueType="num">
                                      <p:cBhvr additive="base">
                                        <p:cTn id="7" dur="500" fill="hold"/>
                                        <p:tgtEl>
                                          <p:spTgt spid="1699"/>
                                        </p:tgtEl>
                                        <p:attrNameLst>
                                          <p:attrName>ppt_x</p:attrName>
                                        </p:attrNameLst>
                                      </p:cBhvr>
                                      <p:tavLst>
                                        <p:tav tm="0">
                                          <p:val>
                                            <p:strVal val="#ppt_x"/>
                                          </p:val>
                                        </p:tav>
                                        <p:tav tm="100000">
                                          <p:val>
                                            <p:strVal val="#ppt_x"/>
                                          </p:val>
                                        </p:tav>
                                      </p:tavLst>
                                    </p:anim>
                                    <p:anim calcmode="lin" valueType="num">
                                      <p:cBhvr additive="base">
                                        <p:cTn id="8" dur="500" fill="hold"/>
                                        <p:tgtEl>
                                          <p:spTgt spid="169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96">
                                            <p:txEl>
                                              <p:pRg st="0" end="0"/>
                                            </p:txEl>
                                          </p:spTgt>
                                        </p:tgtEl>
                                        <p:attrNameLst>
                                          <p:attrName>style.visibility</p:attrName>
                                        </p:attrNameLst>
                                      </p:cBhvr>
                                      <p:to>
                                        <p:strVal val="visible"/>
                                      </p:to>
                                    </p:set>
                                    <p:anim calcmode="lin" valueType="num">
                                      <p:cBhvr additive="base">
                                        <p:cTn id="13" dur="500" fill="hold"/>
                                        <p:tgtEl>
                                          <p:spTgt spid="169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69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6" grpId="0" build="p"/>
      <p:bldP spid="1696" grpId="1" build="p"/>
      <p:bldP spid="1699" grpId="0"/>
      <p:bldP spid="1699"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4"/>
        <p:cNvGrpSpPr/>
        <p:nvPr/>
      </p:nvGrpSpPr>
      <p:grpSpPr>
        <a:xfrm>
          <a:off x="0" y="0"/>
          <a:ext cx="0" cy="0"/>
          <a:chOff x="0" y="0"/>
          <a:chExt cx="0" cy="0"/>
        </a:xfrm>
      </p:grpSpPr>
      <p:sp>
        <p:nvSpPr>
          <p:cNvPr id="1696" name="Google Shape;1696;p32"/>
          <p:cNvSpPr txBox="1">
            <a:spLocks noGrp="1"/>
          </p:cNvSpPr>
          <p:nvPr>
            <p:ph type="subTitle" idx="1"/>
          </p:nvPr>
        </p:nvSpPr>
        <p:spPr>
          <a:xfrm>
            <a:off x="752296" y="1638842"/>
            <a:ext cx="7078924" cy="2950860"/>
          </a:xfrm>
          <a:prstGeom prst="rect">
            <a:avLst/>
          </a:prstGeom>
        </p:spPr>
        <p:txBody>
          <a:bodyPr spcFirstLastPara="1" wrap="square" lIns="91425" tIns="0" rIns="91425" bIns="91425" anchor="t" anchorCtr="0">
            <a:noAutofit/>
          </a:bodyPr>
          <a:lstStyle/>
          <a:p>
            <a:pPr lvl="0"/>
            <a:r>
              <a:rPr lang="en-US" sz="4800" b="1" dirty="0"/>
              <a:t>Is defined as the number </a:t>
            </a:r>
          </a:p>
        </p:txBody>
      </p:sp>
      <p:sp>
        <p:nvSpPr>
          <p:cNvPr id="1699" name="Google Shape;1699;p32"/>
          <p:cNvSpPr txBox="1">
            <a:spLocks noGrp="1"/>
          </p:cNvSpPr>
          <p:nvPr>
            <p:ph type="title"/>
          </p:nvPr>
        </p:nvSpPr>
        <p:spPr>
          <a:xfrm>
            <a:off x="898644" y="748400"/>
            <a:ext cx="7717500" cy="450900"/>
          </a:xfrm>
          <a:prstGeom prst="rect">
            <a:avLst/>
          </a:prstGeom>
        </p:spPr>
        <p:txBody>
          <a:bodyPr spcFirstLastPara="1" wrap="square" lIns="91425" tIns="91425" rIns="91425" bIns="91425" anchor="t" anchorCtr="0">
            <a:noAutofit/>
          </a:bodyPr>
          <a:lstStyle/>
          <a:p>
            <a:pPr lvl="0" algn="l">
              <a:buClr>
                <a:schemeClr val="dk1"/>
              </a:buClr>
              <a:buSzPts val="1100"/>
            </a:pPr>
            <a:r>
              <a:rPr lang="en-GB" sz="3600" b="1" dirty="0"/>
              <a:t>FREQUENCY</a:t>
            </a:r>
          </a:p>
        </p:txBody>
      </p:sp>
      <p:grpSp>
        <p:nvGrpSpPr>
          <p:cNvPr id="1700" name="Google Shape;1700;p32"/>
          <p:cNvGrpSpPr/>
          <p:nvPr/>
        </p:nvGrpSpPr>
        <p:grpSpPr>
          <a:xfrm rot="-10468072">
            <a:off x="8151298" y="4193567"/>
            <a:ext cx="445888" cy="500177"/>
            <a:chOff x="1791075" y="4475209"/>
            <a:chExt cx="445907" cy="500198"/>
          </a:xfrm>
        </p:grpSpPr>
        <p:sp>
          <p:nvSpPr>
            <p:cNvPr id="1701" name="Google Shape;1701;p32"/>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2" name="Google Shape;1702;p32"/>
            <p:cNvGrpSpPr/>
            <p:nvPr/>
          </p:nvGrpSpPr>
          <p:grpSpPr>
            <a:xfrm rot="-5031644">
              <a:off x="1783946" y="4525817"/>
              <a:ext cx="460166" cy="398983"/>
              <a:chOff x="4569275" y="2191338"/>
              <a:chExt cx="190525" cy="165200"/>
            </a:xfrm>
          </p:grpSpPr>
          <p:sp>
            <p:nvSpPr>
              <p:cNvPr id="1703" name="Google Shape;1703;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 name="Google Shape;1707;p32"/>
          <p:cNvGrpSpPr/>
          <p:nvPr/>
        </p:nvGrpSpPr>
        <p:grpSpPr>
          <a:xfrm rot="-10468072">
            <a:off x="7887872" y="4476307"/>
            <a:ext cx="301093" cy="261071"/>
            <a:chOff x="2182017" y="4399956"/>
            <a:chExt cx="301106" cy="261082"/>
          </a:xfrm>
        </p:grpSpPr>
        <p:sp>
          <p:nvSpPr>
            <p:cNvPr id="1708" name="Google Shape;1708;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32"/>
            <p:cNvGrpSpPr/>
            <p:nvPr/>
          </p:nvGrpSpPr>
          <p:grpSpPr>
            <a:xfrm>
              <a:off x="2182017" y="4399956"/>
              <a:ext cx="301106" cy="261082"/>
              <a:chOff x="4569275" y="2191338"/>
              <a:chExt cx="190525" cy="165200"/>
            </a:xfrm>
          </p:grpSpPr>
          <p:sp>
            <p:nvSpPr>
              <p:cNvPr id="1710" name="Google Shape;1710;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4" name="Google Shape;1834;p32"/>
          <p:cNvGrpSpPr/>
          <p:nvPr/>
        </p:nvGrpSpPr>
        <p:grpSpPr>
          <a:xfrm rot="5731928">
            <a:off x="7697639" y="752673"/>
            <a:ext cx="301093" cy="261071"/>
            <a:chOff x="2182017" y="4399956"/>
            <a:chExt cx="301106" cy="261082"/>
          </a:xfrm>
        </p:grpSpPr>
        <p:sp>
          <p:nvSpPr>
            <p:cNvPr id="1835" name="Google Shape;1835;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 name="Google Shape;1836;p32"/>
            <p:cNvGrpSpPr/>
            <p:nvPr/>
          </p:nvGrpSpPr>
          <p:grpSpPr>
            <a:xfrm>
              <a:off x="2182017" y="4399956"/>
              <a:ext cx="301106" cy="261082"/>
              <a:chOff x="4569275" y="2191338"/>
              <a:chExt cx="190525" cy="165200"/>
            </a:xfrm>
          </p:grpSpPr>
          <p:sp>
            <p:nvSpPr>
              <p:cNvPr id="1837" name="Google Shape;1837;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1" name="Google Shape;1841;p32"/>
          <p:cNvGrpSpPr/>
          <p:nvPr/>
        </p:nvGrpSpPr>
        <p:grpSpPr>
          <a:xfrm rot="-1007586">
            <a:off x="7418833" y="839338"/>
            <a:ext cx="301089" cy="261067"/>
            <a:chOff x="2182017" y="4399956"/>
            <a:chExt cx="301106" cy="261082"/>
          </a:xfrm>
        </p:grpSpPr>
        <p:sp>
          <p:nvSpPr>
            <p:cNvPr id="1842" name="Google Shape;1842;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32"/>
            <p:cNvGrpSpPr/>
            <p:nvPr/>
          </p:nvGrpSpPr>
          <p:grpSpPr>
            <a:xfrm>
              <a:off x="2182017" y="4399956"/>
              <a:ext cx="301106" cy="261082"/>
              <a:chOff x="4569275" y="2191338"/>
              <a:chExt cx="190525" cy="165200"/>
            </a:xfrm>
          </p:grpSpPr>
          <p:sp>
            <p:nvSpPr>
              <p:cNvPr id="1844" name="Google Shape;1844;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a:extLst>
              <a:ext uri="{FF2B5EF4-FFF2-40B4-BE49-F238E27FC236}">
                <a16:creationId xmlns="" xmlns:a16="http://schemas.microsoft.com/office/drawing/2014/main" id="{27B5DDCE-4C4E-F0ED-C9C7-32C14FD6F1C0}"/>
              </a:ext>
            </a:extLst>
          </p:cNvPr>
          <p:cNvPicPr>
            <a:picLocks noChangeAspect="1"/>
          </p:cNvPicPr>
          <p:nvPr/>
        </p:nvPicPr>
        <p:blipFill>
          <a:blip r:embed="rId3"/>
          <a:stretch>
            <a:fillRect/>
          </a:stretch>
        </p:blipFill>
        <p:spPr>
          <a:xfrm>
            <a:off x="500879" y="396423"/>
            <a:ext cx="8113078" cy="4517046"/>
          </a:xfrm>
          <a:prstGeom prst="rect">
            <a:avLst/>
          </a:prstGeom>
        </p:spPr>
      </p:pic>
      <p:grpSp>
        <p:nvGrpSpPr>
          <p:cNvPr id="1714" name="Google Shape;1714;p32"/>
          <p:cNvGrpSpPr/>
          <p:nvPr/>
        </p:nvGrpSpPr>
        <p:grpSpPr>
          <a:xfrm flipH="1">
            <a:off x="8013481" y="2751808"/>
            <a:ext cx="1584701" cy="2391692"/>
            <a:chOff x="7544770" y="3024015"/>
            <a:chExt cx="1169262" cy="1764695"/>
          </a:xfrm>
        </p:grpSpPr>
        <p:grpSp>
          <p:nvGrpSpPr>
            <p:cNvPr id="1715" name="Google Shape;1715;p32"/>
            <p:cNvGrpSpPr/>
            <p:nvPr/>
          </p:nvGrpSpPr>
          <p:grpSpPr>
            <a:xfrm>
              <a:off x="7544842" y="3024015"/>
              <a:ext cx="1169134" cy="1764695"/>
              <a:chOff x="5280088" y="2697258"/>
              <a:chExt cx="913600" cy="1378992"/>
            </a:xfrm>
          </p:grpSpPr>
          <p:sp>
            <p:nvSpPr>
              <p:cNvPr id="1716" name="Google Shape;1716;p32"/>
              <p:cNvSpPr/>
              <p:nvPr/>
            </p:nvSpPr>
            <p:spPr>
              <a:xfrm>
                <a:off x="5801425" y="2722263"/>
                <a:ext cx="70550" cy="88225"/>
              </a:xfrm>
              <a:custGeom>
                <a:avLst/>
                <a:gdLst/>
                <a:ahLst/>
                <a:cxnLst/>
                <a:rect l="l" t="t" r="r" b="b"/>
                <a:pathLst>
                  <a:path w="2822" h="3529" extrusionOk="0">
                    <a:moveTo>
                      <a:pt x="2734" y="0"/>
                    </a:moveTo>
                    <a:cubicBezTo>
                      <a:pt x="2730" y="0"/>
                      <a:pt x="2726" y="0"/>
                      <a:pt x="2723" y="1"/>
                    </a:cubicBezTo>
                    <a:cubicBezTo>
                      <a:pt x="523" y="245"/>
                      <a:pt x="13" y="3400"/>
                      <a:pt x="8" y="3432"/>
                    </a:cubicBezTo>
                    <a:cubicBezTo>
                      <a:pt x="1" y="3477"/>
                      <a:pt x="34" y="3521"/>
                      <a:pt x="80" y="3529"/>
                    </a:cubicBezTo>
                    <a:lnTo>
                      <a:pt x="93" y="3529"/>
                    </a:lnTo>
                    <a:cubicBezTo>
                      <a:pt x="134" y="3529"/>
                      <a:pt x="171" y="3500"/>
                      <a:pt x="177" y="3458"/>
                    </a:cubicBezTo>
                    <a:cubicBezTo>
                      <a:pt x="181" y="3427"/>
                      <a:pt x="673" y="400"/>
                      <a:pt x="2741" y="169"/>
                    </a:cubicBezTo>
                    <a:cubicBezTo>
                      <a:pt x="2788" y="165"/>
                      <a:pt x="2821" y="122"/>
                      <a:pt x="2817" y="75"/>
                    </a:cubicBezTo>
                    <a:cubicBezTo>
                      <a:pt x="2811" y="33"/>
                      <a:pt x="2778" y="0"/>
                      <a:pt x="2734"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2"/>
              <p:cNvSpPr/>
              <p:nvPr/>
            </p:nvSpPr>
            <p:spPr>
              <a:xfrm>
                <a:off x="5622775" y="2758238"/>
                <a:ext cx="70825" cy="52250"/>
              </a:xfrm>
              <a:custGeom>
                <a:avLst/>
                <a:gdLst/>
                <a:ahLst/>
                <a:cxnLst/>
                <a:rect l="l" t="t" r="r" b="b"/>
                <a:pathLst>
                  <a:path w="2833" h="2090" extrusionOk="0">
                    <a:moveTo>
                      <a:pt x="97" y="1"/>
                    </a:moveTo>
                    <a:cubicBezTo>
                      <a:pt x="62" y="1"/>
                      <a:pt x="28" y="23"/>
                      <a:pt x="16" y="59"/>
                    </a:cubicBezTo>
                    <a:cubicBezTo>
                      <a:pt x="1" y="103"/>
                      <a:pt x="25" y="151"/>
                      <a:pt x="71" y="166"/>
                    </a:cubicBezTo>
                    <a:cubicBezTo>
                      <a:pt x="1470" y="633"/>
                      <a:pt x="2659" y="2046"/>
                      <a:pt x="2671" y="2060"/>
                    </a:cubicBezTo>
                    <a:cubicBezTo>
                      <a:pt x="2688" y="2079"/>
                      <a:pt x="2712" y="2090"/>
                      <a:pt x="2737" y="2090"/>
                    </a:cubicBezTo>
                    <a:cubicBezTo>
                      <a:pt x="2756" y="2090"/>
                      <a:pt x="2775" y="2084"/>
                      <a:pt x="2791" y="2070"/>
                    </a:cubicBezTo>
                    <a:cubicBezTo>
                      <a:pt x="2828" y="2040"/>
                      <a:pt x="2832" y="1987"/>
                      <a:pt x="2802" y="1950"/>
                    </a:cubicBezTo>
                    <a:cubicBezTo>
                      <a:pt x="2752" y="1891"/>
                      <a:pt x="1571" y="487"/>
                      <a:pt x="124" y="6"/>
                    </a:cubicBezTo>
                    <a:cubicBezTo>
                      <a:pt x="115" y="2"/>
                      <a:pt x="106" y="1"/>
                      <a:pt x="97"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2"/>
              <p:cNvSpPr/>
              <p:nvPr/>
            </p:nvSpPr>
            <p:spPr>
              <a:xfrm>
                <a:off x="5280088" y="2824175"/>
                <a:ext cx="913600" cy="1252075"/>
              </a:xfrm>
              <a:custGeom>
                <a:avLst/>
                <a:gdLst/>
                <a:ahLst/>
                <a:cxnLst/>
                <a:rect l="l" t="t" r="r" b="b"/>
                <a:pathLst>
                  <a:path w="36544" h="50083" extrusionOk="0">
                    <a:moveTo>
                      <a:pt x="24219" y="49361"/>
                    </a:moveTo>
                    <a:cubicBezTo>
                      <a:pt x="24224" y="49369"/>
                      <a:pt x="24228" y="49375"/>
                      <a:pt x="24233" y="49383"/>
                    </a:cubicBezTo>
                    <a:cubicBezTo>
                      <a:pt x="24222" y="49386"/>
                      <a:pt x="24211" y="49389"/>
                      <a:pt x="24201" y="49393"/>
                    </a:cubicBezTo>
                    <a:cubicBezTo>
                      <a:pt x="24207" y="49383"/>
                      <a:pt x="24213" y="49372"/>
                      <a:pt x="24219" y="49361"/>
                    </a:cubicBezTo>
                    <a:close/>
                    <a:moveTo>
                      <a:pt x="19692" y="1"/>
                    </a:moveTo>
                    <a:cubicBezTo>
                      <a:pt x="19652" y="1"/>
                      <a:pt x="19617" y="32"/>
                      <a:pt x="19610" y="72"/>
                    </a:cubicBezTo>
                    <a:cubicBezTo>
                      <a:pt x="19609" y="77"/>
                      <a:pt x="19609" y="83"/>
                      <a:pt x="19609" y="87"/>
                    </a:cubicBezTo>
                    <a:cubicBezTo>
                      <a:pt x="18515" y="98"/>
                      <a:pt x="17469" y="305"/>
                      <a:pt x="16504" y="676"/>
                    </a:cubicBezTo>
                    <a:cubicBezTo>
                      <a:pt x="10301" y="2790"/>
                      <a:pt x="10380" y="8258"/>
                      <a:pt x="10740" y="10641"/>
                    </a:cubicBezTo>
                    <a:cubicBezTo>
                      <a:pt x="10987" y="12280"/>
                      <a:pt x="11764" y="13266"/>
                      <a:pt x="13257" y="13837"/>
                    </a:cubicBezTo>
                    <a:cubicBezTo>
                      <a:pt x="13401" y="13965"/>
                      <a:pt x="14931" y="15334"/>
                      <a:pt x="15452" y="16735"/>
                    </a:cubicBezTo>
                    <a:cubicBezTo>
                      <a:pt x="15453" y="16740"/>
                      <a:pt x="15455" y="16746"/>
                      <a:pt x="15458" y="16752"/>
                    </a:cubicBezTo>
                    <a:cubicBezTo>
                      <a:pt x="15581" y="17084"/>
                      <a:pt x="15645" y="17418"/>
                      <a:pt x="15619" y="17739"/>
                    </a:cubicBezTo>
                    <a:cubicBezTo>
                      <a:pt x="15324" y="17935"/>
                      <a:pt x="15036" y="18156"/>
                      <a:pt x="14757" y="18402"/>
                    </a:cubicBezTo>
                    <a:cubicBezTo>
                      <a:pt x="14729" y="18379"/>
                      <a:pt x="14700" y="18360"/>
                      <a:pt x="14669" y="18341"/>
                    </a:cubicBezTo>
                    <a:cubicBezTo>
                      <a:pt x="14342" y="18056"/>
                      <a:pt x="13523" y="17905"/>
                      <a:pt x="13007" y="17905"/>
                    </a:cubicBezTo>
                    <a:cubicBezTo>
                      <a:pt x="12894" y="17905"/>
                      <a:pt x="12796" y="17913"/>
                      <a:pt x="12721" y="17927"/>
                    </a:cubicBezTo>
                    <a:lnTo>
                      <a:pt x="2384" y="20257"/>
                    </a:lnTo>
                    <a:cubicBezTo>
                      <a:pt x="2331" y="20268"/>
                      <a:pt x="2279" y="20280"/>
                      <a:pt x="2227" y="20295"/>
                    </a:cubicBezTo>
                    <a:cubicBezTo>
                      <a:pt x="2217" y="20271"/>
                      <a:pt x="2205" y="20248"/>
                      <a:pt x="2189" y="20227"/>
                    </a:cubicBezTo>
                    <a:cubicBezTo>
                      <a:pt x="2068" y="20046"/>
                      <a:pt x="1857" y="19955"/>
                      <a:pt x="1576" y="19954"/>
                    </a:cubicBezTo>
                    <a:cubicBezTo>
                      <a:pt x="1315" y="19958"/>
                      <a:pt x="1031" y="20055"/>
                      <a:pt x="776" y="20227"/>
                    </a:cubicBezTo>
                    <a:cubicBezTo>
                      <a:pt x="240" y="20587"/>
                      <a:pt x="0" y="21174"/>
                      <a:pt x="243" y="21536"/>
                    </a:cubicBezTo>
                    <a:cubicBezTo>
                      <a:pt x="346" y="21689"/>
                      <a:pt x="521" y="21777"/>
                      <a:pt x="731" y="21800"/>
                    </a:cubicBezTo>
                    <a:cubicBezTo>
                      <a:pt x="500" y="22115"/>
                      <a:pt x="438" y="22471"/>
                      <a:pt x="605" y="22720"/>
                    </a:cubicBezTo>
                    <a:cubicBezTo>
                      <a:pt x="691" y="22849"/>
                      <a:pt x="828" y="22931"/>
                      <a:pt x="990" y="22967"/>
                    </a:cubicBezTo>
                    <a:cubicBezTo>
                      <a:pt x="995" y="23008"/>
                      <a:pt x="999" y="23049"/>
                      <a:pt x="1005" y="23090"/>
                    </a:cubicBezTo>
                    <a:cubicBezTo>
                      <a:pt x="841" y="23374"/>
                      <a:pt x="813" y="23675"/>
                      <a:pt x="958" y="23892"/>
                    </a:cubicBezTo>
                    <a:cubicBezTo>
                      <a:pt x="1021" y="23984"/>
                      <a:pt x="1109" y="24056"/>
                      <a:pt x="1216" y="24101"/>
                    </a:cubicBezTo>
                    <a:cubicBezTo>
                      <a:pt x="1224" y="24127"/>
                      <a:pt x="1233" y="24154"/>
                      <a:pt x="1241" y="24180"/>
                    </a:cubicBezTo>
                    <a:cubicBezTo>
                      <a:pt x="1087" y="24423"/>
                      <a:pt x="1057" y="24684"/>
                      <a:pt x="1188" y="24877"/>
                    </a:cubicBezTo>
                    <a:cubicBezTo>
                      <a:pt x="1283" y="25020"/>
                      <a:pt x="1447" y="25096"/>
                      <a:pt x="1640" y="25106"/>
                    </a:cubicBezTo>
                    <a:cubicBezTo>
                      <a:pt x="2001" y="25753"/>
                      <a:pt x="2555" y="26410"/>
                      <a:pt x="3375" y="27036"/>
                    </a:cubicBezTo>
                    <a:cubicBezTo>
                      <a:pt x="3680" y="27270"/>
                      <a:pt x="4048" y="27388"/>
                      <a:pt x="4423" y="27388"/>
                    </a:cubicBezTo>
                    <a:cubicBezTo>
                      <a:pt x="4731" y="27388"/>
                      <a:pt x="5045" y="27306"/>
                      <a:pt x="5330" y="27142"/>
                    </a:cubicBezTo>
                    <a:lnTo>
                      <a:pt x="11874" y="22229"/>
                    </a:lnTo>
                    <a:lnTo>
                      <a:pt x="11874" y="22229"/>
                    </a:lnTo>
                    <a:cubicBezTo>
                      <a:pt x="11556" y="22834"/>
                      <a:pt x="11271" y="23461"/>
                      <a:pt x="11022" y="24094"/>
                    </a:cubicBezTo>
                    <a:cubicBezTo>
                      <a:pt x="11019" y="24097"/>
                      <a:pt x="11017" y="24101"/>
                      <a:pt x="11016" y="24106"/>
                    </a:cubicBezTo>
                    <a:cubicBezTo>
                      <a:pt x="10330" y="25849"/>
                      <a:pt x="9927" y="27613"/>
                      <a:pt x="9865" y="29125"/>
                    </a:cubicBezTo>
                    <a:cubicBezTo>
                      <a:pt x="9865" y="29144"/>
                      <a:pt x="9864" y="29163"/>
                      <a:pt x="9864" y="29181"/>
                    </a:cubicBezTo>
                    <a:cubicBezTo>
                      <a:pt x="9862" y="29201"/>
                      <a:pt x="9862" y="29220"/>
                      <a:pt x="9862" y="29240"/>
                    </a:cubicBezTo>
                    <a:cubicBezTo>
                      <a:pt x="9861" y="29280"/>
                      <a:pt x="9859" y="29317"/>
                      <a:pt x="9859" y="29357"/>
                    </a:cubicBezTo>
                    <a:cubicBezTo>
                      <a:pt x="9859" y="29368"/>
                      <a:pt x="9859" y="29378"/>
                      <a:pt x="9859" y="29389"/>
                    </a:cubicBezTo>
                    <a:cubicBezTo>
                      <a:pt x="9858" y="29434"/>
                      <a:pt x="9858" y="29477"/>
                      <a:pt x="9858" y="29521"/>
                    </a:cubicBezTo>
                    <a:cubicBezTo>
                      <a:pt x="9858" y="32295"/>
                      <a:pt x="11105" y="34775"/>
                      <a:pt x="13055" y="36401"/>
                    </a:cubicBezTo>
                    <a:cubicBezTo>
                      <a:pt x="12999" y="36482"/>
                      <a:pt x="12955" y="36573"/>
                      <a:pt x="12927" y="36674"/>
                    </a:cubicBezTo>
                    <a:lnTo>
                      <a:pt x="10565" y="47004"/>
                    </a:lnTo>
                    <a:cubicBezTo>
                      <a:pt x="10550" y="47055"/>
                      <a:pt x="10539" y="47108"/>
                      <a:pt x="10532" y="47160"/>
                    </a:cubicBezTo>
                    <a:cubicBezTo>
                      <a:pt x="10504" y="47160"/>
                      <a:pt x="10478" y="47162"/>
                      <a:pt x="10453" y="47165"/>
                    </a:cubicBezTo>
                    <a:cubicBezTo>
                      <a:pt x="10237" y="47196"/>
                      <a:pt x="10056" y="47351"/>
                      <a:pt x="9941" y="47602"/>
                    </a:cubicBezTo>
                    <a:cubicBezTo>
                      <a:pt x="9833" y="47839"/>
                      <a:pt x="9798" y="48136"/>
                      <a:pt x="9842" y="48440"/>
                    </a:cubicBezTo>
                    <a:cubicBezTo>
                      <a:pt x="9886" y="48743"/>
                      <a:pt x="10005" y="49018"/>
                      <a:pt x="10178" y="49214"/>
                    </a:cubicBezTo>
                    <a:cubicBezTo>
                      <a:pt x="10336" y="49396"/>
                      <a:pt x="10522" y="49492"/>
                      <a:pt x="10712" y="49492"/>
                    </a:cubicBezTo>
                    <a:cubicBezTo>
                      <a:pt x="10738" y="49492"/>
                      <a:pt x="10765" y="49490"/>
                      <a:pt x="10793" y="49486"/>
                    </a:cubicBezTo>
                    <a:cubicBezTo>
                      <a:pt x="10972" y="49460"/>
                      <a:pt x="11128" y="49346"/>
                      <a:pt x="11242" y="49164"/>
                    </a:cubicBezTo>
                    <a:cubicBezTo>
                      <a:pt x="11289" y="49250"/>
                      <a:pt x="11342" y="49329"/>
                      <a:pt x="11403" y="49399"/>
                    </a:cubicBezTo>
                    <a:cubicBezTo>
                      <a:pt x="11561" y="49580"/>
                      <a:pt x="11748" y="49677"/>
                      <a:pt x="11937" y="49677"/>
                    </a:cubicBezTo>
                    <a:cubicBezTo>
                      <a:pt x="11963" y="49677"/>
                      <a:pt x="11991" y="49674"/>
                      <a:pt x="12018" y="49671"/>
                    </a:cubicBezTo>
                    <a:cubicBezTo>
                      <a:pt x="12170" y="49648"/>
                      <a:pt x="12303" y="49565"/>
                      <a:pt x="12410" y="49431"/>
                    </a:cubicBezTo>
                    <a:cubicBezTo>
                      <a:pt x="12447" y="49445"/>
                      <a:pt x="12485" y="49457"/>
                      <a:pt x="12525" y="49471"/>
                    </a:cubicBezTo>
                    <a:cubicBezTo>
                      <a:pt x="12690" y="49714"/>
                      <a:pt x="12917" y="49864"/>
                      <a:pt x="13149" y="49864"/>
                    </a:cubicBezTo>
                    <a:cubicBezTo>
                      <a:pt x="13175" y="49864"/>
                      <a:pt x="13200" y="49862"/>
                      <a:pt x="13226" y="49858"/>
                    </a:cubicBezTo>
                    <a:cubicBezTo>
                      <a:pt x="13337" y="49841"/>
                      <a:pt x="13439" y="49791"/>
                      <a:pt x="13525" y="49715"/>
                    </a:cubicBezTo>
                    <a:cubicBezTo>
                      <a:pt x="13553" y="49720"/>
                      <a:pt x="13580" y="49724"/>
                      <a:pt x="13609" y="49727"/>
                    </a:cubicBezTo>
                    <a:cubicBezTo>
                      <a:pt x="13745" y="49947"/>
                      <a:pt x="13940" y="50082"/>
                      <a:pt x="14146" y="50082"/>
                    </a:cubicBezTo>
                    <a:cubicBezTo>
                      <a:pt x="14169" y="50082"/>
                      <a:pt x="14192" y="50081"/>
                      <a:pt x="14215" y="50078"/>
                    </a:cubicBezTo>
                    <a:cubicBezTo>
                      <a:pt x="14385" y="50054"/>
                      <a:pt x="14524" y="49938"/>
                      <a:pt x="14615" y="49768"/>
                    </a:cubicBezTo>
                    <a:cubicBezTo>
                      <a:pt x="15356" y="49721"/>
                      <a:pt x="16188" y="49506"/>
                      <a:pt x="17105" y="49036"/>
                    </a:cubicBezTo>
                    <a:cubicBezTo>
                      <a:pt x="17732" y="48718"/>
                      <a:pt x="18101" y="48047"/>
                      <a:pt x="18048" y="47330"/>
                    </a:cubicBezTo>
                    <a:lnTo>
                      <a:pt x="17477" y="38321"/>
                    </a:lnTo>
                    <a:lnTo>
                      <a:pt x="17477" y="38321"/>
                    </a:lnTo>
                    <a:cubicBezTo>
                      <a:pt x="17811" y="38361"/>
                      <a:pt x="18150" y="38382"/>
                      <a:pt x="18490" y="38382"/>
                    </a:cubicBezTo>
                    <a:cubicBezTo>
                      <a:pt x="18535" y="38382"/>
                      <a:pt x="18581" y="38381"/>
                      <a:pt x="18625" y="38381"/>
                    </a:cubicBezTo>
                    <a:lnTo>
                      <a:pt x="18657" y="38381"/>
                    </a:lnTo>
                    <a:cubicBezTo>
                      <a:pt x="18695" y="38379"/>
                      <a:pt x="18734" y="38379"/>
                      <a:pt x="18774" y="38378"/>
                    </a:cubicBezTo>
                    <a:cubicBezTo>
                      <a:pt x="18778" y="38378"/>
                      <a:pt x="18784" y="38376"/>
                      <a:pt x="18789" y="38376"/>
                    </a:cubicBezTo>
                    <a:cubicBezTo>
                      <a:pt x="18982" y="38370"/>
                      <a:pt x="19171" y="38356"/>
                      <a:pt x="19360" y="38337"/>
                    </a:cubicBezTo>
                    <a:lnTo>
                      <a:pt x="19360" y="38337"/>
                    </a:lnTo>
                    <a:lnTo>
                      <a:pt x="18789" y="47335"/>
                    </a:lnTo>
                    <a:cubicBezTo>
                      <a:pt x="18786" y="47377"/>
                      <a:pt x="18784" y="47420"/>
                      <a:pt x="18784" y="47461"/>
                    </a:cubicBezTo>
                    <a:cubicBezTo>
                      <a:pt x="18784" y="47940"/>
                      <a:pt x="18983" y="48397"/>
                      <a:pt x="19329" y="48715"/>
                    </a:cubicBezTo>
                    <a:cubicBezTo>
                      <a:pt x="19435" y="48810"/>
                      <a:pt x="19554" y="48894"/>
                      <a:pt x="19686" y="48961"/>
                    </a:cubicBezTo>
                    <a:cubicBezTo>
                      <a:pt x="19766" y="49002"/>
                      <a:pt x="19845" y="49041"/>
                      <a:pt x="19924" y="49077"/>
                    </a:cubicBezTo>
                    <a:cubicBezTo>
                      <a:pt x="20003" y="49115"/>
                      <a:pt x="20081" y="49150"/>
                      <a:pt x="20160" y="49184"/>
                    </a:cubicBezTo>
                    <a:cubicBezTo>
                      <a:pt x="20198" y="49200"/>
                      <a:pt x="20237" y="49217"/>
                      <a:pt x="20275" y="49232"/>
                    </a:cubicBezTo>
                    <a:cubicBezTo>
                      <a:pt x="20644" y="49383"/>
                      <a:pt x="20996" y="49492"/>
                      <a:pt x="21333" y="49565"/>
                    </a:cubicBezTo>
                    <a:cubicBezTo>
                      <a:pt x="21574" y="49633"/>
                      <a:pt x="21810" y="49683"/>
                      <a:pt x="22036" y="49718"/>
                    </a:cubicBezTo>
                    <a:cubicBezTo>
                      <a:pt x="22127" y="49915"/>
                      <a:pt x="22276" y="50051"/>
                      <a:pt x="22463" y="50078"/>
                    </a:cubicBezTo>
                    <a:cubicBezTo>
                      <a:pt x="22485" y="50081"/>
                      <a:pt x="22508" y="50082"/>
                      <a:pt x="22531" y="50082"/>
                    </a:cubicBezTo>
                    <a:cubicBezTo>
                      <a:pt x="22722" y="50082"/>
                      <a:pt x="22903" y="49966"/>
                      <a:pt x="23038" y="49773"/>
                    </a:cubicBezTo>
                    <a:cubicBezTo>
                      <a:pt x="23096" y="49770"/>
                      <a:pt x="23153" y="49767"/>
                      <a:pt x="23211" y="49761"/>
                    </a:cubicBezTo>
                    <a:cubicBezTo>
                      <a:pt x="23282" y="49812"/>
                      <a:pt x="23363" y="49846"/>
                      <a:pt x="23449" y="49858"/>
                    </a:cubicBezTo>
                    <a:cubicBezTo>
                      <a:pt x="23475" y="49862"/>
                      <a:pt x="23501" y="49864"/>
                      <a:pt x="23527" y="49864"/>
                    </a:cubicBezTo>
                    <a:cubicBezTo>
                      <a:pt x="23707" y="49864"/>
                      <a:pt x="23884" y="49773"/>
                      <a:pt x="24031" y="49619"/>
                    </a:cubicBezTo>
                    <a:cubicBezTo>
                      <a:pt x="24142" y="49591"/>
                      <a:pt x="24249" y="49557"/>
                      <a:pt x="24353" y="49521"/>
                    </a:cubicBezTo>
                    <a:cubicBezTo>
                      <a:pt x="24442" y="49601"/>
                      <a:pt x="24544" y="49653"/>
                      <a:pt x="24659" y="49669"/>
                    </a:cubicBezTo>
                    <a:cubicBezTo>
                      <a:pt x="24685" y="49674"/>
                      <a:pt x="24712" y="49676"/>
                      <a:pt x="24740" y="49676"/>
                    </a:cubicBezTo>
                    <a:cubicBezTo>
                      <a:pt x="24928" y="49676"/>
                      <a:pt x="25115" y="49580"/>
                      <a:pt x="25274" y="49399"/>
                    </a:cubicBezTo>
                    <a:cubicBezTo>
                      <a:pt x="25335" y="49329"/>
                      <a:pt x="25388" y="49250"/>
                      <a:pt x="25435" y="49164"/>
                    </a:cubicBezTo>
                    <a:cubicBezTo>
                      <a:pt x="25547" y="49346"/>
                      <a:pt x="25704" y="49458"/>
                      <a:pt x="25884" y="49486"/>
                    </a:cubicBezTo>
                    <a:cubicBezTo>
                      <a:pt x="25912" y="49489"/>
                      <a:pt x="25938" y="49492"/>
                      <a:pt x="25965" y="49492"/>
                    </a:cubicBezTo>
                    <a:cubicBezTo>
                      <a:pt x="26153" y="49492"/>
                      <a:pt x="26341" y="49395"/>
                      <a:pt x="26499" y="49214"/>
                    </a:cubicBezTo>
                    <a:cubicBezTo>
                      <a:pt x="26671" y="49018"/>
                      <a:pt x="26791" y="48742"/>
                      <a:pt x="26835" y="48440"/>
                    </a:cubicBezTo>
                    <a:cubicBezTo>
                      <a:pt x="26879" y="48136"/>
                      <a:pt x="26844" y="47839"/>
                      <a:pt x="26735" y="47600"/>
                    </a:cubicBezTo>
                    <a:cubicBezTo>
                      <a:pt x="26636" y="47386"/>
                      <a:pt x="26489" y="47242"/>
                      <a:pt x="26313" y="47186"/>
                    </a:cubicBezTo>
                    <a:cubicBezTo>
                      <a:pt x="26302" y="47118"/>
                      <a:pt x="26288" y="47051"/>
                      <a:pt x="26270" y="46984"/>
                    </a:cubicBezTo>
                    <a:lnTo>
                      <a:pt x="23908" y="36655"/>
                    </a:lnTo>
                    <a:cubicBezTo>
                      <a:pt x="23908" y="36653"/>
                      <a:pt x="23908" y="36653"/>
                      <a:pt x="23908" y="36652"/>
                    </a:cubicBezTo>
                    <a:cubicBezTo>
                      <a:pt x="23891" y="36589"/>
                      <a:pt x="23867" y="36529"/>
                      <a:pt x="23838" y="36471"/>
                    </a:cubicBezTo>
                    <a:cubicBezTo>
                      <a:pt x="25837" y="34846"/>
                      <a:pt x="27123" y="32336"/>
                      <a:pt x="27123" y="29521"/>
                    </a:cubicBezTo>
                    <a:lnTo>
                      <a:pt x="27123" y="29521"/>
                    </a:lnTo>
                    <a:lnTo>
                      <a:pt x="27122" y="29522"/>
                    </a:lnTo>
                    <a:cubicBezTo>
                      <a:pt x="27122" y="26623"/>
                      <a:pt x="25831" y="22852"/>
                      <a:pt x="23833" y="20169"/>
                    </a:cubicBezTo>
                    <a:lnTo>
                      <a:pt x="34565" y="18483"/>
                    </a:lnTo>
                    <a:cubicBezTo>
                      <a:pt x="35256" y="18281"/>
                      <a:pt x="35754" y="17699"/>
                      <a:pt x="35834" y="17001"/>
                    </a:cubicBezTo>
                    <a:cubicBezTo>
                      <a:pt x="35859" y="16779"/>
                      <a:pt x="35874" y="16565"/>
                      <a:pt x="35881" y="16359"/>
                    </a:cubicBezTo>
                    <a:cubicBezTo>
                      <a:pt x="36278" y="16248"/>
                      <a:pt x="36543" y="15976"/>
                      <a:pt x="36517" y="15676"/>
                    </a:cubicBezTo>
                    <a:cubicBezTo>
                      <a:pt x="36496" y="15425"/>
                      <a:pt x="36282" y="15228"/>
                      <a:pt x="35974" y="15144"/>
                    </a:cubicBezTo>
                    <a:cubicBezTo>
                      <a:pt x="36051" y="15027"/>
                      <a:pt x="36091" y="14897"/>
                      <a:pt x="36080" y="14765"/>
                    </a:cubicBezTo>
                    <a:cubicBezTo>
                      <a:pt x="36062" y="14548"/>
                      <a:pt x="35918" y="14356"/>
                      <a:pt x="35676" y="14227"/>
                    </a:cubicBezTo>
                    <a:cubicBezTo>
                      <a:pt x="35640" y="14208"/>
                      <a:pt x="35602" y="14191"/>
                      <a:pt x="35564" y="14176"/>
                    </a:cubicBezTo>
                    <a:cubicBezTo>
                      <a:pt x="35546" y="14126"/>
                      <a:pt x="35528" y="14075"/>
                      <a:pt x="35508" y="14027"/>
                    </a:cubicBezTo>
                    <a:cubicBezTo>
                      <a:pt x="35594" y="13902"/>
                      <a:pt x="35634" y="13767"/>
                      <a:pt x="35623" y="13629"/>
                    </a:cubicBezTo>
                    <a:cubicBezTo>
                      <a:pt x="35605" y="13412"/>
                      <a:pt x="35461" y="13221"/>
                      <a:pt x="35218" y="13092"/>
                    </a:cubicBezTo>
                    <a:cubicBezTo>
                      <a:pt x="35137" y="13049"/>
                      <a:pt x="35048" y="13014"/>
                      <a:pt x="34954" y="12988"/>
                    </a:cubicBezTo>
                    <a:cubicBezTo>
                      <a:pt x="35106" y="12837"/>
                      <a:pt x="35180" y="12659"/>
                      <a:pt x="35165" y="12477"/>
                    </a:cubicBezTo>
                    <a:cubicBezTo>
                      <a:pt x="35147" y="12260"/>
                      <a:pt x="35002" y="12070"/>
                      <a:pt x="34761" y="11941"/>
                    </a:cubicBezTo>
                    <a:cubicBezTo>
                      <a:pt x="34567" y="11837"/>
                      <a:pt x="34326" y="11783"/>
                      <a:pt x="34073" y="11783"/>
                    </a:cubicBezTo>
                    <a:cubicBezTo>
                      <a:pt x="34025" y="11783"/>
                      <a:pt x="33977" y="11785"/>
                      <a:pt x="33929" y="11789"/>
                    </a:cubicBezTo>
                    <a:cubicBezTo>
                      <a:pt x="33911" y="11791"/>
                      <a:pt x="33891" y="11794"/>
                      <a:pt x="33873" y="11795"/>
                    </a:cubicBezTo>
                    <a:cubicBezTo>
                      <a:pt x="33823" y="11754"/>
                      <a:pt x="33771" y="11715"/>
                      <a:pt x="33721" y="11677"/>
                    </a:cubicBezTo>
                    <a:cubicBezTo>
                      <a:pt x="33671" y="11640"/>
                      <a:pt x="33622" y="11604"/>
                      <a:pt x="33574" y="11571"/>
                    </a:cubicBezTo>
                    <a:cubicBezTo>
                      <a:pt x="33557" y="11558"/>
                      <a:pt x="33539" y="11548"/>
                      <a:pt x="33522" y="11536"/>
                    </a:cubicBezTo>
                    <a:cubicBezTo>
                      <a:pt x="33516" y="11533"/>
                      <a:pt x="33510" y="11530"/>
                      <a:pt x="33504" y="11525"/>
                    </a:cubicBezTo>
                    <a:cubicBezTo>
                      <a:pt x="33492" y="11517"/>
                      <a:pt x="33480" y="11511"/>
                      <a:pt x="33469" y="11504"/>
                    </a:cubicBezTo>
                    <a:cubicBezTo>
                      <a:pt x="33461" y="11499"/>
                      <a:pt x="33454" y="11496"/>
                      <a:pt x="33446" y="11492"/>
                    </a:cubicBezTo>
                    <a:cubicBezTo>
                      <a:pt x="33436" y="11486"/>
                      <a:pt x="33425" y="11479"/>
                      <a:pt x="33414" y="11473"/>
                    </a:cubicBezTo>
                    <a:cubicBezTo>
                      <a:pt x="33407" y="11469"/>
                      <a:pt x="33399" y="11466"/>
                      <a:pt x="33392" y="11461"/>
                    </a:cubicBezTo>
                    <a:cubicBezTo>
                      <a:pt x="33381" y="11455"/>
                      <a:pt x="33370" y="11451"/>
                      <a:pt x="33360" y="11445"/>
                    </a:cubicBezTo>
                    <a:cubicBezTo>
                      <a:pt x="33351" y="11442"/>
                      <a:pt x="33343" y="11437"/>
                      <a:pt x="33335" y="11434"/>
                    </a:cubicBezTo>
                    <a:cubicBezTo>
                      <a:pt x="33325" y="11428"/>
                      <a:pt x="33314" y="11423"/>
                      <a:pt x="33304" y="11419"/>
                    </a:cubicBezTo>
                    <a:cubicBezTo>
                      <a:pt x="33294" y="11416"/>
                      <a:pt x="33287" y="11411"/>
                      <a:pt x="33279" y="11408"/>
                    </a:cubicBezTo>
                    <a:cubicBezTo>
                      <a:pt x="33267" y="11404"/>
                      <a:pt x="33256" y="11399"/>
                      <a:pt x="33244" y="11394"/>
                    </a:cubicBezTo>
                    <a:cubicBezTo>
                      <a:pt x="33237" y="11391"/>
                      <a:pt x="33231" y="11388"/>
                      <a:pt x="33223" y="11385"/>
                    </a:cubicBezTo>
                    <a:cubicBezTo>
                      <a:pt x="33208" y="11379"/>
                      <a:pt x="33194" y="11375"/>
                      <a:pt x="33181" y="11370"/>
                    </a:cubicBezTo>
                    <a:lnTo>
                      <a:pt x="33156" y="11361"/>
                    </a:lnTo>
                    <a:cubicBezTo>
                      <a:pt x="33140" y="11356"/>
                      <a:pt x="33124" y="11350"/>
                      <a:pt x="33109" y="11346"/>
                    </a:cubicBezTo>
                    <a:cubicBezTo>
                      <a:pt x="33100" y="11343"/>
                      <a:pt x="33093" y="11341"/>
                      <a:pt x="33083" y="11338"/>
                    </a:cubicBezTo>
                    <a:cubicBezTo>
                      <a:pt x="33073" y="11335"/>
                      <a:pt x="33062" y="11332"/>
                      <a:pt x="33052" y="11329"/>
                    </a:cubicBezTo>
                    <a:cubicBezTo>
                      <a:pt x="33042" y="11328"/>
                      <a:pt x="33032" y="11325"/>
                      <a:pt x="33023" y="11323"/>
                    </a:cubicBezTo>
                    <a:cubicBezTo>
                      <a:pt x="33014" y="11320"/>
                      <a:pt x="33003" y="11317"/>
                      <a:pt x="32992" y="11316"/>
                    </a:cubicBezTo>
                    <a:cubicBezTo>
                      <a:pt x="32983" y="11312"/>
                      <a:pt x="32973" y="11311"/>
                      <a:pt x="32963" y="11309"/>
                    </a:cubicBezTo>
                    <a:cubicBezTo>
                      <a:pt x="32954" y="11306"/>
                      <a:pt x="32944" y="11305"/>
                      <a:pt x="32935" y="11303"/>
                    </a:cubicBezTo>
                    <a:cubicBezTo>
                      <a:pt x="32924" y="11302"/>
                      <a:pt x="32915" y="11299"/>
                      <a:pt x="32904" y="11297"/>
                    </a:cubicBezTo>
                    <a:cubicBezTo>
                      <a:pt x="32895" y="11296"/>
                      <a:pt x="32885" y="11294"/>
                      <a:pt x="32875" y="11293"/>
                    </a:cubicBezTo>
                    <a:cubicBezTo>
                      <a:pt x="32865" y="11291"/>
                      <a:pt x="32854" y="11290"/>
                      <a:pt x="32845" y="11288"/>
                    </a:cubicBezTo>
                    <a:cubicBezTo>
                      <a:pt x="32836" y="11287"/>
                      <a:pt x="32827" y="11287"/>
                      <a:pt x="32818" y="11285"/>
                    </a:cubicBezTo>
                    <a:cubicBezTo>
                      <a:pt x="32807" y="11284"/>
                      <a:pt x="32796" y="11282"/>
                      <a:pt x="32784" y="11282"/>
                    </a:cubicBezTo>
                    <a:cubicBezTo>
                      <a:pt x="32777" y="11281"/>
                      <a:pt x="32769" y="11281"/>
                      <a:pt x="32762" y="11279"/>
                    </a:cubicBezTo>
                    <a:cubicBezTo>
                      <a:pt x="32736" y="11278"/>
                      <a:pt x="32708" y="11276"/>
                      <a:pt x="32681" y="11275"/>
                    </a:cubicBezTo>
                    <a:lnTo>
                      <a:pt x="32670" y="11275"/>
                    </a:lnTo>
                    <a:cubicBezTo>
                      <a:pt x="32658" y="11273"/>
                      <a:pt x="32645" y="11273"/>
                      <a:pt x="32633" y="11273"/>
                    </a:cubicBezTo>
                    <a:lnTo>
                      <a:pt x="32611" y="11273"/>
                    </a:lnTo>
                    <a:cubicBezTo>
                      <a:pt x="32599" y="11273"/>
                      <a:pt x="32587" y="11275"/>
                      <a:pt x="32573" y="11275"/>
                    </a:cubicBezTo>
                    <a:lnTo>
                      <a:pt x="32552" y="11275"/>
                    </a:lnTo>
                    <a:cubicBezTo>
                      <a:pt x="32540" y="11276"/>
                      <a:pt x="32528" y="11276"/>
                      <a:pt x="32516" y="11278"/>
                    </a:cubicBezTo>
                    <a:cubicBezTo>
                      <a:pt x="32508" y="11278"/>
                      <a:pt x="32500" y="11278"/>
                      <a:pt x="32494" y="11279"/>
                    </a:cubicBezTo>
                    <a:cubicBezTo>
                      <a:pt x="32481" y="11279"/>
                      <a:pt x="32469" y="11281"/>
                      <a:pt x="32456" y="11282"/>
                    </a:cubicBezTo>
                    <a:cubicBezTo>
                      <a:pt x="32449" y="11282"/>
                      <a:pt x="32443" y="11284"/>
                      <a:pt x="32437" y="11284"/>
                    </a:cubicBezTo>
                    <a:cubicBezTo>
                      <a:pt x="32423" y="11285"/>
                      <a:pt x="32409" y="11287"/>
                      <a:pt x="32397" y="11288"/>
                    </a:cubicBezTo>
                    <a:cubicBezTo>
                      <a:pt x="32391" y="11290"/>
                      <a:pt x="32387" y="11290"/>
                      <a:pt x="32381" y="11291"/>
                    </a:cubicBezTo>
                    <a:cubicBezTo>
                      <a:pt x="32367" y="11293"/>
                      <a:pt x="32352" y="11294"/>
                      <a:pt x="32338" y="11297"/>
                    </a:cubicBezTo>
                    <a:lnTo>
                      <a:pt x="32335" y="11297"/>
                    </a:lnTo>
                    <a:cubicBezTo>
                      <a:pt x="32283" y="11306"/>
                      <a:pt x="32232" y="11319"/>
                      <a:pt x="32180" y="11332"/>
                    </a:cubicBezTo>
                    <a:cubicBezTo>
                      <a:pt x="32177" y="11332"/>
                      <a:pt x="32174" y="11334"/>
                      <a:pt x="32171" y="11334"/>
                    </a:cubicBezTo>
                    <a:cubicBezTo>
                      <a:pt x="32157" y="11338"/>
                      <a:pt x="32142" y="11343"/>
                      <a:pt x="32129" y="11346"/>
                    </a:cubicBezTo>
                    <a:cubicBezTo>
                      <a:pt x="32124" y="11347"/>
                      <a:pt x="32119" y="11349"/>
                      <a:pt x="32115" y="11350"/>
                    </a:cubicBezTo>
                    <a:cubicBezTo>
                      <a:pt x="32101" y="11355"/>
                      <a:pt x="32088" y="11360"/>
                      <a:pt x="32072" y="11364"/>
                    </a:cubicBezTo>
                    <a:cubicBezTo>
                      <a:pt x="32068" y="11366"/>
                      <a:pt x="32063" y="11367"/>
                      <a:pt x="32059" y="11369"/>
                    </a:cubicBezTo>
                    <a:cubicBezTo>
                      <a:pt x="32045" y="11375"/>
                      <a:pt x="32031" y="11379"/>
                      <a:pt x="32018" y="11384"/>
                    </a:cubicBezTo>
                    <a:lnTo>
                      <a:pt x="32004" y="11390"/>
                    </a:lnTo>
                    <a:cubicBezTo>
                      <a:pt x="31990" y="11394"/>
                      <a:pt x="31975" y="11401"/>
                      <a:pt x="31962" y="11407"/>
                    </a:cubicBezTo>
                    <a:cubicBezTo>
                      <a:pt x="31958" y="11408"/>
                      <a:pt x="31955" y="11410"/>
                      <a:pt x="31952" y="11410"/>
                    </a:cubicBezTo>
                    <a:cubicBezTo>
                      <a:pt x="31842" y="11458"/>
                      <a:pt x="31734" y="11517"/>
                      <a:pt x="31632" y="11590"/>
                    </a:cubicBezTo>
                    <a:lnTo>
                      <a:pt x="22792" y="17432"/>
                    </a:lnTo>
                    <a:cubicBezTo>
                      <a:pt x="22598" y="17570"/>
                      <a:pt x="22306" y="17910"/>
                      <a:pt x="22078" y="18275"/>
                    </a:cubicBezTo>
                    <a:cubicBezTo>
                      <a:pt x="21760" y="18009"/>
                      <a:pt x="21432" y="17772"/>
                      <a:pt x="21095" y="17570"/>
                    </a:cubicBezTo>
                    <a:lnTo>
                      <a:pt x="21023" y="17522"/>
                    </a:lnTo>
                    <a:cubicBezTo>
                      <a:pt x="21011" y="17513"/>
                      <a:pt x="20999" y="17508"/>
                      <a:pt x="20985" y="17506"/>
                    </a:cubicBezTo>
                    <a:cubicBezTo>
                      <a:pt x="20881" y="17447"/>
                      <a:pt x="20776" y="17391"/>
                      <a:pt x="20671" y="17338"/>
                    </a:cubicBezTo>
                    <a:lnTo>
                      <a:pt x="21854" y="14677"/>
                    </a:lnTo>
                    <a:cubicBezTo>
                      <a:pt x="22935" y="14649"/>
                      <a:pt x="23888" y="14576"/>
                      <a:pt x="24714" y="14460"/>
                    </a:cubicBezTo>
                    <a:cubicBezTo>
                      <a:pt x="26407" y="14385"/>
                      <a:pt x="27996" y="14075"/>
                      <a:pt x="28456" y="12797"/>
                    </a:cubicBezTo>
                    <a:cubicBezTo>
                      <a:pt x="28600" y="12547"/>
                      <a:pt x="28675" y="12272"/>
                      <a:pt x="28675" y="11973"/>
                    </a:cubicBezTo>
                    <a:cubicBezTo>
                      <a:pt x="28675" y="11461"/>
                      <a:pt x="28590" y="10971"/>
                      <a:pt x="28433" y="10512"/>
                    </a:cubicBezTo>
                    <a:cubicBezTo>
                      <a:pt x="28506" y="10186"/>
                      <a:pt x="28555" y="9831"/>
                      <a:pt x="28576" y="9445"/>
                    </a:cubicBezTo>
                    <a:cubicBezTo>
                      <a:pt x="28735" y="8237"/>
                      <a:pt x="28511" y="7534"/>
                      <a:pt x="28499" y="7497"/>
                    </a:cubicBezTo>
                    <a:cubicBezTo>
                      <a:pt x="28491" y="7476"/>
                      <a:pt x="28476" y="7459"/>
                      <a:pt x="28458" y="7450"/>
                    </a:cubicBezTo>
                    <a:cubicBezTo>
                      <a:pt x="28432" y="7300"/>
                      <a:pt x="28402" y="7151"/>
                      <a:pt x="28368" y="7004"/>
                    </a:cubicBezTo>
                    <a:cubicBezTo>
                      <a:pt x="28546" y="6568"/>
                      <a:pt x="28644" y="6092"/>
                      <a:pt x="28644" y="5591"/>
                    </a:cubicBezTo>
                    <a:cubicBezTo>
                      <a:pt x="28644" y="3657"/>
                      <a:pt x="27172" y="2059"/>
                      <a:pt x="25288" y="1862"/>
                    </a:cubicBezTo>
                    <a:cubicBezTo>
                      <a:pt x="24989" y="1473"/>
                      <a:pt x="24183" y="1124"/>
                      <a:pt x="23273" y="836"/>
                    </a:cubicBezTo>
                    <a:cubicBezTo>
                      <a:pt x="22346" y="429"/>
                      <a:pt x="21336" y="174"/>
                      <a:pt x="20276" y="106"/>
                    </a:cubicBezTo>
                    <a:cubicBezTo>
                      <a:pt x="19958" y="45"/>
                      <a:pt x="19747" y="8"/>
                      <a:pt x="19707" y="2"/>
                    </a:cubicBezTo>
                    <a:cubicBezTo>
                      <a:pt x="19702" y="1"/>
                      <a:pt x="19697" y="1"/>
                      <a:pt x="196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19" name="Google Shape;1719;p32"/>
              <p:cNvGrpSpPr/>
              <p:nvPr/>
            </p:nvGrpSpPr>
            <p:grpSpPr>
              <a:xfrm>
                <a:off x="5607225" y="2697258"/>
                <a:ext cx="257787" cy="192230"/>
                <a:chOff x="5606998" y="2697350"/>
                <a:chExt cx="248302" cy="113216"/>
              </a:xfrm>
            </p:grpSpPr>
            <p:sp>
              <p:nvSpPr>
                <p:cNvPr id="1720" name="Google Shape;1720;p32"/>
                <p:cNvSpPr/>
                <p:nvPr/>
              </p:nvSpPr>
              <p:spPr>
                <a:xfrm>
                  <a:off x="5720325" y="2704238"/>
                  <a:ext cx="46675" cy="106250"/>
                </a:xfrm>
                <a:custGeom>
                  <a:avLst/>
                  <a:gdLst/>
                  <a:ahLst/>
                  <a:cxnLst/>
                  <a:rect l="l" t="t" r="r" b="b"/>
                  <a:pathLst>
                    <a:path w="1867" h="4250" extrusionOk="0">
                      <a:moveTo>
                        <a:pt x="98" y="1"/>
                      </a:moveTo>
                      <a:cubicBezTo>
                        <a:pt x="67" y="1"/>
                        <a:pt x="37" y="18"/>
                        <a:pt x="22" y="49"/>
                      </a:cubicBezTo>
                      <a:cubicBezTo>
                        <a:pt x="0" y="90"/>
                        <a:pt x="17" y="142"/>
                        <a:pt x="60" y="163"/>
                      </a:cubicBezTo>
                      <a:cubicBezTo>
                        <a:pt x="1440" y="852"/>
                        <a:pt x="1690" y="4139"/>
                        <a:pt x="1693" y="4171"/>
                      </a:cubicBezTo>
                      <a:cubicBezTo>
                        <a:pt x="1696" y="4216"/>
                        <a:pt x="1733" y="4250"/>
                        <a:pt x="1778" y="4250"/>
                      </a:cubicBezTo>
                      <a:lnTo>
                        <a:pt x="1784" y="4250"/>
                      </a:lnTo>
                      <a:cubicBezTo>
                        <a:pt x="1830" y="4247"/>
                        <a:pt x="1866" y="4206"/>
                        <a:pt x="1862" y="4159"/>
                      </a:cubicBezTo>
                      <a:cubicBezTo>
                        <a:pt x="1853" y="4021"/>
                        <a:pt x="1602" y="743"/>
                        <a:pt x="136" y="10"/>
                      </a:cubicBezTo>
                      <a:cubicBezTo>
                        <a:pt x="124" y="4"/>
                        <a:pt x="111" y="1"/>
                        <a:pt x="98"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2"/>
                <p:cNvSpPr/>
                <p:nvPr/>
              </p:nvSpPr>
              <p:spPr>
                <a:xfrm>
                  <a:off x="5606998" y="2726866"/>
                  <a:ext cx="120900" cy="8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2"/>
                <p:cNvSpPr/>
                <p:nvPr/>
              </p:nvSpPr>
              <p:spPr>
                <a:xfrm>
                  <a:off x="5734400" y="2697350"/>
                  <a:ext cx="120900" cy="10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3" name="Google Shape;1723;p32"/>
            <p:cNvGrpSpPr/>
            <p:nvPr/>
          </p:nvGrpSpPr>
          <p:grpSpPr>
            <a:xfrm>
              <a:off x="7544770" y="3028470"/>
              <a:ext cx="1169262" cy="1755780"/>
              <a:chOff x="5893925" y="2821038"/>
              <a:chExt cx="913700" cy="1372025"/>
            </a:xfrm>
          </p:grpSpPr>
          <p:sp>
            <p:nvSpPr>
              <p:cNvPr id="1724" name="Google Shape;1724;p32"/>
              <p:cNvSpPr/>
              <p:nvPr/>
            </p:nvSpPr>
            <p:spPr>
              <a:xfrm>
                <a:off x="6226425" y="3285063"/>
                <a:ext cx="212975" cy="100525"/>
              </a:xfrm>
              <a:custGeom>
                <a:avLst/>
                <a:gdLst/>
                <a:ahLst/>
                <a:cxnLst/>
                <a:rect l="l" t="t" r="r" b="b"/>
                <a:pathLst>
                  <a:path w="8519" h="4021" extrusionOk="0">
                    <a:moveTo>
                      <a:pt x="1" y="0"/>
                    </a:moveTo>
                    <a:lnTo>
                      <a:pt x="1" y="0"/>
                    </a:lnTo>
                    <a:cubicBezTo>
                      <a:pt x="1" y="0"/>
                      <a:pt x="2580"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2"/>
              <p:cNvSpPr/>
              <p:nvPr/>
            </p:nvSpPr>
            <p:spPr>
              <a:xfrm>
                <a:off x="6226425" y="3285063"/>
                <a:ext cx="212975" cy="73800"/>
              </a:xfrm>
              <a:custGeom>
                <a:avLst/>
                <a:gdLst/>
                <a:ahLst/>
                <a:cxnLst/>
                <a:rect l="l" t="t" r="r" b="b"/>
                <a:pathLst>
                  <a:path w="8519" h="2952" extrusionOk="0">
                    <a:moveTo>
                      <a:pt x="1" y="0"/>
                    </a:moveTo>
                    <a:cubicBezTo>
                      <a:pt x="1" y="0"/>
                      <a:pt x="1680" y="1447"/>
                      <a:pt x="2234" y="2951"/>
                    </a:cubicBezTo>
                    <a:cubicBezTo>
                      <a:pt x="3164" y="2056"/>
                      <a:pt x="4334" y="1624"/>
                      <a:pt x="5562" y="1624"/>
                    </a:cubicBezTo>
                    <a:cubicBezTo>
                      <a:pt x="6339" y="1624"/>
                      <a:pt x="7140" y="1797"/>
                      <a:pt x="7918" y="2135"/>
                    </a:cubicBezTo>
                    <a:lnTo>
                      <a:pt x="8519" y="781"/>
                    </a:lnTo>
                    <a:lnTo>
                      <a:pt x="1" y="0"/>
                    </a:ln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2"/>
              <p:cNvSpPr/>
              <p:nvPr/>
            </p:nvSpPr>
            <p:spPr>
              <a:xfrm>
                <a:off x="6224125" y="3282938"/>
                <a:ext cx="217525" cy="104775"/>
              </a:xfrm>
              <a:custGeom>
                <a:avLst/>
                <a:gdLst/>
                <a:ahLst/>
                <a:cxnLst/>
                <a:rect l="l" t="t" r="r" b="b"/>
                <a:pathLst>
                  <a:path w="8701" h="4191" extrusionOk="0">
                    <a:moveTo>
                      <a:pt x="340" y="193"/>
                    </a:moveTo>
                    <a:lnTo>
                      <a:pt x="8485" y="940"/>
                    </a:lnTo>
                    <a:lnTo>
                      <a:pt x="7116" y="4020"/>
                    </a:lnTo>
                    <a:lnTo>
                      <a:pt x="2584" y="4020"/>
                    </a:lnTo>
                    <a:lnTo>
                      <a:pt x="2584" y="4019"/>
                    </a:lnTo>
                    <a:cubicBezTo>
                      <a:pt x="2661" y="2491"/>
                      <a:pt x="931" y="744"/>
                      <a:pt x="340" y="193"/>
                    </a:cubicBezTo>
                    <a:close/>
                    <a:moveTo>
                      <a:pt x="100" y="0"/>
                    </a:moveTo>
                    <a:cubicBezTo>
                      <a:pt x="64" y="0"/>
                      <a:pt x="29" y="18"/>
                      <a:pt x="14" y="52"/>
                    </a:cubicBezTo>
                    <a:cubicBezTo>
                      <a:pt x="0" y="85"/>
                      <a:pt x="9" y="126"/>
                      <a:pt x="38" y="149"/>
                    </a:cubicBezTo>
                    <a:cubicBezTo>
                      <a:pt x="62" y="172"/>
                      <a:pt x="2581" y="2362"/>
                      <a:pt x="2408" y="4096"/>
                    </a:cubicBezTo>
                    <a:cubicBezTo>
                      <a:pt x="2405" y="4120"/>
                      <a:pt x="2414" y="4143"/>
                      <a:pt x="2429" y="4161"/>
                    </a:cubicBezTo>
                    <a:cubicBezTo>
                      <a:pt x="2446" y="4180"/>
                      <a:pt x="2469" y="4190"/>
                      <a:pt x="2493" y="4190"/>
                    </a:cubicBezTo>
                    <a:lnTo>
                      <a:pt x="7172" y="4190"/>
                    </a:lnTo>
                    <a:cubicBezTo>
                      <a:pt x="7205" y="4190"/>
                      <a:pt x="7235" y="4171"/>
                      <a:pt x="7249" y="4140"/>
                    </a:cubicBezTo>
                    <a:lnTo>
                      <a:pt x="8688" y="900"/>
                    </a:lnTo>
                    <a:cubicBezTo>
                      <a:pt x="8700" y="875"/>
                      <a:pt x="8699" y="846"/>
                      <a:pt x="8685" y="823"/>
                    </a:cubicBezTo>
                    <a:cubicBezTo>
                      <a:pt x="8670" y="799"/>
                      <a:pt x="8646" y="784"/>
                      <a:pt x="8618" y="781"/>
                    </a:cubicBez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2"/>
              <p:cNvSpPr/>
              <p:nvPr/>
            </p:nvSpPr>
            <p:spPr>
              <a:xfrm>
                <a:off x="6163850" y="2943138"/>
                <a:ext cx="444800" cy="364525"/>
              </a:xfrm>
              <a:custGeom>
                <a:avLst/>
                <a:gdLst/>
                <a:ahLst/>
                <a:cxnLst/>
                <a:rect l="l" t="t" r="r" b="b"/>
                <a:pathLst>
                  <a:path w="17792" h="14581" extrusionOk="0">
                    <a:moveTo>
                      <a:pt x="8897" y="0"/>
                    </a:moveTo>
                    <a:cubicBezTo>
                      <a:pt x="3984" y="0"/>
                      <a:pt x="0" y="3984"/>
                      <a:pt x="0" y="8897"/>
                    </a:cubicBezTo>
                    <a:cubicBezTo>
                      <a:pt x="0" y="13245"/>
                      <a:pt x="2619" y="14581"/>
                      <a:pt x="7072" y="14581"/>
                    </a:cubicBezTo>
                    <a:cubicBezTo>
                      <a:pt x="7650" y="14581"/>
                      <a:pt x="8259" y="14558"/>
                      <a:pt x="8897" y="14517"/>
                    </a:cubicBezTo>
                    <a:cubicBezTo>
                      <a:pt x="13799" y="14198"/>
                      <a:pt x="17791" y="13809"/>
                      <a:pt x="17791" y="8897"/>
                    </a:cubicBezTo>
                    <a:cubicBezTo>
                      <a:pt x="17791" y="3984"/>
                      <a:pt x="13809" y="0"/>
                      <a:pt x="8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2"/>
              <p:cNvSpPr/>
              <p:nvPr/>
            </p:nvSpPr>
            <p:spPr>
              <a:xfrm>
                <a:off x="6195575" y="2988988"/>
                <a:ext cx="196250" cy="196250"/>
              </a:xfrm>
              <a:custGeom>
                <a:avLst/>
                <a:gdLst/>
                <a:ahLst/>
                <a:cxnLst/>
                <a:rect l="l" t="t" r="r" b="b"/>
                <a:pathLst>
                  <a:path w="7850" h="7850" extrusionOk="0">
                    <a:moveTo>
                      <a:pt x="3925" y="0"/>
                    </a:moveTo>
                    <a:cubicBezTo>
                      <a:pt x="1757" y="0"/>
                      <a:pt x="0" y="1758"/>
                      <a:pt x="0" y="3925"/>
                    </a:cubicBezTo>
                    <a:cubicBezTo>
                      <a:pt x="0" y="6093"/>
                      <a:pt x="1757" y="7849"/>
                      <a:pt x="3925" y="7849"/>
                    </a:cubicBezTo>
                    <a:cubicBezTo>
                      <a:pt x="6093" y="7849"/>
                      <a:pt x="7849" y="6093"/>
                      <a:pt x="7849" y="3925"/>
                    </a:cubicBezTo>
                    <a:cubicBezTo>
                      <a:pt x="7849" y="1758"/>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2"/>
              <p:cNvSpPr/>
              <p:nvPr/>
            </p:nvSpPr>
            <p:spPr>
              <a:xfrm>
                <a:off x="6202450" y="2986863"/>
                <a:ext cx="200525" cy="200525"/>
              </a:xfrm>
              <a:custGeom>
                <a:avLst/>
                <a:gdLst/>
                <a:ahLst/>
                <a:cxnLst/>
                <a:rect l="l" t="t" r="r" b="b"/>
                <a:pathLst>
                  <a:path w="8021" h="8021" extrusionOk="0">
                    <a:moveTo>
                      <a:pt x="4010" y="172"/>
                    </a:moveTo>
                    <a:cubicBezTo>
                      <a:pt x="6127" y="172"/>
                      <a:pt x="7849" y="1893"/>
                      <a:pt x="7849" y="4010"/>
                    </a:cubicBezTo>
                    <a:cubicBezTo>
                      <a:pt x="7849" y="6127"/>
                      <a:pt x="6127" y="7849"/>
                      <a:pt x="4010" y="7849"/>
                    </a:cubicBezTo>
                    <a:cubicBezTo>
                      <a:pt x="1893" y="7849"/>
                      <a:pt x="170" y="6127"/>
                      <a:pt x="170" y="4010"/>
                    </a:cubicBezTo>
                    <a:cubicBezTo>
                      <a:pt x="170" y="1893"/>
                      <a:pt x="1893" y="172"/>
                      <a:pt x="4010" y="172"/>
                    </a:cubicBezTo>
                    <a:close/>
                    <a:moveTo>
                      <a:pt x="4010" y="0"/>
                    </a:moveTo>
                    <a:cubicBezTo>
                      <a:pt x="1799" y="0"/>
                      <a:pt x="0" y="1799"/>
                      <a:pt x="0" y="4010"/>
                    </a:cubicBezTo>
                    <a:cubicBezTo>
                      <a:pt x="0" y="6222"/>
                      <a:pt x="1799" y="8021"/>
                      <a:pt x="4010" y="8021"/>
                    </a:cubicBezTo>
                    <a:cubicBezTo>
                      <a:pt x="6222" y="8021"/>
                      <a:pt x="8020" y="6222"/>
                      <a:pt x="8020" y="4010"/>
                    </a:cubicBezTo>
                    <a:cubicBezTo>
                      <a:pt x="8020"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2"/>
              <p:cNvSpPr/>
              <p:nvPr/>
            </p:nvSpPr>
            <p:spPr>
              <a:xfrm>
                <a:off x="6225150" y="3051563"/>
                <a:ext cx="107125" cy="107125"/>
              </a:xfrm>
              <a:custGeom>
                <a:avLst/>
                <a:gdLst/>
                <a:ahLst/>
                <a:cxnLst/>
                <a:rect l="l" t="t" r="r" b="b"/>
                <a:pathLst>
                  <a:path w="4285" h="4285" extrusionOk="0">
                    <a:moveTo>
                      <a:pt x="2142" y="1"/>
                    </a:moveTo>
                    <a:cubicBezTo>
                      <a:pt x="960" y="1"/>
                      <a:pt x="0" y="959"/>
                      <a:pt x="0" y="2143"/>
                    </a:cubicBezTo>
                    <a:cubicBezTo>
                      <a:pt x="0" y="3325"/>
                      <a:pt x="960" y="4285"/>
                      <a:pt x="2142" y="4285"/>
                    </a:cubicBezTo>
                    <a:cubicBezTo>
                      <a:pt x="3325" y="4285"/>
                      <a:pt x="4284" y="3325"/>
                      <a:pt x="4284" y="2143"/>
                    </a:cubicBezTo>
                    <a:cubicBezTo>
                      <a:pt x="4284" y="959"/>
                      <a:pt x="3325" y="1"/>
                      <a:pt x="2142"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2"/>
              <p:cNvSpPr/>
              <p:nvPr/>
            </p:nvSpPr>
            <p:spPr>
              <a:xfrm>
                <a:off x="6213975" y="3049438"/>
                <a:ext cx="111425" cy="111375"/>
              </a:xfrm>
              <a:custGeom>
                <a:avLst/>
                <a:gdLst/>
                <a:ahLst/>
                <a:cxnLst/>
                <a:rect l="l" t="t" r="r" b="b"/>
                <a:pathLst>
                  <a:path w="4457" h="4455" extrusionOk="0">
                    <a:moveTo>
                      <a:pt x="2229" y="171"/>
                    </a:moveTo>
                    <a:cubicBezTo>
                      <a:pt x="3363" y="171"/>
                      <a:pt x="4286" y="1094"/>
                      <a:pt x="4286" y="2228"/>
                    </a:cubicBezTo>
                    <a:cubicBezTo>
                      <a:pt x="4286" y="3362"/>
                      <a:pt x="3363" y="4285"/>
                      <a:pt x="2229" y="4285"/>
                    </a:cubicBezTo>
                    <a:cubicBezTo>
                      <a:pt x="1094" y="4285"/>
                      <a:pt x="172" y="3362"/>
                      <a:pt x="172" y="2228"/>
                    </a:cubicBezTo>
                    <a:cubicBezTo>
                      <a:pt x="172" y="1094"/>
                      <a:pt x="1095" y="171"/>
                      <a:pt x="2229" y="171"/>
                    </a:cubicBezTo>
                    <a:close/>
                    <a:moveTo>
                      <a:pt x="2229" y="1"/>
                    </a:moveTo>
                    <a:cubicBezTo>
                      <a:pt x="1001" y="1"/>
                      <a:pt x="1" y="1000"/>
                      <a:pt x="1" y="2228"/>
                    </a:cubicBezTo>
                    <a:cubicBezTo>
                      <a:pt x="1" y="3456"/>
                      <a:pt x="1001" y="4455"/>
                      <a:pt x="2229" y="4455"/>
                    </a:cubicBezTo>
                    <a:cubicBezTo>
                      <a:pt x="3458" y="4455"/>
                      <a:pt x="4456" y="3456"/>
                      <a:pt x="4456" y="2228"/>
                    </a:cubicBezTo>
                    <a:cubicBezTo>
                      <a:pt x="4456" y="1000"/>
                      <a:pt x="3458"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2"/>
              <p:cNvSpPr/>
              <p:nvPr/>
            </p:nvSpPr>
            <p:spPr>
              <a:xfrm>
                <a:off x="6240100" y="3075513"/>
                <a:ext cx="59175" cy="59225"/>
              </a:xfrm>
              <a:custGeom>
                <a:avLst/>
                <a:gdLst/>
                <a:ahLst/>
                <a:cxnLst/>
                <a:rect l="l" t="t" r="r" b="b"/>
                <a:pathLst>
                  <a:path w="2367" h="2369" extrusionOk="0">
                    <a:moveTo>
                      <a:pt x="1184" y="1"/>
                    </a:moveTo>
                    <a:cubicBezTo>
                      <a:pt x="530" y="1"/>
                      <a:pt x="0" y="530"/>
                      <a:pt x="0" y="1185"/>
                    </a:cubicBezTo>
                    <a:cubicBezTo>
                      <a:pt x="0" y="1838"/>
                      <a:pt x="530" y="2369"/>
                      <a:pt x="1184" y="2369"/>
                    </a:cubicBezTo>
                    <a:cubicBezTo>
                      <a:pt x="1837" y="2369"/>
                      <a:pt x="2367" y="1838"/>
                      <a:pt x="2367" y="1185"/>
                    </a:cubicBezTo>
                    <a:cubicBezTo>
                      <a:pt x="2367" y="530"/>
                      <a:pt x="1837"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2"/>
              <p:cNvSpPr/>
              <p:nvPr/>
            </p:nvSpPr>
            <p:spPr>
              <a:xfrm>
                <a:off x="6407125" y="2988988"/>
                <a:ext cx="201450" cy="183550"/>
              </a:xfrm>
              <a:custGeom>
                <a:avLst/>
                <a:gdLst/>
                <a:ahLst/>
                <a:cxnLst/>
                <a:rect l="l" t="t" r="r" b="b"/>
                <a:pathLst>
                  <a:path w="8058" h="7342" extrusionOk="0">
                    <a:moveTo>
                      <a:pt x="4029" y="0"/>
                    </a:moveTo>
                    <a:cubicBezTo>
                      <a:pt x="3090" y="0"/>
                      <a:pt x="2150" y="359"/>
                      <a:pt x="1434" y="1075"/>
                    </a:cubicBezTo>
                    <a:cubicBezTo>
                      <a:pt x="0" y="2510"/>
                      <a:pt x="0" y="4834"/>
                      <a:pt x="1434" y="6267"/>
                    </a:cubicBezTo>
                    <a:cubicBezTo>
                      <a:pt x="2150" y="6984"/>
                      <a:pt x="3090" y="7342"/>
                      <a:pt x="4029" y="7342"/>
                    </a:cubicBezTo>
                    <a:cubicBezTo>
                      <a:pt x="4968" y="7342"/>
                      <a:pt x="5908" y="6984"/>
                      <a:pt x="6624" y="6267"/>
                    </a:cubicBezTo>
                    <a:cubicBezTo>
                      <a:pt x="8057" y="4834"/>
                      <a:pt x="8057" y="2510"/>
                      <a:pt x="6624" y="1075"/>
                    </a:cubicBezTo>
                    <a:cubicBezTo>
                      <a:pt x="5908" y="359"/>
                      <a:pt x="4968" y="0"/>
                      <a:pt x="4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2"/>
              <p:cNvSpPr/>
              <p:nvPr/>
            </p:nvSpPr>
            <p:spPr>
              <a:xfrm>
                <a:off x="6422500" y="2987013"/>
                <a:ext cx="187550" cy="187550"/>
              </a:xfrm>
              <a:custGeom>
                <a:avLst/>
                <a:gdLst/>
                <a:ahLst/>
                <a:cxnLst/>
                <a:rect l="l" t="t" r="r" b="b"/>
                <a:pathLst>
                  <a:path w="7502" h="7502" extrusionOk="0">
                    <a:moveTo>
                      <a:pt x="3750" y="160"/>
                    </a:moveTo>
                    <a:cubicBezTo>
                      <a:pt x="5731" y="160"/>
                      <a:pt x="7342" y="1771"/>
                      <a:pt x="7342" y="3750"/>
                    </a:cubicBezTo>
                    <a:cubicBezTo>
                      <a:pt x="7342" y="5730"/>
                      <a:pt x="5730" y="7341"/>
                      <a:pt x="3750" y="7341"/>
                    </a:cubicBezTo>
                    <a:cubicBezTo>
                      <a:pt x="1770" y="7341"/>
                      <a:pt x="160" y="5730"/>
                      <a:pt x="160" y="3750"/>
                    </a:cubicBezTo>
                    <a:cubicBezTo>
                      <a:pt x="160" y="1771"/>
                      <a:pt x="1770" y="160"/>
                      <a:pt x="3750" y="160"/>
                    </a:cubicBezTo>
                    <a:close/>
                    <a:moveTo>
                      <a:pt x="3750" y="0"/>
                    </a:moveTo>
                    <a:cubicBezTo>
                      <a:pt x="1682" y="0"/>
                      <a:pt x="0" y="1682"/>
                      <a:pt x="0" y="3750"/>
                    </a:cubicBezTo>
                    <a:cubicBezTo>
                      <a:pt x="0" y="5818"/>
                      <a:pt x="1682" y="7501"/>
                      <a:pt x="3750" y="7501"/>
                    </a:cubicBezTo>
                    <a:cubicBezTo>
                      <a:pt x="5818" y="7501"/>
                      <a:pt x="7501" y="5818"/>
                      <a:pt x="7501" y="3750"/>
                    </a:cubicBezTo>
                    <a:cubicBezTo>
                      <a:pt x="7501" y="1682"/>
                      <a:pt x="5818" y="0"/>
                      <a:pt x="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2"/>
              <p:cNvSpPr/>
              <p:nvPr/>
            </p:nvSpPr>
            <p:spPr>
              <a:xfrm>
                <a:off x="6449325" y="3047513"/>
                <a:ext cx="100225" cy="100225"/>
              </a:xfrm>
              <a:custGeom>
                <a:avLst/>
                <a:gdLst/>
                <a:ahLst/>
                <a:cxnLst/>
                <a:rect l="l" t="t" r="r" b="b"/>
                <a:pathLst>
                  <a:path w="4009" h="4009" extrusionOk="0">
                    <a:moveTo>
                      <a:pt x="2005" y="0"/>
                    </a:moveTo>
                    <a:cubicBezTo>
                      <a:pt x="898" y="0"/>
                      <a:pt x="1" y="897"/>
                      <a:pt x="1" y="2004"/>
                    </a:cubicBezTo>
                    <a:cubicBezTo>
                      <a:pt x="1" y="3111"/>
                      <a:pt x="898" y="4008"/>
                      <a:pt x="2005" y="4008"/>
                    </a:cubicBezTo>
                    <a:cubicBezTo>
                      <a:pt x="3111" y="4008"/>
                      <a:pt x="4009" y="3111"/>
                      <a:pt x="4009" y="2004"/>
                    </a:cubicBezTo>
                    <a:cubicBezTo>
                      <a:pt x="4009" y="897"/>
                      <a:pt x="3111" y="0"/>
                      <a:pt x="2005" y="0"/>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2"/>
              <p:cNvSpPr/>
              <p:nvPr/>
            </p:nvSpPr>
            <p:spPr>
              <a:xfrm>
                <a:off x="6438925" y="3045488"/>
                <a:ext cx="104200" cy="104225"/>
              </a:xfrm>
              <a:custGeom>
                <a:avLst/>
                <a:gdLst/>
                <a:ahLst/>
                <a:cxnLst/>
                <a:rect l="l" t="t" r="r" b="b"/>
                <a:pathLst>
                  <a:path w="4168" h="4169" extrusionOk="0">
                    <a:moveTo>
                      <a:pt x="2084" y="160"/>
                    </a:moveTo>
                    <a:cubicBezTo>
                      <a:pt x="3145" y="160"/>
                      <a:pt x="4009" y="1024"/>
                      <a:pt x="4009" y="2085"/>
                    </a:cubicBezTo>
                    <a:cubicBezTo>
                      <a:pt x="4009" y="3145"/>
                      <a:pt x="3145" y="4009"/>
                      <a:pt x="2084" y="4009"/>
                    </a:cubicBezTo>
                    <a:cubicBezTo>
                      <a:pt x="1024" y="4009"/>
                      <a:pt x="160" y="3145"/>
                      <a:pt x="160" y="2085"/>
                    </a:cubicBezTo>
                    <a:cubicBezTo>
                      <a:pt x="160" y="1024"/>
                      <a:pt x="1024" y="160"/>
                      <a:pt x="2084" y="160"/>
                    </a:cubicBezTo>
                    <a:close/>
                    <a:moveTo>
                      <a:pt x="2084" y="1"/>
                    </a:moveTo>
                    <a:cubicBezTo>
                      <a:pt x="936" y="1"/>
                      <a:pt x="1" y="936"/>
                      <a:pt x="1" y="2085"/>
                    </a:cubicBezTo>
                    <a:cubicBezTo>
                      <a:pt x="1" y="3233"/>
                      <a:pt x="936" y="4168"/>
                      <a:pt x="2084" y="4168"/>
                    </a:cubicBezTo>
                    <a:cubicBezTo>
                      <a:pt x="3233" y="4168"/>
                      <a:pt x="4168" y="3233"/>
                      <a:pt x="4168" y="2085"/>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2"/>
              <p:cNvSpPr/>
              <p:nvPr/>
            </p:nvSpPr>
            <p:spPr>
              <a:xfrm>
                <a:off x="6463325" y="3072888"/>
                <a:ext cx="55400" cy="55400"/>
              </a:xfrm>
              <a:custGeom>
                <a:avLst/>
                <a:gdLst/>
                <a:ahLst/>
                <a:cxnLst/>
                <a:rect l="l" t="t" r="r" b="b"/>
                <a:pathLst>
                  <a:path w="2216" h="2216" extrusionOk="0">
                    <a:moveTo>
                      <a:pt x="1108" y="1"/>
                    </a:moveTo>
                    <a:cubicBezTo>
                      <a:pt x="497" y="1"/>
                      <a:pt x="1" y="497"/>
                      <a:pt x="1" y="1109"/>
                    </a:cubicBezTo>
                    <a:cubicBezTo>
                      <a:pt x="1" y="1721"/>
                      <a:pt x="497" y="2216"/>
                      <a:pt x="1108" y="2216"/>
                    </a:cubicBezTo>
                    <a:cubicBezTo>
                      <a:pt x="1719" y="2216"/>
                      <a:pt x="2216" y="1721"/>
                      <a:pt x="2216" y="1109"/>
                    </a:cubicBezTo>
                    <a:cubicBezTo>
                      <a:pt x="2216" y="497"/>
                      <a:pt x="1719"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2"/>
              <p:cNvSpPr/>
              <p:nvPr/>
            </p:nvSpPr>
            <p:spPr>
              <a:xfrm>
                <a:off x="6386250" y="3129113"/>
                <a:ext cx="222400" cy="173950"/>
              </a:xfrm>
              <a:custGeom>
                <a:avLst/>
                <a:gdLst/>
                <a:ahLst/>
                <a:cxnLst/>
                <a:rect l="l" t="t" r="r" b="b"/>
                <a:pathLst>
                  <a:path w="8896" h="6958" extrusionOk="0">
                    <a:moveTo>
                      <a:pt x="4449" y="0"/>
                    </a:moveTo>
                    <a:cubicBezTo>
                      <a:pt x="1992" y="0"/>
                      <a:pt x="1" y="1991"/>
                      <a:pt x="1" y="4447"/>
                    </a:cubicBezTo>
                    <a:cubicBezTo>
                      <a:pt x="1" y="6903"/>
                      <a:pt x="1109" y="6958"/>
                      <a:pt x="3565" y="6958"/>
                    </a:cubicBezTo>
                    <a:cubicBezTo>
                      <a:pt x="6021" y="6958"/>
                      <a:pt x="8895" y="6903"/>
                      <a:pt x="8895" y="4447"/>
                    </a:cubicBezTo>
                    <a:cubicBezTo>
                      <a:pt x="8895" y="1991"/>
                      <a:pt x="6905" y="0"/>
                      <a:pt x="4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2"/>
              <p:cNvSpPr/>
              <p:nvPr/>
            </p:nvSpPr>
            <p:spPr>
              <a:xfrm>
                <a:off x="6401675" y="3129088"/>
                <a:ext cx="207150" cy="112600"/>
              </a:xfrm>
              <a:custGeom>
                <a:avLst/>
                <a:gdLst/>
                <a:ahLst/>
                <a:cxnLst/>
                <a:rect l="l" t="t" r="r" b="b"/>
                <a:pathLst>
                  <a:path w="8286" h="4504" extrusionOk="0">
                    <a:moveTo>
                      <a:pt x="3828" y="1"/>
                    </a:moveTo>
                    <a:cubicBezTo>
                      <a:pt x="2320" y="1"/>
                      <a:pt x="987" y="753"/>
                      <a:pt x="184" y="1902"/>
                    </a:cubicBezTo>
                    <a:cubicBezTo>
                      <a:pt x="0" y="2163"/>
                      <a:pt x="216" y="2461"/>
                      <a:pt x="473" y="2461"/>
                    </a:cubicBezTo>
                    <a:cubicBezTo>
                      <a:pt x="546" y="2461"/>
                      <a:pt x="622" y="2437"/>
                      <a:pt x="694" y="2382"/>
                    </a:cubicBezTo>
                    <a:cubicBezTo>
                      <a:pt x="1447" y="1794"/>
                      <a:pt x="2392" y="1443"/>
                      <a:pt x="3422" y="1443"/>
                    </a:cubicBezTo>
                    <a:cubicBezTo>
                      <a:pt x="5307" y="1443"/>
                      <a:pt x="6916" y="2617"/>
                      <a:pt x="7562" y="4273"/>
                    </a:cubicBezTo>
                    <a:cubicBezTo>
                      <a:pt x="7624" y="4433"/>
                      <a:pt x="7756" y="4503"/>
                      <a:pt x="7889" y="4503"/>
                    </a:cubicBezTo>
                    <a:cubicBezTo>
                      <a:pt x="8087" y="4503"/>
                      <a:pt x="8286" y="4347"/>
                      <a:pt x="8259" y="4094"/>
                    </a:cubicBezTo>
                    <a:cubicBezTo>
                      <a:pt x="8257" y="4080"/>
                      <a:pt x="8255" y="4065"/>
                      <a:pt x="8254" y="4050"/>
                    </a:cubicBezTo>
                    <a:cubicBezTo>
                      <a:pt x="7997" y="1841"/>
                      <a:pt x="6179" y="64"/>
                      <a:pt x="3956" y="3"/>
                    </a:cubicBezTo>
                    <a:cubicBezTo>
                      <a:pt x="3913" y="2"/>
                      <a:pt x="3870" y="1"/>
                      <a:pt x="382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2"/>
              <p:cNvSpPr/>
              <p:nvPr/>
            </p:nvSpPr>
            <p:spPr>
              <a:xfrm>
                <a:off x="6151125" y="2947013"/>
                <a:ext cx="459650" cy="363525"/>
              </a:xfrm>
              <a:custGeom>
                <a:avLst/>
                <a:gdLst/>
                <a:ahLst/>
                <a:cxnLst/>
                <a:rect l="l" t="t" r="r" b="b"/>
                <a:pathLst>
                  <a:path w="18386" h="14541" extrusionOk="0">
                    <a:moveTo>
                      <a:pt x="7811" y="0"/>
                    </a:moveTo>
                    <a:cubicBezTo>
                      <a:pt x="7805" y="0"/>
                      <a:pt x="7799" y="1"/>
                      <a:pt x="7793" y="2"/>
                    </a:cubicBezTo>
                    <a:cubicBezTo>
                      <a:pt x="1" y="1672"/>
                      <a:pt x="63" y="7831"/>
                      <a:pt x="450" y="10399"/>
                    </a:cubicBezTo>
                    <a:cubicBezTo>
                      <a:pt x="699" y="12045"/>
                      <a:pt x="1481" y="13032"/>
                      <a:pt x="2982" y="13601"/>
                    </a:cubicBezTo>
                    <a:cubicBezTo>
                      <a:pt x="5021" y="14375"/>
                      <a:pt x="7207" y="14541"/>
                      <a:pt x="8707" y="14541"/>
                    </a:cubicBezTo>
                    <a:cubicBezTo>
                      <a:pt x="9823" y="14541"/>
                      <a:pt x="10559" y="14450"/>
                      <a:pt x="10571" y="14447"/>
                    </a:cubicBezTo>
                    <a:cubicBezTo>
                      <a:pt x="15756" y="14447"/>
                      <a:pt x="18385" y="13533"/>
                      <a:pt x="18385" y="11731"/>
                    </a:cubicBezTo>
                    <a:cubicBezTo>
                      <a:pt x="18385" y="9232"/>
                      <a:pt x="16352" y="7199"/>
                      <a:pt x="13861" y="7199"/>
                    </a:cubicBezTo>
                    <a:lnTo>
                      <a:pt x="13860" y="7199"/>
                    </a:lnTo>
                    <a:cubicBezTo>
                      <a:pt x="13857" y="7199"/>
                      <a:pt x="13808" y="7195"/>
                      <a:pt x="13723" y="7195"/>
                    </a:cubicBezTo>
                    <a:cubicBezTo>
                      <a:pt x="13229" y="7195"/>
                      <a:pt x="11500" y="7323"/>
                      <a:pt x="10262" y="8972"/>
                    </a:cubicBezTo>
                    <a:cubicBezTo>
                      <a:pt x="10234" y="9010"/>
                      <a:pt x="10242" y="9064"/>
                      <a:pt x="10278" y="9092"/>
                    </a:cubicBezTo>
                    <a:cubicBezTo>
                      <a:pt x="10294" y="9104"/>
                      <a:pt x="10312" y="9109"/>
                      <a:pt x="10330" y="9109"/>
                    </a:cubicBezTo>
                    <a:cubicBezTo>
                      <a:pt x="10357" y="9109"/>
                      <a:pt x="10382" y="9097"/>
                      <a:pt x="10398" y="9076"/>
                    </a:cubicBezTo>
                    <a:cubicBezTo>
                      <a:pt x="11590" y="7486"/>
                      <a:pt x="13253" y="7365"/>
                      <a:pt x="13725" y="7365"/>
                    </a:cubicBezTo>
                    <a:cubicBezTo>
                      <a:pt x="13804" y="7365"/>
                      <a:pt x="13850" y="7369"/>
                      <a:pt x="13854" y="7369"/>
                    </a:cubicBezTo>
                    <a:cubicBezTo>
                      <a:pt x="16258" y="7369"/>
                      <a:pt x="18215" y="9326"/>
                      <a:pt x="18215" y="11731"/>
                    </a:cubicBezTo>
                    <a:cubicBezTo>
                      <a:pt x="18215" y="12892"/>
                      <a:pt x="16888" y="14277"/>
                      <a:pt x="10559" y="14278"/>
                    </a:cubicBezTo>
                    <a:cubicBezTo>
                      <a:pt x="10542" y="14280"/>
                      <a:pt x="9813" y="14371"/>
                      <a:pt x="8709" y="14371"/>
                    </a:cubicBezTo>
                    <a:cubicBezTo>
                      <a:pt x="7223" y="14371"/>
                      <a:pt x="5059" y="14207"/>
                      <a:pt x="3043" y="13442"/>
                    </a:cubicBezTo>
                    <a:cubicBezTo>
                      <a:pt x="1605" y="12897"/>
                      <a:pt x="857" y="11951"/>
                      <a:pt x="619" y="10375"/>
                    </a:cubicBezTo>
                    <a:cubicBezTo>
                      <a:pt x="238" y="7852"/>
                      <a:pt x="178" y="1808"/>
                      <a:pt x="7830" y="169"/>
                    </a:cubicBezTo>
                    <a:cubicBezTo>
                      <a:pt x="7875" y="160"/>
                      <a:pt x="7904" y="114"/>
                      <a:pt x="7895" y="69"/>
                    </a:cubicBezTo>
                    <a:cubicBezTo>
                      <a:pt x="7886" y="27"/>
                      <a:pt x="7852" y="0"/>
                      <a:pt x="7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2"/>
              <p:cNvSpPr/>
              <p:nvPr/>
            </p:nvSpPr>
            <p:spPr>
              <a:xfrm>
                <a:off x="6469925" y="3210938"/>
                <a:ext cx="29950" cy="17775"/>
              </a:xfrm>
              <a:custGeom>
                <a:avLst/>
                <a:gdLst/>
                <a:ahLst/>
                <a:cxnLst/>
                <a:rect l="l" t="t" r="r" b="b"/>
                <a:pathLst>
                  <a:path w="1198" h="711" extrusionOk="0">
                    <a:moveTo>
                      <a:pt x="98" y="0"/>
                    </a:moveTo>
                    <a:cubicBezTo>
                      <a:pt x="67" y="0"/>
                      <a:pt x="38" y="17"/>
                      <a:pt x="24" y="46"/>
                    </a:cubicBezTo>
                    <a:cubicBezTo>
                      <a:pt x="1" y="87"/>
                      <a:pt x="16" y="138"/>
                      <a:pt x="59" y="161"/>
                    </a:cubicBezTo>
                    <a:lnTo>
                      <a:pt x="1061" y="700"/>
                    </a:lnTo>
                    <a:cubicBezTo>
                      <a:pt x="1073" y="708"/>
                      <a:pt x="1086" y="711"/>
                      <a:pt x="1100" y="711"/>
                    </a:cubicBezTo>
                    <a:cubicBezTo>
                      <a:pt x="1130" y="711"/>
                      <a:pt x="1161" y="694"/>
                      <a:pt x="1176" y="665"/>
                    </a:cubicBezTo>
                    <a:cubicBezTo>
                      <a:pt x="1197" y="624"/>
                      <a:pt x="1182" y="573"/>
                      <a:pt x="1141" y="550"/>
                    </a:cubicBezTo>
                    <a:lnTo>
                      <a:pt x="139" y="11"/>
                    </a:lnTo>
                    <a:cubicBezTo>
                      <a:pt x="126" y="4"/>
                      <a:pt x="112"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2"/>
              <p:cNvSpPr/>
              <p:nvPr/>
            </p:nvSpPr>
            <p:spPr>
              <a:xfrm>
                <a:off x="6566225" y="3195888"/>
                <a:ext cx="17300" cy="29900"/>
              </a:xfrm>
              <a:custGeom>
                <a:avLst/>
                <a:gdLst/>
                <a:ahLst/>
                <a:cxnLst/>
                <a:rect l="l" t="t" r="r" b="b"/>
                <a:pathLst>
                  <a:path w="692" h="1196" extrusionOk="0">
                    <a:moveTo>
                      <a:pt x="595" y="1"/>
                    </a:moveTo>
                    <a:cubicBezTo>
                      <a:pt x="564" y="1"/>
                      <a:pt x="532" y="18"/>
                      <a:pt x="518" y="48"/>
                    </a:cubicBezTo>
                    <a:lnTo>
                      <a:pt x="22" y="1073"/>
                    </a:lnTo>
                    <a:cubicBezTo>
                      <a:pt x="0" y="1115"/>
                      <a:pt x="19" y="1166"/>
                      <a:pt x="61" y="1187"/>
                    </a:cubicBezTo>
                    <a:cubicBezTo>
                      <a:pt x="73" y="1193"/>
                      <a:pt x="86" y="1196"/>
                      <a:pt x="99" y="1196"/>
                    </a:cubicBezTo>
                    <a:cubicBezTo>
                      <a:pt x="130" y="1196"/>
                      <a:pt x="160" y="1178"/>
                      <a:pt x="175" y="1147"/>
                    </a:cubicBezTo>
                    <a:lnTo>
                      <a:pt x="670" y="123"/>
                    </a:lnTo>
                    <a:cubicBezTo>
                      <a:pt x="691" y="80"/>
                      <a:pt x="673" y="30"/>
                      <a:pt x="631" y="9"/>
                    </a:cubicBezTo>
                    <a:cubicBezTo>
                      <a:pt x="619" y="3"/>
                      <a:pt x="607"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2"/>
              <p:cNvSpPr/>
              <p:nvPr/>
            </p:nvSpPr>
            <p:spPr>
              <a:xfrm>
                <a:off x="6383925" y="2941013"/>
                <a:ext cx="143075" cy="50150"/>
              </a:xfrm>
              <a:custGeom>
                <a:avLst/>
                <a:gdLst/>
                <a:ahLst/>
                <a:cxnLst/>
                <a:rect l="l" t="t" r="r" b="b"/>
                <a:pathLst>
                  <a:path w="5723" h="2006" extrusionOk="0">
                    <a:moveTo>
                      <a:pt x="92" y="0"/>
                    </a:moveTo>
                    <a:cubicBezTo>
                      <a:pt x="52" y="0"/>
                      <a:pt x="15" y="31"/>
                      <a:pt x="9" y="72"/>
                    </a:cubicBezTo>
                    <a:cubicBezTo>
                      <a:pt x="1" y="119"/>
                      <a:pt x="33" y="161"/>
                      <a:pt x="80" y="170"/>
                    </a:cubicBezTo>
                    <a:cubicBezTo>
                      <a:pt x="125" y="178"/>
                      <a:pt x="4797" y="964"/>
                      <a:pt x="5559" y="1971"/>
                    </a:cubicBezTo>
                    <a:cubicBezTo>
                      <a:pt x="5575" y="1994"/>
                      <a:pt x="5600" y="2006"/>
                      <a:pt x="5626" y="2006"/>
                    </a:cubicBezTo>
                    <a:cubicBezTo>
                      <a:pt x="5644" y="2006"/>
                      <a:pt x="5662" y="2000"/>
                      <a:pt x="5677" y="1988"/>
                    </a:cubicBezTo>
                    <a:cubicBezTo>
                      <a:pt x="5715" y="1959"/>
                      <a:pt x="5723" y="1906"/>
                      <a:pt x="5694" y="1868"/>
                    </a:cubicBezTo>
                    <a:cubicBezTo>
                      <a:pt x="4892" y="808"/>
                      <a:pt x="302" y="34"/>
                      <a:pt x="107" y="2"/>
                    </a:cubicBezTo>
                    <a:cubicBezTo>
                      <a:pt x="102" y="1"/>
                      <a:pt x="97" y="0"/>
                      <a:pt x="92"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2"/>
              <p:cNvSpPr/>
              <p:nvPr/>
            </p:nvSpPr>
            <p:spPr>
              <a:xfrm>
                <a:off x="6422075" y="2839038"/>
                <a:ext cx="70550" cy="88250"/>
              </a:xfrm>
              <a:custGeom>
                <a:avLst/>
                <a:gdLst/>
                <a:ahLst/>
                <a:cxnLst/>
                <a:rect l="l" t="t" r="r" b="b"/>
                <a:pathLst>
                  <a:path w="2822" h="3530" extrusionOk="0">
                    <a:moveTo>
                      <a:pt x="2736" y="1"/>
                    </a:moveTo>
                    <a:cubicBezTo>
                      <a:pt x="2731" y="1"/>
                      <a:pt x="2727" y="1"/>
                      <a:pt x="2723" y="2"/>
                    </a:cubicBezTo>
                    <a:cubicBezTo>
                      <a:pt x="524" y="245"/>
                      <a:pt x="13" y="3401"/>
                      <a:pt x="8" y="3433"/>
                    </a:cubicBezTo>
                    <a:cubicBezTo>
                      <a:pt x="1" y="3478"/>
                      <a:pt x="34" y="3522"/>
                      <a:pt x="80" y="3530"/>
                    </a:cubicBezTo>
                    <a:lnTo>
                      <a:pt x="93" y="3530"/>
                    </a:lnTo>
                    <a:cubicBezTo>
                      <a:pt x="134" y="3530"/>
                      <a:pt x="171" y="3499"/>
                      <a:pt x="177" y="3459"/>
                    </a:cubicBezTo>
                    <a:cubicBezTo>
                      <a:pt x="181" y="3428"/>
                      <a:pt x="673" y="401"/>
                      <a:pt x="2741" y="170"/>
                    </a:cubicBezTo>
                    <a:cubicBezTo>
                      <a:pt x="2788" y="166"/>
                      <a:pt x="2821" y="123"/>
                      <a:pt x="2817" y="76"/>
                    </a:cubicBezTo>
                    <a:cubicBezTo>
                      <a:pt x="2811" y="35"/>
                      <a:pt x="2779"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2"/>
              <p:cNvSpPr/>
              <p:nvPr/>
            </p:nvSpPr>
            <p:spPr>
              <a:xfrm>
                <a:off x="6340975" y="2821038"/>
                <a:ext cx="46625" cy="106300"/>
              </a:xfrm>
              <a:custGeom>
                <a:avLst/>
                <a:gdLst/>
                <a:ahLst/>
                <a:cxnLst/>
                <a:rect l="l" t="t" r="r" b="b"/>
                <a:pathLst>
                  <a:path w="1865" h="4252" extrusionOk="0">
                    <a:moveTo>
                      <a:pt x="99" y="1"/>
                    </a:moveTo>
                    <a:cubicBezTo>
                      <a:pt x="68" y="1"/>
                      <a:pt x="37" y="19"/>
                      <a:pt x="22" y="49"/>
                    </a:cubicBezTo>
                    <a:cubicBezTo>
                      <a:pt x="0" y="90"/>
                      <a:pt x="17" y="142"/>
                      <a:pt x="60" y="163"/>
                    </a:cubicBezTo>
                    <a:cubicBezTo>
                      <a:pt x="1440" y="852"/>
                      <a:pt x="1690" y="4139"/>
                      <a:pt x="1692" y="4171"/>
                    </a:cubicBezTo>
                    <a:cubicBezTo>
                      <a:pt x="1696" y="4216"/>
                      <a:pt x="1733" y="4251"/>
                      <a:pt x="1777" y="4251"/>
                    </a:cubicBezTo>
                    <a:cubicBezTo>
                      <a:pt x="1780" y="4251"/>
                      <a:pt x="1781" y="4250"/>
                      <a:pt x="1783" y="4250"/>
                    </a:cubicBezTo>
                    <a:cubicBezTo>
                      <a:pt x="1830" y="4247"/>
                      <a:pt x="1865" y="4206"/>
                      <a:pt x="1862" y="4159"/>
                    </a:cubicBezTo>
                    <a:cubicBezTo>
                      <a:pt x="1853" y="4021"/>
                      <a:pt x="1602" y="743"/>
                      <a:pt x="136" y="10"/>
                    </a:cubicBezTo>
                    <a:cubicBezTo>
                      <a:pt x="124" y="4"/>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2"/>
              <p:cNvSpPr/>
              <p:nvPr/>
            </p:nvSpPr>
            <p:spPr>
              <a:xfrm>
                <a:off x="6272000" y="2872063"/>
                <a:ext cx="70825" cy="52275"/>
              </a:xfrm>
              <a:custGeom>
                <a:avLst/>
                <a:gdLst/>
                <a:ahLst/>
                <a:cxnLst/>
                <a:rect l="l" t="t" r="r" b="b"/>
                <a:pathLst>
                  <a:path w="2833" h="2091" extrusionOk="0">
                    <a:moveTo>
                      <a:pt x="98" y="0"/>
                    </a:moveTo>
                    <a:cubicBezTo>
                      <a:pt x="63" y="0"/>
                      <a:pt x="28" y="23"/>
                      <a:pt x="16" y="58"/>
                    </a:cubicBezTo>
                    <a:cubicBezTo>
                      <a:pt x="1" y="103"/>
                      <a:pt x="25" y="150"/>
                      <a:pt x="71" y="165"/>
                    </a:cubicBezTo>
                    <a:cubicBezTo>
                      <a:pt x="1470" y="632"/>
                      <a:pt x="2659" y="2045"/>
                      <a:pt x="2671" y="2059"/>
                    </a:cubicBezTo>
                    <a:cubicBezTo>
                      <a:pt x="2688" y="2078"/>
                      <a:pt x="2712" y="2090"/>
                      <a:pt x="2737" y="2090"/>
                    </a:cubicBezTo>
                    <a:cubicBezTo>
                      <a:pt x="2756" y="2090"/>
                      <a:pt x="2775" y="2083"/>
                      <a:pt x="2791" y="2071"/>
                    </a:cubicBezTo>
                    <a:cubicBezTo>
                      <a:pt x="2828" y="2040"/>
                      <a:pt x="2832" y="1986"/>
                      <a:pt x="2802" y="1951"/>
                    </a:cubicBezTo>
                    <a:cubicBezTo>
                      <a:pt x="2752" y="1890"/>
                      <a:pt x="1571" y="486"/>
                      <a:pt x="124" y="5"/>
                    </a:cubicBezTo>
                    <a:cubicBezTo>
                      <a:pt x="115" y="1"/>
                      <a:pt x="106"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2"/>
              <p:cNvSpPr/>
              <p:nvPr/>
            </p:nvSpPr>
            <p:spPr>
              <a:xfrm>
                <a:off x="6270225" y="3201113"/>
                <a:ext cx="50400" cy="50375"/>
              </a:xfrm>
              <a:custGeom>
                <a:avLst/>
                <a:gdLst/>
                <a:ahLst/>
                <a:cxnLst/>
                <a:rect l="l" t="t" r="r" b="b"/>
                <a:pathLst>
                  <a:path w="2016" h="2015" extrusionOk="0">
                    <a:moveTo>
                      <a:pt x="1007" y="0"/>
                    </a:moveTo>
                    <a:cubicBezTo>
                      <a:pt x="451" y="0"/>
                      <a:pt x="1" y="451"/>
                      <a:pt x="1" y="1007"/>
                    </a:cubicBezTo>
                    <a:cubicBezTo>
                      <a:pt x="1" y="1564"/>
                      <a:pt x="451" y="2015"/>
                      <a:pt x="1007" y="2015"/>
                    </a:cubicBezTo>
                    <a:cubicBezTo>
                      <a:pt x="1564" y="2015"/>
                      <a:pt x="2015" y="1564"/>
                      <a:pt x="2015" y="1007"/>
                    </a:cubicBezTo>
                    <a:cubicBezTo>
                      <a:pt x="2015" y="451"/>
                      <a:pt x="1564" y="0"/>
                      <a:pt x="10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2"/>
              <p:cNvSpPr/>
              <p:nvPr/>
            </p:nvSpPr>
            <p:spPr>
              <a:xfrm>
                <a:off x="6598975" y="3126988"/>
                <a:ext cx="16450" cy="76275"/>
              </a:xfrm>
              <a:custGeom>
                <a:avLst/>
                <a:gdLst/>
                <a:ahLst/>
                <a:cxnLst/>
                <a:rect l="l" t="t" r="r" b="b"/>
                <a:pathLst>
                  <a:path w="658" h="3051" extrusionOk="0">
                    <a:moveTo>
                      <a:pt x="215" y="1"/>
                    </a:moveTo>
                    <a:cubicBezTo>
                      <a:pt x="206" y="1"/>
                      <a:pt x="197" y="2"/>
                      <a:pt x="187" y="5"/>
                    </a:cubicBezTo>
                    <a:cubicBezTo>
                      <a:pt x="143" y="18"/>
                      <a:pt x="119" y="67"/>
                      <a:pt x="134" y="113"/>
                    </a:cubicBezTo>
                    <a:cubicBezTo>
                      <a:pt x="137" y="122"/>
                      <a:pt x="479" y="1192"/>
                      <a:pt x="13" y="2942"/>
                    </a:cubicBezTo>
                    <a:cubicBezTo>
                      <a:pt x="1" y="2988"/>
                      <a:pt x="28" y="3033"/>
                      <a:pt x="74" y="3047"/>
                    </a:cubicBezTo>
                    <a:cubicBezTo>
                      <a:pt x="80" y="3049"/>
                      <a:pt x="87" y="3049"/>
                      <a:pt x="95" y="3049"/>
                    </a:cubicBezTo>
                    <a:lnTo>
                      <a:pt x="95" y="3050"/>
                    </a:lnTo>
                    <a:cubicBezTo>
                      <a:pt x="133" y="3050"/>
                      <a:pt x="166" y="3024"/>
                      <a:pt x="177" y="2986"/>
                    </a:cubicBezTo>
                    <a:cubicBezTo>
                      <a:pt x="658" y="1183"/>
                      <a:pt x="310" y="103"/>
                      <a:pt x="295" y="58"/>
                    </a:cubicBezTo>
                    <a:cubicBezTo>
                      <a:pt x="284" y="23"/>
                      <a:pt x="252" y="1"/>
                      <a:pt x="21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2"/>
              <p:cNvSpPr/>
              <p:nvPr/>
            </p:nvSpPr>
            <p:spPr>
              <a:xfrm>
                <a:off x="6323050" y="3246938"/>
                <a:ext cx="99900" cy="25000"/>
              </a:xfrm>
              <a:custGeom>
                <a:avLst/>
                <a:gdLst/>
                <a:ahLst/>
                <a:cxnLst/>
                <a:rect l="l" t="t" r="r" b="b"/>
                <a:pathLst>
                  <a:path w="3996" h="1000" extrusionOk="0">
                    <a:moveTo>
                      <a:pt x="93" y="0"/>
                    </a:moveTo>
                    <a:cubicBezTo>
                      <a:pt x="71" y="0"/>
                      <a:pt x="49" y="9"/>
                      <a:pt x="33" y="25"/>
                    </a:cubicBezTo>
                    <a:cubicBezTo>
                      <a:pt x="1" y="59"/>
                      <a:pt x="1" y="113"/>
                      <a:pt x="33" y="147"/>
                    </a:cubicBezTo>
                    <a:cubicBezTo>
                      <a:pt x="678" y="790"/>
                      <a:pt x="1350" y="1000"/>
                      <a:pt x="1953" y="1000"/>
                    </a:cubicBezTo>
                    <a:lnTo>
                      <a:pt x="1953" y="998"/>
                    </a:lnTo>
                    <a:cubicBezTo>
                      <a:pt x="3067" y="998"/>
                      <a:pt x="3942" y="285"/>
                      <a:pt x="3954" y="273"/>
                    </a:cubicBezTo>
                    <a:cubicBezTo>
                      <a:pt x="3990" y="242"/>
                      <a:pt x="3995" y="189"/>
                      <a:pt x="3966" y="153"/>
                    </a:cubicBezTo>
                    <a:cubicBezTo>
                      <a:pt x="3949" y="133"/>
                      <a:pt x="3925" y="122"/>
                      <a:pt x="3900" y="122"/>
                    </a:cubicBezTo>
                    <a:cubicBezTo>
                      <a:pt x="3881" y="122"/>
                      <a:pt x="3862" y="129"/>
                      <a:pt x="3846" y="142"/>
                    </a:cubicBezTo>
                    <a:cubicBezTo>
                      <a:pt x="3794" y="185"/>
                      <a:pt x="2992" y="838"/>
                      <a:pt x="1968" y="838"/>
                    </a:cubicBezTo>
                    <a:cubicBezTo>
                      <a:pt x="1402" y="838"/>
                      <a:pt x="767" y="638"/>
                      <a:pt x="154" y="25"/>
                    </a:cubicBezTo>
                    <a:cubicBezTo>
                      <a:pt x="137" y="9"/>
                      <a:pt x="115"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2"/>
              <p:cNvSpPr/>
              <p:nvPr/>
            </p:nvSpPr>
            <p:spPr>
              <a:xfrm>
                <a:off x="6142450" y="3363013"/>
                <a:ext cx="427400" cy="535425"/>
              </a:xfrm>
              <a:custGeom>
                <a:avLst/>
                <a:gdLst/>
                <a:ahLst/>
                <a:cxnLst/>
                <a:rect l="l" t="t" r="r" b="b"/>
                <a:pathLst>
                  <a:path w="17096" h="21417" extrusionOk="0">
                    <a:moveTo>
                      <a:pt x="8549" y="0"/>
                    </a:moveTo>
                    <a:cubicBezTo>
                      <a:pt x="3827" y="0"/>
                      <a:pt x="0" y="7793"/>
                      <a:pt x="0" y="12640"/>
                    </a:cubicBezTo>
                    <a:cubicBezTo>
                      <a:pt x="0" y="17486"/>
                      <a:pt x="3827" y="21417"/>
                      <a:pt x="8549" y="21417"/>
                    </a:cubicBezTo>
                    <a:cubicBezTo>
                      <a:pt x="13269" y="21417"/>
                      <a:pt x="17096" y="17486"/>
                      <a:pt x="17096" y="12640"/>
                    </a:cubicBezTo>
                    <a:cubicBezTo>
                      <a:pt x="17096" y="7793"/>
                      <a:pt x="13269" y="0"/>
                      <a:pt x="8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2"/>
              <p:cNvSpPr/>
              <p:nvPr/>
            </p:nvSpPr>
            <p:spPr>
              <a:xfrm>
                <a:off x="6140325" y="3373938"/>
                <a:ext cx="431650" cy="526625"/>
              </a:xfrm>
              <a:custGeom>
                <a:avLst/>
                <a:gdLst/>
                <a:ahLst/>
                <a:cxnLst/>
                <a:rect l="l" t="t" r="r" b="b"/>
                <a:pathLst>
                  <a:path w="17266" h="21065" extrusionOk="0">
                    <a:moveTo>
                      <a:pt x="10757" y="1"/>
                    </a:moveTo>
                    <a:cubicBezTo>
                      <a:pt x="10726" y="1"/>
                      <a:pt x="10695" y="19"/>
                      <a:pt x="10680" y="49"/>
                    </a:cubicBezTo>
                    <a:cubicBezTo>
                      <a:pt x="10659" y="90"/>
                      <a:pt x="10677" y="142"/>
                      <a:pt x="10720" y="163"/>
                    </a:cubicBezTo>
                    <a:cubicBezTo>
                      <a:pt x="14310" y="1938"/>
                      <a:pt x="17096" y="8092"/>
                      <a:pt x="17096" y="12203"/>
                    </a:cubicBezTo>
                    <a:cubicBezTo>
                      <a:pt x="17096" y="16995"/>
                      <a:pt x="13299" y="20893"/>
                      <a:pt x="8634" y="20893"/>
                    </a:cubicBezTo>
                    <a:cubicBezTo>
                      <a:pt x="3967" y="20893"/>
                      <a:pt x="170" y="16996"/>
                      <a:pt x="170" y="12203"/>
                    </a:cubicBezTo>
                    <a:cubicBezTo>
                      <a:pt x="170" y="8455"/>
                      <a:pt x="2520" y="2744"/>
                      <a:pt x="5893" y="538"/>
                    </a:cubicBezTo>
                    <a:cubicBezTo>
                      <a:pt x="5933" y="512"/>
                      <a:pt x="5944" y="461"/>
                      <a:pt x="5918" y="421"/>
                    </a:cubicBezTo>
                    <a:cubicBezTo>
                      <a:pt x="5901" y="396"/>
                      <a:pt x="5873" y="382"/>
                      <a:pt x="5845" y="382"/>
                    </a:cubicBezTo>
                    <a:cubicBezTo>
                      <a:pt x="5829" y="382"/>
                      <a:pt x="5813" y="387"/>
                      <a:pt x="5799" y="395"/>
                    </a:cubicBezTo>
                    <a:cubicBezTo>
                      <a:pt x="2382" y="2632"/>
                      <a:pt x="0" y="8413"/>
                      <a:pt x="0" y="12203"/>
                    </a:cubicBezTo>
                    <a:cubicBezTo>
                      <a:pt x="0" y="17089"/>
                      <a:pt x="3873" y="21065"/>
                      <a:pt x="8634" y="21065"/>
                    </a:cubicBezTo>
                    <a:cubicBezTo>
                      <a:pt x="13393" y="21065"/>
                      <a:pt x="17266" y="17089"/>
                      <a:pt x="17266" y="12203"/>
                    </a:cubicBezTo>
                    <a:cubicBezTo>
                      <a:pt x="17266" y="7957"/>
                      <a:pt x="14498"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2"/>
              <p:cNvSpPr/>
              <p:nvPr/>
            </p:nvSpPr>
            <p:spPr>
              <a:xfrm>
                <a:off x="6142450" y="3380763"/>
                <a:ext cx="427400" cy="517675"/>
              </a:xfrm>
              <a:custGeom>
                <a:avLst/>
                <a:gdLst/>
                <a:ahLst/>
                <a:cxnLst/>
                <a:rect l="l" t="t" r="r" b="b"/>
                <a:pathLst>
                  <a:path w="17096" h="20707" extrusionOk="0">
                    <a:moveTo>
                      <a:pt x="11034" y="1"/>
                    </a:moveTo>
                    <a:cubicBezTo>
                      <a:pt x="11034" y="1"/>
                      <a:pt x="10446" y="1738"/>
                      <a:pt x="8630" y="1738"/>
                    </a:cubicBezTo>
                    <a:cubicBezTo>
                      <a:pt x="7827" y="1738"/>
                      <a:pt x="6784" y="1398"/>
                      <a:pt x="5446" y="418"/>
                    </a:cubicBezTo>
                    <a:cubicBezTo>
                      <a:pt x="5310" y="517"/>
                      <a:pt x="5180" y="629"/>
                      <a:pt x="5048" y="739"/>
                    </a:cubicBezTo>
                    <a:cubicBezTo>
                      <a:pt x="5502" y="1849"/>
                      <a:pt x="5484" y="2987"/>
                      <a:pt x="4582" y="4010"/>
                    </a:cubicBezTo>
                    <a:cubicBezTo>
                      <a:pt x="3637" y="5081"/>
                      <a:pt x="2324" y="5735"/>
                      <a:pt x="1152" y="6546"/>
                    </a:cubicBezTo>
                    <a:cubicBezTo>
                      <a:pt x="422" y="8404"/>
                      <a:pt x="0" y="10327"/>
                      <a:pt x="0" y="11930"/>
                    </a:cubicBezTo>
                    <a:cubicBezTo>
                      <a:pt x="0" y="16776"/>
                      <a:pt x="3827" y="20707"/>
                      <a:pt x="8549" y="20707"/>
                    </a:cubicBezTo>
                    <a:cubicBezTo>
                      <a:pt x="13270" y="20707"/>
                      <a:pt x="17096" y="16776"/>
                      <a:pt x="17096" y="11930"/>
                    </a:cubicBezTo>
                    <a:cubicBezTo>
                      <a:pt x="17096" y="9670"/>
                      <a:pt x="16259" y="6773"/>
                      <a:pt x="14893" y="4322"/>
                    </a:cubicBezTo>
                    <a:cubicBezTo>
                      <a:pt x="13165" y="3681"/>
                      <a:pt x="11659" y="1911"/>
                      <a:pt x="11652" y="428"/>
                    </a:cubicBezTo>
                    <a:lnTo>
                      <a:pt x="11034" y="1"/>
                    </a:lnTo>
                    <a:close/>
                  </a:path>
                </a:pathLst>
              </a:custGeom>
              <a:solidFill>
                <a:srgbClr val="B2D8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2"/>
              <p:cNvSpPr/>
              <p:nvPr/>
            </p:nvSpPr>
            <p:spPr>
              <a:xfrm>
                <a:off x="6140325" y="3378638"/>
                <a:ext cx="431650" cy="521925"/>
              </a:xfrm>
              <a:custGeom>
                <a:avLst/>
                <a:gdLst/>
                <a:ahLst/>
                <a:cxnLst/>
                <a:rect l="l" t="t" r="r" b="b"/>
                <a:pathLst>
                  <a:path w="17266" h="20877" extrusionOk="0">
                    <a:moveTo>
                      <a:pt x="11158" y="217"/>
                    </a:moveTo>
                    <a:lnTo>
                      <a:pt x="11653" y="558"/>
                    </a:lnTo>
                    <a:cubicBezTo>
                      <a:pt x="11690" y="2035"/>
                      <a:pt x="13170" y="3813"/>
                      <a:pt x="14919" y="4475"/>
                    </a:cubicBezTo>
                    <a:cubicBezTo>
                      <a:pt x="16262" y="6896"/>
                      <a:pt x="17096" y="9782"/>
                      <a:pt x="17096" y="12015"/>
                    </a:cubicBezTo>
                    <a:cubicBezTo>
                      <a:pt x="17096" y="16808"/>
                      <a:pt x="13299" y="20705"/>
                      <a:pt x="8634" y="20705"/>
                    </a:cubicBezTo>
                    <a:cubicBezTo>
                      <a:pt x="3967" y="20705"/>
                      <a:pt x="172" y="16808"/>
                      <a:pt x="172" y="12015"/>
                    </a:cubicBezTo>
                    <a:cubicBezTo>
                      <a:pt x="172" y="10447"/>
                      <a:pt x="574" y="8556"/>
                      <a:pt x="1307" y="6685"/>
                    </a:cubicBezTo>
                    <a:cubicBezTo>
                      <a:pt x="1620" y="6470"/>
                      <a:pt x="1949" y="6260"/>
                      <a:pt x="2268" y="6060"/>
                    </a:cubicBezTo>
                    <a:cubicBezTo>
                      <a:pt x="3138" y="5507"/>
                      <a:pt x="4037" y="4938"/>
                      <a:pt x="4731" y="4152"/>
                    </a:cubicBezTo>
                    <a:cubicBezTo>
                      <a:pt x="5559" y="3212"/>
                      <a:pt x="5728" y="2101"/>
                      <a:pt x="5235" y="850"/>
                    </a:cubicBezTo>
                    <a:lnTo>
                      <a:pt x="5250" y="837"/>
                    </a:lnTo>
                    <a:cubicBezTo>
                      <a:pt x="5342" y="758"/>
                      <a:pt x="5435" y="681"/>
                      <a:pt x="5531" y="608"/>
                    </a:cubicBezTo>
                    <a:cubicBezTo>
                      <a:pt x="6725" y="1474"/>
                      <a:pt x="7791" y="1909"/>
                      <a:pt x="8712" y="1909"/>
                    </a:cubicBezTo>
                    <a:cubicBezTo>
                      <a:pt x="8989" y="1909"/>
                      <a:pt x="9253" y="1870"/>
                      <a:pt x="9504" y="1791"/>
                    </a:cubicBezTo>
                    <a:cubicBezTo>
                      <a:pt x="10556" y="1457"/>
                      <a:pt x="11026" y="531"/>
                      <a:pt x="11158" y="217"/>
                    </a:cubicBezTo>
                    <a:close/>
                    <a:moveTo>
                      <a:pt x="11119" y="0"/>
                    </a:moveTo>
                    <a:cubicBezTo>
                      <a:pt x="11110" y="0"/>
                      <a:pt x="11100" y="2"/>
                      <a:pt x="11091" y="6"/>
                    </a:cubicBezTo>
                    <a:cubicBezTo>
                      <a:pt x="11066" y="13"/>
                      <a:pt x="11046" y="33"/>
                      <a:pt x="11037" y="59"/>
                    </a:cubicBezTo>
                    <a:cubicBezTo>
                      <a:pt x="11034" y="71"/>
                      <a:pt x="10616" y="1261"/>
                      <a:pt x="9450" y="1628"/>
                    </a:cubicBezTo>
                    <a:cubicBezTo>
                      <a:pt x="9216" y="1702"/>
                      <a:pt x="8969" y="1739"/>
                      <a:pt x="8709" y="1739"/>
                    </a:cubicBezTo>
                    <a:cubicBezTo>
                      <a:pt x="7813" y="1739"/>
                      <a:pt x="6765" y="1302"/>
                      <a:pt x="5581" y="435"/>
                    </a:cubicBezTo>
                    <a:cubicBezTo>
                      <a:pt x="5565" y="424"/>
                      <a:pt x="5548" y="418"/>
                      <a:pt x="5530" y="418"/>
                    </a:cubicBezTo>
                    <a:cubicBezTo>
                      <a:pt x="5512" y="418"/>
                      <a:pt x="5494" y="424"/>
                      <a:pt x="5479" y="435"/>
                    </a:cubicBezTo>
                    <a:cubicBezTo>
                      <a:pt x="5365" y="519"/>
                      <a:pt x="5253" y="613"/>
                      <a:pt x="5140" y="707"/>
                    </a:cubicBezTo>
                    <a:lnTo>
                      <a:pt x="5078" y="758"/>
                    </a:lnTo>
                    <a:cubicBezTo>
                      <a:pt x="5049" y="781"/>
                      <a:pt x="5040" y="821"/>
                      <a:pt x="5054" y="856"/>
                    </a:cubicBezTo>
                    <a:cubicBezTo>
                      <a:pt x="5549" y="2067"/>
                      <a:pt x="5397" y="3137"/>
                      <a:pt x="4603" y="4038"/>
                    </a:cubicBezTo>
                    <a:cubicBezTo>
                      <a:pt x="3926" y="4807"/>
                      <a:pt x="3036" y="5371"/>
                      <a:pt x="2177" y="5916"/>
                    </a:cubicBezTo>
                    <a:cubicBezTo>
                      <a:pt x="1849" y="6122"/>
                      <a:pt x="1512" y="6338"/>
                      <a:pt x="1189" y="6561"/>
                    </a:cubicBezTo>
                    <a:cubicBezTo>
                      <a:pt x="1175" y="6570"/>
                      <a:pt x="1164" y="6584"/>
                      <a:pt x="1158" y="6599"/>
                    </a:cubicBezTo>
                    <a:cubicBezTo>
                      <a:pt x="411" y="8496"/>
                      <a:pt x="0" y="10420"/>
                      <a:pt x="0" y="12015"/>
                    </a:cubicBezTo>
                    <a:cubicBezTo>
                      <a:pt x="0" y="16900"/>
                      <a:pt x="3872" y="20876"/>
                      <a:pt x="8633" y="20877"/>
                    </a:cubicBezTo>
                    <a:lnTo>
                      <a:pt x="8633" y="20877"/>
                    </a:lnTo>
                    <a:cubicBezTo>
                      <a:pt x="13393" y="20876"/>
                      <a:pt x="17266" y="16900"/>
                      <a:pt x="17266" y="12015"/>
                    </a:cubicBezTo>
                    <a:cubicBezTo>
                      <a:pt x="17266" y="9747"/>
                      <a:pt x="16417" y="6816"/>
                      <a:pt x="15052" y="4366"/>
                    </a:cubicBezTo>
                    <a:cubicBezTo>
                      <a:pt x="15042" y="4347"/>
                      <a:pt x="15026" y="4334"/>
                      <a:pt x="15007" y="4328"/>
                    </a:cubicBezTo>
                    <a:cubicBezTo>
                      <a:pt x="13288" y="3688"/>
                      <a:pt x="11829" y="1943"/>
                      <a:pt x="11822" y="513"/>
                    </a:cubicBezTo>
                    <a:cubicBezTo>
                      <a:pt x="11822" y="485"/>
                      <a:pt x="11808" y="459"/>
                      <a:pt x="11785" y="443"/>
                    </a:cubicBezTo>
                    <a:lnTo>
                      <a:pt x="11166" y="16"/>
                    </a:lnTo>
                    <a:cubicBezTo>
                      <a:pt x="11152" y="6"/>
                      <a:pt x="11136" y="0"/>
                      <a:pt x="11119" y="0"/>
                    </a:cubicBezTo>
                    <a:close/>
                    <a:moveTo>
                      <a:pt x="8633" y="20877"/>
                    </a:moveTo>
                    <a:cubicBezTo>
                      <a:pt x="8633" y="20877"/>
                      <a:pt x="8632" y="20877"/>
                      <a:pt x="8632" y="20877"/>
                    </a:cubicBezTo>
                    <a:lnTo>
                      <a:pt x="8634" y="20877"/>
                    </a:lnTo>
                    <a:cubicBezTo>
                      <a:pt x="8633" y="20877"/>
                      <a:pt x="8633" y="20877"/>
                      <a:pt x="8633" y="208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2"/>
              <p:cNvSpPr/>
              <p:nvPr/>
            </p:nvSpPr>
            <p:spPr>
              <a:xfrm>
                <a:off x="6260500" y="3420813"/>
                <a:ext cx="200250" cy="62850"/>
              </a:xfrm>
              <a:custGeom>
                <a:avLst/>
                <a:gdLst/>
                <a:ahLst/>
                <a:cxnLst/>
                <a:rect l="l" t="t" r="r" b="b"/>
                <a:pathLst>
                  <a:path w="8010" h="2514" extrusionOk="0">
                    <a:moveTo>
                      <a:pt x="7212" y="1"/>
                    </a:moveTo>
                    <a:cubicBezTo>
                      <a:pt x="5562" y="921"/>
                      <a:pt x="3535" y="1111"/>
                      <a:pt x="1521" y="1111"/>
                    </a:cubicBezTo>
                    <a:cubicBezTo>
                      <a:pt x="1197" y="1111"/>
                      <a:pt x="873" y="1106"/>
                      <a:pt x="551" y="1098"/>
                    </a:cubicBezTo>
                    <a:cubicBezTo>
                      <a:pt x="464" y="1484"/>
                      <a:pt x="283" y="1862"/>
                      <a:pt x="1" y="2228"/>
                    </a:cubicBezTo>
                    <a:cubicBezTo>
                      <a:pt x="895" y="2354"/>
                      <a:pt x="1792" y="2460"/>
                      <a:pt x="2696" y="2501"/>
                    </a:cubicBezTo>
                    <a:cubicBezTo>
                      <a:pt x="2880" y="2509"/>
                      <a:pt x="3062" y="2514"/>
                      <a:pt x="3243" y="2514"/>
                    </a:cubicBezTo>
                    <a:cubicBezTo>
                      <a:pt x="5000" y="2514"/>
                      <a:pt x="6608" y="2107"/>
                      <a:pt x="8009" y="1204"/>
                    </a:cubicBezTo>
                    <a:cubicBezTo>
                      <a:pt x="7675" y="828"/>
                      <a:pt x="7400" y="418"/>
                      <a:pt x="7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2"/>
              <p:cNvSpPr/>
              <p:nvPr/>
            </p:nvSpPr>
            <p:spPr>
              <a:xfrm>
                <a:off x="6153375" y="3495388"/>
                <a:ext cx="398500" cy="145500"/>
              </a:xfrm>
              <a:custGeom>
                <a:avLst/>
                <a:gdLst/>
                <a:ahLst/>
                <a:cxnLst/>
                <a:rect l="l" t="t" r="r" b="b"/>
                <a:pathLst>
                  <a:path w="15940" h="5820" extrusionOk="0">
                    <a:moveTo>
                      <a:pt x="14593" y="1"/>
                    </a:moveTo>
                    <a:cubicBezTo>
                      <a:pt x="13814" y="678"/>
                      <a:pt x="13000" y="1309"/>
                      <a:pt x="12066" y="1785"/>
                    </a:cubicBezTo>
                    <a:cubicBezTo>
                      <a:pt x="10563" y="2551"/>
                      <a:pt x="8857" y="2805"/>
                      <a:pt x="7186" y="2856"/>
                    </a:cubicBezTo>
                    <a:cubicBezTo>
                      <a:pt x="6939" y="2864"/>
                      <a:pt x="6692" y="2868"/>
                      <a:pt x="6445" y="2868"/>
                    </a:cubicBezTo>
                    <a:cubicBezTo>
                      <a:pt x="4512" y="2868"/>
                      <a:pt x="2543" y="2627"/>
                      <a:pt x="644" y="2153"/>
                    </a:cubicBezTo>
                    <a:cubicBezTo>
                      <a:pt x="387" y="2829"/>
                      <a:pt x="170" y="3511"/>
                      <a:pt x="0" y="4180"/>
                    </a:cubicBezTo>
                    <a:cubicBezTo>
                      <a:pt x="2786" y="5065"/>
                      <a:pt x="5885" y="5820"/>
                      <a:pt x="8764" y="5820"/>
                    </a:cubicBezTo>
                    <a:cubicBezTo>
                      <a:pt x="11512" y="5820"/>
                      <a:pt x="14059" y="5132"/>
                      <a:pt x="15939" y="3213"/>
                    </a:cubicBezTo>
                    <a:cubicBezTo>
                      <a:pt x="15595" y="2125"/>
                      <a:pt x="15144" y="1028"/>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2"/>
              <p:cNvSpPr/>
              <p:nvPr/>
            </p:nvSpPr>
            <p:spPr>
              <a:xfrm>
                <a:off x="6143050" y="3688538"/>
                <a:ext cx="426575" cy="109850"/>
              </a:xfrm>
              <a:custGeom>
                <a:avLst/>
                <a:gdLst/>
                <a:ahLst/>
                <a:cxnLst/>
                <a:rect l="l" t="t" r="r" b="b"/>
                <a:pathLst>
                  <a:path w="17063" h="4394" extrusionOk="0">
                    <a:moveTo>
                      <a:pt x="17063" y="0"/>
                    </a:moveTo>
                    <a:lnTo>
                      <a:pt x="17063" y="0"/>
                    </a:lnTo>
                    <a:cubicBezTo>
                      <a:pt x="15497" y="851"/>
                      <a:pt x="13612" y="1265"/>
                      <a:pt x="11940" y="1411"/>
                    </a:cubicBezTo>
                    <a:cubicBezTo>
                      <a:pt x="11065" y="1486"/>
                      <a:pt x="10170" y="1522"/>
                      <a:pt x="9269" y="1522"/>
                    </a:cubicBezTo>
                    <a:cubicBezTo>
                      <a:pt x="7635" y="1522"/>
                      <a:pt x="5985" y="1405"/>
                      <a:pt x="4406" y="1203"/>
                    </a:cubicBezTo>
                    <a:cubicBezTo>
                      <a:pt x="2939" y="1015"/>
                      <a:pt x="1474" y="559"/>
                      <a:pt x="0" y="249"/>
                    </a:cubicBezTo>
                    <a:lnTo>
                      <a:pt x="0" y="249"/>
                    </a:lnTo>
                    <a:cubicBezTo>
                      <a:pt x="49" y="951"/>
                      <a:pt x="179" y="1629"/>
                      <a:pt x="378" y="2276"/>
                    </a:cubicBezTo>
                    <a:cubicBezTo>
                      <a:pt x="2728" y="3636"/>
                      <a:pt x="5473" y="4285"/>
                      <a:pt x="8204" y="4382"/>
                    </a:cubicBezTo>
                    <a:cubicBezTo>
                      <a:pt x="8425" y="4390"/>
                      <a:pt x="8647" y="4394"/>
                      <a:pt x="8868" y="4394"/>
                    </a:cubicBezTo>
                    <a:cubicBezTo>
                      <a:pt x="9949" y="4394"/>
                      <a:pt x="11034" y="4296"/>
                      <a:pt x="12089" y="4068"/>
                    </a:cubicBezTo>
                    <a:cubicBezTo>
                      <a:pt x="13257" y="3814"/>
                      <a:pt x="14366" y="3378"/>
                      <a:pt x="15522" y="3088"/>
                    </a:cubicBezTo>
                    <a:cubicBezTo>
                      <a:pt x="15813" y="3014"/>
                      <a:pt x="16121" y="2970"/>
                      <a:pt x="16437" y="2937"/>
                    </a:cubicBezTo>
                    <a:cubicBezTo>
                      <a:pt x="16801" y="2024"/>
                      <a:pt x="17020" y="1036"/>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2"/>
              <p:cNvSpPr/>
              <p:nvPr/>
            </p:nvSpPr>
            <p:spPr>
              <a:xfrm>
                <a:off x="6202025" y="3830663"/>
                <a:ext cx="264250" cy="67750"/>
              </a:xfrm>
              <a:custGeom>
                <a:avLst/>
                <a:gdLst/>
                <a:ahLst/>
                <a:cxnLst/>
                <a:rect l="l" t="t" r="r" b="b"/>
                <a:pathLst>
                  <a:path w="10570" h="2710" extrusionOk="0">
                    <a:moveTo>
                      <a:pt x="1" y="1"/>
                    </a:moveTo>
                    <a:lnTo>
                      <a:pt x="1" y="1"/>
                    </a:lnTo>
                    <a:cubicBezTo>
                      <a:pt x="1555" y="1668"/>
                      <a:pt x="3740" y="2709"/>
                      <a:pt x="6166" y="2709"/>
                    </a:cubicBezTo>
                    <a:cubicBezTo>
                      <a:pt x="7778" y="2709"/>
                      <a:pt x="9282" y="2246"/>
                      <a:pt x="10570" y="1449"/>
                    </a:cubicBezTo>
                    <a:lnTo>
                      <a:pt x="10570" y="1449"/>
                    </a:lnTo>
                    <a:cubicBezTo>
                      <a:pt x="10249" y="1454"/>
                      <a:pt x="9931" y="1457"/>
                      <a:pt x="9610" y="1457"/>
                    </a:cubicBezTo>
                    <a:cubicBezTo>
                      <a:pt x="9606" y="1457"/>
                      <a:pt x="9602" y="1457"/>
                      <a:pt x="9597" y="1457"/>
                    </a:cubicBezTo>
                    <a:cubicBezTo>
                      <a:pt x="6362" y="1457"/>
                      <a:pt x="3127" y="89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2"/>
              <p:cNvSpPr/>
              <p:nvPr/>
            </p:nvSpPr>
            <p:spPr>
              <a:xfrm>
                <a:off x="6258225" y="3418688"/>
                <a:ext cx="204675" cy="67125"/>
              </a:xfrm>
              <a:custGeom>
                <a:avLst/>
                <a:gdLst/>
                <a:ahLst/>
                <a:cxnLst/>
                <a:rect l="l" t="t" r="r" b="b"/>
                <a:pathLst>
                  <a:path w="8187" h="2685" extrusionOk="0">
                    <a:moveTo>
                      <a:pt x="7265" y="206"/>
                    </a:moveTo>
                    <a:cubicBezTo>
                      <a:pt x="7438" y="567"/>
                      <a:pt x="7675" y="925"/>
                      <a:pt x="7970" y="1270"/>
                    </a:cubicBezTo>
                    <a:cubicBezTo>
                      <a:pt x="6651" y="2098"/>
                      <a:pt x="5092" y="2513"/>
                      <a:pt x="3319" y="2513"/>
                    </a:cubicBezTo>
                    <a:cubicBezTo>
                      <a:pt x="3145" y="2513"/>
                      <a:pt x="2969" y="2509"/>
                      <a:pt x="2791" y="2501"/>
                    </a:cubicBezTo>
                    <a:cubicBezTo>
                      <a:pt x="1870" y="2458"/>
                      <a:pt x="960" y="2348"/>
                      <a:pt x="245" y="2249"/>
                    </a:cubicBezTo>
                    <a:cubicBezTo>
                      <a:pt x="468" y="1935"/>
                      <a:pt x="623" y="1607"/>
                      <a:pt x="708" y="1270"/>
                    </a:cubicBezTo>
                    <a:cubicBezTo>
                      <a:pt x="1000" y="1276"/>
                      <a:pt x="1293" y="1280"/>
                      <a:pt x="1586" y="1280"/>
                    </a:cubicBezTo>
                    <a:cubicBezTo>
                      <a:pt x="3602" y="1280"/>
                      <a:pt x="5620" y="1092"/>
                      <a:pt x="7265" y="206"/>
                    </a:cubicBezTo>
                    <a:close/>
                    <a:moveTo>
                      <a:pt x="7305" y="1"/>
                    </a:moveTo>
                    <a:cubicBezTo>
                      <a:pt x="7290" y="1"/>
                      <a:pt x="7276" y="5"/>
                      <a:pt x="7262" y="13"/>
                    </a:cubicBezTo>
                    <a:cubicBezTo>
                      <a:pt x="5640" y="917"/>
                      <a:pt x="3619" y="1111"/>
                      <a:pt x="1601" y="1111"/>
                    </a:cubicBezTo>
                    <a:cubicBezTo>
                      <a:pt x="1281" y="1111"/>
                      <a:pt x="961" y="1106"/>
                      <a:pt x="643" y="1098"/>
                    </a:cubicBezTo>
                    <a:cubicBezTo>
                      <a:pt x="642" y="1098"/>
                      <a:pt x="641" y="1098"/>
                      <a:pt x="640" y="1098"/>
                    </a:cubicBezTo>
                    <a:cubicBezTo>
                      <a:pt x="605" y="1098"/>
                      <a:pt x="567" y="1127"/>
                      <a:pt x="558" y="1165"/>
                    </a:cubicBezTo>
                    <a:cubicBezTo>
                      <a:pt x="473" y="1543"/>
                      <a:pt x="294" y="1912"/>
                      <a:pt x="24" y="2261"/>
                    </a:cubicBezTo>
                    <a:cubicBezTo>
                      <a:pt x="5" y="2285"/>
                      <a:pt x="1" y="2317"/>
                      <a:pt x="13" y="2346"/>
                    </a:cubicBezTo>
                    <a:cubicBezTo>
                      <a:pt x="24" y="2373"/>
                      <a:pt x="49" y="2393"/>
                      <a:pt x="80" y="2398"/>
                    </a:cubicBezTo>
                    <a:cubicBezTo>
                      <a:pt x="819" y="2501"/>
                      <a:pt x="1794" y="2625"/>
                      <a:pt x="2784" y="2671"/>
                    </a:cubicBezTo>
                    <a:cubicBezTo>
                      <a:pt x="2966" y="2680"/>
                      <a:pt x="3146" y="2685"/>
                      <a:pt x="3326" y="2685"/>
                    </a:cubicBezTo>
                    <a:cubicBezTo>
                      <a:pt x="5164" y="2685"/>
                      <a:pt x="6782" y="2240"/>
                      <a:pt x="8146" y="1361"/>
                    </a:cubicBezTo>
                    <a:cubicBezTo>
                      <a:pt x="8167" y="1347"/>
                      <a:pt x="8181" y="1326"/>
                      <a:pt x="8184" y="1302"/>
                    </a:cubicBezTo>
                    <a:cubicBezTo>
                      <a:pt x="8187" y="1276"/>
                      <a:pt x="8179" y="1252"/>
                      <a:pt x="8162" y="1233"/>
                    </a:cubicBezTo>
                    <a:cubicBezTo>
                      <a:pt x="7825" y="851"/>
                      <a:pt x="7563" y="453"/>
                      <a:pt x="7380" y="52"/>
                    </a:cubicBezTo>
                    <a:cubicBezTo>
                      <a:pt x="7371" y="29"/>
                      <a:pt x="7353" y="13"/>
                      <a:pt x="7330" y="5"/>
                    </a:cubicBezTo>
                    <a:cubicBezTo>
                      <a:pt x="7322" y="2"/>
                      <a:pt x="7313"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2"/>
              <p:cNvSpPr/>
              <p:nvPr/>
            </p:nvSpPr>
            <p:spPr>
              <a:xfrm>
                <a:off x="6151050" y="3493263"/>
                <a:ext cx="403100" cy="150100"/>
              </a:xfrm>
              <a:custGeom>
                <a:avLst/>
                <a:gdLst/>
                <a:ahLst/>
                <a:cxnLst/>
                <a:rect l="l" t="t" r="r" b="b"/>
                <a:pathLst>
                  <a:path w="16124" h="6004" extrusionOk="0">
                    <a:moveTo>
                      <a:pt x="14661" y="219"/>
                    </a:moveTo>
                    <a:cubicBezTo>
                      <a:pt x="15164" y="1173"/>
                      <a:pt x="15592" y="2200"/>
                      <a:pt x="15935" y="3275"/>
                    </a:cubicBezTo>
                    <a:cubicBezTo>
                      <a:pt x="14047" y="5178"/>
                      <a:pt x="11512" y="5834"/>
                      <a:pt x="8850" y="5834"/>
                    </a:cubicBezTo>
                    <a:cubicBezTo>
                      <a:pt x="5885" y="5834"/>
                      <a:pt x="2761" y="5020"/>
                      <a:pt x="197" y="4209"/>
                    </a:cubicBezTo>
                    <a:cubicBezTo>
                      <a:pt x="356" y="3590"/>
                      <a:pt x="556" y="2961"/>
                      <a:pt x="790" y="2339"/>
                    </a:cubicBezTo>
                    <a:cubicBezTo>
                      <a:pt x="2686" y="2805"/>
                      <a:pt x="4622" y="3039"/>
                      <a:pt x="6550" y="3039"/>
                    </a:cubicBezTo>
                    <a:cubicBezTo>
                      <a:pt x="6794" y="3039"/>
                      <a:pt x="7038" y="3035"/>
                      <a:pt x="7282" y="3028"/>
                    </a:cubicBezTo>
                    <a:cubicBezTo>
                      <a:pt x="9316" y="2963"/>
                      <a:pt x="10878" y="2618"/>
                      <a:pt x="12199" y="1945"/>
                    </a:cubicBezTo>
                    <a:cubicBezTo>
                      <a:pt x="13178" y="1446"/>
                      <a:pt x="14022" y="770"/>
                      <a:pt x="14661" y="219"/>
                    </a:cubicBezTo>
                    <a:close/>
                    <a:moveTo>
                      <a:pt x="14687" y="1"/>
                    </a:moveTo>
                    <a:cubicBezTo>
                      <a:pt x="14667" y="1"/>
                      <a:pt x="14647" y="8"/>
                      <a:pt x="14631" y="22"/>
                    </a:cubicBezTo>
                    <a:cubicBezTo>
                      <a:pt x="13990" y="578"/>
                      <a:pt x="13126" y="1282"/>
                      <a:pt x="12121" y="1794"/>
                    </a:cubicBezTo>
                    <a:cubicBezTo>
                      <a:pt x="10823" y="2456"/>
                      <a:pt x="9286" y="2793"/>
                      <a:pt x="7277" y="2858"/>
                    </a:cubicBezTo>
                    <a:cubicBezTo>
                      <a:pt x="7025" y="2866"/>
                      <a:pt x="6772" y="2870"/>
                      <a:pt x="6520" y="2870"/>
                    </a:cubicBezTo>
                    <a:cubicBezTo>
                      <a:pt x="4587" y="2870"/>
                      <a:pt x="2654" y="2629"/>
                      <a:pt x="758" y="2156"/>
                    </a:cubicBezTo>
                    <a:cubicBezTo>
                      <a:pt x="751" y="2155"/>
                      <a:pt x="744" y="2154"/>
                      <a:pt x="737" y="2154"/>
                    </a:cubicBezTo>
                    <a:cubicBezTo>
                      <a:pt x="701" y="2154"/>
                      <a:pt x="671" y="2175"/>
                      <a:pt x="658" y="2208"/>
                    </a:cubicBezTo>
                    <a:cubicBezTo>
                      <a:pt x="400" y="2885"/>
                      <a:pt x="181" y="3570"/>
                      <a:pt x="11" y="4244"/>
                    </a:cubicBezTo>
                    <a:cubicBezTo>
                      <a:pt x="1" y="4288"/>
                      <a:pt x="25" y="4333"/>
                      <a:pt x="67" y="4347"/>
                    </a:cubicBezTo>
                    <a:cubicBezTo>
                      <a:pt x="2660" y="5170"/>
                      <a:pt x="5833" y="6003"/>
                      <a:pt x="8851" y="6003"/>
                    </a:cubicBezTo>
                    <a:cubicBezTo>
                      <a:pt x="11570" y="6003"/>
                      <a:pt x="14163" y="5328"/>
                      <a:pt x="16093" y="3359"/>
                    </a:cubicBezTo>
                    <a:cubicBezTo>
                      <a:pt x="16116" y="3336"/>
                      <a:pt x="16123" y="3303"/>
                      <a:pt x="16113" y="3274"/>
                    </a:cubicBezTo>
                    <a:cubicBezTo>
                      <a:pt x="15753" y="2135"/>
                      <a:pt x="15299" y="1048"/>
                      <a:pt x="14761" y="46"/>
                    </a:cubicBezTo>
                    <a:cubicBezTo>
                      <a:pt x="14749" y="23"/>
                      <a:pt x="14727"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2"/>
              <p:cNvSpPr/>
              <p:nvPr/>
            </p:nvSpPr>
            <p:spPr>
              <a:xfrm>
                <a:off x="6140875" y="3686413"/>
                <a:ext cx="430925" cy="114100"/>
              </a:xfrm>
              <a:custGeom>
                <a:avLst/>
                <a:gdLst/>
                <a:ahLst/>
                <a:cxnLst/>
                <a:rect l="l" t="t" r="r" b="b"/>
                <a:pathLst>
                  <a:path w="17237" h="4564" extrusionOk="0">
                    <a:moveTo>
                      <a:pt x="17057" y="231"/>
                    </a:moveTo>
                    <a:lnTo>
                      <a:pt x="17057" y="231"/>
                    </a:lnTo>
                    <a:cubicBezTo>
                      <a:pt x="17002" y="1165"/>
                      <a:pt x="16803" y="2076"/>
                      <a:pt x="16465" y="2943"/>
                    </a:cubicBezTo>
                    <a:cubicBezTo>
                      <a:pt x="16120" y="2981"/>
                      <a:pt x="15839" y="3026"/>
                      <a:pt x="15589" y="3090"/>
                    </a:cubicBezTo>
                    <a:cubicBezTo>
                      <a:pt x="15073" y="3219"/>
                      <a:pt x="14560" y="3380"/>
                      <a:pt x="14063" y="3535"/>
                    </a:cubicBezTo>
                    <a:cubicBezTo>
                      <a:pt x="13444" y="3729"/>
                      <a:pt x="12805" y="3929"/>
                      <a:pt x="12158" y="4069"/>
                    </a:cubicBezTo>
                    <a:cubicBezTo>
                      <a:pt x="11162" y="4285"/>
                      <a:pt x="10085" y="4393"/>
                      <a:pt x="8945" y="4393"/>
                    </a:cubicBezTo>
                    <a:cubicBezTo>
                      <a:pt x="8730" y="4393"/>
                      <a:pt x="8513" y="4389"/>
                      <a:pt x="8294" y="4382"/>
                    </a:cubicBezTo>
                    <a:cubicBezTo>
                      <a:pt x="5401" y="4279"/>
                      <a:pt x="2720" y="3560"/>
                      <a:pt x="538" y="2305"/>
                    </a:cubicBezTo>
                    <a:cubicBezTo>
                      <a:pt x="353" y="1699"/>
                      <a:pt x="233" y="1074"/>
                      <a:pt x="181" y="441"/>
                    </a:cubicBezTo>
                    <a:lnTo>
                      <a:pt x="181" y="441"/>
                    </a:lnTo>
                    <a:cubicBezTo>
                      <a:pt x="667" y="545"/>
                      <a:pt x="1158" y="667"/>
                      <a:pt x="1633" y="784"/>
                    </a:cubicBezTo>
                    <a:cubicBezTo>
                      <a:pt x="2566" y="1013"/>
                      <a:pt x="3530" y="1250"/>
                      <a:pt x="4482" y="1373"/>
                    </a:cubicBezTo>
                    <a:cubicBezTo>
                      <a:pt x="6136" y="1584"/>
                      <a:pt x="7785" y="1692"/>
                      <a:pt x="9360" y="1692"/>
                    </a:cubicBezTo>
                    <a:cubicBezTo>
                      <a:pt x="10282" y="1692"/>
                      <a:pt x="11178" y="1655"/>
                      <a:pt x="12035" y="1581"/>
                    </a:cubicBezTo>
                    <a:cubicBezTo>
                      <a:pt x="13379" y="1464"/>
                      <a:pt x="15326" y="1134"/>
                      <a:pt x="17057" y="231"/>
                    </a:cubicBezTo>
                    <a:close/>
                    <a:moveTo>
                      <a:pt x="17150" y="0"/>
                    </a:moveTo>
                    <a:cubicBezTo>
                      <a:pt x="17136" y="0"/>
                      <a:pt x="17122" y="4"/>
                      <a:pt x="17109" y="11"/>
                    </a:cubicBezTo>
                    <a:cubicBezTo>
                      <a:pt x="15372" y="954"/>
                      <a:pt x="13382" y="1292"/>
                      <a:pt x="12020" y="1411"/>
                    </a:cubicBezTo>
                    <a:cubicBezTo>
                      <a:pt x="11168" y="1485"/>
                      <a:pt x="10277" y="1522"/>
                      <a:pt x="9359" y="1522"/>
                    </a:cubicBezTo>
                    <a:cubicBezTo>
                      <a:pt x="7792" y="1522"/>
                      <a:pt x="6150" y="1414"/>
                      <a:pt x="4504" y="1203"/>
                    </a:cubicBezTo>
                    <a:cubicBezTo>
                      <a:pt x="3562" y="1083"/>
                      <a:pt x="2603" y="846"/>
                      <a:pt x="1674" y="618"/>
                    </a:cubicBezTo>
                    <a:cubicBezTo>
                      <a:pt x="1161" y="492"/>
                      <a:pt x="629" y="362"/>
                      <a:pt x="106" y="251"/>
                    </a:cubicBezTo>
                    <a:cubicBezTo>
                      <a:pt x="100" y="250"/>
                      <a:pt x="94" y="249"/>
                      <a:pt x="88" y="249"/>
                    </a:cubicBezTo>
                    <a:cubicBezTo>
                      <a:pt x="68" y="249"/>
                      <a:pt x="48" y="257"/>
                      <a:pt x="33" y="271"/>
                    </a:cubicBezTo>
                    <a:cubicBezTo>
                      <a:pt x="11" y="287"/>
                      <a:pt x="1" y="313"/>
                      <a:pt x="4" y="341"/>
                    </a:cubicBezTo>
                    <a:cubicBezTo>
                      <a:pt x="51" y="1034"/>
                      <a:pt x="180" y="1724"/>
                      <a:pt x="385" y="2387"/>
                    </a:cubicBezTo>
                    <a:cubicBezTo>
                      <a:pt x="391" y="2407"/>
                      <a:pt x="405" y="2425"/>
                      <a:pt x="423" y="2436"/>
                    </a:cubicBezTo>
                    <a:cubicBezTo>
                      <a:pt x="2635" y="3715"/>
                      <a:pt x="5355" y="4447"/>
                      <a:pt x="8288" y="4552"/>
                    </a:cubicBezTo>
                    <a:cubicBezTo>
                      <a:pt x="8510" y="4559"/>
                      <a:pt x="8732" y="4564"/>
                      <a:pt x="8949" y="4564"/>
                    </a:cubicBezTo>
                    <a:cubicBezTo>
                      <a:pt x="10098" y="4564"/>
                      <a:pt x="11186" y="4455"/>
                      <a:pt x="12194" y="4236"/>
                    </a:cubicBezTo>
                    <a:cubicBezTo>
                      <a:pt x="12847" y="4095"/>
                      <a:pt x="13491" y="3893"/>
                      <a:pt x="14113" y="3699"/>
                    </a:cubicBezTo>
                    <a:cubicBezTo>
                      <a:pt x="14608" y="3544"/>
                      <a:pt x="15120" y="3383"/>
                      <a:pt x="15630" y="3255"/>
                    </a:cubicBezTo>
                    <a:cubicBezTo>
                      <a:pt x="15885" y="3192"/>
                      <a:pt x="16173" y="3144"/>
                      <a:pt x="16533" y="3107"/>
                    </a:cubicBezTo>
                    <a:cubicBezTo>
                      <a:pt x="16565" y="3104"/>
                      <a:pt x="16592" y="3084"/>
                      <a:pt x="16603" y="3053"/>
                    </a:cubicBezTo>
                    <a:cubicBezTo>
                      <a:pt x="16980" y="2109"/>
                      <a:pt x="17192" y="1112"/>
                      <a:pt x="17235" y="89"/>
                    </a:cubicBezTo>
                    <a:cubicBezTo>
                      <a:pt x="17236" y="58"/>
                      <a:pt x="17221" y="29"/>
                      <a:pt x="17195" y="13"/>
                    </a:cubicBezTo>
                    <a:cubicBezTo>
                      <a:pt x="17182" y="5"/>
                      <a:pt x="17166" y="0"/>
                      <a:pt x="17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2"/>
              <p:cNvSpPr/>
              <p:nvPr/>
            </p:nvSpPr>
            <p:spPr>
              <a:xfrm>
                <a:off x="6199675" y="3828563"/>
                <a:ext cx="268925" cy="72000"/>
              </a:xfrm>
              <a:custGeom>
                <a:avLst/>
                <a:gdLst/>
                <a:ahLst/>
                <a:cxnLst/>
                <a:rect l="l" t="t" r="r" b="b"/>
                <a:pathLst>
                  <a:path w="10757" h="2880" extrusionOk="0">
                    <a:moveTo>
                      <a:pt x="374" y="252"/>
                    </a:moveTo>
                    <a:lnTo>
                      <a:pt x="374" y="252"/>
                    </a:lnTo>
                    <a:cubicBezTo>
                      <a:pt x="3661" y="1164"/>
                      <a:pt x="6791" y="1626"/>
                      <a:pt x="9685" y="1626"/>
                    </a:cubicBezTo>
                    <a:lnTo>
                      <a:pt x="9704" y="1626"/>
                    </a:lnTo>
                    <a:cubicBezTo>
                      <a:pt x="9918" y="1626"/>
                      <a:pt x="10132" y="1624"/>
                      <a:pt x="10346" y="1623"/>
                    </a:cubicBezTo>
                    <a:lnTo>
                      <a:pt x="10346" y="1623"/>
                    </a:lnTo>
                    <a:cubicBezTo>
                      <a:pt x="9096" y="2335"/>
                      <a:pt x="7690" y="2708"/>
                      <a:pt x="6260" y="2708"/>
                    </a:cubicBezTo>
                    <a:cubicBezTo>
                      <a:pt x="4040" y="2708"/>
                      <a:pt x="1962" y="1838"/>
                      <a:pt x="374" y="252"/>
                    </a:cubicBezTo>
                    <a:close/>
                    <a:moveTo>
                      <a:pt x="96" y="0"/>
                    </a:moveTo>
                    <a:cubicBezTo>
                      <a:pt x="66" y="0"/>
                      <a:pt x="38" y="15"/>
                      <a:pt x="22" y="41"/>
                    </a:cubicBezTo>
                    <a:cubicBezTo>
                      <a:pt x="0" y="74"/>
                      <a:pt x="5" y="115"/>
                      <a:pt x="32" y="144"/>
                    </a:cubicBezTo>
                    <a:cubicBezTo>
                      <a:pt x="1676" y="1908"/>
                      <a:pt x="3888" y="2880"/>
                      <a:pt x="6260" y="2880"/>
                    </a:cubicBezTo>
                    <a:cubicBezTo>
                      <a:pt x="7825" y="2880"/>
                      <a:pt x="9364" y="2439"/>
                      <a:pt x="10708" y="1606"/>
                    </a:cubicBezTo>
                    <a:cubicBezTo>
                      <a:pt x="10741" y="1586"/>
                      <a:pt x="10756" y="1547"/>
                      <a:pt x="10746" y="1510"/>
                    </a:cubicBezTo>
                    <a:cubicBezTo>
                      <a:pt x="10734" y="1474"/>
                      <a:pt x="10696" y="1454"/>
                      <a:pt x="10662" y="1450"/>
                    </a:cubicBezTo>
                    <a:cubicBezTo>
                      <a:pt x="10343" y="1453"/>
                      <a:pt x="10025" y="1456"/>
                      <a:pt x="9704" y="1456"/>
                    </a:cubicBezTo>
                    <a:lnTo>
                      <a:pt x="9685" y="1456"/>
                    </a:lnTo>
                    <a:cubicBezTo>
                      <a:pt x="6718" y="1456"/>
                      <a:pt x="3500" y="967"/>
                      <a:pt x="117" y="3"/>
                    </a:cubicBezTo>
                    <a:cubicBezTo>
                      <a:pt x="110" y="1"/>
                      <a:pt x="103"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2"/>
              <p:cNvSpPr/>
              <p:nvPr/>
            </p:nvSpPr>
            <p:spPr>
              <a:xfrm>
                <a:off x="6142450" y="3391213"/>
                <a:ext cx="318100" cy="507225"/>
              </a:xfrm>
              <a:custGeom>
                <a:avLst/>
                <a:gdLst/>
                <a:ahLst/>
                <a:cxnLst/>
                <a:rect l="l" t="t" r="r" b="b"/>
                <a:pathLst>
                  <a:path w="12724" h="20289" extrusionOk="0">
                    <a:moveTo>
                      <a:pt x="5446" y="0"/>
                    </a:moveTo>
                    <a:cubicBezTo>
                      <a:pt x="5310" y="99"/>
                      <a:pt x="5180" y="211"/>
                      <a:pt x="5048" y="321"/>
                    </a:cubicBezTo>
                    <a:cubicBezTo>
                      <a:pt x="5502" y="1431"/>
                      <a:pt x="5482" y="2569"/>
                      <a:pt x="4582" y="3592"/>
                    </a:cubicBezTo>
                    <a:cubicBezTo>
                      <a:pt x="3637" y="4663"/>
                      <a:pt x="2323" y="5317"/>
                      <a:pt x="1152" y="6128"/>
                    </a:cubicBezTo>
                    <a:cubicBezTo>
                      <a:pt x="421" y="7986"/>
                      <a:pt x="0" y="9909"/>
                      <a:pt x="0" y="11512"/>
                    </a:cubicBezTo>
                    <a:cubicBezTo>
                      <a:pt x="0" y="16358"/>
                      <a:pt x="3827" y="20289"/>
                      <a:pt x="8549" y="20289"/>
                    </a:cubicBezTo>
                    <a:cubicBezTo>
                      <a:pt x="10065" y="20289"/>
                      <a:pt x="11489" y="19880"/>
                      <a:pt x="12723" y="19168"/>
                    </a:cubicBezTo>
                    <a:lnTo>
                      <a:pt x="12723" y="19168"/>
                    </a:lnTo>
                    <a:cubicBezTo>
                      <a:pt x="12262" y="19244"/>
                      <a:pt x="11793" y="19288"/>
                      <a:pt x="11313" y="19293"/>
                    </a:cubicBezTo>
                    <a:lnTo>
                      <a:pt x="11315" y="19293"/>
                    </a:lnTo>
                    <a:cubicBezTo>
                      <a:pt x="11288" y="19293"/>
                      <a:pt x="11262" y="19293"/>
                      <a:pt x="11236" y="19293"/>
                    </a:cubicBezTo>
                    <a:cubicBezTo>
                      <a:pt x="7006" y="19293"/>
                      <a:pt x="2979" y="16017"/>
                      <a:pt x="2610" y="11737"/>
                    </a:cubicBezTo>
                    <a:cubicBezTo>
                      <a:pt x="2435" y="9710"/>
                      <a:pt x="2793" y="7287"/>
                      <a:pt x="4137" y="5690"/>
                    </a:cubicBezTo>
                    <a:cubicBezTo>
                      <a:pt x="4790" y="4915"/>
                      <a:pt x="5578" y="4277"/>
                      <a:pt x="6159" y="3439"/>
                    </a:cubicBezTo>
                    <a:cubicBezTo>
                      <a:pt x="6744" y="2595"/>
                      <a:pt x="6768" y="1702"/>
                      <a:pt x="6689" y="776"/>
                    </a:cubicBezTo>
                    <a:cubicBezTo>
                      <a:pt x="6305" y="580"/>
                      <a:pt x="5892" y="327"/>
                      <a:pt x="5446"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2"/>
              <p:cNvSpPr/>
              <p:nvPr/>
            </p:nvSpPr>
            <p:spPr>
              <a:xfrm>
                <a:off x="6153450" y="3841788"/>
                <a:ext cx="181775" cy="341425"/>
              </a:xfrm>
              <a:custGeom>
                <a:avLst/>
                <a:gdLst/>
                <a:ahLst/>
                <a:cxnLst/>
                <a:rect l="l" t="t" r="r" b="b"/>
                <a:pathLst>
                  <a:path w="7271" h="13657" extrusionOk="0">
                    <a:moveTo>
                      <a:pt x="3381" y="0"/>
                    </a:moveTo>
                    <a:cubicBezTo>
                      <a:pt x="3003" y="0"/>
                      <a:pt x="2650" y="252"/>
                      <a:pt x="2546" y="643"/>
                    </a:cubicBezTo>
                    <a:lnTo>
                      <a:pt x="182" y="10972"/>
                    </a:lnTo>
                    <a:cubicBezTo>
                      <a:pt x="0" y="11660"/>
                      <a:pt x="261" y="12392"/>
                      <a:pt x="846" y="12797"/>
                    </a:cubicBezTo>
                    <a:cubicBezTo>
                      <a:pt x="1463" y="13225"/>
                      <a:pt x="2379" y="13657"/>
                      <a:pt x="3563" y="13657"/>
                    </a:cubicBezTo>
                    <a:cubicBezTo>
                      <a:pt x="4364" y="13657"/>
                      <a:pt x="5288" y="13459"/>
                      <a:pt x="6325" y="12929"/>
                    </a:cubicBezTo>
                    <a:cubicBezTo>
                      <a:pt x="6924" y="12624"/>
                      <a:pt x="7271" y="11976"/>
                      <a:pt x="7221" y="11303"/>
                    </a:cubicBezTo>
                    <a:lnTo>
                      <a:pt x="6619" y="1791"/>
                    </a:lnTo>
                    <a:cubicBezTo>
                      <a:pt x="6595" y="1466"/>
                      <a:pt x="6390" y="1182"/>
                      <a:pt x="6090" y="1057"/>
                    </a:cubicBezTo>
                    <a:lnTo>
                      <a:pt x="3714" y="67"/>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2"/>
              <p:cNvSpPr/>
              <p:nvPr/>
            </p:nvSpPr>
            <p:spPr>
              <a:xfrm>
                <a:off x="6155200" y="3863038"/>
                <a:ext cx="180025" cy="320175"/>
              </a:xfrm>
              <a:custGeom>
                <a:avLst/>
                <a:gdLst/>
                <a:ahLst/>
                <a:cxnLst/>
                <a:rect l="l" t="t" r="r" b="b"/>
                <a:pathLst>
                  <a:path w="7201" h="12807" extrusionOk="0">
                    <a:moveTo>
                      <a:pt x="5523" y="1"/>
                    </a:moveTo>
                    <a:lnTo>
                      <a:pt x="6071" y="8654"/>
                    </a:lnTo>
                    <a:cubicBezTo>
                      <a:pt x="6121" y="9325"/>
                      <a:pt x="5775" y="9973"/>
                      <a:pt x="5175" y="10280"/>
                    </a:cubicBezTo>
                    <a:cubicBezTo>
                      <a:pt x="4138" y="10810"/>
                      <a:pt x="3215" y="11008"/>
                      <a:pt x="2415" y="11008"/>
                    </a:cubicBezTo>
                    <a:cubicBezTo>
                      <a:pt x="1447" y="11008"/>
                      <a:pt x="659" y="10719"/>
                      <a:pt x="65" y="10379"/>
                    </a:cubicBezTo>
                    <a:lnTo>
                      <a:pt x="65" y="10379"/>
                    </a:lnTo>
                    <a:cubicBezTo>
                      <a:pt x="0" y="10986"/>
                      <a:pt x="264" y="11592"/>
                      <a:pt x="776" y="11947"/>
                    </a:cubicBezTo>
                    <a:cubicBezTo>
                      <a:pt x="1393" y="12375"/>
                      <a:pt x="2309" y="12807"/>
                      <a:pt x="3493" y="12807"/>
                    </a:cubicBezTo>
                    <a:cubicBezTo>
                      <a:pt x="4294" y="12807"/>
                      <a:pt x="5218" y="12609"/>
                      <a:pt x="6255" y="12079"/>
                    </a:cubicBezTo>
                    <a:cubicBezTo>
                      <a:pt x="6854" y="11774"/>
                      <a:pt x="7201" y="11126"/>
                      <a:pt x="7151" y="10453"/>
                    </a:cubicBezTo>
                    <a:lnTo>
                      <a:pt x="6549" y="941"/>
                    </a:lnTo>
                    <a:cubicBezTo>
                      <a:pt x="6525" y="616"/>
                      <a:pt x="6320" y="332"/>
                      <a:pt x="6020" y="207"/>
                    </a:cubicBezTo>
                    <a:lnTo>
                      <a:pt x="552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2"/>
              <p:cNvSpPr/>
              <p:nvPr/>
            </p:nvSpPr>
            <p:spPr>
              <a:xfrm>
                <a:off x="6362375" y="3841788"/>
                <a:ext cx="181825" cy="341425"/>
              </a:xfrm>
              <a:custGeom>
                <a:avLst/>
                <a:gdLst/>
                <a:ahLst/>
                <a:cxnLst/>
                <a:rect l="l" t="t" r="r" b="b"/>
                <a:pathLst>
                  <a:path w="7273" h="13657" extrusionOk="0">
                    <a:moveTo>
                      <a:pt x="3891" y="0"/>
                    </a:moveTo>
                    <a:cubicBezTo>
                      <a:pt x="3780" y="0"/>
                      <a:pt x="3667" y="22"/>
                      <a:pt x="3558" y="67"/>
                    </a:cubicBezTo>
                    <a:lnTo>
                      <a:pt x="1182" y="1057"/>
                    </a:lnTo>
                    <a:cubicBezTo>
                      <a:pt x="881" y="1182"/>
                      <a:pt x="678" y="1466"/>
                      <a:pt x="653" y="1791"/>
                    </a:cubicBezTo>
                    <a:lnTo>
                      <a:pt x="51" y="11303"/>
                    </a:lnTo>
                    <a:cubicBezTo>
                      <a:pt x="1" y="11976"/>
                      <a:pt x="347" y="12624"/>
                      <a:pt x="946" y="12929"/>
                    </a:cubicBezTo>
                    <a:cubicBezTo>
                      <a:pt x="1983" y="13459"/>
                      <a:pt x="2907" y="13657"/>
                      <a:pt x="3708" y="13657"/>
                    </a:cubicBezTo>
                    <a:cubicBezTo>
                      <a:pt x="4892" y="13657"/>
                      <a:pt x="5808" y="13225"/>
                      <a:pt x="6425" y="12797"/>
                    </a:cubicBezTo>
                    <a:cubicBezTo>
                      <a:pt x="7010" y="12392"/>
                      <a:pt x="7272" y="11660"/>
                      <a:pt x="7089"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2"/>
              <p:cNvSpPr/>
              <p:nvPr/>
            </p:nvSpPr>
            <p:spPr>
              <a:xfrm>
                <a:off x="6362375" y="3859338"/>
                <a:ext cx="180350" cy="323875"/>
              </a:xfrm>
              <a:custGeom>
                <a:avLst/>
                <a:gdLst/>
                <a:ahLst/>
                <a:cxnLst/>
                <a:rect l="l" t="t" r="r" b="b"/>
                <a:pathLst>
                  <a:path w="7214" h="12955" extrusionOk="0">
                    <a:moveTo>
                      <a:pt x="2032" y="0"/>
                    </a:moveTo>
                    <a:lnTo>
                      <a:pt x="1182" y="355"/>
                    </a:lnTo>
                    <a:cubicBezTo>
                      <a:pt x="881" y="480"/>
                      <a:pt x="678" y="764"/>
                      <a:pt x="653" y="1089"/>
                    </a:cubicBezTo>
                    <a:lnTo>
                      <a:pt x="51" y="10601"/>
                    </a:lnTo>
                    <a:cubicBezTo>
                      <a:pt x="1" y="11272"/>
                      <a:pt x="347" y="11920"/>
                      <a:pt x="946" y="12227"/>
                    </a:cubicBezTo>
                    <a:cubicBezTo>
                      <a:pt x="1983" y="12757"/>
                      <a:pt x="2907" y="12955"/>
                      <a:pt x="3708" y="12955"/>
                    </a:cubicBezTo>
                    <a:cubicBezTo>
                      <a:pt x="4892" y="12955"/>
                      <a:pt x="5808" y="12523"/>
                      <a:pt x="6425" y="12095"/>
                    </a:cubicBezTo>
                    <a:cubicBezTo>
                      <a:pt x="6952" y="11731"/>
                      <a:pt x="7213" y="11101"/>
                      <a:pt x="7127" y="10477"/>
                    </a:cubicBezTo>
                    <a:lnTo>
                      <a:pt x="7127" y="10477"/>
                    </a:lnTo>
                    <a:cubicBezTo>
                      <a:pt x="6588" y="10727"/>
                      <a:pt x="5924" y="10915"/>
                      <a:pt x="5143" y="10915"/>
                    </a:cubicBezTo>
                    <a:cubicBezTo>
                      <a:pt x="4344" y="10915"/>
                      <a:pt x="3421" y="10718"/>
                      <a:pt x="2386" y="10188"/>
                    </a:cubicBezTo>
                    <a:cubicBezTo>
                      <a:pt x="1787" y="9882"/>
                      <a:pt x="1440" y="9233"/>
                      <a:pt x="1490" y="8562"/>
                    </a:cubicBezTo>
                    <a:lnTo>
                      <a:pt x="2032" y="0"/>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2"/>
              <p:cNvSpPr/>
              <p:nvPr/>
            </p:nvSpPr>
            <p:spPr>
              <a:xfrm>
                <a:off x="6160125" y="3839638"/>
                <a:ext cx="186325" cy="345850"/>
              </a:xfrm>
              <a:custGeom>
                <a:avLst/>
                <a:gdLst/>
                <a:ahLst/>
                <a:cxnLst/>
                <a:rect l="l" t="t" r="r" b="b"/>
                <a:pathLst>
                  <a:path w="7453" h="13834" extrusionOk="0">
                    <a:moveTo>
                      <a:pt x="3475" y="172"/>
                    </a:moveTo>
                    <a:cubicBezTo>
                      <a:pt x="3577" y="172"/>
                      <a:pt x="3679" y="192"/>
                      <a:pt x="3775" y="231"/>
                    </a:cubicBezTo>
                    <a:lnTo>
                      <a:pt x="6150" y="1222"/>
                    </a:lnTo>
                    <a:cubicBezTo>
                      <a:pt x="6422" y="1335"/>
                      <a:pt x="6604" y="1588"/>
                      <a:pt x="6627" y="1883"/>
                    </a:cubicBezTo>
                    <a:lnTo>
                      <a:pt x="7230" y="11397"/>
                    </a:lnTo>
                    <a:cubicBezTo>
                      <a:pt x="7278" y="12045"/>
                      <a:pt x="6944" y="12651"/>
                      <a:pt x="6380" y="12939"/>
                    </a:cubicBezTo>
                    <a:cubicBezTo>
                      <a:pt x="5357" y="13462"/>
                      <a:pt x="4446" y="13661"/>
                      <a:pt x="3652" y="13661"/>
                    </a:cubicBezTo>
                    <a:cubicBezTo>
                      <a:pt x="2522" y="13661"/>
                      <a:pt x="1629" y="13258"/>
                      <a:pt x="989" y="12813"/>
                    </a:cubicBezTo>
                    <a:cubicBezTo>
                      <a:pt x="438" y="12432"/>
                      <a:pt x="184" y="11735"/>
                      <a:pt x="359" y="11078"/>
                    </a:cubicBezTo>
                    <a:lnTo>
                      <a:pt x="2721" y="749"/>
                    </a:lnTo>
                    <a:lnTo>
                      <a:pt x="2723" y="749"/>
                    </a:lnTo>
                    <a:cubicBezTo>
                      <a:pt x="2780" y="531"/>
                      <a:pt x="2929" y="351"/>
                      <a:pt x="3131" y="252"/>
                    </a:cubicBezTo>
                    <a:cubicBezTo>
                      <a:pt x="3238" y="198"/>
                      <a:pt x="3357" y="172"/>
                      <a:pt x="3475" y="172"/>
                    </a:cubicBezTo>
                    <a:close/>
                    <a:moveTo>
                      <a:pt x="3475" y="1"/>
                    </a:moveTo>
                    <a:cubicBezTo>
                      <a:pt x="3331" y="1"/>
                      <a:pt x="3187" y="34"/>
                      <a:pt x="3055" y="99"/>
                    </a:cubicBezTo>
                    <a:cubicBezTo>
                      <a:pt x="2809" y="220"/>
                      <a:pt x="2627" y="442"/>
                      <a:pt x="2557" y="706"/>
                    </a:cubicBezTo>
                    <a:cubicBezTo>
                      <a:pt x="2557" y="708"/>
                      <a:pt x="2557" y="709"/>
                      <a:pt x="2556" y="709"/>
                    </a:cubicBezTo>
                    <a:lnTo>
                      <a:pt x="193" y="11037"/>
                    </a:lnTo>
                    <a:cubicBezTo>
                      <a:pt x="0" y="11761"/>
                      <a:pt x="281" y="12531"/>
                      <a:pt x="892" y="12954"/>
                    </a:cubicBezTo>
                    <a:cubicBezTo>
                      <a:pt x="1557" y="13414"/>
                      <a:pt x="2481" y="13833"/>
                      <a:pt x="3652" y="13833"/>
                    </a:cubicBezTo>
                    <a:cubicBezTo>
                      <a:pt x="4468" y="13833"/>
                      <a:pt x="5407" y="13628"/>
                      <a:pt x="6457" y="13091"/>
                    </a:cubicBezTo>
                    <a:cubicBezTo>
                      <a:pt x="7083" y="12772"/>
                      <a:pt x="7453" y="12101"/>
                      <a:pt x="7398" y="11385"/>
                    </a:cubicBezTo>
                    <a:lnTo>
                      <a:pt x="6797" y="1870"/>
                    </a:lnTo>
                    <a:cubicBezTo>
                      <a:pt x="6770" y="1512"/>
                      <a:pt x="6547" y="1202"/>
                      <a:pt x="6216" y="1064"/>
                    </a:cubicBezTo>
                    <a:lnTo>
                      <a:pt x="3840" y="75"/>
                    </a:lnTo>
                    <a:cubicBezTo>
                      <a:pt x="3723" y="25"/>
                      <a:pt x="3599"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2"/>
              <p:cNvSpPr/>
              <p:nvPr/>
            </p:nvSpPr>
            <p:spPr>
              <a:xfrm>
                <a:off x="6369175" y="3839638"/>
                <a:ext cx="186300" cy="345850"/>
              </a:xfrm>
              <a:custGeom>
                <a:avLst/>
                <a:gdLst/>
                <a:ahLst/>
                <a:cxnLst/>
                <a:rect l="l" t="t" r="r" b="b"/>
                <a:pathLst>
                  <a:path w="7452" h="13834" extrusionOk="0">
                    <a:moveTo>
                      <a:pt x="3979" y="172"/>
                    </a:moveTo>
                    <a:cubicBezTo>
                      <a:pt x="4096" y="172"/>
                      <a:pt x="4215" y="199"/>
                      <a:pt x="4322" y="252"/>
                    </a:cubicBezTo>
                    <a:cubicBezTo>
                      <a:pt x="4524" y="351"/>
                      <a:pt x="4673" y="531"/>
                      <a:pt x="4731" y="749"/>
                    </a:cubicBezTo>
                    <a:lnTo>
                      <a:pt x="7095" y="11081"/>
                    </a:lnTo>
                    <a:cubicBezTo>
                      <a:pt x="7269" y="11735"/>
                      <a:pt x="7016" y="12432"/>
                      <a:pt x="6465" y="12813"/>
                    </a:cubicBezTo>
                    <a:cubicBezTo>
                      <a:pt x="5824" y="13258"/>
                      <a:pt x="4932" y="13661"/>
                      <a:pt x="3802" y="13661"/>
                    </a:cubicBezTo>
                    <a:cubicBezTo>
                      <a:pt x="3008" y="13661"/>
                      <a:pt x="2097" y="13462"/>
                      <a:pt x="1074" y="12939"/>
                    </a:cubicBezTo>
                    <a:cubicBezTo>
                      <a:pt x="509" y="12651"/>
                      <a:pt x="175" y="12045"/>
                      <a:pt x="224" y="11395"/>
                    </a:cubicBezTo>
                    <a:lnTo>
                      <a:pt x="826" y="1883"/>
                    </a:lnTo>
                    <a:cubicBezTo>
                      <a:pt x="847" y="1588"/>
                      <a:pt x="1031" y="1335"/>
                      <a:pt x="1303" y="1222"/>
                    </a:cubicBezTo>
                    <a:lnTo>
                      <a:pt x="3679" y="231"/>
                    </a:lnTo>
                    <a:cubicBezTo>
                      <a:pt x="3774" y="191"/>
                      <a:pt x="3878" y="172"/>
                      <a:pt x="3979" y="172"/>
                    </a:cubicBezTo>
                    <a:close/>
                    <a:moveTo>
                      <a:pt x="3979" y="1"/>
                    </a:moveTo>
                    <a:cubicBezTo>
                      <a:pt x="3855" y="1"/>
                      <a:pt x="3730" y="25"/>
                      <a:pt x="3614" y="75"/>
                    </a:cubicBezTo>
                    <a:lnTo>
                      <a:pt x="1238" y="1064"/>
                    </a:lnTo>
                    <a:cubicBezTo>
                      <a:pt x="905" y="1202"/>
                      <a:pt x="684" y="1512"/>
                      <a:pt x="656" y="1872"/>
                    </a:cubicBezTo>
                    <a:lnTo>
                      <a:pt x="53" y="11383"/>
                    </a:lnTo>
                    <a:cubicBezTo>
                      <a:pt x="0" y="12101"/>
                      <a:pt x="369" y="12772"/>
                      <a:pt x="996" y="13091"/>
                    </a:cubicBezTo>
                    <a:cubicBezTo>
                      <a:pt x="2047" y="13628"/>
                      <a:pt x="2983" y="13833"/>
                      <a:pt x="3802" y="13833"/>
                    </a:cubicBezTo>
                    <a:lnTo>
                      <a:pt x="3802" y="13832"/>
                    </a:lnTo>
                    <a:cubicBezTo>
                      <a:pt x="4971" y="13832"/>
                      <a:pt x="5897" y="13414"/>
                      <a:pt x="6562" y="12953"/>
                    </a:cubicBezTo>
                    <a:cubicBezTo>
                      <a:pt x="7172" y="12531"/>
                      <a:pt x="7451" y="11760"/>
                      <a:pt x="7260" y="11038"/>
                    </a:cubicBezTo>
                    <a:lnTo>
                      <a:pt x="4896" y="709"/>
                    </a:lnTo>
                    <a:cubicBezTo>
                      <a:pt x="4896" y="709"/>
                      <a:pt x="4896" y="708"/>
                      <a:pt x="4896" y="706"/>
                    </a:cubicBezTo>
                    <a:cubicBezTo>
                      <a:pt x="4826" y="442"/>
                      <a:pt x="4644" y="220"/>
                      <a:pt x="4398" y="99"/>
                    </a:cubicBezTo>
                    <a:cubicBezTo>
                      <a:pt x="4266" y="34"/>
                      <a:pt x="4123" y="1"/>
                      <a:pt x="3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2"/>
              <p:cNvSpPr/>
              <p:nvPr/>
            </p:nvSpPr>
            <p:spPr>
              <a:xfrm>
                <a:off x="6192275" y="3995188"/>
                <a:ext cx="59900" cy="42975"/>
              </a:xfrm>
              <a:custGeom>
                <a:avLst/>
                <a:gdLst/>
                <a:ahLst/>
                <a:cxnLst/>
                <a:rect l="l" t="t" r="r" b="b"/>
                <a:pathLst>
                  <a:path w="2396" h="1719" extrusionOk="0">
                    <a:moveTo>
                      <a:pt x="1181" y="1"/>
                    </a:moveTo>
                    <a:cubicBezTo>
                      <a:pt x="376" y="1"/>
                      <a:pt x="0" y="1274"/>
                      <a:pt x="1099" y="1642"/>
                    </a:cubicBezTo>
                    <a:cubicBezTo>
                      <a:pt x="1255" y="1695"/>
                      <a:pt x="1401" y="1718"/>
                      <a:pt x="1533" y="1718"/>
                    </a:cubicBezTo>
                    <a:cubicBezTo>
                      <a:pt x="1773" y="1718"/>
                      <a:pt x="1970" y="1641"/>
                      <a:pt x="2104" y="1516"/>
                    </a:cubicBezTo>
                    <a:cubicBezTo>
                      <a:pt x="2396" y="1244"/>
                      <a:pt x="2394" y="745"/>
                      <a:pt x="1898" y="314"/>
                    </a:cubicBezTo>
                    <a:cubicBezTo>
                      <a:pt x="1642" y="91"/>
                      <a:pt x="1396" y="1"/>
                      <a:pt x="1181"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2"/>
              <p:cNvSpPr/>
              <p:nvPr/>
            </p:nvSpPr>
            <p:spPr>
              <a:xfrm>
                <a:off x="6449400" y="3995188"/>
                <a:ext cx="59925" cy="42975"/>
              </a:xfrm>
              <a:custGeom>
                <a:avLst/>
                <a:gdLst/>
                <a:ahLst/>
                <a:cxnLst/>
                <a:rect l="l" t="t" r="r" b="b"/>
                <a:pathLst>
                  <a:path w="2397" h="1719" extrusionOk="0">
                    <a:moveTo>
                      <a:pt x="1217" y="1"/>
                    </a:moveTo>
                    <a:cubicBezTo>
                      <a:pt x="1002" y="1"/>
                      <a:pt x="756" y="91"/>
                      <a:pt x="500" y="314"/>
                    </a:cubicBezTo>
                    <a:cubicBezTo>
                      <a:pt x="2" y="745"/>
                      <a:pt x="1" y="1244"/>
                      <a:pt x="294" y="1516"/>
                    </a:cubicBezTo>
                    <a:cubicBezTo>
                      <a:pt x="428" y="1641"/>
                      <a:pt x="625" y="1718"/>
                      <a:pt x="864" y="1718"/>
                    </a:cubicBezTo>
                    <a:cubicBezTo>
                      <a:pt x="997" y="1718"/>
                      <a:pt x="1143" y="1695"/>
                      <a:pt x="1299" y="1642"/>
                    </a:cubicBezTo>
                    <a:cubicBezTo>
                      <a:pt x="2397" y="1274"/>
                      <a:pt x="2022" y="1"/>
                      <a:pt x="12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2"/>
              <p:cNvSpPr/>
              <p:nvPr/>
            </p:nvSpPr>
            <p:spPr>
              <a:xfrm>
                <a:off x="6243725" y="3972788"/>
                <a:ext cx="28150" cy="29800"/>
              </a:xfrm>
              <a:custGeom>
                <a:avLst/>
                <a:gdLst/>
                <a:ahLst/>
                <a:cxnLst/>
                <a:rect l="l" t="t" r="r" b="b"/>
                <a:pathLst>
                  <a:path w="1126" h="1192" extrusionOk="0">
                    <a:moveTo>
                      <a:pt x="570" y="0"/>
                    </a:moveTo>
                    <a:cubicBezTo>
                      <a:pt x="288" y="0"/>
                      <a:pt x="0" y="230"/>
                      <a:pt x="78" y="671"/>
                    </a:cubicBezTo>
                    <a:cubicBezTo>
                      <a:pt x="127" y="947"/>
                      <a:pt x="273" y="1116"/>
                      <a:pt x="438" y="1172"/>
                    </a:cubicBezTo>
                    <a:cubicBezTo>
                      <a:pt x="477" y="1185"/>
                      <a:pt x="517" y="1191"/>
                      <a:pt x="558" y="1191"/>
                    </a:cubicBezTo>
                    <a:cubicBezTo>
                      <a:pt x="754" y="1191"/>
                      <a:pt x="949" y="1035"/>
                      <a:pt x="1021" y="710"/>
                    </a:cubicBezTo>
                    <a:cubicBezTo>
                      <a:pt x="1126" y="230"/>
                      <a:pt x="851"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2"/>
              <p:cNvSpPr/>
              <p:nvPr/>
            </p:nvSpPr>
            <p:spPr>
              <a:xfrm>
                <a:off x="6464500" y="3954788"/>
                <a:ext cx="28175" cy="29775"/>
              </a:xfrm>
              <a:custGeom>
                <a:avLst/>
                <a:gdLst/>
                <a:ahLst/>
                <a:cxnLst/>
                <a:rect l="l" t="t" r="r" b="b"/>
                <a:pathLst>
                  <a:path w="1127" h="1191" extrusionOk="0">
                    <a:moveTo>
                      <a:pt x="570" y="1"/>
                    </a:moveTo>
                    <a:cubicBezTo>
                      <a:pt x="289" y="1"/>
                      <a:pt x="1" y="230"/>
                      <a:pt x="78" y="670"/>
                    </a:cubicBezTo>
                    <a:cubicBezTo>
                      <a:pt x="127" y="946"/>
                      <a:pt x="274" y="1116"/>
                      <a:pt x="438" y="1171"/>
                    </a:cubicBezTo>
                    <a:cubicBezTo>
                      <a:pt x="478" y="1184"/>
                      <a:pt x="519" y="1191"/>
                      <a:pt x="559" y="1191"/>
                    </a:cubicBezTo>
                    <a:cubicBezTo>
                      <a:pt x="755" y="1191"/>
                      <a:pt x="951" y="1035"/>
                      <a:pt x="1021" y="711"/>
                    </a:cubicBezTo>
                    <a:cubicBezTo>
                      <a:pt x="1127" y="231"/>
                      <a:pt x="852"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2"/>
              <p:cNvSpPr/>
              <p:nvPr/>
            </p:nvSpPr>
            <p:spPr>
              <a:xfrm>
                <a:off x="6219100" y="3955513"/>
                <a:ext cx="18600" cy="19675"/>
              </a:xfrm>
              <a:custGeom>
                <a:avLst/>
                <a:gdLst/>
                <a:ahLst/>
                <a:cxnLst/>
                <a:rect l="l" t="t" r="r" b="b"/>
                <a:pathLst>
                  <a:path w="744" h="787" extrusionOk="0">
                    <a:moveTo>
                      <a:pt x="376" y="1"/>
                    </a:moveTo>
                    <a:cubicBezTo>
                      <a:pt x="191" y="1"/>
                      <a:pt x="1" y="152"/>
                      <a:pt x="52" y="442"/>
                    </a:cubicBezTo>
                    <a:cubicBezTo>
                      <a:pt x="84" y="624"/>
                      <a:pt x="181" y="736"/>
                      <a:pt x="289" y="773"/>
                    </a:cubicBezTo>
                    <a:cubicBezTo>
                      <a:pt x="316" y="782"/>
                      <a:pt x="343" y="786"/>
                      <a:pt x="370" y="786"/>
                    </a:cubicBezTo>
                    <a:cubicBezTo>
                      <a:pt x="500" y="786"/>
                      <a:pt x="628" y="683"/>
                      <a:pt x="675" y="469"/>
                    </a:cubicBezTo>
                    <a:cubicBezTo>
                      <a:pt x="744" y="152"/>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2"/>
              <p:cNvSpPr/>
              <p:nvPr/>
            </p:nvSpPr>
            <p:spPr>
              <a:xfrm>
                <a:off x="6436200" y="3982513"/>
                <a:ext cx="18600" cy="19675"/>
              </a:xfrm>
              <a:custGeom>
                <a:avLst/>
                <a:gdLst/>
                <a:ahLst/>
                <a:cxnLst/>
                <a:rect l="l" t="t" r="r" b="b"/>
                <a:pathLst>
                  <a:path w="744" h="787" extrusionOk="0">
                    <a:moveTo>
                      <a:pt x="376" y="1"/>
                    </a:moveTo>
                    <a:cubicBezTo>
                      <a:pt x="190" y="1"/>
                      <a:pt x="0" y="152"/>
                      <a:pt x="52" y="443"/>
                    </a:cubicBezTo>
                    <a:cubicBezTo>
                      <a:pt x="84" y="625"/>
                      <a:pt x="181" y="737"/>
                      <a:pt x="290" y="774"/>
                    </a:cubicBezTo>
                    <a:cubicBezTo>
                      <a:pt x="316" y="782"/>
                      <a:pt x="343" y="786"/>
                      <a:pt x="369" y="786"/>
                    </a:cubicBezTo>
                    <a:cubicBezTo>
                      <a:pt x="499" y="786"/>
                      <a:pt x="628" y="684"/>
                      <a:pt x="674" y="468"/>
                    </a:cubicBezTo>
                    <a:cubicBezTo>
                      <a:pt x="744" y="153"/>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2"/>
              <p:cNvSpPr/>
              <p:nvPr/>
            </p:nvSpPr>
            <p:spPr>
              <a:xfrm>
                <a:off x="6345925" y="3396588"/>
                <a:ext cx="27000" cy="11875"/>
              </a:xfrm>
              <a:custGeom>
                <a:avLst/>
                <a:gdLst/>
                <a:ahLst/>
                <a:cxnLst/>
                <a:rect l="l" t="t" r="r" b="b"/>
                <a:pathLst>
                  <a:path w="1080" h="475" extrusionOk="0">
                    <a:moveTo>
                      <a:pt x="547" y="0"/>
                    </a:moveTo>
                    <a:cubicBezTo>
                      <a:pt x="0" y="0"/>
                      <a:pt x="114" y="474"/>
                      <a:pt x="592" y="474"/>
                    </a:cubicBezTo>
                    <a:cubicBezTo>
                      <a:pt x="634" y="474"/>
                      <a:pt x="679" y="471"/>
                      <a:pt x="727" y="463"/>
                    </a:cubicBezTo>
                    <a:cubicBezTo>
                      <a:pt x="921" y="429"/>
                      <a:pt x="1028" y="353"/>
                      <a:pt x="1049" y="271"/>
                    </a:cubicBezTo>
                    <a:cubicBezTo>
                      <a:pt x="1079" y="157"/>
                      <a:pt x="944" y="33"/>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2"/>
              <p:cNvSpPr/>
              <p:nvPr/>
            </p:nvSpPr>
            <p:spPr>
              <a:xfrm>
                <a:off x="6374025" y="3385163"/>
                <a:ext cx="26975" cy="11875"/>
              </a:xfrm>
              <a:custGeom>
                <a:avLst/>
                <a:gdLst/>
                <a:ahLst/>
                <a:cxnLst/>
                <a:rect l="l" t="t" r="r" b="b"/>
                <a:pathLst>
                  <a:path w="1079" h="475" extrusionOk="0">
                    <a:moveTo>
                      <a:pt x="545" y="0"/>
                    </a:moveTo>
                    <a:cubicBezTo>
                      <a:pt x="0" y="0"/>
                      <a:pt x="113" y="475"/>
                      <a:pt x="590" y="475"/>
                    </a:cubicBezTo>
                    <a:cubicBezTo>
                      <a:pt x="633" y="475"/>
                      <a:pt x="678" y="471"/>
                      <a:pt x="726" y="463"/>
                    </a:cubicBezTo>
                    <a:cubicBezTo>
                      <a:pt x="921" y="429"/>
                      <a:pt x="1027" y="353"/>
                      <a:pt x="1048" y="271"/>
                    </a:cubicBezTo>
                    <a:cubicBezTo>
                      <a:pt x="1079" y="157"/>
                      <a:pt x="942" y="34"/>
                      <a:pt x="649" y="6"/>
                    </a:cubicBezTo>
                    <a:cubicBezTo>
                      <a:pt x="612" y="2"/>
                      <a:pt x="577"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2"/>
              <p:cNvSpPr/>
              <p:nvPr/>
            </p:nvSpPr>
            <p:spPr>
              <a:xfrm>
                <a:off x="6374150" y="2967863"/>
                <a:ext cx="27000" cy="11875"/>
              </a:xfrm>
              <a:custGeom>
                <a:avLst/>
                <a:gdLst/>
                <a:ahLst/>
                <a:cxnLst/>
                <a:rect l="l" t="t" r="r" b="b"/>
                <a:pathLst>
                  <a:path w="1080" h="475" extrusionOk="0">
                    <a:moveTo>
                      <a:pt x="546" y="1"/>
                    </a:moveTo>
                    <a:cubicBezTo>
                      <a:pt x="0" y="1"/>
                      <a:pt x="114" y="475"/>
                      <a:pt x="591" y="475"/>
                    </a:cubicBezTo>
                    <a:cubicBezTo>
                      <a:pt x="634" y="475"/>
                      <a:pt x="679" y="471"/>
                      <a:pt x="727" y="463"/>
                    </a:cubicBezTo>
                    <a:cubicBezTo>
                      <a:pt x="922" y="429"/>
                      <a:pt x="1028" y="353"/>
                      <a:pt x="1049" y="271"/>
                    </a:cubicBezTo>
                    <a:cubicBezTo>
                      <a:pt x="1080" y="158"/>
                      <a:pt x="943" y="35"/>
                      <a:pt x="650" y="6"/>
                    </a:cubicBezTo>
                    <a:cubicBezTo>
                      <a:pt x="613" y="2"/>
                      <a:pt x="578" y="1"/>
                      <a:pt x="5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2"/>
              <p:cNvSpPr/>
              <p:nvPr/>
            </p:nvSpPr>
            <p:spPr>
              <a:xfrm>
                <a:off x="6415925" y="2981963"/>
                <a:ext cx="22000" cy="9675"/>
              </a:xfrm>
              <a:custGeom>
                <a:avLst/>
                <a:gdLst/>
                <a:ahLst/>
                <a:cxnLst/>
                <a:rect l="l" t="t" r="r" b="b"/>
                <a:pathLst>
                  <a:path w="880" h="387" extrusionOk="0">
                    <a:moveTo>
                      <a:pt x="445" y="1"/>
                    </a:moveTo>
                    <a:cubicBezTo>
                      <a:pt x="0" y="1"/>
                      <a:pt x="93" y="387"/>
                      <a:pt x="481" y="387"/>
                    </a:cubicBezTo>
                    <a:cubicBezTo>
                      <a:pt x="516" y="387"/>
                      <a:pt x="553" y="384"/>
                      <a:pt x="593" y="377"/>
                    </a:cubicBezTo>
                    <a:cubicBezTo>
                      <a:pt x="752" y="351"/>
                      <a:pt x="839" y="289"/>
                      <a:pt x="855" y="222"/>
                    </a:cubicBezTo>
                    <a:cubicBezTo>
                      <a:pt x="880" y="130"/>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2"/>
              <p:cNvSpPr/>
              <p:nvPr/>
            </p:nvSpPr>
            <p:spPr>
              <a:xfrm>
                <a:off x="6394100" y="3003788"/>
                <a:ext cx="22000" cy="9675"/>
              </a:xfrm>
              <a:custGeom>
                <a:avLst/>
                <a:gdLst/>
                <a:ahLst/>
                <a:cxnLst/>
                <a:rect l="l" t="t" r="r" b="b"/>
                <a:pathLst>
                  <a:path w="880" h="387" extrusionOk="0">
                    <a:moveTo>
                      <a:pt x="445" y="1"/>
                    </a:moveTo>
                    <a:cubicBezTo>
                      <a:pt x="0" y="1"/>
                      <a:pt x="94" y="387"/>
                      <a:pt x="482" y="387"/>
                    </a:cubicBezTo>
                    <a:cubicBezTo>
                      <a:pt x="517" y="387"/>
                      <a:pt x="554" y="384"/>
                      <a:pt x="593" y="377"/>
                    </a:cubicBezTo>
                    <a:cubicBezTo>
                      <a:pt x="752" y="351"/>
                      <a:pt x="839" y="287"/>
                      <a:pt x="855" y="222"/>
                    </a:cubicBezTo>
                    <a:cubicBezTo>
                      <a:pt x="880" y="128"/>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2"/>
              <p:cNvSpPr/>
              <p:nvPr/>
            </p:nvSpPr>
            <p:spPr>
              <a:xfrm>
                <a:off x="6447100" y="2976763"/>
                <a:ext cx="22025" cy="9725"/>
              </a:xfrm>
              <a:custGeom>
                <a:avLst/>
                <a:gdLst/>
                <a:ahLst/>
                <a:cxnLst/>
                <a:rect l="l" t="t" r="r" b="b"/>
                <a:pathLst>
                  <a:path w="881" h="389" extrusionOk="0">
                    <a:moveTo>
                      <a:pt x="446" y="1"/>
                    </a:moveTo>
                    <a:cubicBezTo>
                      <a:pt x="0" y="1"/>
                      <a:pt x="93" y="388"/>
                      <a:pt x="484" y="388"/>
                    </a:cubicBezTo>
                    <a:cubicBezTo>
                      <a:pt x="518" y="388"/>
                      <a:pt x="555" y="385"/>
                      <a:pt x="594" y="379"/>
                    </a:cubicBezTo>
                    <a:cubicBezTo>
                      <a:pt x="752" y="351"/>
                      <a:pt x="838" y="289"/>
                      <a:pt x="856" y="222"/>
                    </a:cubicBezTo>
                    <a:cubicBezTo>
                      <a:pt x="881" y="130"/>
                      <a:pt x="770" y="28"/>
                      <a:pt x="530" y="5"/>
                    </a:cubicBezTo>
                    <a:cubicBezTo>
                      <a:pt x="500" y="2"/>
                      <a:pt x="472" y="1"/>
                      <a:pt x="4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2"/>
              <p:cNvSpPr/>
              <p:nvPr/>
            </p:nvSpPr>
            <p:spPr>
              <a:xfrm>
                <a:off x="6525850" y="4122288"/>
                <a:ext cx="39175" cy="54100"/>
              </a:xfrm>
              <a:custGeom>
                <a:avLst/>
                <a:gdLst/>
                <a:ahLst/>
                <a:cxnLst/>
                <a:rect l="l" t="t" r="r" b="b"/>
                <a:pathLst>
                  <a:path w="1567" h="2164" extrusionOk="0">
                    <a:moveTo>
                      <a:pt x="875" y="1"/>
                    </a:moveTo>
                    <a:cubicBezTo>
                      <a:pt x="514" y="1"/>
                      <a:pt x="170" y="421"/>
                      <a:pt x="88" y="980"/>
                    </a:cubicBezTo>
                    <a:cubicBezTo>
                      <a:pt x="0" y="1574"/>
                      <a:pt x="242" y="2102"/>
                      <a:pt x="627" y="2158"/>
                    </a:cubicBezTo>
                    <a:cubicBezTo>
                      <a:pt x="649" y="2162"/>
                      <a:pt x="672" y="2163"/>
                      <a:pt x="694" y="2163"/>
                    </a:cubicBezTo>
                    <a:cubicBezTo>
                      <a:pt x="1055" y="2163"/>
                      <a:pt x="1399" y="1743"/>
                      <a:pt x="1480" y="1184"/>
                    </a:cubicBezTo>
                    <a:cubicBezTo>
                      <a:pt x="1567" y="590"/>
                      <a:pt x="1326" y="62"/>
                      <a:pt x="941" y="6"/>
                    </a:cubicBezTo>
                    <a:cubicBezTo>
                      <a:pt x="919" y="2"/>
                      <a:pt x="897" y="1"/>
                      <a:pt x="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2"/>
              <p:cNvSpPr/>
              <p:nvPr/>
            </p:nvSpPr>
            <p:spPr>
              <a:xfrm>
                <a:off x="6524625" y="4119988"/>
                <a:ext cx="41250" cy="58325"/>
              </a:xfrm>
              <a:custGeom>
                <a:avLst/>
                <a:gdLst/>
                <a:ahLst/>
                <a:cxnLst/>
                <a:rect l="l" t="t" r="r" b="b"/>
                <a:pathLst>
                  <a:path w="1650" h="2333" extrusionOk="0">
                    <a:moveTo>
                      <a:pt x="915" y="171"/>
                    </a:moveTo>
                    <a:cubicBezTo>
                      <a:pt x="934" y="171"/>
                      <a:pt x="952" y="172"/>
                      <a:pt x="971" y="175"/>
                    </a:cubicBezTo>
                    <a:cubicBezTo>
                      <a:pt x="1127" y="198"/>
                      <a:pt x="1262" y="318"/>
                      <a:pt x="1352" y="512"/>
                    </a:cubicBezTo>
                    <a:cubicBezTo>
                      <a:pt x="1446" y="720"/>
                      <a:pt x="1476" y="984"/>
                      <a:pt x="1437" y="1256"/>
                    </a:cubicBezTo>
                    <a:cubicBezTo>
                      <a:pt x="1397" y="1526"/>
                      <a:pt x="1293" y="1771"/>
                      <a:pt x="1142" y="1942"/>
                    </a:cubicBezTo>
                    <a:cubicBezTo>
                      <a:pt x="1017" y="2087"/>
                      <a:pt x="875" y="2161"/>
                      <a:pt x="734" y="2161"/>
                    </a:cubicBezTo>
                    <a:cubicBezTo>
                      <a:pt x="716" y="2161"/>
                      <a:pt x="698" y="2160"/>
                      <a:pt x="681" y="2158"/>
                    </a:cubicBezTo>
                    <a:cubicBezTo>
                      <a:pt x="524" y="2135"/>
                      <a:pt x="388" y="2015"/>
                      <a:pt x="300" y="1819"/>
                    </a:cubicBezTo>
                    <a:cubicBezTo>
                      <a:pt x="204" y="1611"/>
                      <a:pt x="174" y="1349"/>
                      <a:pt x="213" y="1077"/>
                    </a:cubicBezTo>
                    <a:cubicBezTo>
                      <a:pt x="253" y="805"/>
                      <a:pt x="357" y="561"/>
                      <a:pt x="508" y="389"/>
                    </a:cubicBezTo>
                    <a:cubicBezTo>
                      <a:pt x="634" y="246"/>
                      <a:pt x="776" y="171"/>
                      <a:pt x="915" y="171"/>
                    </a:cubicBezTo>
                    <a:close/>
                    <a:moveTo>
                      <a:pt x="919" y="0"/>
                    </a:moveTo>
                    <a:cubicBezTo>
                      <a:pt x="728" y="0"/>
                      <a:pt x="540" y="95"/>
                      <a:pt x="380" y="277"/>
                    </a:cubicBezTo>
                    <a:cubicBezTo>
                      <a:pt x="209" y="473"/>
                      <a:pt x="89" y="749"/>
                      <a:pt x="45" y="1053"/>
                    </a:cubicBezTo>
                    <a:cubicBezTo>
                      <a:pt x="1" y="1356"/>
                      <a:pt x="36" y="1654"/>
                      <a:pt x="145" y="1891"/>
                    </a:cubicBezTo>
                    <a:cubicBezTo>
                      <a:pt x="259" y="2140"/>
                      <a:pt x="439" y="2294"/>
                      <a:pt x="656" y="2326"/>
                    </a:cubicBezTo>
                    <a:cubicBezTo>
                      <a:pt x="682" y="2331"/>
                      <a:pt x="709" y="2332"/>
                      <a:pt x="736" y="2332"/>
                    </a:cubicBezTo>
                    <a:lnTo>
                      <a:pt x="736" y="2332"/>
                    </a:lnTo>
                    <a:cubicBezTo>
                      <a:pt x="926" y="2332"/>
                      <a:pt x="1112" y="2235"/>
                      <a:pt x="1270" y="2055"/>
                    </a:cubicBezTo>
                    <a:cubicBezTo>
                      <a:pt x="1443" y="1859"/>
                      <a:pt x="1561" y="1582"/>
                      <a:pt x="1605" y="1280"/>
                    </a:cubicBezTo>
                    <a:cubicBezTo>
                      <a:pt x="1649" y="977"/>
                      <a:pt x="1614" y="679"/>
                      <a:pt x="1507" y="441"/>
                    </a:cubicBezTo>
                    <a:cubicBezTo>
                      <a:pt x="1391" y="192"/>
                      <a:pt x="1211" y="37"/>
                      <a:pt x="995" y="5"/>
                    </a:cubicBezTo>
                    <a:cubicBezTo>
                      <a:pt x="970" y="2"/>
                      <a:pt x="944" y="0"/>
                      <a:pt x="919" y="0"/>
                    </a:cubicBezTo>
                    <a:close/>
                    <a:moveTo>
                      <a:pt x="736" y="2332"/>
                    </a:moveTo>
                    <a:cubicBezTo>
                      <a:pt x="736" y="2332"/>
                      <a:pt x="736" y="2332"/>
                      <a:pt x="735" y="2332"/>
                    </a:cubicBezTo>
                    <a:lnTo>
                      <a:pt x="737" y="2332"/>
                    </a:lnTo>
                    <a:cubicBezTo>
                      <a:pt x="737" y="2332"/>
                      <a:pt x="736" y="2332"/>
                      <a:pt x="736" y="2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2"/>
              <p:cNvSpPr/>
              <p:nvPr/>
            </p:nvSpPr>
            <p:spPr>
              <a:xfrm>
                <a:off x="6495025" y="4126738"/>
                <a:ext cx="39200" cy="54050"/>
              </a:xfrm>
              <a:custGeom>
                <a:avLst/>
                <a:gdLst/>
                <a:ahLst/>
                <a:cxnLst/>
                <a:rect l="l" t="t" r="r" b="b"/>
                <a:pathLst>
                  <a:path w="1568" h="2162" extrusionOk="0">
                    <a:moveTo>
                      <a:pt x="873" y="0"/>
                    </a:moveTo>
                    <a:cubicBezTo>
                      <a:pt x="513" y="0"/>
                      <a:pt x="169" y="419"/>
                      <a:pt x="87" y="978"/>
                    </a:cubicBezTo>
                    <a:cubicBezTo>
                      <a:pt x="0" y="1574"/>
                      <a:pt x="242" y="2100"/>
                      <a:pt x="626" y="2157"/>
                    </a:cubicBezTo>
                    <a:cubicBezTo>
                      <a:pt x="648" y="2160"/>
                      <a:pt x="671" y="2161"/>
                      <a:pt x="693" y="2161"/>
                    </a:cubicBezTo>
                    <a:cubicBezTo>
                      <a:pt x="1055" y="2161"/>
                      <a:pt x="1398" y="1742"/>
                      <a:pt x="1481" y="1182"/>
                    </a:cubicBezTo>
                    <a:cubicBezTo>
                      <a:pt x="1567" y="588"/>
                      <a:pt x="1326" y="61"/>
                      <a:pt x="940" y="5"/>
                    </a:cubicBezTo>
                    <a:cubicBezTo>
                      <a:pt x="918"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2"/>
              <p:cNvSpPr/>
              <p:nvPr/>
            </p:nvSpPr>
            <p:spPr>
              <a:xfrm>
                <a:off x="6492750" y="4124588"/>
                <a:ext cx="43700" cy="58350"/>
              </a:xfrm>
              <a:custGeom>
                <a:avLst/>
                <a:gdLst/>
                <a:ahLst/>
                <a:cxnLst/>
                <a:rect l="l" t="t" r="r" b="b"/>
                <a:pathLst>
                  <a:path w="1748" h="2334" extrusionOk="0">
                    <a:moveTo>
                      <a:pt x="964" y="170"/>
                    </a:moveTo>
                    <a:lnTo>
                      <a:pt x="964" y="172"/>
                    </a:lnTo>
                    <a:cubicBezTo>
                      <a:pt x="983" y="172"/>
                      <a:pt x="1001" y="173"/>
                      <a:pt x="1019" y="175"/>
                    </a:cubicBezTo>
                    <a:cubicBezTo>
                      <a:pt x="1358" y="225"/>
                      <a:pt x="1567" y="709"/>
                      <a:pt x="1487" y="1256"/>
                    </a:cubicBezTo>
                    <a:cubicBezTo>
                      <a:pt x="1447" y="1527"/>
                      <a:pt x="1342" y="1772"/>
                      <a:pt x="1192" y="1943"/>
                    </a:cubicBezTo>
                    <a:cubicBezTo>
                      <a:pt x="1065" y="2088"/>
                      <a:pt x="921" y="2163"/>
                      <a:pt x="782" y="2163"/>
                    </a:cubicBezTo>
                    <a:cubicBezTo>
                      <a:pt x="765" y="2163"/>
                      <a:pt x="748" y="2161"/>
                      <a:pt x="731" y="2159"/>
                    </a:cubicBezTo>
                    <a:cubicBezTo>
                      <a:pt x="392" y="2109"/>
                      <a:pt x="183" y="1625"/>
                      <a:pt x="263" y="1078"/>
                    </a:cubicBezTo>
                    <a:cubicBezTo>
                      <a:pt x="339" y="560"/>
                      <a:pt x="646" y="170"/>
                      <a:pt x="964" y="170"/>
                    </a:cubicBezTo>
                    <a:close/>
                    <a:moveTo>
                      <a:pt x="963" y="0"/>
                    </a:moveTo>
                    <a:cubicBezTo>
                      <a:pt x="561" y="0"/>
                      <a:pt x="181" y="453"/>
                      <a:pt x="95" y="1052"/>
                    </a:cubicBezTo>
                    <a:cubicBezTo>
                      <a:pt x="0" y="1693"/>
                      <a:pt x="275" y="2264"/>
                      <a:pt x="705" y="2328"/>
                    </a:cubicBezTo>
                    <a:cubicBezTo>
                      <a:pt x="732" y="2331"/>
                      <a:pt x="759" y="2334"/>
                      <a:pt x="785" y="2334"/>
                    </a:cubicBezTo>
                    <a:cubicBezTo>
                      <a:pt x="975" y="2334"/>
                      <a:pt x="1162" y="2236"/>
                      <a:pt x="1320" y="2056"/>
                    </a:cubicBezTo>
                    <a:cubicBezTo>
                      <a:pt x="1491" y="1860"/>
                      <a:pt x="1611" y="1584"/>
                      <a:pt x="1655" y="1280"/>
                    </a:cubicBezTo>
                    <a:cubicBezTo>
                      <a:pt x="1748" y="641"/>
                      <a:pt x="1474" y="70"/>
                      <a:pt x="1043" y="6"/>
                    </a:cubicBezTo>
                    <a:cubicBezTo>
                      <a:pt x="1017" y="2"/>
                      <a:pt x="990"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2"/>
              <p:cNvSpPr/>
              <p:nvPr/>
            </p:nvSpPr>
            <p:spPr>
              <a:xfrm>
                <a:off x="6464975" y="4131638"/>
                <a:ext cx="39175" cy="54050"/>
              </a:xfrm>
              <a:custGeom>
                <a:avLst/>
                <a:gdLst/>
                <a:ahLst/>
                <a:cxnLst/>
                <a:rect l="l" t="t" r="r" b="b"/>
                <a:pathLst>
                  <a:path w="1567" h="2162" extrusionOk="0">
                    <a:moveTo>
                      <a:pt x="874" y="0"/>
                    </a:moveTo>
                    <a:cubicBezTo>
                      <a:pt x="514" y="0"/>
                      <a:pt x="170" y="419"/>
                      <a:pt x="88" y="978"/>
                    </a:cubicBezTo>
                    <a:cubicBezTo>
                      <a:pt x="0" y="1573"/>
                      <a:pt x="242" y="2100"/>
                      <a:pt x="627" y="2156"/>
                    </a:cubicBezTo>
                    <a:cubicBezTo>
                      <a:pt x="649" y="2160"/>
                      <a:pt x="672" y="2161"/>
                      <a:pt x="694" y="2161"/>
                    </a:cubicBezTo>
                    <a:cubicBezTo>
                      <a:pt x="1055" y="2161"/>
                      <a:pt x="1399" y="1742"/>
                      <a:pt x="1480" y="1182"/>
                    </a:cubicBezTo>
                    <a:cubicBezTo>
                      <a:pt x="1567" y="588"/>
                      <a:pt x="1325" y="61"/>
                      <a:pt x="941" y="5"/>
                    </a:cubicBezTo>
                    <a:cubicBezTo>
                      <a:pt x="919" y="2"/>
                      <a:pt x="897" y="0"/>
                      <a:pt x="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2"/>
              <p:cNvSpPr/>
              <p:nvPr/>
            </p:nvSpPr>
            <p:spPr>
              <a:xfrm>
                <a:off x="6462525" y="4129263"/>
                <a:ext cx="43725" cy="58350"/>
              </a:xfrm>
              <a:custGeom>
                <a:avLst/>
                <a:gdLst/>
                <a:ahLst/>
                <a:cxnLst/>
                <a:rect l="l" t="t" r="r" b="b"/>
                <a:pathLst>
                  <a:path w="1749" h="2334" extrusionOk="0">
                    <a:moveTo>
                      <a:pt x="964" y="172"/>
                    </a:moveTo>
                    <a:cubicBezTo>
                      <a:pt x="982" y="172"/>
                      <a:pt x="1002" y="173"/>
                      <a:pt x="1020" y="176"/>
                    </a:cubicBezTo>
                    <a:cubicBezTo>
                      <a:pt x="1357" y="225"/>
                      <a:pt x="1566" y="709"/>
                      <a:pt x="1486" y="1257"/>
                    </a:cubicBezTo>
                    <a:cubicBezTo>
                      <a:pt x="1411" y="1774"/>
                      <a:pt x="1101" y="2162"/>
                      <a:pt x="783" y="2162"/>
                    </a:cubicBezTo>
                    <a:cubicBezTo>
                      <a:pt x="765" y="2162"/>
                      <a:pt x="748" y="2161"/>
                      <a:pt x="730" y="2159"/>
                    </a:cubicBezTo>
                    <a:cubicBezTo>
                      <a:pt x="393" y="2110"/>
                      <a:pt x="183" y="1624"/>
                      <a:pt x="262" y="1078"/>
                    </a:cubicBezTo>
                    <a:cubicBezTo>
                      <a:pt x="302" y="806"/>
                      <a:pt x="406" y="562"/>
                      <a:pt x="557" y="390"/>
                    </a:cubicBezTo>
                    <a:cubicBezTo>
                      <a:pt x="682" y="248"/>
                      <a:pt x="825" y="172"/>
                      <a:pt x="964" y="172"/>
                    </a:cubicBezTo>
                    <a:close/>
                    <a:moveTo>
                      <a:pt x="965" y="1"/>
                    </a:moveTo>
                    <a:cubicBezTo>
                      <a:pt x="776" y="1"/>
                      <a:pt x="588" y="96"/>
                      <a:pt x="429" y="278"/>
                    </a:cubicBezTo>
                    <a:cubicBezTo>
                      <a:pt x="258" y="474"/>
                      <a:pt x="138" y="750"/>
                      <a:pt x="94" y="1054"/>
                    </a:cubicBezTo>
                    <a:cubicBezTo>
                      <a:pt x="1" y="1693"/>
                      <a:pt x="274" y="2265"/>
                      <a:pt x="705" y="2327"/>
                    </a:cubicBezTo>
                    <a:cubicBezTo>
                      <a:pt x="731" y="2332"/>
                      <a:pt x="757" y="2333"/>
                      <a:pt x="783" y="2333"/>
                    </a:cubicBezTo>
                    <a:cubicBezTo>
                      <a:pt x="1185" y="2333"/>
                      <a:pt x="1568" y="1882"/>
                      <a:pt x="1656" y="1281"/>
                    </a:cubicBezTo>
                    <a:cubicBezTo>
                      <a:pt x="1748" y="641"/>
                      <a:pt x="1474" y="70"/>
                      <a:pt x="1044" y="6"/>
                    </a:cubicBezTo>
                    <a:cubicBezTo>
                      <a:pt x="1018" y="2"/>
                      <a:pt x="992"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2"/>
              <p:cNvSpPr/>
              <p:nvPr/>
            </p:nvSpPr>
            <p:spPr>
              <a:xfrm>
                <a:off x="6443100" y="4147263"/>
                <a:ext cx="31675" cy="43675"/>
              </a:xfrm>
              <a:custGeom>
                <a:avLst/>
                <a:gdLst/>
                <a:ahLst/>
                <a:cxnLst/>
                <a:rect l="l" t="t" r="r" b="b"/>
                <a:pathLst>
                  <a:path w="1267" h="1747" extrusionOk="0">
                    <a:moveTo>
                      <a:pt x="707" y="0"/>
                    </a:moveTo>
                    <a:cubicBezTo>
                      <a:pt x="415" y="0"/>
                      <a:pt x="138" y="340"/>
                      <a:pt x="72" y="792"/>
                    </a:cubicBezTo>
                    <a:cubicBezTo>
                      <a:pt x="1" y="1272"/>
                      <a:pt x="197" y="1697"/>
                      <a:pt x="506" y="1742"/>
                    </a:cubicBezTo>
                    <a:cubicBezTo>
                      <a:pt x="524" y="1745"/>
                      <a:pt x="543" y="1746"/>
                      <a:pt x="561" y="1746"/>
                    </a:cubicBezTo>
                    <a:cubicBezTo>
                      <a:pt x="853" y="1746"/>
                      <a:pt x="1130" y="1408"/>
                      <a:pt x="1197" y="956"/>
                    </a:cubicBezTo>
                    <a:cubicBezTo>
                      <a:pt x="1267" y="476"/>
                      <a:pt x="1071" y="50"/>
                      <a:pt x="761" y="4"/>
                    </a:cubicBezTo>
                    <a:cubicBezTo>
                      <a:pt x="743" y="1"/>
                      <a:pt x="725" y="0"/>
                      <a:pt x="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2"/>
              <p:cNvSpPr/>
              <p:nvPr/>
            </p:nvSpPr>
            <p:spPr>
              <a:xfrm>
                <a:off x="6440825" y="4145138"/>
                <a:ext cx="36275" cy="47925"/>
              </a:xfrm>
              <a:custGeom>
                <a:avLst/>
                <a:gdLst/>
                <a:ahLst/>
                <a:cxnLst/>
                <a:rect l="l" t="t" r="r" b="b"/>
                <a:pathLst>
                  <a:path w="1451" h="1917" extrusionOk="0">
                    <a:moveTo>
                      <a:pt x="798" y="171"/>
                    </a:moveTo>
                    <a:cubicBezTo>
                      <a:pt x="811" y="171"/>
                      <a:pt x="826" y="171"/>
                      <a:pt x="840" y="174"/>
                    </a:cubicBezTo>
                    <a:cubicBezTo>
                      <a:pt x="1098" y="212"/>
                      <a:pt x="1265" y="602"/>
                      <a:pt x="1203" y="1029"/>
                    </a:cubicBezTo>
                    <a:cubicBezTo>
                      <a:pt x="1144" y="1433"/>
                      <a:pt x="894" y="1746"/>
                      <a:pt x="649" y="1746"/>
                    </a:cubicBezTo>
                    <a:cubicBezTo>
                      <a:pt x="636" y="1746"/>
                      <a:pt x="624" y="1746"/>
                      <a:pt x="611" y="1744"/>
                    </a:cubicBezTo>
                    <a:cubicBezTo>
                      <a:pt x="351" y="1706"/>
                      <a:pt x="184" y="1314"/>
                      <a:pt x="247" y="889"/>
                    </a:cubicBezTo>
                    <a:cubicBezTo>
                      <a:pt x="278" y="674"/>
                      <a:pt x="362" y="479"/>
                      <a:pt x="482" y="343"/>
                    </a:cubicBezTo>
                    <a:cubicBezTo>
                      <a:pt x="579" y="230"/>
                      <a:pt x="690" y="171"/>
                      <a:pt x="798" y="171"/>
                    </a:cubicBezTo>
                    <a:close/>
                    <a:moveTo>
                      <a:pt x="798" y="1"/>
                    </a:moveTo>
                    <a:cubicBezTo>
                      <a:pt x="641" y="1"/>
                      <a:pt x="484" y="80"/>
                      <a:pt x="353" y="230"/>
                    </a:cubicBezTo>
                    <a:cubicBezTo>
                      <a:pt x="212" y="391"/>
                      <a:pt x="114" y="616"/>
                      <a:pt x="78" y="865"/>
                    </a:cubicBezTo>
                    <a:cubicBezTo>
                      <a:pt x="1" y="1399"/>
                      <a:pt x="224" y="1859"/>
                      <a:pt x="587" y="1912"/>
                    </a:cubicBezTo>
                    <a:cubicBezTo>
                      <a:pt x="608" y="1915"/>
                      <a:pt x="631" y="1917"/>
                      <a:pt x="653" y="1917"/>
                    </a:cubicBezTo>
                    <a:cubicBezTo>
                      <a:pt x="990" y="1917"/>
                      <a:pt x="1299" y="1554"/>
                      <a:pt x="1371"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2"/>
              <p:cNvSpPr/>
              <p:nvPr/>
            </p:nvSpPr>
            <p:spPr>
              <a:xfrm>
                <a:off x="6140000" y="4121888"/>
                <a:ext cx="39200" cy="54050"/>
              </a:xfrm>
              <a:custGeom>
                <a:avLst/>
                <a:gdLst/>
                <a:ahLst/>
                <a:cxnLst/>
                <a:rect l="l" t="t" r="r" b="b"/>
                <a:pathLst>
                  <a:path w="1568" h="2162" extrusionOk="0">
                    <a:moveTo>
                      <a:pt x="694" y="0"/>
                    </a:moveTo>
                    <a:cubicBezTo>
                      <a:pt x="671" y="0"/>
                      <a:pt x="649" y="2"/>
                      <a:pt x="626" y="5"/>
                    </a:cubicBezTo>
                    <a:cubicBezTo>
                      <a:pt x="242" y="61"/>
                      <a:pt x="1" y="588"/>
                      <a:pt x="87" y="1183"/>
                    </a:cubicBezTo>
                    <a:cubicBezTo>
                      <a:pt x="169" y="1742"/>
                      <a:pt x="513" y="2161"/>
                      <a:pt x="874" y="2161"/>
                    </a:cubicBezTo>
                    <a:cubicBezTo>
                      <a:pt x="896" y="2161"/>
                      <a:pt x="918" y="2159"/>
                      <a:pt x="941" y="2156"/>
                    </a:cubicBezTo>
                    <a:cubicBezTo>
                      <a:pt x="1326" y="2100"/>
                      <a:pt x="1568" y="1573"/>
                      <a:pt x="1481" y="980"/>
                    </a:cubicBezTo>
                    <a:cubicBezTo>
                      <a:pt x="1398" y="419"/>
                      <a:pt x="1055"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2"/>
              <p:cNvSpPr/>
              <p:nvPr/>
            </p:nvSpPr>
            <p:spPr>
              <a:xfrm>
                <a:off x="6138825" y="4119963"/>
                <a:ext cx="41300" cy="58350"/>
              </a:xfrm>
              <a:custGeom>
                <a:avLst/>
                <a:gdLst/>
                <a:ahLst/>
                <a:cxnLst/>
                <a:rect l="l" t="t" r="r" b="b"/>
                <a:pathLst>
                  <a:path w="1652" h="2334" extrusionOk="0">
                    <a:moveTo>
                      <a:pt x="736" y="172"/>
                    </a:moveTo>
                    <a:cubicBezTo>
                      <a:pt x="874" y="172"/>
                      <a:pt x="1016" y="247"/>
                      <a:pt x="1142" y="390"/>
                    </a:cubicBezTo>
                    <a:cubicBezTo>
                      <a:pt x="1293" y="562"/>
                      <a:pt x="1398" y="806"/>
                      <a:pt x="1437" y="1078"/>
                    </a:cubicBezTo>
                    <a:cubicBezTo>
                      <a:pt x="1476" y="1348"/>
                      <a:pt x="1446" y="1612"/>
                      <a:pt x="1352" y="1820"/>
                    </a:cubicBezTo>
                    <a:cubicBezTo>
                      <a:pt x="1262" y="2016"/>
                      <a:pt x="1127" y="2136"/>
                      <a:pt x="971" y="2159"/>
                    </a:cubicBezTo>
                    <a:cubicBezTo>
                      <a:pt x="953" y="2161"/>
                      <a:pt x="934" y="2163"/>
                      <a:pt x="916" y="2163"/>
                    </a:cubicBezTo>
                    <a:cubicBezTo>
                      <a:pt x="777" y="2163"/>
                      <a:pt x="634" y="2087"/>
                      <a:pt x="508" y="1943"/>
                    </a:cubicBezTo>
                    <a:cubicBezTo>
                      <a:pt x="358" y="1772"/>
                      <a:pt x="253" y="1527"/>
                      <a:pt x="213" y="1257"/>
                    </a:cubicBezTo>
                    <a:cubicBezTo>
                      <a:pt x="174" y="985"/>
                      <a:pt x="204" y="721"/>
                      <a:pt x="300" y="513"/>
                    </a:cubicBezTo>
                    <a:cubicBezTo>
                      <a:pt x="389" y="319"/>
                      <a:pt x="525" y="199"/>
                      <a:pt x="681" y="176"/>
                    </a:cubicBezTo>
                    <a:cubicBezTo>
                      <a:pt x="699" y="173"/>
                      <a:pt x="717" y="172"/>
                      <a:pt x="736" y="172"/>
                    </a:cubicBezTo>
                    <a:close/>
                    <a:moveTo>
                      <a:pt x="734" y="1"/>
                    </a:moveTo>
                    <a:cubicBezTo>
                      <a:pt x="708" y="1"/>
                      <a:pt x="682" y="2"/>
                      <a:pt x="657" y="6"/>
                    </a:cubicBezTo>
                    <a:cubicBezTo>
                      <a:pt x="441" y="38"/>
                      <a:pt x="259" y="193"/>
                      <a:pt x="145" y="443"/>
                    </a:cubicBezTo>
                    <a:cubicBezTo>
                      <a:pt x="36" y="680"/>
                      <a:pt x="1" y="978"/>
                      <a:pt x="45" y="1281"/>
                    </a:cubicBezTo>
                    <a:cubicBezTo>
                      <a:pt x="89" y="1585"/>
                      <a:pt x="209" y="1860"/>
                      <a:pt x="380" y="2056"/>
                    </a:cubicBezTo>
                    <a:cubicBezTo>
                      <a:pt x="538" y="2236"/>
                      <a:pt x="726" y="2333"/>
                      <a:pt x="915" y="2333"/>
                    </a:cubicBezTo>
                    <a:cubicBezTo>
                      <a:pt x="942" y="2333"/>
                      <a:pt x="968" y="2332"/>
                      <a:pt x="995" y="2327"/>
                    </a:cubicBezTo>
                    <a:cubicBezTo>
                      <a:pt x="1211" y="2295"/>
                      <a:pt x="1391" y="2141"/>
                      <a:pt x="1507" y="1892"/>
                    </a:cubicBezTo>
                    <a:cubicBezTo>
                      <a:pt x="1615" y="1655"/>
                      <a:pt x="1651" y="1356"/>
                      <a:pt x="1605" y="1054"/>
                    </a:cubicBezTo>
                    <a:cubicBezTo>
                      <a:pt x="1561" y="750"/>
                      <a:pt x="1443" y="475"/>
                      <a:pt x="1272" y="278"/>
                    </a:cubicBezTo>
                    <a:cubicBezTo>
                      <a:pt x="1111" y="96"/>
                      <a:pt x="922" y="1"/>
                      <a:pt x="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2"/>
              <p:cNvSpPr/>
              <p:nvPr/>
            </p:nvSpPr>
            <p:spPr>
              <a:xfrm>
                <a:off x="6170525" y="4126738"/>
                <a:ext cx="39150" cy="54050"/>
              </a:xfrm>
              <a:custGeom>
                <a:avLst/>
                <a:gdLst/>
                <a:ahLst/>
                <a:cxnLst/>
                <a:rect l="l" t="t" r="r" b="b"/>
                <a:pathLst>
                  <a:path w="1566" h="2162" extrusionOk="0">
                    <a:moveTo>
                      <a:pt x="693" y="0"/>
                    </a:moveTo>
                    <a:cubicBezTo>
                      <a:pt x="671" y="0"/>
                      <a:pt x="648" y="2"/>
                      <a:pt x="626" y="5"/>
                    </a:cubicBezTo>
                    <a:cubicBezTo>
                      <a:pt x="242" y="61"/>
                      <a:pt x="0" y="588"/>
                      <a:pt x="87" y="1182"/>
                    </a:cubicBezTo>
                    <a:cubicBezTo>
                      <a:pt x="168" y="1742"/>
                      <a:pt x="513" y="2161"/>
                      <a:pt x="873" y="2161"/>
                    </a:cubicBezTo>
                    <a:cubicBezTo>
                      <a:pt x="895" y="2161"/>
                      <a:pt x="918" y="2160"/>
                      <a:pt x="940" y="2157"/>
                    </a:cubicBezTo>
                    <a:cubicBezTo>
                      <a:pt x="1324" y="2100"/>
                      <a:pt x="1566" y="1574"/>
                      <a:pt x="1479" y="978"/>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2"/>
              <p:cNvSpPr/>
              <p:nvPr/>
            </p:nvSpPr>
            <p:spPr>
              <a:xfrm>
                <a:off x="6169450" y="4124588"/>
                <a:ext cx="41300" cy="58350"/>
              </a:xfrm>
              <a:custGeom>
                <a:avLst/>
                <a:gdLst/>
                <a:ahLst/>
                <a:cxnLst/>
                <a:rect l="l" t="t" r="r" b="b"/>
                <a:pathLst>
                  <a:path w="1652" h="2334" extrusionOk="0">
                    <a:moveTo>
                      <a:pt x="734" y="171"/>
                    </a:moveTo>
                    <a:cubicBezTo>
                      <a:pt x="874" y="171"/>
                      <a:pt x="1017" y="246"/>
                      <a:pt x="1144" y="390"/>
                    </a:cubicBezTo>
                    <a:cubicBezTo>
                      <a:pt x="1294" y="562"/>
                      <a:pt x="1398" y="806"/>
                      <a:pt x="1439" y="1077"/>
                    </a:cubicBezTo>
                    <a:cubicBezTo>
                      <a:pt x="1478" y="1348"/>
                      <a:pt x="1448" y="1612"/>
                      <a:pt x="1352" y="1820"/>
                    </a:cubicBezTo>
                    <a:cubicBezTo>
                      <a:pt x="1263" y="2015"/>
                      <a:pt x="1127" y="2135"/>
                      <a:pt x="971" y="2159"/>
                    </a:cubicBezTo>
                    <a:cubicBezTo>
                      <a:pt x="953" y="2162"/>
                      <a:pt x="935" y="2163"/>
                      <a:pt x="917" y="2163"/>
                    </a:cubicBezTo>
                    <a:cubicBezTo>
                      <a:pt x="777" y="2163"/>
                      <a:pt x="635" y="2086"/>
                      <a:pt x="510" y="1943"/>
                    </a:cubicBezTo>
                    <a:cubicBezTo>
                      <a:pt x="359" y="1772"/>
                      <a:pt x="254" y="1527"/>
                      <a:pt x="213" y="1256"/>
                    </a:cubicBezTo>
                    <a:cubicBezTo>
                      <a:pt x="174" y="986"/>
                      <a:pt x="204" y="721"/>
                      <a:pt x="300" y="513"/>
                    </a:cubicBezTo>
                    <a:cubicBezTo>
                      <a:pt x="390" y="318"/>
                      <a:pt x="525" y="198"/>
                      <a:pt x="681" y="175"/>
                    </a:cubicBezTo>
                    <a:cubicBezTo>
                      <a:pt x="699" y="172"/>
                      <a:pt x="716" y="171"/>
                      <a:pt x="734" y="171"/>
                    </a:cubicBezTo>
                    <a:close/>
                    <a:moveTo>
                      <a:pt x="738" y="0"/>
                    </a:moveTo>
                    <a:cubicBezTo>
                      <a:pt x="711" y="0"/>
                      <a:pt x="684" y="2"/>
                      <a:pt x="657" y="6"/>
                    </a:cubicBezTo>
                    <a:cubicBezTo>
                      <a:pt x="441" y="38"/>
                      <a:pt x="259" y="193"/>
                      <a:pt x="145" y="442"/>
                    </a:cubicBezTo>
                    <a:cubicBezTo>
                      <a:pt x="36" y="680"/>
                      <a:pt x="1" y="978"/>
                      <a:pt x="45" y="1280"/>
                    </a:cubicBezTo>
                    <a:cubicBezTo>
                      <a:pt x="91" y="1584"/>
                      <a:pt x="209" y="1860"/>
                      <a:pt x="380" y="2056"/>
                    </a:cubicBezTo>
                    <a:cubicBezTo>
                      <a:pt x="540" y="2236"/>
                      <a:pt x="727" y="2334"/>
                      <a:pt x="915" y="2334"/>
                    </a:cubicBezTo>
                    <a:lnTo>
                      <a:pt x="915" y="2332"/>
                    </a:lnTo>
                    <a:cubicBezTo>
                      <a:pt x="942" y="2332"/>
                      <a:pt x="968" y="2331"/>
                      <a:pt x="995" y="2328"/>
                    </a:cubicBezTo>
                    <a:cubicBezTo>
                      <a:pt x="1211" y="2296"/>
                      <a:pt x="1393" y="2141"/>
                      <a:pt x="1507" y="1892"/>
                    </a:cubicBezTo>
                    <a:cubicBezTo>
                      <a:pt x="1616" y="1653"/>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2"/>
              <p:cNvSpPr/>
              <p:nvPr/>
            </p:nvSpPr>
            <p:spPr>
              <a:xfrm>
                <a:off x="6200875" y="4131213"/>
                <a:ext cx="39175" cy="54050"/>
              </a:xfrm>
              <a:custGeom>
                <a:avLst/>
                <a:gdLst/>
                <a:ahLst/>
                <a:cxnLst/>
                <a:rect l="l" t="t" r="r" b="b"/>
                <a:pathLst>
                  <a:path w="1567" h="2162" extrusionOk="0">
                    <a:moveTo>
                      <a:pt x="693" y="1"/>
                    </a:moveTo>
                    <a:cubicBezTo>
                      <a:pt x="671" y="1"/>
                      <a:pt x="649" y="2"/>
                      <a:pt x="626" y="5"/>
                    </a:cubicBezTo>
                    <a:cubicBezTo>
                      <a:pt x="242" y="62"/>
                      <a:pt x="1" y="588"/>
                      <a:pt x="88" y="1182"/>
                    </a:cubicBezTo>
                    <a:cubicBezTo>
                      <a:pt x="169" y="1742"/>
                      <a:pt x="513" y="2162"/>
                      <a:pt x="874" y="2162"/>
                    </a:cubicBezTo>
                    <a:cubicBezTo>
                      <a:pt x="896" y="2162"/>
                      <a:pt x="918" y="2160"/>
                      <a:pt x="941" y="2157"/>
                    </a:cubicBezTo>
                    <a:cubicBezTo>
                      <a:pt x="1325" y="2100"/>
                      <a:pt x="1566" y="1574"/>
                      <a:pt x="1480" y="979"/>
                    </a:cubicBezTo>
                    <a:cubicBezTo>
                      <a:pt x="1398" y="420"/>
                      <a:pt x="1054"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2"/>
              <p:cNvSpPr/>
              <p:nvPr/>
            </p:nvSpPr>
            <p:spPr>
              <a:xfrm>
                <a:off x="6199700" y="4129263"/>
                <a:ext cx="42500" cy="58350"/>
              </a:xfrm>
              <a:custGeom>
                <a:avLst/>
                <a:gdLst/>
                <a:ahLst/>
                <a:cxnLst/>
                <a:rect l="l" t="t" r="r" b="b"/>
                <a:pathLst>
                  <a:path w="1700" h="2334" extrusionOk="0">
                    <a:moveTo>
                      <a:pt x="736" y="172"/>
                    </a:moveTo>
                    <a:cubicBezTo>
                      <a:pt x="874" y="172"/>
                      <a:pt x="1017" y="247"/>
                      <a:pt x="1143" y="390"/>
                    </a:cubicBezTo>
                    <a:cubicBezTo>
                      <a:pt x="1293" y="563"/>
                      <a:pt x="1398" y="806"/>
                      <a:pt x="1437" y="1078"/>
                    </a:cubicBezTo>
                    <a:cubicBezTo>
                      <a:pt x="1518" y="1624"/>
                      <a:pt x="1308" y="2110"/>
                      <a:pt x="969" y="2159"/>
                    </a:cubicBezTo>
                    <a:cubicBezTo>
                      <a:pt x="951" y="2161"/>
                      <a:pt x="933" y="2162"/>
                      <a:pt x="915" y="2162"/>
                    </a:cubicBezTo>
                    <a:cubicBezTo>
                      <a:pt x="596" y="2162"/>
                      <a:pt x="290" y="1774"/>
                      <a:pt x="213" y="1257"/>
                    </a:cubicBezTo>
                    <a:cubicBezTo>
                      <a:pt x="174" y="985"/>
                      <a:pt x="204" y="721"/>
                      <a:pt x="300" y="513"/>
                    </a:cubicBezTo>
                    <a:cubicBezTo>
                      <a:pt x="390" y="319"/>
                      <a:pt x="525" y="199"/>
                      <a:pt x="681" y="176"/>
                    </a:cubicBezTo>
                    <a:cubicBezTo>
                      <a:pt x="699" y="173"/>
                      <a:pt x="717" y="172"/>
                      <a:pt x="736" y="172"/>
                    </a:cubicBezTo>
                    <a:close/>
                    <a:moveTo>
                      <a:pt x="735" y="1"/>
                    </a:moveTo>
                    <a:cubicBezTo>
                      <a:pt x="709" y="1"/>
                      <a:pt x="683" y="2"/>
                      <a:pt x="657" y="6"/>
                    </a:cubicBezTo>
                    <a:cubicBezTo>
                      <a:pt x="441" y="38"/>
                      <a:pt x="259" y="193"/>
                      <a:pt x="145" y="443"/>
                    </a:cubicBezTo>
                    <a:cubicBezTo>
                      <a:pt x="36" y="680"/>
                      <a:pt x="1" y="978"/>
                      <a:pt x="45" y="1281"/>
                    </a:cubicBezTo>
                    <a:cubicBezTo>
                      <a:pt x="133" y="1882"/>
                      <a:pt x="514" y="2333"/>
                      <a:pt x="918" y="2333"/>
                    </a:cubicBezTo>
                    <a:cubicBezTo>
                      <a:pt x="944" y="2333"/>
                      <a:pt x="969" y="2332"/>
                      <a:pt x="995" y="2327"/>
                    </a:cubicBezTo>
                    <a:cubicBezTo>
                      <a:pt x="1425" y="2265"/>
                      <a:pt x="1700" y="1693"/>
                      <a:pt x="1606" y="1054"/>
                    </a:cubicBezTo>
                    <a:cubicBezTo>
                      <a:pt x="1562" y="750"/>
                      <a:pt x="1443" y="474"/>
                      <a:pt x="1272" y="278"/>
                    </a:cubicBezTo>
                    <a:cubicBezTo>
                      <a:pt x="1112" y="96"/>
                      <a:pt x="924"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2"/>
              <p:cNvSpPr/>
              <p:nvPr/>
            </p:nvSpPr>
            <p:spPr>
              <a:xfrm>
                <a:off x="6229950" y="4147263"/>
                <a:ext cx="31650" cy="43675"/>
              </a:xfrm>
              <a:custGeom>
                <a:avLst/>
                <a:gdLst/>
                <a:ahLst/>
                <a:cxnLst/>
                <a:rect l="l" t="t" r="r" b="b"/>
                <a:pathLst>
                  <a:path w="1266" h="1747" extrusionOk="0">
                    <a:moveTo>
                      <a:pt x="560" y="0"/>
                    </a:moveTo>
                    <a:cubicBezTo>
                      <a:pt x="542" y="0"/>
                      <a:pt x="524" y="1"/>
                      <a:pt x="506" y="4"/>
                    </a:cubicBezTo>
                    <a:cubicBezTo>
                      <a:pt x="195" y="50"/>
                      <a:pt x="1" y="476"/>
                      <a:pt x="71" y="956"/>
                    </a:cubicBezTo>
                    <a:cubicBezTo>
                      <a:pt x="136" y="1408"/>
                      <a:pt x="414" y="1746"/>
                      <a:pt x="705" y="1746"/>
                    </a:cubicBezTo>
                    <a:cubicBezTo>
                      <a:pt x="724" y="1746"/>
                      <a:pt x="742" y="1745"/>
                      <a:pt x="760" y="1742"/>
                    </a:cubicBezTo>
                    <a:cubicBezTo>
                      <a:pt x="1071" y="1697"/>
                      <a:pt x="1265" y="1272"/>
                      <a:pt x="1196" y="792"/>
                    </a:cubicBezTo>
                    <a:cubicBezTo>
                      <a:pt x="1130" y="340"/>
                      <a:pt x="85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2"/>
              <p:cNvSpPr/>
              <p:nvPr/>
            </p:nvSpPr>
            <p:spPr>
              <a:xfrm>
                <a:off x="6227650" y="4145138"/>
                <a:ext cx="36275" cy="47925"/>
              </a:xfrm>
              <a:custGeom>
                <a:avLst/>
                <a:gdLst/>
                <a:ahLst/>
                <a:cxnLst/>
                <a:rect l="l" t="t" r="r" b="b"/>
                <a:pathLst>
                  <a:path w="1451" h="1917" extrusionOk="0">
                    <a:moveTo>
                      <a:pt x="651" y="171"/>
                    </a:moveTo>
                    <a:cubicBezTo>
                      <a:pt x="760" y="171"/>
                      <a:pt x="870" y="231"/>
                      <a:pt x="969" y="343"/>
                    </a:cubicBezTo>
                    <a:cubicBezTo>
                      <a:pt x="1089" y="479"/>
                      <a:pt x="1172" y="674"/>
                      <a:pt x="1203" y="889"/>
                    </a:cubicBezTo>
                    <a:cubicBezTo>
                      <a:pt x="1265" y="1314"/>
                      <a:pt x="1099" y="1706"/>
                      <a:pt x="840" y="1744"/>
                    </a:cubicBezTo>
                    <a:cubicBezTo>
                      <a:pt x="827" y="1746"/>
                      <a:pt x="814" y="1746"/>
                      <a:pt x="801" y="1746"/>
                    </a:cubicBezTo>
                    <a:cubicBezTo>
                      <a:pt x="552" y="1746"/>
                      <a:pt x="305" y="1433"/>
                      <a:pt x="248" y="1029"/>
                    </a:cubicBezTo>
                    <a:cubicBezTo>
                      <a:pt x="185" y="604"/>
                      <a:pt x="351" y="212"/>
                      <a:pt x="611" y="174"/>
                    </a:cubicBezTo>
                    <a:cubicBezTo>
                      <a:pt x="624" y="172"/>
                      <a:pt x="637" y="171"/>
                      <a:pt x="651" y="171"/>
                    </a:cubicBezTo>
                    <a:close/>
                    <a:moveTo>
                      <a:pt x="653" y="1"/>
                    </a:moveTo>
                    <a:cubicBezTo>
                      <a:pt x="631" y="1"/>
                      <a:pt x="608" y="2"/>
                      <a:pt x="586" y="6"/>
                    </a:cubicBezTo>
                    <a:cubicBezTo>
                      <a:pt x="223" y="59"/>
                      <a:pt x="0" y="519"/>
                      <a:pt x="78" y="1053"/>
                    </a:cubicBezTo>
                    <a:cubicBezTo>
                      <a:pt x="152" y="1554"/>
                      <a:pt x="459" y="1917"/>
                      <a:pt x="796" y="1917"/>
                    </a:cubicBezTo>
                    <a:cubicBezTo>
                      <a:pt x="819" y="1917"/>
                      <a:pt x="841" y="1915"/>
                      <a:pt x="864" y="1912"/>
                    </a:cubicBezTo>
                    <a:cubicBezTo>
                      <a:pt x="1227" y="1859"/>
                      <a:pt x="1450" y="1399"/>
                      <a:pt x="1371" y="865"/>
                    </a:cubicBezTo>
                    <a:cubicBezTo>
                      <a:pt x="1335" y="616"/>
                      <a:pt x="1238" y="391"/>
                      <a:pt x="1096" y="230"/>
                    </a:cubicBezTo>
                    <a:cubicBezTo>
                      <a:pt x="966" y="80"/>
                      <a:pt x="810"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2"/>
              <p:cNvSpPr/>
              <p:nvPr/>
            </p:nvSpPr>
            <p:spPr>
              <a:xfrm>
                <a:off x="6259975" y="3320438"/>
                <a:ext cx="37750" cy="10750"/>
              </a:xfrm>
              <a:custGeom>
                <a:avLst/>
                <a:gdLst/>
                <a:ahLst/>
                <a:cxnLst/>
                <a:rect l="l" t="t" r="r" b="b"/>
                <a:pathLst>
                  <a:path w="1510" h="430" extrusionOk="0">
                    <a:moveTo>
                      <a:pt x="97" y="0"/>
                    </a:moveTo>
                    <a:cubicBezTo>
                      <a:pt x="66" y="0"/>
                      <a:pt x="37" y="17"/>
                      <a:pt x="22" y="47"/>
                    </a:cubicBezTo>
                    <a:cubicBezTo>
                      <a:pt x="1" y="90"/>
                      <a:pt x="17" y="140"/>
                      <a:pt x="60" y="161"/>
                    </a:cubicBezTo>
                    <a:cubicBezTo>
                      <a:pt x="506" y="384"/>
                      <a:pt x="906" y="430"/>
                      <a:pt x="1158" y="430"/>
                    </a:cubicBezTo>
                    <a:cubicBezTo>
                      <a:pt x="1323" y="430"/>
                      <a:pt x="1423" y="412"/>
                      <a:pt x="1434" y="409"/>
                    </a:cubicBezTo>
                    <a:cubicBezTo>
                      <a:pt x="1479" y="399"/>
                      <a:pt x="1510" y="355"/>
                      <a:pt x="1501" y="308"/>
                    </a:cubicBezTo>
                    <a:cubicBezTo>
                      <a:pt x="1493" y="268"/>
                      <a:pt x="1456" y="240"/>
                      <a:pt x="1417" y="240"/>
                    </a:cubicBezTo>
                    <a:cubicBezTo>
                      <a:pt x="1411" y="240"/>
                      <a:pt x="1406" y="240"/>
                      <a:pt x="1400" y="242"/>
                    </a:cubicBezTo>
                    <a:cubicBezTo>
                      <a:pt x="1398" y="242"/>
                      <a:pt x="1309" y="259"/>
                      <a:pt x="1161" y="259"/>
                    </a:cubicBezTo>
                    <a:cubicBezTo>
                      <a:pt x="929" y="259"/>
                      <a:pt x="552" y="218"/>
                      <a:pt x="136" y="9"/>
                    </a:cubicBezTo>
                    <a:cubicBezTo>
                      <a:pt x="123" y="3"/>
                      <a:pt x="110"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
              <p:cNvSpPr/>
              <p:nvPr/>
            </p:nvSpPr>
            <p:spPr>
              <a:xfrm>
                <a:off x="6279975" y="3356713"/>
                <a:ext cx="20750" cy="7000"/>
              </a:xfrm>
              <a:custGeom>
                <a:avLst/>
                <a:gdLst/>
                <a:ahLst/>
                <a:cxnLst/>
                <a:rect l="l" t="t" r="r" b="b"/>
                <a:pathLst>
                  <a:path w="830" h="280" extrusionOk="0">
                    <a:moveTo>
                      <a:pt x="96" y="0"/>
                    </a:moveTo>
                    <a:cubicBezTo>
                      <a:pt x="53" y="0"/>
                      <a:pt x="15" y="28"/>
                      <a:pt x="8" y="70"/>
                    </a:cubicBezTo>
                    <a:cubicBezTo>
                      <a:pt x="1" y="117"/>
                      <a:pt x="31" y="161"/>
                      <a:pt x="78" y="169"/>
                    </a:cubicBezTo>
                    <a:lnTo>
                      <a:pt x="723" y="278"/>
                    </a:lnTo>
                    <a:cubicBezTo>
                      <a:pt x="728" y="278"/>
                      <a:pt x="732" y="280"/>
                      <a:pt x="737" y="280"/>
                    </a:cubicBezTo>
                    <a:cubicBezTo>
                      <a:pt x="778" y="280"/>
                      <a:pt x="814" y="249"/>
                      <a:pt x="821" y="208"/>
                    </a:cubicBezTo>
                    <a:cubicBezTo>
                      <a:pt x="830" y="161"/>
                      <a:pt x="798" y="117"/>
                      <a:pt x="752" y="110"/>
                    </a:cubicBezTo>
                    <a:lnTo>
                      <a:pt x="106" y="0"/>
                    </a:lnTo>
                    <a:cubicBezTo>
                      <a:pt x="102" y="0"/>
                      <a:pt x="99"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2"/>
              <p:cNvSpPr/>
              <p:nvPr/>
            </p:nvSpPr>
            <p:spPr>
              <a:xfrm>
                <a:off x="6407000" y="3336313"/>
                <a:ext cx="19775" cy="7325"/>
              </a:xfrm>
              <a:custGeom>
                <a:avLst/>
                <a:gdLst/>
                <a:ahLst/>
                <a:cxnLst/>
                <a:rect l="l" t="t" r="r" b="b"/>
                <a:pathLst>
                  <a:path w="791" h="293" extrusionOk="0">
                    <a:moveTo>
                      <a:pt x="694" y="1"/>
                    </a:moveTo>
                    <a:cubicBezTo>
                      <a:pt x="666" y="1"/>
                      <a:pt x="639" y="15"/>
                      <a:pt x="622" y="39"/>
                    </a:cubicBezTo>
                    <a:cubicBezTo>
                      <a:pt x="621" y="40"/>
                      <a:pt x="561" y="122"/>
                      <a:pt x="365" y="122"/>
                    </a:cubicBezTo>
                    <a:cubicBezTo>
                      <a:pt x="299" y="122"/>
                      <a:pt x="217" y="113"/>
                      <a:pt x="116" y="88"/>
                    </a:cubicBezTo>
                    <a:cubicBezTo>
                      <a:pt x="109" y="86"/>
                      <a:pt x="103" y="85"/>
                      <a:pt x="96" y="85"/>
                    </a:cubicBezTo>
                    <a:cubicBezTo>
                      <a:pt x="57" y="85"/>
                      <a:pt x="22" y="111"/>
                      <a:pt x="13" y="150"/>
                    </a:cubicBezTo>
                    <a:cubicBezTo>
                      <a:pt x="1" y="196"/>
                      <a:pt x="30" y="241"/>
                      <a:pt x="74" y="253"/>
                    </a:cubicBezTo>
                    <a:cubicBezTo>
                      <a:pt x="189" y="282"/>
                      <a:pt x="288" y="293"/>
                      <a:pt x="370" y="293"/>
                    </a:cubicBezTo>
                    <a:cubicBezTo>
                      <a:pt x="661" y="293"/>
                      <a:pt x="755" y="148"/>
                      <a:pt x="768" y="127"/>
                    </a:cubicBezTo>
                    <a:cubicBezTo>
                      <a:pt x="790" y="88"/>
                      <a:pt x="777" y="38"/>
                      <a:pt x="739" y="13"/>
                    </a:cubicBezTo>
                    <a:cubicBezTo>
                      <a:pt x="725" y="5"/>
                      <a:pt x="710"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2"/>
              <p:cNvSpPr/>
              <p:nvPr/>
            </p:nvSpPr>
            <p:spPr>
              <a:xfrm>
                <a:off x="6437400" y="3222788"/>
                <a:ext cx="355275" cy="217925"/>
              </a:xfrm>
              <a:custGeom>
                <a:avLst/>
                <a:gdLst/>
                <a:ahLst/>
                <a:cxnLst/>
                <a:rect l="l" t="t" r="r" b="b"/>
                <a:pathLst>
                  <a:path w="14211" h="8717" extrusionOk="0">
                    <a:moveTo>
                      <a:pt x="10882" y="0"/>
                    </a:moveTo>
                    <a:cubicBezTo>
                      <a:pt x="10536" y="0"/>
                      <a:pt x="10189" y="107"/>
                      <a:pt x="9893" y="317"/>
                    </a:cubicBezTo>
                    <a:lnTo>
                      <a:pt x="1052" y="6159"/>
                    </a:lnTo>
                    <a:cubicBezTo>
                      <a:pt x="833" y="6315"/>
                      <a:pt x="490" y="6727"/>
                      <a:pt x="254" y="7144"/>
                    </a:cubicBezTo>
                    <a:cubicBezTo>
                      <a:pt x="1" y="7595"/>
                      <a:pt x="267" y="8163"/>
                      <a:pt x="775" y="8266"/>
                    </a:cubicBezTo>
                    <a:lnTo>
                      <a:pt x="1396" y="8394"/>
                    </a:lnTo>
                    <a:cubicBezTo>
                      <a:pt x="1519" y="8420"/>
                      <a:pt x="1644" y="8459"/>
                      <a:pt x="1744" y="8536"/>
                    </a:cubicBezTo>
                    <a:cubicBezTo>
                      <a:pt x="1895" y="8654"/>
                      <a:pt x="2082" y="8716"/>
                      <a:pt x="2272" y="8716"/>
                    </a:cubicBezTo>
                    <a:cubicBezTo>
                      <a:pt x="2353" y="8716"/>
                      <a:pt x="2434" y="8705"/>
                      <a:pt x="2513" y="8682"/>
                    </a:cubicBezTo>
                    <a:lnTo>
                      <a:pt x="12676" y="6791"/>
                    </a:lnTo>
                    <a:cubicBezTo>
                      <a:pt x="13323" y="6602"/>
                      <a:pt x="13807" y="6050"/>
                      <a:pt x="13883" y="5380"/>
                    </a:cubicBezTo>
                    <a:cubicBezTo>
                      <a:pt x="14211" y="2514"/>
                      <a:pt x="12870" y="1014"/>
                      <a:pt x="11835" y="298"/>
                    </a:cubicBezTo>
                    <a:cubicBezTo>
                      <a:pt x="11548" y="99"/>
                      <a:pt x="11215" y="0"/>
                      <a:pt x="10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2"/>
              <p:cNvSpPr/>
              <p:nvPr/>
            </p:nvSpPr>
            <p:spPr>
              <a:xfrm>
                <a:off x="6457000" y="3222813"/>
                <a:ext cx="335675" cy="219775"/>
              </a:xfrm>
              <a:custGeom>
                <a:avLst/>
                <a:gdLst/>
                <a:ahLst/>
                <a:cxnLst/>
                <a:rect l="l" t="t" r="r" b="b"/>
                <a:pathLst>
                  <a:path w="13427" h="8791" extrusionOk="0">
                    <a:moveTo>
                      <a:pt x="10098" y="1"/>
                    </a:moveTo>
                    <a:cubicBezTo>
                      <a:pt x="9836" y="1"/>
                      <a:pt x="9573" y="62"/>
                      <a:pt x="9332" y="183"/>
                    </a:cubicBezTo>
                    <a:cubicBezTo>
                      <a:pt x="10293" y="978"/>
                      <a:pt x="11327" y="2446"/>
                      <a:pt x="11036" y="5001"/>
                    </a:cubicBezTo>
                    <a:cubicBezTo>
                      <a:pt x="10960" y="5671"/>
                      <a:pt x="10474" y="6222"/>
                      <a:pt x="9829" y="6412"/>
                    </a:cubicBezTo>
                    <a:lnTo>
                      <a:pt x="0" y="8127"/>
                    </a:lnTo>
                    <a:lnTo>
                      <a:pt x="368" y="8519"/>
                    </a:lnTo>
                    <a:cubicBezTo>
                      <a:pt x="533" y="8695"/>
                      <a:pt x="762" y="8791"/>
                      <a:pt x="997" y="8791"/>
                    </a:cubicBezTo>
                    <a:cubicBezTo>
                      <a:pt x="1078" y="8791"/>
                      <a:pt x="1160" y="8779"/>
                      <a:pt x="1241" y="8756"/>
                    </a:cubicBezTo>
                    <a:lnTo>
                      <a:pt x="11892" y="6790"/>
                    </a:lnTo>
                    <a:cubicBezTo>
                      <a:pt x="12539" y="6601"/>
                      <a:pt x="13023" y="6049"/>
                      <a:pt x="13100" y="5381"/>
                    </a:cubicBezTo>
                    <a:cubicBezTo>
                      <a:pt x="13427" y="2513"/>
                      <a:pt x="12086" y="1015"/>
                      <a:pt x="11051" y="297"/>
                    </a:cubicBezTo>
                    <a:cubicBezTo>
                      <a:pt x="10764" y="99"/>
                      <a:pt x="10431" y="1"/>
                      <a:pt x="10098"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2"/>
              <p:cNvSpPr/>
              <p:nvPr/>
            </p:nvSpPr>
            <p:spPr>
              <a:xfrm>
                <a:off x="6440475" y="3229138"/>
                <a:ext cx="357400" cy="216800"/>
              </a:xfrm>
              <a:custGeom>
                <a:avLst/>
                <a:gdLst/>
                <a:ahLst/>
                <a:cxnLst/>
                <a:rect l="l" t="t" r="r" b="b"/>
                <a:pathLst>
                  <a:path w="14296" h="8672" extrusionOk="0">
                    <a:moveTo>
                      <a:pt x="10885" y="0"/>
                    </a:moveTo>
                    <a:cubicBezTo>
                      <a:pt x="10522" y="0"/>
                      <a:pt x="10159" y="110"/>
                      <a:pt x="9849" y="330"/>
                    </a:cubicBezTo>
                    <a:lnTo>
                      <a:pt x="1329" y="5960"/>
                    </a:lnTo>
                    <a:cubicBezTo>
                      <a:pt x="1004" y="6175"/>
                      <a:pt x="321" y="6713"/>
                      <a:pt x="33" y="7035"/>
                    </a:cubicBezTo>
                    <a:cubicBezTo>
                      <a:pt x="1" y="7069"/>
                      <a:pt x="4" y="7124"/>
                      <a:pt x="39" y="7154"/>
                    </a:cubicBezTo>
                    <a:cubicBezTo>
                      <a:pt x="55" y="7169"/>
                      <a:pt x="75" y="7177"/>
                      <a:pt x="96" y="7177"/>
                    </a:cubicBezTo>
                    <a:cubicBezTo>
                      <a:pt x="119" y="7177"/>
                      <a:pt x="142" y="7167"/>
                      <a:pt x="159" y="7148"/>
                    </a:cubicBezTo>
                    <a:cubicBezTo>
                      <a:pt x="417" y="6861"/>
                      <a:pt x="1061" y="6341"/>
                      <a:pt x="1423" y="6102"/>
                    </a:cubicBezTo>
                    <a:lnTo>
                      <a:pt x="9946" y="470"/>
                    </a:lnTo>
                    <a:cubicBezTo>
                      <a:pt x="10227" y="270"/>
                      <a:pt x="10556" y="170"/>
                      <a:pt x="10885" y="170"/>
                    </a:cubicBezTo>
                    <a:cubicBezTo>
                      <a:pt x="11202" y="170"/>
                      <a:pt x="11519" y="263"/>
                      <a:pt x="11791" y="450"/>
                    </a:cubicBezTo>
                    <a:cubicBezTo>
                      <a:pt x="12882" y="1206"/>
                      <a:pt x="14118" y="2688"/>
                      <a:pt x="13802" y="5454"/>
                    </a:cubicBezTo>
                    <a:cubicBezTo>
                      <a:pt x="13731" y="6084"/>
                      <a:pt x="13280" y="6609"/>
                      <a:pt x="12667" y="6790"/>
                    </a:cubicBezTo>
                    <a:lnTo>
                      <a:pt x="1763" y="8503"/>
                    </a:lnTo>
                    <a:cubicBezTo>
                      <a:pt x="1716" y="8509"/>
                      <a:pt x="1686" y="8553"/>
                      <a:pt x="1692" y="8600"/>
                    </a:cubicBezTo>
                    <a:cubicBezTo>
                      <a:pt x="1700" y="8641"/>
                      <a:pt x="1736" y="8671"/>
                      <a:pt x="1777" y="8671"/>
                    </a:cubicBezTo>
                    <a:cubicBezTo>
                      <a:pt x="1780" y="8671"/>
                      <a:pt x="1785" y="8671"/>
                      <a:pt x="1789" y="8670"/>
                    </a:cubicBezTo>
                    <a:lnTo>
                      <a:pt x="12703" y="6956"/>
                    </a:lnTo>
                    <a:cubicBezTo>
                      <a:pt x="13394" y="6754"/>
                      <a:pt x="13892" y="6172"/>
                      <a:pt x="13971" y="5474"/>
                    </a:cubicBezTo>
                    <a:cubicBezTo>
                      <a:pt x="14296" y="2624"/>
                      <a:pt x="13017" y="1094"/>
                      <a:pt x="11886" y="311"/>
                    </a:cubicBezTo>
                    <a:cubicBezTo>
                      <a:pt x="11586" y="103"/>
                      <a:pt x="11236" y="0"/>
                      <a:pt x="10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2"/>
              <p:cNvSpPr/>
              <p:nvPr/>
            </p:nvSpPr>
            <p:spPr>
              <a:xfrm>
                <a:off x="6586975" y="3312363"/>
                <a:ext cx="59275" cy="44425"/>
              </a:xfrm>
              <a:custGeom>
                <a:avLst/>
                <a:gdLst/>
                <a:ahLst/>
                <a:cxnLst/>
                <a:rect l="l" t="t" r="r" b="b"/>
                <a:pathLst>
                  <a:path w="2371" h="1777" extrusionOk="0">
                    <a:moveTo>
                      <a:pt x="1288" y="0"/>
                    </a:moveTo>
                    <a:cubicBezTo>
                      <a:pt x="554" y="0"/>
                      <a:pt x="1" y="1036"/>
                      <a:pt x="1064" y="1614"/>
                    </a:cubicBezTo>
                    <a:cubicBezTo>
                      <a:pt x="1272" y="1727"/>
                      <a:pt x="1467" y="1777"/>
                      <a:pt x="1637" y="1777"/>
                    </a:cubicBezTo>
                    <a:cubicBezTo>
                      <a:pt x="1939" y="1777"/>
                      <a:pt x="2166" y="1620"/>
                      <a:pt x="2263" y="1384"/>
                    </a:cubicBezTo>
                    <a:cubicBezTo>
                      <a:pt x="2371" y="1120"/>
                      <a:pt x="2318" y="757"/>
                      <a:pt x="2028" y="399"/>
                    </a:cubicBezTo>
                    <a:cubicBezTo>
                      <a:pt x="1796" y="115"/>
                      <a:pt x="1532" y="0"/>
                      <a:pt x="128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2"/>
              <p:cNvSpPr/>
              <p:nvPr/>
            </p:nvSpPr>
            <p:spPr>
              <a:xfrm>
                <a:off x="6584925" y="3362613"/>
                <a:ext cx="36850" cy="25450"/>
              </a:xfrm>
              <a:custGeom>
                <a:avLst/>
                <a:gdLst/>
                <a:ahLst/>
                <a:cxnLst/>
                <a:rect l="l" t="t" r="r" b="b"/>
                <a:pathLst>
                  <a:path w="1474" h="1018" extrusionOk="0">
                    <a:moveTo>
                      <a:pt x="891" y="0"/>
                    </a:moveTo>
                    <a:cubicBezTo>
                      <a:pt x="839" y="0"/>
                      <a:pt x="783" y="6"/>
                      <a:pt x="725" y="16"/>
                    </a:cubicBezTo>
                    <a:cubicBezTo>
                      <a:pt x="0" y="152"/>
                      <a:pt x="161" y="1018"/>
                      <a:pt x="701" y="1018"/>
                    </a:cubicBezTo>
                    <a:cubicBezTo>
                      <a:pt x="816" y="1018"/>
                      <a:pt x="948" y="979"/>
                      <a:pt x="1092" y="885"/>
                    </a:cubicBezTo>
                    <a:cubicBezTo>
                      <a:pt x="1429" y="668"/>
                      <a:pt x="1474" y="366"/>
                      <a:pt x="1320" y="177"/>
                    </a:cubicBezTo>
                    <a:cubicBezTo>
                      <a:pt x="1233" y="71"/>
                      <a:pt x="1084" y="0"/>
                      <a:pt x="891"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
              <p:cNvSpPr/>
              <p:nvPr/>
            </p:nvSpPr>
            <p:spPr>
              <a:xfrm>
                <a:off x="6560675" y="3347163"/>
                <a:ext cx="24325" cy="16800"/>
              </a:xfrm>
              <a:custGeom>
                <a:avLst/>
                <a:gdLst/>
                <a:ahLst/>
                <a:cxnLst/>
                <a:rect l="l" t="t" r="r" b="b"/>
                <a:pathLst>
                  <a:path w="973" h="672" extrusionOk="0">
                    <a:moveTo>
                      <a:pt x="587" y="0"/>
                    </a:moveTo>
                    <a:cubicBezTo>
                      <a:pt x="553" y="0"/>
                      <a:pt x="517" y="4"/>
                      <a:pt x="479" y="11"/>
                    </a:cubicBezTo>
                    <a:cubicBezTo>
                      <a:pt x="1" y="99"/>
                      <a:pt x="107" y="672"/>
                      <a:pt x="464" y="672"/>
                    </a:cubicBezTo>
                    <a:cubicBezTo>
                      <a:pt x="540" y="672"/>
                      <a:pt x="627" y="646"/>
                      <a:pt x="722" y="584"/>
                    </a:cubicBezTo>
                    <a:cubicBezTo>
                      <a:pt x="944" y="440"/>
                      <a:pt x="972" y="241"/>
                      <a:pt x="871" y="117"/>
                    </a:cubicBezTo>
                    <a:lnTo>
                      <a:pt x="872" y="117"/>
                    </a:lnTo>
                    <a:cubicBezTo>
                      <a:pt x="815" y="47"/>
                      <a:pt x="716" y="0"/>
                      <a:pt x="58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2"/>
              <p:cNvSpPr/>
              <p:nvPr/>
            </p:nvSpPr>
            <p:spPr>
              <a:xfrm>
                <a:off x="6715900" y="3237663"/>
                <a:ext cx="55825" cy="35375"/>
              </a:xfrm>
              <a:custGeom>
                <a:avLst/>
                <a:gdLst/>
                <a:ahLst/>
                <a:cxnLst/>
                <a:rect l="l" t="t" r="r" b="b"/>
                <a:pathLst>
                  <a:path w="2233" h="1415" extrusionOk="0">
                    <a:moveTo>
                      <a:pt x="1198" y="0"/>
                    </a:moveTo>
                    <a:cubicBezTo>
                      <a:pt x="1152" y="0"/>
                      <a:pt x="1105" y="2"/>
                      <a:pt x="1058" y="6"/>
                    </a:cubicBezTo>
                    <a:cubicBezTo>
                      <a:pt x="459" y="56"/>
                      <a:pt x="1" y="412"/>
                      <a:pt x="33" y="799"/>
                    </a:cubicBezTo>
                    <a:cubicBezTo>
                      <a:pt x="64" y="1155"/>
                      <a:pt x="498" y="1415"/>
                      <a:pt x="1035" y="1415"/>
                    </a:cubicBezTo>
                    <a:cubicBezTo>
                      <a:pt x="1081" y="1415"/>
                      <a:pt x="1128" y="1413"/>
                      <a:pt x="1176" y="1409"/>
                    </a:cubicBezTo>
                    <a:cubicBezTo>
                      <a:pt x="1774" y="1359"/>
                      <a:pt x="2233" y="1004"/>
                      <a:pt x="2201" y="616"/>
                    </a:cubicBezTo>
                    <a:cubicBezTo>
                      <a:pt x="2170" y="260"/>
                      <a:pt x="1734"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2"/>
              <p:cNvSpPr/>
              <p:nvPr/>
            </p:nvSpPr>
            <p:spPr>
              <a:xfrm>
                <a:off x="6713700" y="3235538"/>
                <a:ext cx="59800" cy="39625"/>
              </a:xfrm>
              <a:custGeom>
                <a:avLst/>
                <a:gdLst/>
                <a:ahLst/>
                <a:cxnLst/>
                <a:rect l="l" t="t" r="r" b="b"/>
                <a:pathLst>
                  <a:path w="2392" h="1585" extrusionOk="0">
                    <a:moveTo>
                      <a:pt x="1288" y="171"/>
                    </a:moveTo>
                    <a:cubicBezTo>
                      <a:pt x="1512" y="171"/>
                      <a:pt x="1721" y="218"/>
                      <a:pt x="1889" y="307"/>
                    </a:cubicBezTo>
                    <a:cubicBezTo>
                      <a:pt x="2079" y="408"/>
                      <a:pt x="2190" y="551"/>
                      <a:pt x="2204" y="709"/>
                    </a:cubicBezTo>
                    <a:cubicBezTo>
                      <a:pt x="2217" y="867"/>
                      <a:pt x="2131" y="1025"/>
                      <a:pt x="1961" y="1157"/>
                    </a:cubicBezTo>
                    <a:cubicBezTo>
                      <a:pt x="1780" y="1297"/>
                      <a:pt x="1530" y="1386"/>
                      <a:pt x="1256" y="1409"/>
                    </a:cubicBezTo>
                    <a:cubicBezTo>
                      <a:pt x="1210" y="1413"/>
                      <a:pt x="1164" y="1415"/>
                      <a:pt x="1119" y="1415"/>
                    </a:cubicBezTo>
                    <a:cubicBezTo>
                      <a:pt x="628" y="1415"/>
                      <a:pt x="232" y="1187"/>
                      <a:pt x="206" y="876"/>
                    </a:cubicBezTo>
                    <a:cubicBezTo>
                      <a:pt x="179" y="538"/>
                      <a:pt x="602" y="223"/>
                      <a:pt x="1153" y="176"/>
                    </a:cubicBezTo>
                    <a:cubicBezTo>
                      <a:pt x="1199" y="172"/>
                      <a:pt x="1244" y="171"/>
                      <a:pt x="1288" y="171"/>
                    </a:cubicBezTo>
                    <a:close/>
                    <a:moveTo>
                      <a:pt x="1283" y="0"/>
                    </a:moveTo>
                    <a:cubicBezTo>
                      <a:pt x="1236" y="0"/>
                      <a:pt x="1188" y="2"/>
                      <a:pt x="1140" y="6"/>
                    </a:cubicBezTo>
                    <a:cubicBezTo>
                      <a:pt x="494" y="61"/>
                      <a:pt x="1" y="457"/>
                      <a:pt x="36" y="891"/>
                    </a:cubicBezTo>
                    <a:cubicBezTo>
                      <a:pt x="71" y="1292"/>
                      <a:pt x="546" y="1585"/>
                      <a:pt x="1126" y="1585"/>
                    </a:cubicBezTo>
                    <a:cubicBezTo>
                      <a:pt x="1173" y="1585"/>
                      <a:pt x="1222" y="1583"/>
                      <a:pt x="1272" y="1579"/>
                    </a:cubicBezTo>
                    <a:cubicBezTo>
                      <a:pt x="1577" y="1553"/>
                      <a:pt x="1859" y="1451"/>
                      <a:pt x="2066" y="1292"/>
                    </a:cubicBezTo>
                    <a:cubicBezTo>
                      <a:pt x="2283" y="1124"/>
                      <a:pt x="2392" y="911"/>
                      <a:pt x="2374" y="694"/>
                    </a:cubicBezTo>
                    <a:cubicBezTo>
                      <a:pt x="2356" y="478"/>
                      <a:pt x="2213" y="287"/>
                      <a:pt x="1970" y="158"/>
                    </a:cubicBezTo>
                    <a:cubicBezTo>
                      <a:pt x="1776" y="54"/>
                      <a:pt x="1536"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2"/>
              <p:cNvSpPr/>
              <p:nvPr/>
            </p:nvSpPr>
            <p:spPr>
              <a:xfrm>
                <a:off x="6727375" y="3266463"/>
                <a:ext cx="55825" cy="35350"/>
              </a:xfrm>
              <a:custGeom>
                <a:avLst/>
                <a:gdLst/>
                <a:ahLst/>
                <a:cxnLst/>
                <a:rect l="l" t="t" r="r" b="b"/>
                <a:pathLst>
                  <a:path w="2233" h="1414" extrusionOk="0">
                    <a:moveTo>
                      <a:pt x="1199" y="0"/>
                    </a:moveTo>
                    <a:cubicBezTo>
                      <a:pt x="1152" y="0"/>
                      <a:pt x="1105" y="2"/>
                      <a:pt x="1057" y="6"/>
                    </a:cubicBezTo>
                    <a:cubicBezTo>
                      <a:pt x="459" y="57"/>
                      <a:pt x="0" y="410"/>
                      <a:pt x="32" y="799"/>
                    </a:cubicBezTo>
                    <a:cubicBezTo>
                      <a:pt x="63" y="1154"/>
                      <a:pt x="497" y="1414"/>
                      <a:pt x="1031" y="1414"/>
                    </a:cubicBezTo>
                    <a:cubicBezTo>
                      <a:pt x="1078" y="1414"/>
                      <a:pt x="1127" y="1412"/>
                      <a:pt x="1176" y="1408"/>
                    </a:cubicBezTo>
                    <a:cubicBezTo>
                      <a:pt x="1774" y="1358"/>
                      <a:pt x="2232" y="1004"/>
                      <a:pt x="2200" y="617"/>
                    </a:cubicBezTo>
                    <a:cubicBezTo>
                      <a:pt x="2170" y="259"/>
                      <a:pt x="1734" y="0"/>
                      <a:pt x="1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2"/>
              <p:cNvSpPr/>
              <p:nvPr/>
            </p:nvSpPr>
            <p:spPr>
              <a:xfrm>
                <a:off x="6725125" y="3264338"/>
                <a:ext cx="59850" cy="39600"/>
              </a:xfrm>
              <a:custGeom>
                <a:avLst/>
                <a:gdLst/>
                <a:ahLst/>
                <a:cxnLst/>
                <a:rect l="l" t="t" r="r" b="b"/>
                <a:pathLst>
                  <a:path w="2394" h="1584" extrusionOk="0">
                    <a:moveTo>
                      <a:pt x="1295" y="170"/>
                    </a:moveTo>
                    <a:cubicBezTo>
                      <a:pt x="1516" y="170"/>
                      <a:pt x="1724" y="218"/>
                      <a:pt x="1891" y="307"/>
                    </a:cubicBezTo>
                    <a:cubicBezTo>
                      <a:pt x="2081" y="407"/>
                      <a:pt x="2192" y="550"/>
                      <a:pt x="2205" y="708"/>
                    </a:cubicBezTo>
                    <a:cubicBezTo>
                      <a:pt x="2217" y="866"/>
                      <a:pt x="2132" y="1025"/>
                      <a:pt x="1962" y="1156"/>
                    </a:cubicBezTo>
                    <a:cubicBezTo>
                      <a:pt x="1782" y="1295"/>
                      <a:pt x="1531" y="1385"/>
                      <a:pt x="1258" y="1408"/>
                    </a:cubicBezTo>
                    <a:cubicBezTo>
                      <a:pt x="1212" y="1412"/>
                      <a:pt x="1166" y="1414"/>
                      <a:pt x="1121" y="1414"/>
                    </a:cubicBezTo>
                    <a:cubicBezTo>
                      <a:pt x="632" y="1414"/>
                      <a:pt x="234" y="1186"/>
                      <a:pt x="207" y="876"/>
                    </a:cubicBezTo>
                    <a:cubicBezTo>
                      <a:pt x="179" y="536"/>
                      <a:pt x="604" y="222"/>
                      <a:pt x="1155" y="176"/>
                    </a:cubicBezTo>
                    <a:cubicBezTo>
                      <a:pt x="1202" y="172"/>
                      <a:pt x="1249" y="170"/>
                      <a:pt x="1295" y="170"/>
                    </a:cubicBezTo>
                    <a:close/>
                    <a:moveTo>
                      <a:pt x="1290" y="0"/>
                    </a:moveTo>
                    <a:cubicBezTo>
                      <a:pt x="1240" y="0"/>
                      <a:pt x="1190" y="2"/>
                      <a:pt x="1139" y="6"/>
                    </a:cubicBezTo>
                    <a:cubicBezTo>
                      <a:pt x="496" y="60"/>
                      <a:pt x="1" y="457"/>
                      <a:pt x="37" y="890"/>
                    </a:cubicBezTo>
                    <a:cubicBezTo>
                      <a:pt x="72" y="1291"/>
                      <a:pt x="546" y="1584"/>
                      <a:pt x="1126" y="1584"/>
                    </a:cubicBezTo>
                    <a:cubicBezTo>
                      <a:pt x="1174" y="1584"/>
                      <a:pt x="1223" y="1582"/>
                      <a:pt x="1273" y="1578"/>
                    </a:cubicBezTo>
                    <a:cubicBezTo>
                      <a:pt x="1578" y="1552"/>
                      <a:pt x="1861" y="1450"/>
                      <a:pt x="2067" y="1291"/>
                    </a:cubicBezTo>
                    <a:cubicBezTo>
                      <a:pt x="2284" y="1122"/>
                      <a:pt x="2393" y="911"/>
                      <a:pt x="2375" y="694"/>
                    </a:cubicBezTo>
                    <a:cubicBezTo>
                      <a:pt x="2357" y="477"/>
                      <a:pt x="2213" y="286"/>
                      <a:pt x="1971" y="157"/>
                    </a:cubicBezTo>
                    <a:cubicBezTo>
                      <a:pt x="1779" y="54"/>
                      <a:pt x="1541"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2"/>
              <p:cNvSpPr/>
              <p:nvPr/>
            </p:nvSpPr>
            <p:spPr>
              <a:xfrm>
                <a:off x="6738800" y="3294838"/>
                <a:ext cx="55825" cy="35375"/>
              </a:xfrm>
              <a:custGeom>
                <a:avLst/>
                <a:gdLst/>
                <a:ahLst/>
                <a:cxnLst/>
                <a:rect l="l" t="t" r="r" b="b"/>
                <a:pathLst>
                  <a:path w="2233" h="1415" extrusionOk="0">
                    <a:moveTo>
                      <a:pt x="1202" y="1"/>
                    </a:moveTo>
                    <a:cubicBezTo>
                      <a:pt x="1154" y="1"/>
                      <a:pt x="1106" y="3"/>
                      <a:pt x="1057" y="7"/>
                    </a:cubicBezTo>
                    <a:cubicBezTo>
                      <a:pt x="459" y="57"/>
                      <a:pt x="0" y="411"/>
                      <a:pt x="32" y="798"/>
                    </a:cubicBezTo>
                    <a:cubicBezTo>
                      <a:pt x="63" y="1156"/>
                      <a:pt x="497" y="1414"/>
                      <a:pt x="1034" y="1414"/>
                    </a:cubicBezTo>
                    <a:cubicBezTo>
                      <a:pt x="1080" y="1414"/>
                      <a:pt x="1128" y="1412"/>
                      <a:pt x="1175" y="1408"/>
                    </a:cubicBezTo>
                    <a:cubicBezTo>
                      <a:pt x="1774" y="1358"/>
                      <a:pt x="2232" y="1004"/>
                      <a:pt x="2200" y="616"/>
                    </a:cubicBezTo>
                    <a:cubicBezTo>
                      <a:pt x="2170" y="260"/>
                      <a:pt x="1735" y="1"/>
                      <a:pt x="1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2"/>
              <p:cNvSpPr/>
              <p:nvPr/>
            </p:nvSpPr>
            <p:spPr>
              <a:xfrm>
                <a:off x="6737025" y="3292713"/>
                <a:ext cx="59825" cy="39625"/>
              </a:xfrm>
              <a:custGeom>
                <a:avLst/>
                <a:gdLst/>
                <a:ahLst/>
                <a:cxnLst/>
                <a:rect l="l" t="t" r="r" b="b"/>
                <a:pathLst>
                  <a:path w="2393" h="1585" extrusionOk="0">
                    <a:moveTo>
                      <a:pt x="1271" y="171"/>
                    </a:moveTo>
                    <a:cubicBezTo>
                      <a:pt x="1494" y="171"/>
                      <a:pt x="1703" y="218"/>
                      <a:pt x="1872" y="308"/>
                    </a:cubicBezTo>
                    <a:cubicBezTo>
                      <a:pt x="2062" y="408"/>
                      <a:pt x="2173" y="550"/>
                      <a:pt x="2186" y="708"/>
                    </a:cubicBezTo>
                    <a:cubicBezTo>
                      <a:pt x="2215" y="1048"/>
                      <a:pt x="1790" y="1363"/>
                      <a:pt x="1239" y="1408"/>
                    </a:cubicBezTo>
                    <a:cubicBezTo>
                      <a:pt x="1192" y="1412"/>
                      <a:pt x="1145" y="1414"/>
                      <a:pt x="1099" y="1414"/>
                    </a:cubicBezTo>
                    <a:cubicBezTo>
                      <a:pt x="877" y="1414"/>
                      <a:pt x="670" y="1367"/>
                      <a:pt x="503" y="1278"/>
                    </a:cubicBezTo>
                    <a:cubicBezTo>
                      <a:pt x="313" y="1176"/>
                      <a:pt x="202" y="1035"/>
                      <a:pt x="188" y="877"/>
                    </a:cubicBezTo>
                    <a:cubicBezTo>
                      <a:pt x="176" y="719"/>
                      <a:pt x="261" y="560"/>
                      <a:pt x="431" y="429"/>
                    </a:cubicBezTo>
                    <a:cubicBezTo>
                      <a:pt x="612" y="289"/>
                      <a:pt x="862" y="200"/>
                      <a:pt x="1136" y="177"/>
                    </a:cubicBezTo>
                    <a:cubicBezTo>
                      <a:pt x="1181" y="172"/>
                      <a:pt x="1227" y="171"/>
                      <a:pt x="1271" y="171"/>
                    </a:cubicBezTo>
                    <a:close/>
                    <a:moveTo>
                      <a:pt x="1271" y="1"/>
                    </a:moveTo>
                    <a:cubicBezTo>
                      <a:pt x="1221" y="1"/>
                      <a:pt x="1171" y="3"/>
                      <a:pt x="1120" y="7"/>
                    </a:cubicBezTo>
                    <a:cubicBezTo>
                      <a:pt x="815" y="33"/>
                      <a:pt x="533" y="135"/>
                      <a:pt x="326" y="294"/>
                    </a:cubicBezTo>
                    <a:cubicBezTo>
                      <a:pt x="109" y="462"/>
                      <a:pt x="0" y="673"/>
                      <a:pt x="18" y="891"/>
                    </a:cubicBezTo>
                    <a:cubicBezTo>
                      <a:pt x="37" y="1108"/>
                      <a:pt x="181" y="1299"/>
                      <a:pt x="422" y="1428"/>
                    </a:cubicBezTo>
                    <a:cubicBezTo>
                      <a:pt x="615" y="1531"/>
                      <a:pt x="853" y="1584"/>
                      <a:pt x="1104" y="1584"/>
                    </a:cubicBezTo>
                    <a:cubicBezTo>
                      <a:pt x="1154" y="1584"/>
                      <a:pt x="1204" y="1583"/>
                      <a:pt x="1254" y="1578"/>
                    </a:cubicBezTo>
                    <a:cubicBezTo>
                      <a:pt x="1898" y="1525"/>
                      <a:pt x="2393" y="1127"/>
                      <a:pt x="2356" y="695"/>
                    </a:cubicBezTo>
                    <a:cubicBezTo>
                      <a:pt x="2338" y="478"/>
                      <a:pt x="2194" y="286"/>
                      <a:pt x="1952" y="157"/>
                    </a:cubicBezTo>
                    <a:cubicBezTo>
                      <a:pt x="1760" y="55"/>
                      <a:pt x="1522" y="1"/>
                      <a:pt x="1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
              <p:cNvSpPr/>
              <p:nvPr/>
            </p:nvSpPr>
            <p:spPr>
              <a:xfrm>
                <a:off x="6760325" y="3320588"/>
                <a:ext cx="45075" cy="28575"/>
              </a:xfrm>
              <a:custGeom>
                <a:avLst/>
                <a:gdLst/>
                <a:ahLst/>
                <a:cxnLst/>
                <a:rect l="l" t="t" r="r" b="b"/>
                <a:pathLst>
                  <a:path w="1803" h="1143" extrusionOk="0">
                    <a:moveTo>
                      <a:pt x="965" y="0"/>
                    </a:moveTo>
                    <a:cubicBezTo>
                      <a:pt x="928" y="0"/>
                      <a:pt x="891" y="2"/>
                      <a:pt x="853" y="5"/>
                    </a:cubicBezTo>
                    <a:cubicBezTo>
                      <a:pt x="371" y="46"/>
                      <a:pt x="0" y="333"/>
                      <a:pt x="26" y="645"/>
                    </a:cubicBezTo>
                    <a:cubicBezTo>
                      <a:pt x="50" y="933"/>
                      <a:pt x="402" y="1142"/>
                      <a:pt x="834" y="1142"/>
                    </a:cubicBezTo>
                    <a:cubicBezTo>
                      <a:pt x="872" y="1142"/>
                      <a:pt x="910" y="1141"/>
                      <a:pt x="949" y="1137"/>
                    </a:cubicBezTo>
                    <a:cubicBezTo>
                      <a:pt x="1432" y="1098"/>
                      <a:pt x="1802" y="811"/>
                      <a:pt x="1776" y="498"/>
                    </a:cubicBezTo>
                    <a:cubicBezTo>
                      <a:pt x="1753" y="210"/>
                      <a:pt x="14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2"/>
              <p:cNvSpPr/>
              <p:nvPr/>
            </p:nvSpPr>
            <p:spPr>
              <a:xfrm>
                <a:off x="6758075" y="3318438"/>
                <a:ext cx="49550" cy="32875"/>
              </a:xfrm>
              <a:custGeom>
                <a:avLst/>
                <a:gdLst/>
                <a:ahLst/>
                <a:cxnLst/>
                <a:rect l="l" t="t" r="r" b="b"/>
                <a:pathLst>
                  <a:path w="1982" h="1315" extrusionOk="0">
                    <a:moveTo>
                      <a:pt x="1054" y="171"/>
                    </a:moveTo>
                    <a:cubicBezTo>
                      <a:pt x="1440" y="171"/>
                      <a:pt x="1762" y="352"/>
                      <a:pt x="1781" y="592"/>
                    </a:cubicBezTo>
                    <a:cubicBezTo>
                      <a:pt x="1804" y="851"/>
                      <a:pt x="1461" y="1103"/>
                      <a:pt x="1033" y="1140"/>
                    </a:cubicBezTo>
                    <a:cubicBezTo>
                      <a:pt x="1000" y="1142"/>
                      <a:pt x="967" y="1144"/>
                      <a:pt x="935" y="1144"/>
                    </a:cubicBezTo>
                    <a:cubicBezTo>
                      <a:pt x="548" y="1144"/>
                      <a:pt x="222" y="965"/>
                      <a:pt x="201" y="724"/>
                    </a:cubicBezTo>
                    <a:cubicBezTo>
                      <a:pt x="180" y="463"/>
                      <a:pt x="523" y="212"/>
                      <a:pt x="951" y="176"/>
                    </a:cubicBezTo>
                    <a:cubicBezTo>
                      <a:pt x="986" y="173"/>
                      <a:pt x="1021" y="171"/>
                      <a:pt x="1054" y="171"/>
                    </a:cubicBezTo>
                    <a:close/>
                    <a:moveTo>
                      <a:pt x="1063" y="0"/>
                    </a:moveTo>
                    <a:cubicBezTo>
                      <a:pt x="1022" y="0"/>
                      <a:pt x="980" y="2"/>
                      <a:pt x="937" y="6"/>
                    </a:cubicBezTo>
                    <a:cubicBezTo>
                      <a:pt x="398" y="51"/>
                      <a:pt x="1" y="373"/>
                      <a:pt x="31" y="737"/>
                    </a:cubicBezTo>
                    <a:cubicBezTo>
                      <a:pt x="60" y="1075"/>
                      <a:pt x="441" y="1314"/>
                      <a:pt x="922" y="1314"/>
                    </a:cubicBezTo>
                    <a:cubicBezTo>
                      <a:pt x="963" y="1314"/>
                      <a:pt x="1004" y="1313"/>
                      <a:pt x="1047" y="1308"/>
                    </a:cubicBezTo>
                    <a:cubicBezTo>
                      <a:pt x="1584" y="1263"/>
                      <a:pt x="1982" y="942"/>
                      <a:pt x="1951" y="577"/>
                    </a:cubicBezTo>
                    <a:cubicBezTo>
                      <a:pt x="1923" y="241"/>
                      <a:pt x="1547"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2"/>
              <p:cNvSpPr/>
              <p:nvPr/>
            </p:nvSpPr>
            <p:spPr>
              <a:xfrm>
                <a:off x="6477875" y="3375013"/>
                <a:ext cx="20375" cy="18275"/>
              </a:xfrm>
              <a:custGeom>
                <a:avLst/>
                <a:gdLst/>
                <a:ahLst/>
                <a:cxnLst/>
                <a:rect l="l" t="t" r="r" b="b"/>
                <a:pathLst>
                  <a:path w="815" h="731" extrusionOk="0">
                    <a:moveTo>
                      <a:pt x="545" y="1"/>
                    </a:moveTo>
                    <a:cubicBezTo>
                      <a:pt x="451" y="1"/>
                      <a:pt x="325" y="68"/>
                      <a:pt x="189" y="240"/>
                    </a:cubicBezTo>
                    <a:cubicBezTo>
                      <a:pt x="5" y="471"/>
                      <a:pt x="0" y="655"/>
                      <a:pt x="104" y="712"/>
                    </a:cubicBezTo>
                    <a:cubicBezTo>
                      <a:pt x="125" y="724"/>
                      <a:pt x="152" y="731"/>
                      <a:pt x="182" y="731"/>
                    </a:cubicBezTo>
                    <a:cubicBezTo>
                      <a:pt x="255" y="731"/>
                      <a:pt x="352" y="694"/>
                      <a:pt x="463" y="612"/>
                    </a:cubicBezTo>
                    <a:cubicBezTo>
                      <a:pt x="815" y="352"/>
                      <a:pt x="761" y="1"/>
                      <a:pt x="5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2"/>
              <p:cNvSpPr/>
              <p:nvPr/>
            </p:nvSpPr>
            <p:spPr>
              <a:xfrm>
                <a:off x="6451075" y="3405413"/>
                <a:ext cx="10350" cy="9275"/>
              </a:xfrm>
              <a:custGeom>
                <a:avLst/>
                <a:gdLst/>
                <a:ahLst/>
                <a:cxnLst/>
                <a:rect l="l" t="t" r="r" b="b"/>
                <a:pathLst>
                  <a:path w="414" h="371" extrusionOk="0">
                    <a:moveTo>
                      <a:pt x="276" y="1"/>
                    </a:moveTo>
                    <a:cubicBezTo>
                      <a:pt x="228" y="1"/>
                      <a:pt x="165" y="35"/>
                      <a:pt x="96" y="122"/>
                    </a:cubicBezTo>
                    <a:cubicBezTo>
                      <a:pt x="4" y="239"/>
                      <a:pt x="0" y="333"/>
                      <a:pt x="54" y="362"/>
                    </a:cubicBezTo>
                    <a:cubicBezTo>
                      <a:pt x="64" y="367"/>
                      <a:pt x="77" y="370"/>
                      <a:pt x="92" y="370"/>
                    </a:cubicBezTo>
                    <a:cubicBezTo>
                      <a:pt x="129" y="370"/>
                      <a:pt x="179" y="352"/>
                      <a:pt x="236" y="310"/>
                    </a:cubicBezTo>
                    <a:cubicBezTo>
                      <a:pt x="413" y="179"/>
                      <a:pt x="386"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6478200" y="3401863"/>
                <a:ext cx="13175" cy="6575"/>
              </a:xfrm>
              <a:custGeom>
                <a:avLst/>
                <a:gdLst/>
                <a:ahLst/>
                <a:cxnLst/>
                <a:rect l="l" t="t" r="r" b="b"/>
                <a:pathLst>
                  <a:path w="527" h="263" extrusionOk="0">
                    <a:moveTo>
                      <a:pt x="327" y="0"/>
                    </a:moveTo>
                    <a:cubicBezTo>
                      <a:pt x="290" y="0"/>
                      <a:pt x="245" y="8"/>
                      <a:pt x="192" y="27"/>
                    </a:cubicBezTo>
                    <a:cubicBezTo>
                      <a:pt x="53" y="77"/>
                      <a:pt x="1" y="154"/>
                      <a:pt x="28" y="206"/>
                    </a:cubicBezTo>
                    <a:cubicBezTo>
                      <a:pt x="47" y="239"/>
                      <a:pt x="96" y="262"/>
                      <a:pt x="175" y="262"/>
                    </a:cubicBezTo>
                    <a:cubicBezTo>
                      <a:pt x="186" y="262"/>
                      <a:pt x="198" y="262"/>
                      <a:pt x="210" y="261"/>
                    </a:cubicBezTo>
                    <a:cubicBezTo>
                      <a:pt x="479" y="240"/>
                      <a:pt x="527" y="0"/>
                      <a:pt x="32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5914500" y="3388638"/>
                <a:ext cx="349675" cy="226800"/>
              </a:xfrm>
              <a:custGeom>
                <a:avLst/>
                <a:gdLst/>
                <a:ahLst/>
                <a:cxnLst/>
                <a:rect l="l" t="t" r="r" b="b"/>
                <a:pathLst>
                  <a:path w="13987" h="9072" extrusionOk="0">
                    <a:moveTo>
                      <a:pt x="12182" y="0"/>
                    </a:moveTo>
                    <a:cubicBezTo>
                      <a:pt x="12070" y="0"/>
                      <a:pt x="11972" y="7"/>
                      <a:pt x="11896" y="21"/>
                    </a:cubicBezTo>
                    <a:lnTo>
                      <a:pt x="1559" y="2352"/>
                    </a:lnTo>
                    <a:cubicBezTo>
                      <a:pt x="859" y="2484"/>
                      <a:pt x="313" y="3036"/>
                      <a:pt x="201" y="3739"/>
                    </a:cubicBezTo>
                    <a:cubicBezTo>
                      <a:pt x="0" y="4983"/>
                      <a:pt x="153" y="6987"/>
                      <a:pt x="2447" y="8737"/>
                    </a:cubicBezTo>
                    <a:cubicBezTo>
                      <a:pt x="2740" y="8960"/>
                      <a:pt x="3092" y="9072"/>
                      <a:pt x="3447" y="9072"/>
                    </a:cubicBezTo>
                    <a:cubicBezTo>
                      <a:pt x="3741" y="9072"/>
                      <a:pt x="4036" y="8995"/>
                      <a:pt x="4301" y="8843"/>
                    </a:cubicBezTo>
                    <a:lnTo>
                      <a:pt x="12702" y="2824"/>
                    </a:lnTo>
                    <a:cubicBezTo>
                      <a:pt x="12985" y="2661"/>
                      <a:pt x="13153" y="2355"/>
                      <a:pt x="13137" y="2028"/>
                    </a:cubicBezTo>
                    <a:lnTo>
                      <a:pt x="13987" y="683"/>
                    </a:lnTo>
                    <a:cubicBezTo>
                      <a:pt x="13963" y="238"/>
                      <a:pt x="12833" y="0"/>
                      <a:pt x="12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5914500" y="3425938"/>
                <a:ext cx="328850" cy="189500"/>
              </a:xfrm>
              <a:custGeom>
                <a:avLst/>
                <a:gdLst/>
                <a:ahLst/>
                <a:cxnLst/>
                <a:rect l="l" t="t" r="r" b="b"/>
                <a:pathLst>
                  <a:path w="13154" h="7580" extrusionOk="0">
                    <a:moveTo>
                      <a:pt x="13108" y="1"/>
                    </a:moveTo>
                    <a:lnTo>
                      <a:pt x="5458" y="5599"/>
                    </a:lnTo>
                    <a:cubicBezTo>
                      <a:pt x="5193" y="5752"/>
                      <a:pt x="4897" y="5828"/>
                      <a:pt x="4603" y="5828"/>
                    </a:cubicBezTo>
                    <a:cubicBezTo>
                      <a:pt x="4248" y="5828"/>
                      <a:pt x="3896" y="5717"/>
                      <a:pt x="3604" y="5495"/>
                    </a:cubicBezTo>
                    <a:cubicBezTo>
                      <a:pt x="1559" y="3934"/>
                      <a:pt x="1216" y="2173"/>
                      <a:pt x="1307" y="928"/>
                    </a:cubicBezTo>
                    <a:lnTo>
                      <a:pt x="1307" y="928"/>
                    </a:lnTo>
                    <a:cubicBezTo>
                      <a:pt x="732" y="1132"/>
                      <a:pt x="299" y="1631"/>
                      <a:pt x="201" y="2247"/>
                    </a:cubicBezTo>
                    <a:cubicBezTo>
                      <a:pt x="0" y="3491"/>
                      <a:pt x="153" y="5495"/>
                      <a:pt x="2447" y="7245"/>
                    </a:cubicBezTo>
                    <a:cubicBezTo>
                      <a:pt x="2740" y="7468"/>
                      <a:pt x="3092" y="7580"/>
                      <a:pt x="3447" y="7580"/>
                    </a:cubicBezTo>
                    <a:cubicBezTo>
                      <a:pt x="3741" y="7580"/>
                      <a:pt x="4036" y="7503"/>
                      <a:pt x="4301" y="7351"/>
                    </a:cubicBezTo>
                    <a:lnTo>
                      <a:pt x="12704" y="1332"/>
                    </a:lnTo>
                    <a:cubicBezTo>
                      <a:pt x="12986" y="1169"/>
                      <a:pt x="13153" y="863"/>
                      <a:pt x="13137" y="536"/>
                    </a:cubicBezTo>
                    <a:lnTo>
                      <a:pt x="13108"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5915825" y="3394113"/>
                <a:ext cx="350775" cy="231550"/>
              </a:xfrm>
              <a:custGeom>
                <a:avLst/>
                <a:gdLst/>
                <a:ahLst/>
                <a:cxnLst/>
                <a:rect l="l" t="t" r="r" b="b"/>
                <a:pathLst>
                  <a:path w="14031" h="9262" extrusionOk="0">
                    <a:moveTo>
                      <a:pt x="12675" y="0"/>
                    </a:moveTo>
                    <a:cubicBezTo>
                      <a:pt x="12311" y="0"/>
                      <a:pt x="12012" y="39"/>
                      <a:pt x="11980" y="44"/>
                    </a:cubicBezTo>
                    <a:lnTo>
                      <a:pt x="1646" y="2374"/>
                    </a:lnTo>
                    <a:cubicBezTo>
                      <a:pt x="911" y="2512"/>
                      <a:pt x="336" y="3098"/>
                      <a:pt x="219" y="3832"/>
                    </a:cubicBezTo>
                    <a:cubicBezTo>
                      <a:pt x="0" y="5189"/>
                      <a:pt x="217" y="7171"/>
                      <a:pt x="2498" y="8911"/>
                    </a:cubicBezTo>
                    <a:cubicBezTo>
                      <a:pt x="2804" y="9144"/>
                      <a:pt x="3172" y="9262"/>
                      <a:pt x="3545" y="9262"/>
                    </a:cubicBezTo>
                    <a:cubicBezTo>
                      <a:pt x="3855" y="9262"/>
                      <a:pt x="4168" y="9181"/>
                      <a:pt x="4454" y="9016"/>
                    </a:cubicBezTo>
                    <a:lnTo>
                      <a:pt x="13100" y="2524"/>
                    </a:lnTo>
                    <a:cubicBezTo>
                      <a:pt x="13137" y="2497"/>
                      <a:pt x="13144" y="2444"/>
                      <a:pt x="13117" y="2406"/>
                    </a:cubicBezTo>
                    <a:cubicBezTo>
                      <a:pt x="13100" y="2384"/>
                      <a:pt x="13074" y="2372"/>
                      <a:pt x="13049" y="2372"/>
                    </a:cubicBezTo>
                    <a:cubicBezTo>
                      <a:pt x="13031" y="2372"/>
                      <a:pt x="13013" y="2378"/>
                      <a:pt x="12997" y="2389"/>
                    </a:cubicBezTo>
                    <a:lnTo>
                      <a:pt x="4360" y="8875"/>
                    </a:lnTo>
                    <a:cubicBezTo>
                      <a:pt x="4105" y="9021"/>
                      <a:pt x="3825" y="9093"/>
                      <a:pt x="3548" y="9093"/>
                    </a:cubicBezTo>
                    <a:cubicBezTo>
                      <a:pt x="3211" y="9093"/>
                      <a:pt x="2878" y="8986"/>
                      <a:pt x="2601" y="8775"/>
                    </a:cubicBezTo>
                    <a:cubicBezTo>
                      <a:pt x="389" y="7086"/>
                      <a:pt x="175" y="5169"/>
                      <a:pt x="386" y="3857"/>
                    </a:cubicBezTo>
                    <a:cubicBezTo>
                      <a:pt x="494" y="3195"/>
                      <a:pt x="1013" y="2667"/>
                      <a:pt x="1681" y="2540"/>
                    </a:cubicBezTo>
                    <a:lnTo>
                      <a:pt x="12010" y="211"/>
                    </a:lnTo>
                    <a:cubicBezTo>
                      <a:pt x="12162" y="191"/>
                      <a:pt x="12405" y="170"/>
                      <a:pt x="12667" y="170"/>
                    </a:cubicBezTo>
                    <a:cubicBezTo>
                      <a:pt x="13151" y="170"/>
                      <a:pt x="13699" y="240"/>
                      <a:pt x="13861" y="508"/>
                    </a:cubicBezTo>
                    <a:cubicBezTo>
                      <a:pt x="13877" y="535"/>
                      <a:pt x="13904" y="550"/>
                      <a:pt x="13933" y="550"/>
                    </a:cubicBezTo>
                    <a:cubicBezTo>
                      <a:pt x="13948" y="550"/>
                      <a:pt x="13964" y="546"/>
                      <a:pt x="13978" y="537"/>
                    </a:cubicBezTo>
                    <a:cubicBezTo>
                      <a:pt x="14019" y="513"/>
                      <a:pt x="14031" y="461"/>
                      <a:pt x="14007" y="420"/>
                    </a:cubicBezTo>
                    <a:cubicBezTo>
                      <a:pt x="13800" y="75"/>
                      <a:pt x="13177" y="0"/>
                      <a:pt x="12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6049975" y="3450513"/>
                <a:ext cx="46275" cy="48850"/>
              </a:xfrm>
              <a:custGeom>
                <a:avLst/>
                <a:gdLst/>
                <a:ahLst/>
                <a:cxnLst/>
                <a:rect l="l" t="t" r="r" b="b"/>
                <a:pathLst>
                  <a:path w="1851" h="1954" extrusionOk="0">
                    <a:moveTo>
                      <a:pt x="907" y="0"/>
                    </a:moveTo>
                    <a:cubicBezTo>
                      <a:pt x="459" y="0"/>
                      <a:pt x="1" y="353"/>
                      <a:pt x="87" y="1058"/>
                    </a:cubicBezTo>
                    <a:cubicBezTo>
                      <a:pt x="145" y="1513"/>
                      <a:pt x="370" y="1805"/>
                      <a:pt x="635" y="1910"/>
                    </a:cubicBezTo>
                    <a:cubicBezTo>
                      <a:pt x="709" y="1938"/>
                      <a:pt x="785" y="1953"/>
                      <a:pt x="862" y="1953"/>
                    </a:cubicBezTo>
                    <a:cubicBezTo>
                      <a:pt x="1173" y="1953"/>
                      <a:pt x="1491" y="1713"/>
                      <a:pt x="1630" y="1204"/>
                    </a:cubicBezTo>
                    <a:cubicBezTo>
                      <a:pt x="1851" y="401"/>
                      <a:pt x="1385" y="0"/>
                      <a:pt x="9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6097550" y="3476813"/>
                <a:ext cx="36825" cy="25650"/>
              </a:xfrm>
              <a:custGeom>
                <a:avLst/>
                <a:gdLst/>
                <a:ahLst/>
                <a:cxnLst/>
                <a:rect l="l" t="t" r="r" b="b"/>
                <a:pathLst>
                  <a:path w="1473" h="1026" extrusionOk="0">
                    <a:moveTo>
                      <a:pt x="689" y="1"/>
                    </a:moveTo>
                    <a:cubicBezTo>
                      <a:pt x="575" y="1"/>
                      <a:pt x="448" y="40"/>
                      <a:pt x="317" y="133"/>
                    </a:cubicBezTo>
                    <a:cubicBezTo>
                      <a:pt x="90" y="297"/>
                      <a:pt x="0" y="502"/>
                      <a:pt x="21" y="674"/>
                    </a:cubicBezTo>
                    <a:cubicBezTo>
                      <a:pt x="46" y="871"/>
                      <a:pt x="215" y="1025"/>
                      <a:pt x="488" y="1025"/>
                    </a:cubicBezTo>
                    <a:cubicBezTo>
                      <a:pt x="549" y="1025"/>
                      <a:pt x="616" y="1017"/>
                      <a:pt x="688" y="1000"/>
                    </a:cubicBezTo>
                    <a:cubicBezTo>
                      <a:pt x="1472" y="816"/>
                      <a:pt x="1210" y="1"/>
                      <a:pt x="68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6110025" y="3445213"/>
                <a:ext cx="24325" cy="16950"/>
              </a:xfrm>
              <a:custGeom>
                <a:avLst/>
                <a:gdLst/>
                <a:ahLst/>
                <a:cxnLst/>
                <a:rect l="l" t="t" r="r" b="b"/>
                <a:pathLst>
                  <a:path w="973" h="678" extrusionOk="0">
                    <a:moveTo>
                      <a:pt x="456" y="1"/>
                    </a:moveTo>
                    <a:cubicBezTo>
                      <a:pt x="380" y="1"/>
                      <a:pt x="296" y="27"/>
                      <a:pt x="210" y="89"/>
                    </a:cubicBezTo>
                    <a:cubicBezTo>
                      <a:pt x="60" y="197"/>
                      <a:pt x="1" y="332"/>
                      <a:pt x="16" y="446"/>
                    </a:cubicBezTo>
                    <a:cubicBezTo>
                      <a:pt x="32" y="576"/>
                      <a:pt x="143" y="677"/>
                      <a:pt x="324" y="677"/>
                    </a:cubicBezTo>
                    <a:cubicBezTo>
                      <a:pt x="364" y="677"/>
                      <a:pt x="409" y="672"/>
                      <a:pt x="456" y="661"/>
                    </a:cubicBezTo>
                    <a:cubicBezTo>
                      <a:pt x="973" y="539"/>
                      <a:pt x="799" y="1"/>
                      <a:pt x="45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5896300" y="3441963"/>
                <a:ext cx="56025" cy="42125"/>
              </a:xfrm>
              <a:custGeom>
                <a:avLst/>
                <a:gdLst/>
                <a:ahLst/>
                <a:cxnLst/>
                <a:rect l="l" t="t" r="r" b="b"/>
                <a:pathLst>
                  <a:path w="2241" h="1685" extrusionOk="0">
                    <a:moveTo>
                      <a:pt x="1498" y="0"/>
                    </a:moveTo>
                    <a:cubicBezTo>
                      <a:pt x="1260" y="0"/>
                      <a:pt x="983" y="86"/>
                      <a:pt x="728" y="258"/>
                    </a:cubicBezTo>
                    <a:cubicBezTo>
                      <a:pt x="230" y="592"/>
                      <a:pt x="1" y="1127"/>
                      <a:pt x="218" y="1448"/>
                    </a:cubicBezTo>
                    <a:cubicBezTo>
                      <a:pt x="324" y="1606"/>
                      <a:pt x="516" y="1684"/>
                      <a:pt x="742" y="1684"/>
                    </a:cubicBezTo>
                    <a:cubicBezTo>
                      <a:pt x="981" y="1684"/>
                      <a:pt x="1258" y="1598"/>
                      <a:pt x="1513" y="1426"/>
                    </a:cubicBezTo>
                    <a:cubicBezTo>
                      <a:pt x="2011" y="1092"/>
                      <a:pt x="2240" y="559"/>
                      <a:pt x="2023" y="235"/>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5893925" y="3439838"/>
                <a:ext cx="60775" cy="46325"/>
              </a:xfrm>
              <a:custGeom>
                <a:avLst/>
                <a:gdLst/>
                <a:ahLst/>
                <a:cxnLst/>
                <a:rect l="l" t="t" r="r" b="b"/>
                <a:pathLst>
                  <a:path w="2431" h="1853" extrusionOk="0">
                    <a:moveTo>
                      <a:pt x="1594" y="170"/>
                    </a:moveTo>
                    <a:cubicBezTo>
                      <a:pt x="1801" y="170"/>
                      <a:pt x="1962" y="240"/>
                      <a:pt x="2048" y="368"/>
                    </a:cubicBezTo>
                    <a:lnTo>
                      <a:pt x="2048" y="369"/>
                    </a:lnTo>
                    <a:cubicBezTo>
                      <a:pt x="2238" y="651"/>
                      <a:pt x="2019" y="1133"/>
                      <a:pt x="1561" y="1441"/>
                    </a:cubicBezTo>
                    <a:cubicBezTo>
                      <a:pt x="1319" y="1603"/>
                      <a:pt x="1058" y="1686"/>
                      <a:pt x="837" y="1686"/>
                    </a:cubicBezTo>
                    <a:cubicBezTo>
                      <a:pt x="639" y="1686"/>
                      <a:pt x="474" y="1620"/>
                      <a:pt x="384" y="1486"/>
                    </a:cubicBezTo>
                    <a:cubicBezTo>
                      <a:pt x="193" y="1203"/>
                      <a:pt x="412" y="721"/>
                      <a:pt x="872" y="413"/>
                    </a:cubicBezTo>
                    <a:cubicBezTo>
                      <a:pt x="1098" y="261"/>
                      <a:pt x="1350" y="175"/>
                      <a:pt x="1578" y="170"/>
                    </a:cubicBezTo>
                    <a:close/>
                    <a:moveTo>
                      <a:pt x="1575" y="0"/>
                    </a:moveTo>
                    <a:cubicBezTo>
                      <a:pt x="1314" y="5"/>
                      <a:pt x="1030" y="100"/>
                      <a:pt x="776" y="272"/>
                    </a:cubicBezTo>
                    <a:cubicBezTo>
                      <a:pt x="239" y="633"/>
                      <a:pt x="0" y="1219"/>
                      <a:pt x="242" y="1581"/>
                    </a:cubicBezTo>
                    <a:cubicBezTo>
                      <a:pt x="363" y="1761"/>
                      <a:pt x="583" y="1852"/>
                      <a:pt x="839" y="1852"/>
                    </a:cubicBezTo>
                    <a:lnTo>
                      <a:pt x="839" y="1852"/>
                    </a:lnTo>
                    <a:cubicBezTo>
                      <a:pt x="1095" y="1852"/>
                      <a:pt x="1388" y="1761"/>
                      <a:pt x="1655" y="1582"/>
                    </a:cubicBezTo>
                    <a:cubicBezTo>
                      <a:pt x="2193" y="1221"/>
                      <a:pt x="2431" y="635"/>
                      <a:pt x="2189" y="273"/>
                    </a:cubicBezTo>
                    <a:cubicBezTo>
                      <a:pt x="2068" y="93"/>
                      <a:pt x="1857" y="2"/>
                      <a:pt x="1575" y="0"/>
                    </a:cubicBezTo>
                    <a:close/>
                    <a:moveTo>
                      <a:pt x="839" y="1852"/>
                    </a:moveTo>
                    <a:lnTo>
                      <a:pt x="839" y="1852"/>
                    </a:lnTo>
                    <a:cubicBezTo>
                      <a:pt x="839" y="1852"/>
                      <a:pt x="839" y="1852"/>
                      <a:pt x="838" y="1852"/>
                    </a:cubicBezTo>
                    <a:lnTo>
                      <a:pt x="840" y="1852"/>
                    </a:lnTo>
                    <a:cubicBezTo>
                      <a:pt x="840" y="1852"/>
                      <a:pt x="839" y="1852"/>
                      <a:pt x="839" y="18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5905375" y="3471588"/>
                <a:ext cx="56025" cy="42100"/>
              </a:xfrm>
              <a:custGeom>
                <a:avLst/>
                <a:gdLst/>
                <a:ahLst/>
                <a:cxnLst/>
                <a:rect l="l" t="t" r="r" b="b"/>
                <a:pathLst>
                  <a:path w="2241" h="1684" extrusionOk="0">
                    <a:moveTo>
                      <a:pt x="1498" y="0"/>
                    </a:moveTo>
                    <a:cubicBezTo>
                      <a:pt x="1260" y="0"/>
                      <a:pt x="983" y="86"/>
                      <a:pt x="728" y="257"/>
                    </a:cubicBezTo>
                    <a:cubicBezTo>
                      <a:pt x="229" y="593"/>
                      <a:pt x="1" y="1126"/>
                      <a:pt x="218" y="1449"/>
                    </a:cubicBezTo>
                    <a:cubicBezTo>
                      <a:pt x="323" y="1606"/>
                      <a:pt x="514" y="1684"/>
                      <a:pt x="741" y="1684"/>
                    </a:cubicBezTo>
                    <a:cubicBezTo>
                      <a:pt x="980" y="1684"/>
                      <a:pt x="1257" y="1598"/>
                      <a:pt x="1513" y="1426"/>
                    </a:cubicBezTo>
                    <a:cubicBezTo>
                      <a:pt x="2011" y="1091"/>
                      <a:pt x="2240" y="558"/>
                      <a:pt x="2023" y="236"/>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5902950" y="3469513"/>
                <a:ext cx="60825" cy="46250"/>
              </a:xfrm>
              <a:custGeom>
                <a:avLst/>
                <a:gdLst/>
                <a:ahLst/>
                <a:cxnLst/>
                <a:rect l="l" t="t" r="r" b="b"/>
                <a:pathLst>
                  <a:path w="2433" h="1850" extrusionOk="0">
                    <a:moveTo>
                      <a:pt x="1596" y="167"/>
                    </a:moveTo>
                    <a:cubicBezTo>
                      <a:pt x="1794" y="167"/>
                      <a:pt x="1959" y="233"/>
                      <a:pt x="2049" y="366"/>
                    </a:cubicBezTo>
                    <a:cubicBezTo>
                      <a:pt x="2240" y="649"/>
                      <a:pt x="2021" y="1130"/>
                      <a:pt x="1561" y="1438"/>
                    </a:cubicBezTo>
                    <a:cubicBezTo>
                      <a:pt x="1319" y="1601"/>
                      <a:pt x="1057" y="1684"/>
                      <a:pt x="836" y="1684"/>
                    </a:cubicBezTo>
                    <a:cubicBezTo>
                      <a:pt x="639" y="1684"/>
                      <a:pt x="475" y="1618"/>
                      <a:pt x="385" y="1485"/>
                    </a:cubicBezTo>
                    <a:cubicBezTo>
                      <a:pt x="195" y="1201"/>
                      <a:pt x="414" y="720"/>
                      <a:pt x="872" y="412"/>
                    </a:cubicBezTo>
                    <a:cubicBezTo>
                      <a:pt x="1115" y="249"/>
                      <a:pt x="1376" y="167"/>
                      <a:pt x="1596" y="167"/>
                    </a:cubicBezTo>
                    <a:close/>
                    <a:moveTo>
                      <a:pt x="1594" y="0"/>
                    </a:moveTo>
                    <a:cubicBezTo>
                      <a:pt x="1338" y="0"/>
                      <a:pt x="1045" y="90"/>
                      <a:pt x="776" y="271"/>
                    </a:cubicBezTo>
                    <a:cubicBezTo>
                      <a:pt x="241" y="632"/>
                      <a:pt x="1" y="1218"/>
                      <a:pt x="244" y="1579"/>
                    </a:cubicBezTo>
                    <a:cubicBezTo>
                      <a:pt x="365" y="1760"/>
                      <a:pt x="585" y="1849"/>
                      <a:pt x="840" y="1849"/>
                    </a:cubicBezTo>
                    <a:cubicBezTo>
                      <a:pt x="1097" y="1849"/>
                      <a:pt x="1388" y="1760"/>
                      <a:pt x="1657" y="1581"/>
                    </a:cubicBezTo>
                    <a:cubicBezTo>
                      <a:pt x="2194" y="1219"/>
                      <a:pt x="2433" y="632"/>
                      <a:pt x="2190" y="271"/>
                    </a:cubicBezTo>
                    <a:cubicBezTo>
                      <a:pt x="2068" y="90"/>
                      <a:pt x="1850"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5914225" y="3500863"/>
                <a:ext cx="55975" cy="42125"/>
              </a:xfrm>
              <a:custGeom>
                <a:avLst/>
                <a:gdLst/>
                <a:ahLst/>
                <a:cxnLst/>
                <a:rect l="l" t="t" r="r" b="b"/>
                <a:pathLst>
                  <a:path w="2239" h="1685" extrusionOk="0">
                    <a:moveTo>
                      <a:pt x="1498" y="1"/>
                    </a:moveTo>
                    <a:cubicBezTo>
                      <a:pt x="1260" y="1"/>
                      <a:pt x="983" y="87"/>
                      <a:pt x="728" y="258"/>
                    </a:cubicBezTo>
                    <a:cubicBezTo>
                      <a:pt x="228" y="594"/>
                      <a:pt x="1" y="1127"/>
                      <a:pt x="218" y="1449"/>
                    </a:cubicBezTo>
                    <a:cubicBezTo>
                      <a:pt x="323" y="1606"/>
                      <a:pt x="515" y="1685"/>
                      <a:pt x="742" y="1685"/>
                    </a:cubicBezTo>
                    <a:cubicBezTo>
                      <a:pt x="980" y="1685"/>
                      <a:pt x="1257" y="1598"/>
                      <a:pt x="1513" y="1427"/>
                    </a:cubicBezTo>
                    <a:cubicBezTo>
                      <a:pt x="2011" y="1092"/>
                      <a:pt x="2238" y="559"/>
                      <a:pt x="2023" y="236"/>
                    </a:cubicBezTo>
                    <a:cubicBezTo>
                      <a:pt x="1917" y="79"/>
                      <a:pt x="1725"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5911800" y="3498738"/>
                <a:ext cx="57675" cy="46400"/>
              </a:xfrm>
              <a:custGeom>
                <a:avLst/>
                <a:gdLst/>
                <a:ahLst/>
                <a:cxnLst/>
                <a:rect l="l" t="t" r="r" b="b"/>
                <a:pathLst>
                  <a:path w="2307" h="1856" extrusionOk="0">
                    <a:moveTo>
                      <a:pt x="1594" y="170"/>
                    </a:moveTo>
                    <a:cubicBezTo>
                      <a:pt x="1802" y="170"/>
                      <a:pt x="1962" y="242"/>
                      <a:pt x="2048" y="369"/>
                    </a:cubicBezTo>
                    <a:cubicBezTo>
                      <a:pt x="2111" y="463"/>
                      <a:pt x="2130" y="583"/>
                      <a:pt x="2105" y="718"/>
                    </a:cubicBezTo>
                    <a:cubicBezTo>
                      <a:pt x="2053" y="976"/>
                      <a:pt x="1851" y="1247"/>
                      <a:pt x="1561" y="1441"/>
                    </a:cubicBezTo>
                    <a:cubicBezTo>
                      <a:pt x="1333" y="1594"/>
                      <a:pt x="1083" y="1681"/>
                      <a:pt x="854" y="1684"/>
                    </a:cubicBezTo>
                    <a:cubicBezTo>
                      <a:pt x="849" y="1685"/>
                      <a:pt x="843" y="1685"/>
                      <a:pt x="838" y="1685"/>
                    </a:cubicBezTo>
                    <a:cubicBezTo>
                      <a:pt x="630" y="1685"/>
                      <a:pt x="471" y="1616"/>
                      <a:pt x="384" y="1487"/>
                    </a:cubicBezTo>
                    <a:cubicBezTo>
                      <a:pt x="195" y="1204"/>
                      <a:pt x="413" y="723"/>
                      <a:pt x="872" y="415"/>
                    </a:cubicBezTo>
                    <a:cubicBezTo>
                      <a:pt x="1100" y="261"/>
                      <a:pt x="1350" y="175"/>
                      <a:pt x="1579" y="172"/>
                    </a:cubicBezTo>
                    <a:cubicBezTo>
                      <a:pt x="1584" y="170"/>
                      <a:pt x="1590" y="170"/>
                      <a:pt x="1594" y="170"/>
                    </a:cubicBezTo>
                    <a:close/>
                    <a:moveTo>
                      <a:pt x="1583" y="0"/>
                    </a:moveTo>
                    <a:cubicBezTo>
                      <a:pt x="1581" y="0"/>
                      <a:pt x="1578" y="0"/>
                      <a:pt x="1576" y="0"/>
                    </a:cubicBezTo>
                    <a:cubicBezTo>
                      <a:pt x="1315" y="5"/>
                      <a:pt x="1031" y="102"/>
                      <a:pt x="776" y="274"/>
                    </a:cubicBezTo>
                    <a:cubicBezTo>
                      <a:pt x="240" y="633"/>
                      <a:pt x="0" y="1221"/>
                      <a:pt x="243" y="1582"/>
                    </a:cubicBezTo>
                    <a:cubicBezTo>
                      <a:pt x="362" y="1758"/>
                      <a:pt x="573" y="1855"/>
                      <a:pt x="838" y="1855"/>
                    </a:cubicBezTo>
                    <a:lnTo>
                      <a:pt x="857" y="1855"/>
                    </a:lnTo>
                    <a:cubicBezTo>
                      <a:pt x="1118" y="1851"/>
                      <a:pt x="1402" y="1754"/>
                      <a:pt x="1657" y="1582"/>
                    </a:cubicBezTo>
                    <a:cubicBezTo>
                      <a:pt x="1983" y="1364"/>
                      <a:pt x="2212" y="1052"/>
                      <a:pt x="2271" y="752"/>
                    </a:cubicBezTo>
                    <a:cubicBezTo>
                      <a:pt x="2306" y="571"/>
                      <a:pt x="2279" y="406"/>
                      <a:pt x="2190" y="274"/>
                    </a:cubicBezTo>
                    <a:cubicBezTo>
                      <a:pt x="2069" y="94"/>
                      <a:pt x="1853" y="0"/>
                      <a:pt x="1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5920975" y="3532463"/>
                <a:ext cx="45225" cy="34025"/>
              </a:xfrm>
              <a:custGeom>
                <a:avLst/>
                <a:gdLst/>
                <a:ahLst/>
                <a:cxnLst/>
                <a:rect l="l" t="t" r="r" b="b"/>
                <a:pathLst>
                  <a:path w="1809" h="1361" extrusionOk="0">
                    <a:moveTo>
                      <a:pt x="1209" y="1"/>
                    </a:moveTo>
                    <a:cubicBezTo>
                      <a:pt x="1017" y="1"/>
                      <a:pt x="794" y="71"/>
                      <a:pt x="587" y="209"/>
                    </a:cubicBezTo>
                    <a:cubicBezTo>
                      <a:pt x="184" y="479"/>
                      <a:pt x="1" y="910"/>
                      <a:pt x="175" y="1170"/>
                    </a:cubicBezTo>
                    <a:cubicBezTo>
                      <a:pt x="261" y="1297"/>
                      <a:pt x="416" y="1361"/>
                      <a:pt x="599" y="1361"/>
                    </a:cubicBezTo>
                    <a:cubicBezTo>
                      <a:pt x="792" y="1361"/>
                      <a:pt x="1015" y="1291"/>
                      <a:pt x="1221" y="1152"/>
                    </a:cubicBezTo>
                    <a:cubicBezTo>
                      <a:pt x="1624" y="881"/>
                      <a:pt x="1809" y="452"/>
                      <a:pt x="1633" y="191"/>
                    </a:cubicBezTo>
                    <a:cubicBezTo>
                      <a:pt x="1548" y="64"/>
                      <a:pt x="1393" y="1"/>
                      <a:pt x="1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5918475" y="3530338"/>
                <a:ext cx="50200" cy="38325"/>
              </a:xfrm>
              <a:custGeom>
                <a:avLst/>
                <a:gdLst/>
                <a:ahLst/>
                <a:cxnLst/>
                <a:rect l="l" t="t" r="r" b="b"/>
                <a:pathLst>
                  <a:path w="2008" h="1533" extrusionOk="0">
                    <a:moveTo>
                      <a:pt x="1309" y="171"/>
                    </a:moveTo>
                    <a:cubicBezTo>
                      <a:pt x="1472" y="171"/>
                      <a:pt x="1596" y="224"/>
                      <a:pt x="1663" y="323"/>
                    </a:cubicBezTo>
                    <a:cubicBezTo>
                      <a:pt x="1809" y="540"/>
                      <a:pt x="1630" y="927"/>
                      <a:pt x="1274" y="1167"/>
                    </a:cubicBezTo>
                    <a:cubicBezTo>
                      <a:pt x="1084" y="1295"/>
                      <a:pt x="874" y="1359"/>
                      <a:pt x="698" y="1359"/>
                    </a:cubicBezTo>
                    <a:cubicBezTo>
                      <a:pt x="543" y="1359"/>
                      <a:pt x="413" y="1309"/>
                      <a:pt x="345" y="1208"/>
                    </a:cubicBezTo>
                    <a:cubicBezTo>
                      <a:pt x="199" y="991"/>
                      <a:pt x="379" y="604"/>
                      <a:pt x="735" y="365"/>
                    </a:cubicBezTo>
                    <a:cubicBezTo>
                      <a:pt x="916" y="242"/>
                      <a:pt x="1116" y="174"/>
                      <a:pt x="1297" y="171"/>
                    </a:cubicBezTo>
                    <a:close/>
                    <a:moveTo>
                      <a:pt x="1294" y="1"/>
                    </a:moveTo>
                    <a:cubicBezTo>
                      <a:pt x="1080" y="4"/>
                      <a:pt x="848" y="83"/>
                      <a:pt x="640" y="224"/>
                    </a:cubicBezTo>
                    <a:cubicBezTo>
                      <a:pt x="192" y="525"/>
                      <a:pt x="1" y="998"/>
                      <a:pt x="204" y="1303"/>
                    </a:cubicBezTo>
                    <a:cubicBezTo>
                      <a:pt x="307" y="1457"/>
                      <a:pt x="488" y="1533"/>
                      <a:pt x="699" y="1533"/>
                    </a:cubicBezTo>
                    <a:cubicBezTo>
                      <a:pt x="907" y="1533"/>
                      <a:pt x="1145" y="1458"/>
                      <a:pt x="1368" y="1308"/>
                    </a:cubicBezTo>
                    <a:cubicBezTo>
                      <a:pt x="1816" y="1007"/>
                      <a:pt x="2008" y="532"/>
                      <a:pt x="1804" y="229"/>
                    </a:cubicBezTo>
                    <a:cubicBezTo>
                      <a:pt x="1705" y="81"/>
                      <a:pt x="1529" y="1"/>
                      <a:pt x="1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6185650" y="3405588"/>
                <a:ext cx="27000" cy="11875"/>
              </a:xfrm>
              <a:custGeom>
                <a:avLst/>
                <a:gdLst/>
                <a:ahLst/>
                <a:cxnLst/>
                <a:rect l="l" t="t" r="r" b="b"/>
                <a:pathLst>
                  <a:path w="1080" h="475" extrusionOk="0">
                    <a:moveTo>
                      <a:pt x="545" y="0"/>
                    </a:moveTo>
                    <a:cubicBezTo>
                      <a:pt x="0" y="0"/>
                      <a:pt x="114" y="474"/>
                      <a:pt x="592" y="474"/>
                    </a:cubicBezTo>
                    <a:cubicBezTo>
                      <a:pt x="634" y="474"/>
                      <a:pt x="679" y="470"/>
                      <a:pt x="727" y="462"/>
                    </a:cubicBezTo>
                    <a:cubicBezTo>
                      <a:pt x="921" y="429"/>
                      <a:pt x="1027" y="353"/>
                      <a:pt x="1049" y="271"/>
                    </a:cubicBezTo>
                    <a:cubicBezTo>
                      <a:pt x="1079" y="157"/>
                      <a:pt x="942" y="33"/>
                      <a:pt x="649" y="5"/>
                    </a:cubicBezTo>
                    <a:cubicBezTo>
                      <a:pt x="612" y="2"/>
                      <a:pt x="578"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6233625" y="3403663"/>
                <a:ext cx="13675" cy="6025"/>
              </a:xfrm>
              <a:custGeom>
                <a:avLst/>
                <a:gdLst/>
                <a:ahLst/>
                <a:cxnLst/>
                <a:rect l="l" t="t" r="r" b="b"/>
                <a:pathLst>
                  <a:path w="547" h="241" extrusionOk="0">
                    <a:moveTo>
                      <a:pt x="276" y="1"/>
                    </a:moveTo>
                    <a:cubicBezTo>
                      <a:pt x="1" y="1"/>
                      <a:pt x="58" y="240"/>
                      <a:pt x="298" y="240"/>
                    </a:cubicBezTo>
                    <a:cubicBezTo>
                      <a:pt x="320" y="240"/>
                      <a:pt x="344" y="239"/>
                      <a:pt x="369" y="234"/>
                    </a:cubicBezTo>
                    <a:cubicBezTo>
                      <a:pt x="467" y="217"/>
                      <a:pt x="520" y="180"/>
                      <a:pt x="531" y="139"/>
                    </a:cubicBezTo>
                    <a:cubicBezTo>
                      <a:pt x="546" y="81"/>
                      <a:pt x="478" y="19"/>
                      <a:pt x="329" y="3"/>
                    </a:cubicBezTo>
                    <a:cubicBezTo>
                      <a:pt x="310" y="2"/>
                      <a:pt x="293"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6211350" y="3419838"/>
                <a:ext cx="12175" cy="7675"/>
              </a:xfrm>
              <a:custGeom>
                <a:avLst/>
                <a:gdLst/>
                <a:ahLst/>
                <a:cxnLst/>
                <a:rect l="l" t="t" r="r" b="b"/>
                <a:pathLst>
                  <a:path w="487" h="307" extrusionOk="0">
                    <a:moveTo>
                      <a:pt x="383" y="1"/>
                    </a:moveTo>
                    <a:cubicBezTo>
                      <a:pt x="343" y="1"/>
                      <a:pt x="291" y="14"/>
                      <a:pt x="230" y="44"/>
                    </a:cubicBezTo>
                    <a:cubicBezTo>
                      <a:pt x="1" y="161"/>
                      <a:pt x="56" y="306"/>
                      <a:pt x="191" y="306"/>
                    </a:cubicBezTo>
                    <a:cubicBezTo>
                      <a:pt x="248" y="306"/>
                      <a:pt x="318" y="281"/>
                      <a:pt x="387" y="219"/>
                    </a:cubicBezTo>
                    <a:cubicBezTo>
                      <a:pt x="461" y="152"/>
                      <a:pt x="487" y="91"/>
                      <a:pt x="473" y="50"/>
                    </a:cubicBezTo>
                    <a:cubicBezTo>
                      <a:pt x="463" y="20"/>
                      <a:pt x="432" y="1"/>
                      <a:pt x="38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790415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99"/>
                                        </p:tgtEl>
                                        <p:attrNameLst>
                                          <p:attrName>style.visibility</p:attrName>
                                        </p:attrNameLst>
                                      </p:cBhvr>
                                      <p:to>
                                        <p:strVal val="visible"/>
                                      </p:to>
                                    </p:set>
                                    <p:anim calcmode="lin" valueType="num">
                                      <p:cBhvr additive="base">
                                        <p:cTn id="7" dur="500" fill="hold"/>
                                        <p:tgtEl>
                                          <p:spTgt spid="1699"/>
                                        </p:tgtEl>
                                        <p:attrNameLst>
                                          <p:attrName>ppt_x</p:attrName>
                                        </p:attrNameLst>
                                      </p:cBhvr>
                                      <p:tavLst>
                                        <p:tav tm="0">
                                          <p:val>
                                            <p:strVal val="#ppt_x"/>
                                          </p:val>
                                        </p:tav>
                                        <p:tav tm="100000">
                                          <p:val>
                                            <p:strVal val="#ppt_x"/>
                                          </p:val>
                                        </p:tav>
                                      </p:tavLst>
                                    </p:anim>
                                    <p:anim calcmode="lin" valueType="num">
                                      <p:cBhvr additive="base">
                                        <p:cTn id="8" dur="500" fill="hold"/>
                                        <p:tgtEl>
                                          <p:spTgt spid="169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96">
                                            <p:txEl>
                                              <p:pRg st="0" end="0"/>
                                            </p:txEl>
                                          </p:spTgt>
                                        </p:tgtEl>
                                        <p:attrNameLst>
                                          <p:attrName>style.visibility</p:attrName>
                                        </p:attrNameLst>
                                      </p:cBhvr>
                                      <p:to>
                                        <p:strVal val="visible"/>
                                      </p:to>
                                    </p:set>
                                    <p:anim calcmode="lin" valueType="num">
                                      <p:cBhvr additive="base">
                                        <p:cTn id="13" dur="500" fill="hold"/>
                                        <p:tgtEl>
                                          <p:spTgt spid="169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69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6" grpId="0" build="p"/>
      <p:bldP spid="1696" grpId="1" build="p"/>
      <p:bldP spid="1699" grpId="0"/>
      <p:bldP spid="1699"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4"/>
        <p:cNvGrpSpPr/>
        <p:nvPr/>
      </p:nvGrpSpPr>
      <p:grpSpPr>
        <a:xfrm>
          <a:off x="0" y="0"/>
          <a:ext cx="0" cy="0"/>
          <a:chOff x="0" y="0"/>
          <a:chExt cx="0" cy="0"/>
        </a:xfrm>
      </p:grpSpPr>
      <p:sp>
        <p:nvSpPr>
          <p:cNvPr id="1696" name="Google Shape;1696;p32"/>
          <p:cNvSpPr txBox="1">
            <a:spLocks noGrp="1"/>
          </p:cNvSpPr>
          <p:nvPr>
            <p:ph type="subTitle" idx="1"/>
          </p:nvPr>
        </p:nvSpPr>
        <p:spPr>
          <a:xfrm>
            <a:off x="518548" y="806540"/>
            <a:ext cx="7078924" cy="2950860"/>
          </a:xfrm>
          <a:prstGeom prst="rect">
            <a:avLst/>
          </a:prstGeom>
        </p:spPr>
        <p:txBody>
          <a:bodyPr spcFirstLastPara="1" wrap="square" lIns="91425" tIns="0" rIns="91425" bIns="91425" anchor="t" anchorCtr="0">
            <a:noAutofit/>
          </a:bodyPr>
          <a:lstStyle/>
          <a:p>
            <a:r>
              <a:rPr lang="en-US" sz="8000" b="1" dirty="0"/>
              <a:t>	</a:t>
            </a:r>
          </a:p>
        </p:txBody>
      </p:sp>
      <p:sp>
        <p:nvSpPr>
          <p:cNvPr id="1699" name="Google Shape;1699;p32"/>
          <p:cNvSpPr txBox="1">
            <a:spLocks noGrp="1"/>
          </p:cNvSpPr>
          <p:nvPr>
            <p:ph type="title"/>
          </p:nvPr>
        </p:nvSpPr>
        <p:spPr>
          <a:xfrm>
            <a:off x="898644" y="697598"/>
            <a:ext cx="7717500" cy="450900"/>
          </a:xfrm>
          <a:prstGeom prst="rect">
            <a:avLst/>
          </a:prstGeom>
        </p:spPr>
        <p:txBody>
          <a:bodyPr spcFirstLastPara="1" wrap="square" lIns="91425" tIns="91425" rIns="91425" bIns="91425" anchor="t" anchorCtr="0">
            <a:noAutofit/>
          </a:bodyPr>
          <a:lstStyle/>
          <a:p>
            <a:pPr lvl="0" algn="l">
              <a:buClr>
                <a:schemeClr val="dk1"/>
              </a:buClr>
              <a:buSzPts val="1100"/>
            </a:pPr>
            <a:r>
              <a:rPr lang="en-GB" sz="3600" b="1" dirty="0"/>
              <a:t>WARM-UP</a:t>
            </a:r>
          </a:p>
        </p:txBody>
      </p:sp>
      <p:grpSp>
        <p:nvGrpSpPr>
          <p:cNvPr id="1700" name="Google Shape;1700;p32"/>
          <p:cNvGrpSpPr/>
          <p:nvPr/>
        </p:nvGrpSpPr>
        <p:grpSpPr>
          <a:xfrm rot="-10468072">
            <a:off x="8151298" y="4193567"/>
            <a:ext cx="445888" cy="500177"/>
            <a:chOff x="1791075" y="4475209"/>
            <a:chExt cx="445907" cy="500198"/>
          </a:xfrm>
        </p:grpSpPr>
        <p:sp>
          <p:nvSpPr>
            <p:cNvPr id="1701" name="Google Shape;1701;p32"/>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2" name="Google Shape;1702;p32"/>
            <p:cNvGrpSpPr/>
            <p:nvPr/>
          </p:nvGrpSpPr>
          <p:grpSpPr>
            <a:xfrm rot="-5031644">
              <a:off x="1783946" y="4525817"/>
              <a:ext cx="460166" cy="398983"/>
              <a:chOff x="4569275" y="2191338"/>
              <a:chExt cx="190525" cy="165200"/>
            </a:xfrm>
          </p:grpSpPr>
          <p:sp>
            <p:nvSpPr>
              <p:cNvPr id="1703" name="Google Shape;1703;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 name="Google Shape;1707;p32"/>
          <p:cNvGrpSpPr/>
          <p:nvPr/>
        </p:nvGrpSpPr>
        <p:grpSpPr>
          <a:xfrm rot="-10468072">
            <a:off x="7887872" y="4476307"/>
            <a:ext cx="301093" cy="261071"/>
            <a:chOff x="2182017" y="4399956"/>
            <a:chExt cx="301106" cy="261082"/>
          </a:xfrm>
        </p:grpSpPr>
        <p:sp>
          <p:nvSpPr>
            <p:cNvPr id="1708" name="Google Shape;1708;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32"/>
            <p:cNvGrpSpPr/>
            <p:nvPr/>
          </p:nvGrpSpPr>
          <p:grpSpPr>
            <a:xfrm>
              <a:off x="2182017" y="4399956"/>
              <a:ext cx="301106" cy="261082"/>
              <a:chOff x="4569275" y="2191338"/>
              <a:chExt cx="190525" cy="165200"/>
            </a:xfrm>
          </p:grpSpPr>
          <p:sp>
            <p:nvSpPr>
              <p:cNvPr id="1710" name="Google Shape;1710;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4" name="Google Shape;1714;p32"/>
          <p:cNvGrpSpPr/>
          <p:nvPr/>
        </p:nvGrpSpPr>
        <p:grpSpPr>
          <a:xfrm flipH="1">
            <a:off x="7413650" y="1824918"/>
            <a:ext cx="1584701" cy="2391692"/>
            <a:chOff x="7544770" y="3024015"/>
            <a:chExt cx="1169262" cy="1764695"/>
          </a:xfrm>
        </p:grpSpPr>
        <p:grpSp>
          <p:nvGrpSpPr>
            <p:cNvPr id="1715" name="Google Shape;1715;p32"/>
            <p:cNvGrpSpPr/>
            <p:nvPr/>
          </p:nvGrpSpPr>
          <p:grpSpPr>
            <a:xfrm>
              <a:off x="7544842" y="3024015"/>
              <a:ext cx="1169134" cy="1764695"/>
              <a:chOff x="5280088" y="2697258"/>
              <a:chExt cx="913600" cy="1378992"/>
            </a:xfrm>
          </p:grpSpPr>
          <p:sp>
            <p:nvSpPr>
              <p:cNvPr id="1716" name="Google Shape;1716;p32"/>
              <p:cNvSpPr/>
              <p:nvPr/>
            </p:nvSpPr>
            <p:spPr>
              <a:xfrm>
                <a:off x="5801425" y="2722263"/>
                <a:ext cx="70550" cy="88225"/>
              </a:xfrm>
              <a:custGeom>
                <a:avLst/>
                <a:gdLst/>
                <a:ahLst/>
                <a:cxnLst/>
                <a:rect l="l" t="t" r="r" b="b"/>
                <a:pathLst>
                  <a:path w="2822" h="3529" extrusionOk="0">
                    <a:moveTo>
                      <a:pt x="2734" y="0"/>
                    </a:moveTo>
                    <a:cubicBezTo>
                      <a:pt x="2730" y="0"/>
                      <a:pt x="2726" y="0"/>
                      <a:pt x="2723" y="1"/>
                    </a:cubicBezTo>
                    <a:cubicBezTo>
                      <a:pt x="523" y="245"/>
                      <a:pt x="13" y="3400"/>
                      <a:pt x="8" y="3432"/>
                    </a:cubicBezTo>
                    <a:cubicBezTo>
                      <a:pt x="1" y="3477"/>
                      <a:pt x="34" y="3521"/>
                      <a:pt x="80" y="3529"/>
                    </a:cubicBezTo>
                    <a:lnTo>
                      <a:pt x="93" y="3529"/>
                    </a:lnTo>
                    <a:cubicBezTo>
                      <a:pt x="134" y="3529"/>
                      <a:pt x="171" y="3500"/>
                      <a:pt x="177" y="3458"/>
                    </a:cubicBezTo>
                    <a:cubicBezTo>
                      <a:pt x="181" y="3427"/>
                      <a:pt x="673" y="400"/>
                      <a:pt x="2741" y="169"/>
                    </a:cubicBezTo>
                    <a:cubicBezTo>
                      <a:pt x="2788" y="165"/>
                      <a:pt x="2821" y="122"/>
                      <a:pt x="2817" y="75"/>
                    </a:cubicBezTo>
                    <a:cubicBezTo>
                      <a:pt x="2811" y="33"/>
                      <a:pt x="2778" y="0"/>
                      <a:pt x="2734"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2"/>
              <p:cNvSpPr/>
              <p:nvPr/>
            </p:nvSpPr>
            <p:spPr>
              <a:xfrm>
                <a:off x="5622775" y="2758238"/>
                <a:ext cx="70825" cy="52250"/>
              </a:xfrm>
              <a:custGeom>
                <a:avLst/>
                <a:gdLst/>
                <a:ahLst/>
                <a:cxnLst/>
                <a:rect l="l" t="t" r="r" b="b"/>
                <a:pathLst>
                  <a:path w="2833" h="2090" extrusionOk="0">
                    <a:moveTo>
                      <a:pt x="97" y="1"/>
                    </a:moveTo>
                    <a:cubicBezTo>
                      <a:pt x="62" y="1"/>
                      <a:pt x="28" y="23"/>
                      <a:pt x="16" y="59"/>
                    </a:cubicBezTo>
                    <a:cubicBezTo>
                      <a:pt x="1" y="103"/>
                      <a:pt x="25" y="151"/>
                      <a:pt x="71" y="166"/>
                    </a:cubicBezTo>
                    <a:cubicBezTo>
                      <a:pt x="1470" y="633"/>
                      <a:pt x="2659" y="2046"/>
                      <a:pt x="2671" y="2060"/>
                    </a:cubicBezTo>
                    <a:cubicBezTo>
                      <a:pt x="2688" y="2079"/>
                      <a:pt x="2712" y="2090"/>
                      <a:pt x="2737" y="2090"/>
                    </a:cubicBezTo>
                    <a:cubicBezTo>
                      <a:pt x="2756" y="2090"/>
                      <a:pt x="2775" y="2084"/>
                      <a:pt x="2791" y="2070"/>
                    </a:cubicBezTo>
                    <a:cubicBezTo>
                      <a:pt x="2828" y="2040"/>
                      <a:pt x="2832" y="1987"/>
                      <a:pt x="2802" y="1950"/>
                    </a:cubicBezTo>
                    <a:cubicBezTo>
                      <a:pt x="2752" y="1891"/>
                      <a:pt x="1571" y="487"/>
                      <a:pt x="124" y="6"/>
                    </a:cubicBezTo>
                    <a:cubicBezTo>
                      <a:pt x="115" y="2"/>
                      <a:pt x="106" y="1"/>
                      <a:pt x="97"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2"/>
              <p:cNvSpPr/>
              <p:nvPr/>
            </p:nvSpPr>
            <p:spPr>
              <a:xfrm>
                <a:off x="5280088" y="2824175"/>
                <a:ext cx="913600" cy="1252075"/>
              </a:xfrm>
              <a:custGeom>
                <a:avLst/>
                <a:gdLst/>
                <a:ahLst/>
                <a:cxnLst/>
                <a:rect l="l" t="t" r="r" b="b"/>
                <a:pathLst>
                  <a:path w="36544" h="50083" extrusionOk="0">
                    <a:moveTo>
                      <a:pt x="24219" y="49361"/>
                    </a:moveTo>
                    <a:cubicBezTo>
                      <a:pt x="24224" y="49369"/>
                      <a:pt x="24228" y="49375"/>
                      <a:pt x="24233" y="49383"/>
                    </a:cubicBezTo>
                    <a:cubicBezTo>
                      <a:pt x="24222" y="49386"/>
                      <a:pt x="24211" y="49389"/>
                      <a:pt x="24201" y="49393"/>
                    </a:cubicBezTo>
                    <a:cubicBezTo>
                      <a:pt x="24207" y="49383"/>
                      <a:pt x="24213" y="49372"/>
                      <a:pt x="24219" y="49361"/>
                    </a:cubicBezTo>
                    <a:close/>
                    <a:moveTo>
                      <a:pt x="19692" y="1"/>
                    </a:moveTo>
                    <a:cubicBezTo>
                      <a:pt x="19652" y="1"/>
                      <a:pt x="19617" y="32"/>
                      <a:pt x="19610" y="72"/>
                    </a:cubicBezTo>
                    <a:cubicBezTo>
                      <a:pt x="19609" y="77"/>
                      <a:pt x="19609" y="83"/>
                      <a:pt x="19609" y="87"/>
                    </a:cubicBezTo>
                    <a:cubicBezTo>
                      <a:pt x="18515" y="98"/>
                      <a:pt x="17469" y="305"/>
                      <a:pt x="16504" y="676"/>
                    </a:cubicBezTo>
                    <a:cubicBezTo>
                      <a:pt x="10301" y="2790"/>
                      <a:pt x="10380" y="8258"/>
                      <a:pt x="10740" y="10641"/>
                    </a:cubicBezTo>
                    <a:cubicBezTo>
                      <a:pt x="10987" y="12280"/>
                      <a:pt x="11764" y="13266"/>
                      <a:pt x="13257" y="13837"/>
                    </a:cubicBezTo>
                    <a:cubicBezTo>
                      <a:pt x="13401" y="13965"/>
                      <a:pt x="14931" y="15334"/>
                      <a:pt x="15452" y="16735"/>
                    </a:cubicBezTo>
                    <a:cubicBezTo>
                      <a:pt x="15453" y="16740"/>
                      <a:pt x="15455" y="16746"/>
                      <a:pt x="15458" y="16752"/>
                    </a:cubicBezTo>
                    <a:cubicBezTo>
                      <a:pt x="15581" y="17084"/>
                      <a:pt x="15645" y="17418"/>
                      <a:pt x="15619" y="17739"/>
                    </a:cubicBezTo>
                    <a:cubicBezTo>
                      <a:pt x="15324" y="17935"/>
                      <a:pt x="15036" y="18156"/>
                      <a:pt x="14757" y="18402"/>
                    </a:cubicBezTo>
                    <a:cubicBezTo>
                      <a:pt x="14729" y="18379"/>
                      <a:pt x="14700" y="18360"/>
                      <a:pt x="14669" y="18341"/>
                    </a:cubicBezTo>
                    <a:cubicBezTo>
                      <a:pt x="14342" y="18056"/>
                      <a:pt x="13523" y="17905"/>
                      <a:pt x="13007" y="17905"/>
                    </a:cubicBezTo>
                    <a:cubicBezTo>
                      <a:pt x="12894" y="17905"/>
                      <a:pt x="12796" y="17913"/>
                      <a:pt x="12721" y="17927"/>
                    </a:cubicBezTo>
                    <a:lnTo>
                      <a:pt x="2384" y="20257"/>
                    </a:lnTo>
                    <a:cubicBezTo>
                      <a:pt x="2331" y="20268"/>
                      <a:pt x="2279" y="20280"/>
                      <a:pt x="2227" y="20295"/>
                    </a:cubicBezTo>
                    <a:cubicBezTo>
                      <a:pt x="2217" y="20271"/>
                      <a:pt x="2205" y="20248"/>
                      <a:pt x="2189" y="20227"/>
                    </a:cubicBezTo>
                    <a:cubicBezTo>
                      <a:pt x="2068" y="20046"/>
                      <a:pt x="1857" y="19955"/>
                      <a:pt x="1576" y="19954"/>
                    </a:cubicBezTo>
                    <a:cubicBezTo>
                      <a:pt x="1315" y="19958"/>
                      <a:pt x="1031" y="20055"/>
                      <a:pt x="776" y="20227"/>
                    </a:cubicBezTo>
                    <a:cubicBezTo>
                      <a:pt x="240" y="20587"/>
                      <a:pt x="0" y="21174"/>
                      <a:pt x="243" y="21536"/>
                    </a:cubicBezTo>
                    <a:cubicBezTo>
                      <a:pt x="346" y="21689"/>
                      <a:pt x="521" y="21777"/>
                      <a:pt x="731" y="21800"/>
                    </a:cubicBezTo>
                    <a:cubicBezTo>
                      <a:pt x="500" y="22115"/>
                      <a:pt x="438" y="22471"/>
                      <a:pt x="605" y="22720"/>
                    </a:cubicBezTo>
                    <a:cubicBezTo>
                      <a:pt x="691" y="22849"/>
                      <a:pt x="828" y="22931"/>
                      <a:pt x="990" y="22967"/>
                    </a:cubicBezTo>
                    <a:cubicBezTo>
                      <a:pt x="995" y="23008"/>
                      <a:pt x="999" y="23049"/>
                      <a:pt x="1005" y="23090"/>
                    </a:cubicBezTo>
                    <a:cubicBezTo>
                      <a:pt x="841" y="23374"/>
                      <a:pt x="813" y="23675"/>
                      <a:pt x="958" y="23892"/>
                    </a:cubicBezTo>
                    <a:cubicBezTo>
                      <a:pt x="1021" y="23984"/>
                      <a:pt x="1109" y="24056"/>
                      <a:pt x="1216" y="24101"/>
                    </a:cubicBezTo>
                    <a:cubicBezTo>
                      <a:pt x="1224" y="24127"/>
                      <a:pt x="1233" y="24154"/>
                      <a:pt x="1241" y="24180"/>
                    </a:cubicBezTo>
                    <a:cubicBezTo>
                      <a:pt x="1087" y="24423"/>
                      <a:pt x="1057" y="24684"/>
                      <a:pt x="1188" y="24877"/>
                    </a:cubicBezTo>
                    <a:cubicBezTo>
                      <a:pt x="1283" y="25020"/>
                      <a:pt x="1447" y="25096"/>
                      <a:pt x="1640" y="25106"/>
                    </a:cubicBezTo>
                    <a:cubicBezTo>
                      <a:pt x="2001" y="25753"/>
                      <a:pt x="2555" y="26410"/>
                      <a:pt x="3375" y="27036"/>
                    </a:cubicBezTo>
                    <a:cubicBezTo>
                      <a:pt x="3680" y="27270"/>
                      <a:pt x="4048" y="27388"/>
                      <a:pt x="4423" y="27388"/>
                    </a:cubicBezTo>
                    <a:cubicBezTo>
                      <a:pt x="4731" y="27388"/>
                      <a:pt x="5045" y="27306"/>
                      <a:pt x="5330" y="27142"/>
                    </a:cubicBezTo>
                    <a:lnTo>
                      <a:pt x="11874" y="22229"/>
                    </a:lnTo>
                    <a:lnTo>
                      <a:pt x="11874" y="22229"/>
                    </a:lnTo>
                    <a:cubicBezTo>
                      <a:pt x="11556" y="22834"/>
                      <a:pt x="11271" y="23461"/>
                      <a:pt x="11022" y="24094"/>
                    </a:cubicBezTo>
                    <a:cubicBezTo>
                      <a:pt x="11019" y="24097"/>
                      <a:pt x="11017" y="24101"/>
                      <a:pt x="11016" y="24106"/>
                    </a:cubicBezTo>
                    <a:cubicBezTo>
                      <a:pt x="10330" y="25849"/>
                      <a:pt x="9927" y="27613"/>
                      <a:pt x="9865" y="29125"/>
                    </a:cubicBezTo>
                    <a:cubicBezTo>
                      <a:pt x="9865" y="29144"/>
                      <a:pt x="9864" y="29163"/>
                      <a:pt x="9864" y="29181"/>
                    </a:cubicBezTo>
                    <a:cubicBezTo>
                      <a:pt x="9862" y="29201"/>
                      <a:pt x="9862" y="29220"/>
                      <a:pt x="9862" y="29240"/>
                    </a:cubicBezTo>
                    <a:cubicBezTo>
                      <a:pt x="9861" y="29280"/>
                      <a:pt x="9859" y="29317"/>
                      <a:pt x="9859" y="29357"/>
                    </a:cubicBezTo>
                    <a:cubicBezTo>
                      <a:pt x="9859" y="29368"/>
                      <a:pt x="9859" y="29378"/>
                      <a:pt x="9859" y="29389"/>
                    </a:cubicBezTo>
                    <a:cubicBezTo>
                      <a:pt x="9858" y="29434"/>
                      <a:pt x="9858" y="29477"/>
                      <a:pt x="9858" y="29521"/>
                    </a:cubicBezTo>
                    <a:cubicBezTo>
                      <a:pt x="9858" y="32295"/>
                      <a:pt x="11105" y="34775"/>
                      <a:pt x="13055" y="36401"/>
                    </a:cubicBezTo>
                    <a:cubicBezTo>
                      <a:pt x="12999" y="36482"/>
                      <a:pt x="12955" y="36573"/>
                      <a:pt x="12927" y="36674"/>
                    </a:cubicBezTo>
                    <a:lnTo>
                      <a:pt x="10565" y="47004"/>
                    </a:lnTo>
                    <a:cubicBezTo>
                      <a:pt x="10550" y="47055"/>
                      <a:pt x="10539" y="47108"/>
                      <a:pt x="10532" y="47160"/>
                    </a:cubicBezTo>
                    <a:cubicBezTo>
                      <a:pt x="10504" y="47160"/>
                      <a:pt x="10478" y="47162"/>
                      <a:pt x="10453" y="47165"/>
                    </a:cubicBezTo>
                    <a:cubicBezTo>
                      <a:pt x="10237" y="47196"/>
                      <a:pt x="10056" y="47351"/>
                      <a:pt x="9941" y="47602"/>
                    </a:cubicBezTo>
                    <a:cubicBezTo>
                      <a:pt x="9833" y="47839"/>
                      <a:pt x="9798" y="48136"/>
                      <a:pt x="9842" y="48440"/>
                    </a:cubicBezTo>
                    <a:cubicBezTo>
                      <a:pt x="9886" y="48743"/>
                      <a:pt x="10005" y="49018"/>
                      <a:pt x="10178" y="49214"/>
                    </a:cubicBezTo>
                    <a:cubicBezTo>
                      <a:pt x="10336" y="49396"/>
                      <a:pt x="10522" y="49492"/>
                      <a:pt x="10712" y="49492"/>
                    </a:cubicBezTo>
                    <a:cubicBezTo>
                      <a:pt x="10738" y="49492"/>
                      <a:pt x="10765" y="49490"/>
                      <a:pt x="10793" y="49486"/>
                    </a:cubicBezTo>
                    <a:cubicBezTo>
                      <a:pt x="10972" y="49460"/>
                      <a:pt x="11128" y="49346"/>
                      <a:pt x="11242" y="49164"/>
                    </a:cubicBezTo>
                    <a:cubicBezTo>
                      <a:pt x="11289" y="49250"/>
                      <a:pt x="11342" y="49329"/>
                      <a:pt x="11403" y="49399"/>
                    </a:cubicBezTo>
                    <a:cubicBezTo>
                      <a:pt x="11561" y="49580"/>
                      <a:pt x="11748" y="49677"/>
                      <a:pt x="11937" y="49677"/>
                    </a:cubicBezTo>
                    <a:cubicBezTo>
                      <a:pt x="11963" y="49677"/>
                      <a:pt x="11991" y="49674"/>
                      <a:pt x="12018" y="49671"/>
                    </a:cubicBezTo>
                    <a:cubicBezTo>
                      <a:pt x="12170" y="49648"/>
                      <a:pt x="12303" y="49565"/>
                      <a:pt x="12410" y="49431"/>
                    </a:cubicBezTo>
                    <a:cubicBezTo>
                      <a:pt x="12447" y="49445"/>
                      <a:pt x="12485" y="49457"/>
                      <a:pt x="12525" y="49471"/>
                    </a:cubicBezTo>
                    <a:cubicBezTo>
                      <a:pt x="12690" y="49714"/>
                      <a:pt x="12917" y="49864"/>
                      <a:pt x="13149" y="49864"/>
                    </a:cubicBezTo>
                    <a:cubicBezTo>
                      <a:pt x="13175" y="49864"/>
                      <a:pt x="13200" y="49862"/>
                      <a:pt x="13226" y="49858"/>
                    </a:cubicBezTo>
                    <a:cubicBezTo>
                      <a:pt x="13337" y="49841"/>
                      <a:pt x="13439" y="49791"/>
                      <a:pt x="13525" y="49715"/>
                    </a:cubicBezTo>
                    <a:cubicBezTo>
                      <a:pt x="13553" y="49720"/>
                      <a:pt x="13580" y="49724"/>
                      <a:pt x="13609" y="49727"/>
                    </a:cubicBezTo>
                    <a:cubicBezTo>
                      <a:pt x="13745" y="49947"/>
                      <a:pt x="13940" y="50082"/>
                      <a:pt x="14146" y="50082"/>
                    </a:cubicBezTo>
                    <a:cubicBezTo>
                      <a:pt x="14169" y="50082"/>
                      <a:pt x="14192" y="50081"/>
                      <a:pt x="14215" y="50078"/>
                    </a:cubicBezTo>
                    <a:cubicBezTo>
                      <a:pt x="14385" y="50054"/>
                      <a:pt x="14524" y="49938"/>
                      <a:pt x="14615" y="49768"/>
                    </a:cubicBezTo>
                    <a:cubicBezTo>
                      <a:pt x="15356" y="49721"/>
                      <a:pt x="16188" y="49506"/>
                      <a:pt x="17105" y="49036"/>
                    </a:cubicBezTo>
                    <a:cubicBezTo>
                      <a:pt x="17732" y="48718"/>
                      <a:pt x="18101" y="48047"/>
                      <a:pt x="18048" y="47330"/>
                    </a:cubicBezTo>
                    <a:lnTo>
                      <a:pt x="17477" y="38321"/>
                    </a:lnTo>
                    <a:lnTo>
                      <a:pt x="17477" y="38321"/>
                    </a:lnTo>
                    <a:cubicBezTo>
                      <a:pt x="17811" y="38361"/>
                      <a:pt x="18150" y="38382"/>
                      <a:pt x="18490" y="38382"/>
                    </a:cubicBezTo>
                    <a:cubicBezTo>
                      <a:pt x="18535" y="38382"/>
                      <a:pt x="18581" y="38381"/>
                      <a:pt x="18625" y="38381"/>
                    </a:cubicBezTo>
                    <a:lnTo>
                      <a:pt x="18657" y="38381"/>
                    </a:lnTo>
                    <a:cubicBezTo>
                      <a:pt x="18695" y="38379"/>
                      <a:pt x="18734" y="38379"/>
                      <a:pt x="18774" y="38378"/>
                    </a:cubicBezTo>
                    <a:cubicBezTo>
                      <a:pt x="18778" y="38378"/>
                      <a:pt x="18784" y="38376"/>
                      <a:pt x="18789" y="38376"/>
                    </a:cubicBezTo>
                    <a:cubicBezTo>
                      <a:pt x="18982" y="38370"/>
                      <a:pt x="19171" y="38356"/>
                      <a:pt x="19360" y="38337"/>
                    </a:cubicBezTo>
                    <a:lnTo>
                      <a:pt x="19360" y="38337"/>
                    </a:lnTo>
                    <a:lnTo>
                      <a:pt x="18789" y="47335"/>
                    </a:lnTo>
                    <a:cubicBezTo>
                      <a:pt x="18786" y="47377"/>
                      <a:pt x="18784" y="47420"/>
                      <a:pt x="18784" y="47461"/>
                    </a:cubicBezTo>
                    <a:cubicBezTo>
                      <a:pt x="18784" y="47940"/>
                      <a:pt x="18983" y="48397"/>
                      <a:pt x="19329" y="48715"/>
                    </a:cubicBezTo>
                    <a:cubicBezTo>
                      <a:pt x="19435" y="48810"/>
                      <a:pt x="19554" y="48894"/>
                      <a:pt x="19686" y="48961"/>
                    </a:cubicBezTo>
                    <a:cubicBezTo>
                      <a:pt x="19766" y="49002"/>
                      <a:pt x="19845" y="49041"/>
                      <a:pt x="19924" y="49077"/>
                    </a:cubicBezTo>
                    <a:cubicBezTo>
                      <a:pt x="20003" y="49115"/>
                      <a:pt x="20081" y="49150"/>
                      <a:pt x="20160" y="49184"/>
                    </a:cubicBezTo>
                    <a:cubicBezTo>
                      <a:pt x="20198" y="49200"/>
                      <a:pt x="20237" y="49217"/>
                      <a:pt x="20275" y="49232"/>
                    </a:cubicBezTo>
                    <a:cubicBezTo>
                      <a:pt x="20644" y="49383"/>
                      <a:pt x="20996" y="49492"/>
                      <a:pt x="21333" y="49565"/>
                    </a:cubicBezTo>
                    <a:cubicBezTo>
                      <a:pt x="21574" y="49633"/>
                      <a:pt x="21810" y="49683"/>
                      <a:pt x="22036" y="49718"/>
                    </a:cubicBezTo>
                    <a:cubicBezTo>
                      <a:pt x="22127" y="49915"/>
                      <a:pt x="22276" y="50051"/>
                      <a:pt x="22463" y="50078"/>
                    </a:cubicBezTo>
                    <a:cubicBezTo>
                      <a:pt x="22485" y="50081"/>
                      <a:pt x="22508" y="50082"/>
                      <a:pt x="22531" y="50082"/>
                    </a:cubicBezTo>
                    <a:cubicBezTo>
                      <a:pt x="22722" y="50082"/>
                      <a:pt x="22903" y="49966"/>
                      <a:pt x="23038" y="49773"/>
                    </a:cubicBezTo>
                    <a:cubicBezTo>
                      <a:pt x="23096" y="49770"/>
                      <a:pt x="23153" y="49767"/>
                      <a:pt x="23211" y="49761"/>
                    </a:cubicBezTo>
                    <a:cubicBezTo>
                      <a:pt x="23282" y="49812"/>
                      <a:pt x="23363" y="49846"/>
                      <a:pt x="23449" y="49858"/>
                    </a:cubicBezTo>
                    <a:cubicBezTo>
                      <a:pt x="23475" y="49862"/>
                      <a:pt x="23501" y="49864"/>
                      <a:pt x="23527" y="49864"/>
                    </a:cubicBezTo>
                    <a:cubicBezTo>
                      <a:pt x="23707" y="49864"/>
                      <a:pt x="23884" y="49773"/>
                      <a:pt x="24031" y="49619"/>
                    </a:cubicBezTo>
                    <a:cubicBezTo>
                      <a:pt x="24142" y="49591"/>
                      <a:pt x="24249" y="49557"/>
                      <a:pt x="24353" y="49521"/>
                    </a:cubicBezTo>
                    <a:cubicBezTo>
                      <a:pt x="24442" y="49601"/>
                      <a:pt x="24544" y="49653"/>
                      <a:pt x="24659" y="49669"/>
                    </a:cubicBezTo>
                    <a:cubicBezTo>
                      <a:pt x="24685" y="49674"/>
                      <a:pt x="24712" y="49676"/>
                      <a:pt x="24740" y="49676"/>
                    </a:cubicBezTo>
                    <a:cubicBezTo>
                      <a:pt x="24928" y="49676"/>
                      <a:pt x="25115" y="49580"/>
                      <a:pt x="25274" y="49399"/>
                    </a:cubicBezTo>
                    <a:cubicBezTo>
                      <a:pt x="25335" y="49329"/>
                      <a:pt x="25388" y="49250"/>
                      <a:pt x="25435" y="49164"/>
                    </a:cubicBezTo>
                    <a:cubicBezTo>
                      <a:pt x="25547" y="49346"/>
                      <a:pt x="25704" y="49458"/>
                      <a:pt x="25884" y="49486"/>
                    </a:cubicBezTo>
                    <a:cubicBezTo>
                      <a:pt x="25912" y="49489"/>
                      <a:pt x="25938" y="49492"/>
                      <a:pt x="25965" y="49492"/>
                    </a:cubicBezTo>
                    <a:cubicBezTo>
                      <a:pt x="26153" y="49492"/>
                      <a:pt x="26341" y="49395"/>
                      <a:pt x="26499" y="49214"/>
                    </a:cubicBezTo>
                    <a:cubicBezTo>
                      <a:pt x="26671" y="49018"/>
                      <a:pt x="26791" y="48742"/>
                      <a:pt x="26835" y="48440"/>
                    </a:cubicBezTo>
                    <a:cubicBezTo>
                      <a:pt x="26879" y="48136"/>
                      <a:pt x="26844" y="47839"/>
                      <a:pt x="26735" y="47600"/>
                    </a:cubicBezTo>
                    <a:cubicBezTo>
                      <a:pt x="26636" y="47386"/>
                      <a:pt x="26489" y="47242"/>
                      <a:pt x="26313" y="47186"/>
                    </a:cubicBezTo>
                    <a:cubicBezTo>
                      <a:pt x="26302" y="47118"/>
                      <a:pt x="26288" y="47051"/>
                      <a:pt x="26270" y="46984"/>
                    </a:cubicBezTo>
                    <a:lnTo>
                      <a:pt x="23908" y="36655"/>
                    </a:lnTo>
                    <a:cubicBezTo>
                      <a:pt x="23908" y="36653"/>
                      <a:pt x="23908" y="36653"/>
                      <a:pt x="23908" y="36652"/>
                    </a:cubicBezTo>
                    <a:cubicBezTo>
                      <a:pt x="23891" y="36589"/>
                      <a:pt x="23867" y="36529"/>
                      <a:pt x="23838" y="36471"/>
                    </a:cubicBezTo>
                    <a:cubicBezTo>
                      <a:pt x="25837" y="34846"/>
                      <a:pt x="27123" y="32336"/>
                      <a:pt x="27123" y="29521"/>
                    </a:cubicBezTo>
                    <a:lnTo>
                      <a:pt x="27123" y="29521"/>
                    </a:lnTo>
                    <a:lnTo>
                      <a:pt x="27122" y="29522"/>
                    </a:lnTo>
                    <a:cubicBezTo>
                      <a:pt x="27122" y="26623"/>
                      <a:pt x="25831" y="22852"/>
                      <a:pt x="23833" y="20169"/>
                    </a:cubicBezTo>
                    <a:lnTo>
                      <a:pt x="34565" y="18483"/>
                    </a:lnTo>
                    <a:cubicBezTo>
                      <a:pt x="35256" y="18281"/>
                      <a:pt x="35754" y="17699"/>
                      <a:pt x="35834" y="17001"/>
                    </a:cubicBezTo>
                    <a:cubicBezTo>
                      <a:pt x="35859" y="16779"/>
                      <a:pt x="35874" y="16565"/>
                      <a:pt x="35881" y="16359"/>
                    </a:cubicBezTo>
                    <a:cubicBezTo>
                      <a:pt x="36278" y="16248"/>
                      <a:pt x="36543" y="15976"/>
                      <a:pt x="36517" y="15676"/>
                    </a:cubicBezTo>
                    <a:cubicBezTo>
                      <a:pt x="36496" y="15425"/>
                      <a:pt x="36282" y="15228"/>
                      <a:pt x="35974" y="15144"/>
                    </a:cubicBezTo>
                    <a:cubicBezTo>
                      <a:pt x="36051" y="15027"/>
                      <a:pt x="36091" y="14897"/>
                      <a:pt x="36080" y="14765"/>
                    </a:cubicBezTo>
                    <a:cubicBezTo>
                      <a:pt x="36062" y="14548"/>
                      <a:pt x="35918" y="14356"/>
                      <a:pt x="35676" y="14227"/>
                    </a:cubicBezTo>
                    <a:cubicBezTo>
                      <a:pt x="35640" y="14208"/>
                      <a:pt x="35602" y="14191"/>
                      <a:pt x="35564" y="14176"/>
                    </a:cubicBezTo>
                    <a:cubicBezTo>
                      <a:pt x="35546" y="14126"/>
                      <a:pt x="35528" y="14075"/>
                      <a:pt x="35508" y="14027"/>
                    </a:cubicBezTo>
                    <a:cubicBezTo>
                      <a:pt x="35594" y="13902"/>
                      <a:pt x="35634" y="13767"/>
                      <a:pt x="35623" y="13629"/>
                    </a:cubicBezTo>
                    <a:cubicBezTo>
                      <a:pt x="35605" y="13412"/>
                      <a:pt x="35461" y="13221"/>
                      <a:pt x="35218" y="13092"/>
                    </a:cubicBezTo>
                    <a:cubicBezTo>
                      <a:pt x="35137" y="13049"/>
                      <a:pt x="35048" y="13014"/>
                      <a:pt x="34954" y="12988"/>
                    </a:cubicBezTo>
                    <a:cubicBezTo>
                      <a:pt x="35106" y="12837"/>
                      <a:pt x="35180" y="12659"/>
                      <a:pt x="35165" y="12477"/>
                    </a:cubicBezTo>
                    <a:cubicBezTo>
                      <a:pt x="35147" y="12260"/>
                      <a:pt x="35002" y="12070"/>
                      <a:pt x="34761" y="11941"/>
                    </a:cubicBezTo>
                    <a:cubicBezTo>
                      <a:pt x="34567" y="11837"/>
                      <a:pt x="34326" y="11783"/>
                      <a:pt x="34073" y="11783"/>
                    </a:cubicBezTo>
                    <a:cubicBezTo>
                      <a:pt x="34025" y="11783"/>
                      <a:pt x="33977" y="11785"/>
                      <a:pt x="33929" y="11789"/>
                    </a:cubicBezTo>
                    <a:cubicBezTo>
                      <a:pt x="33911" y="11791"/>
                      <a:pt x="33891" y="11794"/>
                      <a:pt x="33873" y="11795"/>
                    </a:cubicBezTo>
                    <a:cubicBezTo>
                      <a:pt x="33823" y="11754"/>
                      <a:pt x="33771" y="11715"/>
                      <a:pt x="33721" y="11677"/>
                    </a:cubicBezTo>
                    <a:cubicBezTo>
                      <a:pt x="33671" y="11640"/>
                      <a:pt x="33622" y="11604"/>
                      <a:pt x="33574" y="11571"/>
                    </a:cubicBezTo>
                    <a:cubicBezTo>
                      <a:pt x="33557" y="11558"/>
                      <a:pt x="33539" y="11548"/>
                      <a:pt x="33522" y="11536"/>
                    </a:cubicBezTo>
                    <a:cubicBezTo>
                      <a:pt x="33516" y="11533"/>
                      <a:pt x="33510" y="11530"/>
                      <a:pt x="33504" y="11525"/>
                    </a:cubicBezTo>
                    <a:cubicBezTo>
                      <a:pt x="33492" y="11517"/>
                      <a:pt x="33480" y="11511"/>
                      <a:pt x="33469" y="11504"/>
                    </a:cubicBezTo>
                    <a:cubicBezTo>
                      <a:pt x="33461" y="11499"/>
                      <a:pt x="33454" y="11496"/>
                      <a:pt x="33446" y="11492"/>
                    </a:cubicBezTo>
                    <a:cubicBezTo>
                      <a:pt x="33436" y="11486"/>
                      <a:pt x="33425" y="11479"/>
                      <a:pt x="33414" y="11473"/>
                    </a:cubicBezTo>
                    <a:cubicBezTo>
                      <a:pt x="33407" y="11469"/>
                      <a:pt x="33399" y="11466"/>
                      <a:pt x="33392" y="11461"/>
                    </a:cubicBezTo>
                    <a:cubicBezTo>
                      <a:pt x="33381" y="11455"/>
                      <a:pt x="33370" y="11451"/>
                      <a:pt x="33360" y="11445"/>
                    </a:cubicBezTo>
                    <a:cubicBezTo>
                      <a:pt x="33351" y="11442"/>
                      <a:pt x="33343" y="11437"/>
                      <a:pt x="33335" y="11434"/>
                    </a:cubicBezTo>
                    <a:cubicBezTo>
                      <a:pt x="33325" y="11428"/>
                      <a:pt x="33314" y="11423"/>
                      <a:pt x="33304" y="11419"/>
                    </a:cubicBezTo>
                    <a:cubicBezTo>
                      <a:pt x="33294" y="11416"/>
                      <a:pt x="33287" y="11411"/>
                      <a:pt x="33279" y="11408"/>
                    </a:cubicBezTo>
                    <a:cubicBezTo>
                      <a:pt x="33267" y="11404"/>
                      <a:pt x="33256" y="11399"/>
                      <a:pt x="33244" y="11394"/>
                    </a:cubicBezTo>
                    <a:cubicBezTo>
                      <a:pt x="33237" y="11391"/>
                      <a:pt x="33231" y="11388"/>
                      <a:pt x="33223" y="11385"/>
                    </a:cubicBezTo>
                    <a:cubicBezTo>
                      <a:pt x="33208" y="11379"/>
                      <a:pt x="33194" y="11375"/>
                      <a:pt x="33181" y="11370"/>
                    </a:cubicBezTo>
                    <a:lnTo>
                      <a:pt x="33156" y="11361"/>
                    </a:lnTo>
                    <a:cubicBezTo>
                      <a:pt x="33140" y="11356"/>
                      <a:pt x="33124" y="11350"/>
                      <a:pt x="33109" y="11346"/>
                    </a:cubicBezTo>
                    <a:cubicBezTo>
                      <a:pt x="33100" y="11343"/>
                      <a:pt x="33093" y="11341"/>
                      <a:pt x="33083" y="11338"/>
                    </a:cubicBezTo>
                    <a:cubicBezTo>
                      <a:pt x="33073" y="11335"/>
                      <a:pt x="33062" y="11332"/>
                      <a:pt x="33052" y="11329"/>
                    </a:cubicBezTo>
                    <a:cubicBezTo>
                      <a:pt x="33042" y="11328"/>
                      <a:pt x="33032" y="11325"/>
                      <a:pt x="33023" y="11323"/>
                    </a:cubicBezTo>
                    <a:cubicBezTo>
                      <a:pt x="33014" y="11320"/>
                      <a:pt x="33003" y="11317"/>
                      <a:pt x="32992" y="11316"/>
                    </a:cubicBezTo>
                    <a:cubicBezTo>
                      <a:pt x="32983" y="11312"/>
                      <a:pt x="32973" y="11311"/>
                      <a:pt x="32963" y="11309"/>
                    </a:cubicBezTo>
                    <a:cubicBezTo>
                      <a:pt x="32954" y="11306"/>
                      <a:pt x="32944" y="11305"/>
                      <a:pt x="32935" y="11303"/>
                    </a:cubicBezTo>
                    <a:cubicBezTo>
                      <a:pt x="32924" y="11302"/>
                      <a:pt x="32915" y="11299"/>
                      <a:pt x="32904" y="11297"/>
                    </a:cubicBezTo>
                    <a:cubicBezTo>
                      <a:pt x="32895" y="11296"/>
                      <a:pt x="32885" y="11294"/>
                      <a:pt x="32875" y="11293"/>
                    </a:cubicBezTo>
                    <a:cubicBezTo>
                      <a:pt x="32865" y="11291"/>
                      <a:pt x="32854" y="11290"/>
                      <a:pt x="32845" y="11288"/>
                    </a:cubicBezTo>
                    <a:cubicBezTo>
                      <a:pt x="32836" y="11287"/>
                      <a:pt x="32827" y="11287"/>
                      <a:pt x="32818" y="11285"/>
                    </a:cubicBezTo>
                    <a:cubicBezTo>
                      <a:pt x="32807" y="11284"/>
                      <a:pt x="32796" y="11282"/>
                      <a:pt x="32784" y="11282"/>
                    </a:cubicBezTo>
                    <a:cubicBezTo>
                      <a:pt x="32777" y="11281"/>
                      <a:pt x="32769" y="11281"/>
                      <a:pt x="32762" y="11279"/>
                    </a:cubicBezTo>
                    <a:cubicBezTo>
                      <a:pt x="32736" y="11278"/>
                      <a:pt x="32708" y="11276"/>
                      <a:pt x="32681" y="11275"/>
                    </a:cubicBezTo>
                    <a:lnTo>
                      <a:pt x="32670" y="11275"/>
                    </a:lnTo>
                    <a:cubicBezTo>
                      <a:pt x="32658" y="11273"/>
                      <a:pt x="32645" y="11273"/>
                      <a:pt x="32633" y="11273"/>
                    </a:cubicBezTo>
                    <a:lnTo>
                      <a:pt x="32611" y="11273"/>
                    </a:lnTo>
                    <a:cubicBezTo>
                      <a:pt x="32599" y="11273"/>
                      <a:pt x="32587" y="11275"/>
                      <a:pt x="32573" y="11275"/>
                    </a:cubicBezTo>
                    <a:lnTo>
                      <a:pt x="32552" y="11275"/>
                    </a:lnTo>
                    <a:cubicBezTo>
                      <a:pt x="32540" y="11276"/>
                      <a:pt x="32528" y="11276"/>
                      <a:pt x="32516" y="11278"/>
                    </a:cubicBezTo>
                    <a:cubicBezTo>
                      <a:pt x="32508" y="11278"/>
                      <a:pt x="32500" y="11278"/>
                      <a:pt x="32494" y="11279"/>
                    </a:cubicBezTo>
                    <a:cubicBezTo>
                      <a:pt x="32481" y="11279"/>
                      <a:pt x="32469" y="11281"/>
                      <a:pt x="32456" y="11282"/>
                    </a:cubicBezTo>
                    <a:cubicBezTo>
                      <a:pt x="32449" y="11282"/>
                      <a:pt x="32443" y="11284"/>
                      <a:pt x="32437" y="11284"/>
                    </a:cubicBezTo>
                    <a:cubicBezTo>
                      <a:pt x="32423" y="11285"/>
                      <a:pt x="32409" y="11287"/>
                      <a:pt x="32397" y="11288"/>
                    </a:cubicBezTo>
                    <a:cubicBezTo>
                      <a:pt x="32391" y="11290"/>
                      <a:pt x="32387" y="11290"/>
                      <a:pt x="32381" y="11291"/>
                    </a:cubicBezTo>
                    <a:cubicBezTo>
                      <a:pt x="32367" y="11293"/>
                      <a:pt x="32352" y="11294"/>
                      <a:pt x="32338" y="11297"/>
                    </a:cubicBezTo>
                    <a:lnTo>
                      <a:pt x="32335" y="11297"/>
                    </a:lnTo>
                    <a:cubicBezTo>
                      <a:pt x="32283" y="11306"/>
                      <a:pt x="32232" y="11319"/>
                      <a:pt x="32180" y="11332"/>
                    </a:cubicBezTo>
                    <a:cubicBezTo>
                      <a:pt x="32177" y="11332"/>
                      <a:pt x="32174" y="11334"/>
                      <a:pt x="32171" y="11334"/>
                    </a:cubicBezTo>
                    <a:cubicBezTo>
                      <a:pt x="32157" y="11338"/>
                      <a:pt x="32142" y="11343"/>
                      <a:pt x="32129" y="11346"/>
                    </a:cubicBezTo>
                    <a:cubicBezTo>
                      <a:pt x="32124" y="11347"/>
                      <a:pt x="32119" y="11349"/>
                      <a:pt x="32115" y="11350"/>
                    </a:cubicBezTo>
                    <a:cubicBezTo>
                      <a:pt x="32101" y="11355"/>
                      <a:pt x="32088" y="11360"/>
                      <a:pt x="32072" y="11364"/>
                    </a:cubicBezTo>
                    <a:cubicBezTo>
                      <a:pt x="32068" y="11366"/>
                      <a:pt x="32063" y="11367"/>
                      <a:pt x="32059" y="11369"/>
                    </a:cubicBezTo>
                    <a:cubicBezTo>
                      <a:pt x="32045" y="11375"/>
                      <a:pt x="32031" y="11379"/>
                      <a:pt x="32018" y="11384"/>
                    </a:cubicBezTo>
                    <a:lnTo>
                      <a:pt x="32004" y="11390"/>
                    </a:lnTo>
                    <a:cubicBezTo>
                      <a:pt x="31990" y="11394"/>
                      <a:pt x="31975" y="11401"/>
                      <a:pt x="31962" y="11407"/>
                    </a:cubicBezTo>
                    <a:cubicBezTo>
                      <a:pt x="31958" y="11408"/>
                      <a:pt x="31955" y="11410"/>
                      <a:pt x="31952" y="11410"/>
                    </a:cubicBezTo>
                    <a:cubicBezTo>
                      <a:pt x="31842" y="11458"/>
                      <a:pt x="31734" y="11517"/>
                      <a:pt x="31632" y="11590"/>
                    </a:cubicBezTo>
                    <a:lnTo>
                      <a:pt x="22792" y="17432"/>
                    </a:lnTo>
                    <a:cubicBezTo>
                      <a:pt x="22598" y="17570"/>
                      <a:pt x="22306" y="17910"/>
                      <a:pt x="22078" y="18275"/>
                    </a:cubicBezTo>
                    <a:cubicBezTo>
                      <a:pt x="21760" y="18009"/>
                      <a:pt x="21432" y="17772"/>
                      <a:pt x="21095" y="17570"/>
                    </a:cubicBezTo>
                    <a:lnTo>
                      <a:pt x="21023" y="17522"/>
                    </a:lnTo>
                    <a:cubicBezTo>
                      <a:pt x="21011" y="17513"/>
                      <a:pt x="20999" y="17508"/>
                      <a:pt x="20985" y="17506"/>
                    </a:cubicBezTo>
                    <a:cubicBezTo>
                      <a:pt x="20881" y="17447"/>
                      <a:pt x="20776" y="17391"/>
                      <a:pt x="20671" y="17338"/>
                    </a:cubicBezTo>
                    <a:lnTo>
                      <a:pt x="21854" y="14677"/>
                    </a:lnTo>
                    <a:cubicBezTo>
                      <a:pt x="22935" y="14649"/>
                      <a:pt x="23888" y="14576"/>
                      <a:pt x="24714" y="14460"/>
                    </a:cubicBezTo>
                    <a:cubicBezTo>
                      <a:pt x="26407" y="14385"/>
                      <a:pt x="27996" y="14075"/>
                      <a:pt x="28456" y="12797"/>
                    </a:cubicBezTo>
                    <a:cubicBezTo>
                      <a:pt x="28600" y="12547"/>
                      <a:pt x="28675" y="12272"/>
                      <a:pt x="28675" y="11973"/>
                    </a:cubicBezTo>
                    <a:cubicBezTo>
                      <a:pt x="28675" y="11461"/>
                      <a:pt x="28590" y="10971"/>
                      <a:pt x="28433" y="10512"/>
                    </a:cubicBezTo>
                    <a:cubicBezTo>
                      <a:pt x="28506" y="10186"/>
                      <a:pt x="28555" y="9831"/>
                      <a:pt x="28576" y="9445"/>
                    </a:cubicBezTo>
                    <a:cubicBezTo>
                      <a:pt x="28735" y="8237"/>
                      <a:pt x="28511" y="7534"/>
                      <a:pt x="28499" y="7497"/>
                    </a:cubicBezTo>
                    <a:cubicBezTo>
                      <a:pt x="28491" y="7476"/>
                      <a:pt x="28476" y="7459"/>
                      <a:pt x="28458" y="7450"/>
                    </a:cubicBezTo>
                    <a:cubicBezTo>
                      <a:pt x="28432" y="7300"/>
                      <a:pt x="28402" y="7151"/>
                      <a:pt x="28368" y="7004"/>
                    </a:cubicBezTo>
                    <a:cubicBezTo>
                      <a:pt x="28546" y="6568"/>
                      <a:pt x="28644" y="6092"/>
                      <a:pt x="28644" y="5591"/>
                    </a:cubicBezTo>
                    <a:cubicBezTo>
                      <a:pt x="28644" y="3657"/>
                      <a:pt x="27172" y="2059"/>
                      <a:pt x="25288" y="1862"/>
                    </a:cubicBezTo>
                    <a:cubicBezTo>
                      <a:pt x="24989" y="1473"/>
                      <a:pt x="24183" y="1124"/>
                      <a:pt x="23273" y="836"/>
                    </a:cubicBezTo>
                    <a:cubicBezTo>
                      <a:pt x="22346" y="429"/>
                      <a:pt x="21336" y="174"/>
                      <a:pt x="20276" y="106"/>
                    </a:cubicBezTo>
                    <a:cubicBezTo>
                      <a:pt x="19958" y="45"/>
                      <a:pt x="19747" y="8"/>
                      <a:pt x="19707" y="2"/>
                    </a:cubicBezTo>
                    <a:cubicBezTo>
                      <a:pt x="19702" y="1"/>
                      <a:pt x="19697" y="1"/>
                      <a:pt x="196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32"/>
              <p:cNvGrpSpPr/>
              <p:nvPr/>
            </p:nvGrpSpPr>
            <p:grpSpPr>
              <a:xfrm>
                <a:off x="5607225" y="2697258"/>
                <a:ext cx="257787" cy="192230"/>
                <a:chOff x="5606998" y="2697350"/>
                <a:chExt cx="248302" cy="113216"/>
              </a:xfrm>
            </p:grpSpPr>
            <p:sp>
              <p:nvSpPr>
                <p:cNvPr id="1720" name="Google Shape;1720;p32"/>
                <p:cNvSpPr/>
                <p:nvPr/>
              </p:nvSpPr>
              <p:spPr>
                <a:xfrm>
                  <a:off x="5720325" y="2704238"/>
                  <a:ext cx="46675" cy="106250"/>
                </a:xfrm>
                <a:custGeom>
                  <a:avLst/>
                  <a:gdLst/>
                  <a:ahLst/>
                  <a:cxnLst/>
                  <a:rect l="l" t="t" r="r" b="b"/>
                  <a:pathLst>
                    <a:path w="1867" h="4250" extrusionOk="0">
                      <a:moveTo>
                        <a:pt x="98" y="1"/>
                      </a:moveTo>
                      <a:cubicBezTo>
                        <a:pt x="67" y="1"/>
                        <a:pt x="37" y="18"/>
                        <a:pt x="22" y="49"/>
                      </a:cubicBezTo>
                      <a:cubicBezTo>
                        <a:pt x="0" y="90"/>
                        <a:pt x="17" y="142"/>
                        <a:pt x="60" y="163"/>
                      </a:cubicBezTo>
                      <a:cubicBezTo>
                        <a:pt x="1440" y="852"/>
                        <a:pt x="1690" y="4139"/>
                        <a:pt x="1693" y="4171"/>
                      </a:cubicBezTo>
                      <a:cubicBezTo>
                        <a:pt x="1696" y="4216"/>
                        <a:pt x="1733" y="4250"/>
                        <a:pt x="1778" y="4250"/>
                      </a:cubicBezTo>
                      <a:lnTo>
                        <a:pt x="1784" y="4250"/>
                      </a:lnTo>
                      <a:cubicBezTo>
                        <a:pt x="1830" y="4247"/>
                        <a:pt x="1866" y="4206"/>
                        <a:pt x="1862" y="4159"/>
                      </a:cubicBezTo>
                      <a:cubicBezTo>
                        <a:pt x="1853" y="4021"/>
                        <a:pt x="1602" y="743"/>
                        <a:pt x="136" y="10"/>
                      </a:cubicBezTo>
                      <a:cubicBezTo>
                        <a:pt x="124" y="4"/>
                        <a:pt x="111" y="1"/>
                        <a:pt x="98"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2"/>
                <p:cNvSpPr/>
                <p:nvPr/>
              </p:nvSpPr>
              <p:spPr>
                <a:xfrm>
                  <a:off x="5606998" y="2726866"/>
                  <a:ext cx="120900" cy="8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2"/>
                <p:cNvSpPr/>
                <p:nvPr/>
              </p:nvSpPr>
              <p:spPr>
                <a:xfrm>
                  <a:off x="5734400" y="2697350"/>
                  <a:ext cx="120900" cy="10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3" name="Google Shape;1723;p32"/>
            <p:cNvGrpSpPr/>
            <p:nvPr/>
          </p:nvGrpSpPr>
          <p:grpSpPr>
            <a:xfrm>
              <a:off x="7544770" y="3028470"/>
              <a:ext cx="1169262" cy="1755780"/>
              <a:chOff x="5893925" y="2821038"/>
              <a:chExt cx="913700" cy="1372025"/>
            </a:xfrm>
          </p:grpSpPr>
          <p:sp>
            <p:nvSpPr>
              <p:cNvPr id="1724" name="Google Shape;1724;p32"/>
              <p:cNvSpPr/>
              <p:nvPr/>
            </p:nvSpPr>
            <p:spPr>
              <a:xfrm>
                <a:off x="6226425" y="3285063"/>
                <a:ext cx="212975" cy="100525"/>
              </a:xfrm>
              <a:custGeom>
                <a:avLst/>
                <a:gdLst/>
                <a:ahLst/>
                <a:cxnLst/>
                <a:rect l="l" t="t" r="r" b="b"/>
                <a:pathLst>
                  <a:path w="8519" h="4021" extrusionOk="0">
                    <a:moveTo>
                      <a:pt x="1" y="0"/>
                    </a:moveTo>
                    <a:lnTo>
                      <a:pt x="1" y="0"/>
                    </a:lnTo>
                    <a:cubicBezTo>
                      <a:pt x="1" y="0"/>
                      <a:pt x="2580"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2"/>
              <p:cNvSpPr/>
              <p:nvPr/>
            </p:nvSpPr>
            <p:spPr>
              <a:xfrm>
                <a:off x="6226425" y="3285063"/>
                <a:ext cx="212975" cy="73800"/>
              </a:xfrm>
              <a:custGeom>
                <a:avLst/>
                <a:gdLst/>
                <a:ahLst/>
                <a:cxnLst/>
                <a:rect l="l" t="t" r="r" b="b"/>
                <a:pathLst>
                  <a:path w="8519" h="2952" extrusionOk="0">
                    <a:moveTo>
                      <a:pt x="1" y="0"/>
                    </a:moveTo>
                    <a:cubicBezTo>
                      <a:pt x="1" y="0"/>
                      <a:pt x="1680" y="1447"/>
                      <a:pt x="2234" y="2951"/>
                    </a:cubicBezTo>
                    <a:cubicBezTo>
                      <a:pt x="3164" y="2056"/>
                      <a:pt x="4334" y="1624"/>
                      <a:pt x="5562" y="1624"/>
                    </a:cubicBezTo>
                    <a:cubicBezTo>
                      <a:pt x="6339" y="1624"/>
                      <a:pt x="7140" y="1797"/>
                      <a:pt x="7918" y="2135"/>
                    </a:cubicBezTo>
                    <a:lnTo>
                      <a:pt x="8519" y="781"/>
                    </a:lnTo>
                    <a:lnTo>
                      <a:pt x="1" y="0"/>
                    </a:ln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2"/>
              <p:cNvSpPr/>
              <p:nvPr/>
            </p:nvSpPr>
            <p:spPr>
              <a:xfrm>
                <a:off x="6224125" y="3282938"/>
                <a:ext cx="217525" cy="104775"/>
              </a:xfrm>
              <a:custGeom>
                <a:avLst/>
                <a:gdLst/>
                <a:ahLst/>
                <a:cxnLst/>
                <a:rect l="l" t="t" r="r" b="b"/>
                <a:pathLst>
                  <a:path w="8701" h="4191" extrusionOk="0">
                    <a:moveTo>
                      <a:pt x="340" y="193"/>
                    </a:moveTo>
                    <a:lnTo>
                      <a:pt x="8485" y="940"/>
                    </a:lnTo>
                    <a:lnTo>
                      <a:pt x="7116" y="4020"/>
                    </a:lnTo>
                    <a:lnTo>
                      <a:pt x="2584" y="4020"/>
                    </a:lnTo>
                    <a:lnTo>
                      <a:pt x="2584" y="4019"/>
                    </a:lnTo>
                    <a:cubicBezTo>
                      <a:pt x="2661" y="2491"/>
                      <a:pt x="931" y="744"/>
                      <a:pt x="340" y="193"/>
                    </a:cubicBezTo>
                    <a:close/>
                    <a:moveTo>
                      <a:pt x="100" y="0"/>
                    </a:moveTo>
                    <a:cubicBezTo>
                      <a:pt x="64" y="0"/>
                      <a:pt x="29" y="18"/>
                      <a:pt x="14" y="52"/>
                    </a:cubicBezTo>
                    <a:cubicBezTo>
                      <a:pt x="0" y="85"/>
                      <a:pt x="9" y="126"/>
                      <a:pt x="38" y="149"/>
                    </a:cubicBezTo>
                    <a:cubicBezTo>
                      <a:pt x="62" y="172"/>
                      <a:pt x="2581" y="2362"/>
                      <a:pt x="2408" y="4096"/>
                    </a:cubicBezTo>
                    <a:cubicBezTo>
                      <a:pt x="2405" y="4120"/>
                      <a:pt x="2414" y="4143"/>
                      <a:pt x="2429" y="4161"/>
                    </a:cubicBezTo>
                    <a:cubicBezTo>
                      <a:pt x="2446" y="4180"/>
                      <a:pt x="2469" y="4190"/>
                      <a:pt x="2493" y="4190"/>
                    </a:cubicBezTo>
                    <a:lnTo>
                      <a:pt x="7172" y="4190"/>
                    </a:lnTo>
                    <a:cubicBezTo>
                      <a:pt x="7205" y="4190"/>
                      <a:pt x="7235" y="4171"/>
                      <a:pt x="7249" y="4140"/>
                    </a:cubicBezTo>
                    <a:lnTo>
                      <a:pt x="8688" y="900"/>
                    </a:lnTo>
                    <a:cubicBezTo>
                      <a:pt x="8700" y="875"/>
                      <a:pt x="8699" y="846"/>
                      <a:pt x="8685" y="823"/>
                    </a:cubicBezTo>
                    <a:cubicBezTo>
                      <a:pt x="8670" y="799"/>
                      <a:pt x="8646" y="784"/>
                      <a:pt x="8618" y="781"/>
                    </a:cubicBez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2"/>
              <p:cNvSpPr/>
              <p:nvPr/>
            </p:nvSpPr>
            <p:spPr>
              <a:xfrm>
                <a:off x="6163850" y="2943138"/>
                <a:ext cx="444800" cy="364525"/>
              </a:xfrm>
              <a:custGeom>
                <a:avLst/>
                <a:gdLst/>
                <a:ahLst/>
                <a:cxnLst/>
                <a:rect l="l" t="t" r="r" b="b"/>
                <a:pathLst>
                  <a:path w="17792" h="14581" extrusionOk="0">
                    <a:moveTo>
                      <a:pt x="8897" y="0"/>
                    </a:moveTo>
                    <a:cubicBezTo>
                      <a:pt x="3984" y="0"/>
                      <a:pt x="0" y="3984"/>
                      <a:pt x="0" y="8897"/>
                    </a:cubicBezTo>
                    <a:cubicBezTo>
                      <a:pt x="0" y="13245"/>
                      <a:pt x="2619" y="14581"/>
                      <a:pt x="7072" y="14581"/>
                    </a:cubicBezTo>
                    <a:cubicBezTo>
                      <a:pt x="7650" y="14581"/>
                      <a:pt x="8259" y="14558"/>
                      <a:pt x="8897" y="14517"/>
                    </a:cubicBezTo>
                    <a:cubicBezTo>
                      <a:pt x="13799" y="14198"/>
                      <a:pt x="17791" y="13809"/>
                      <a:pt x="17791" y="8897"/>
                    </a:cubicBezTo>
                    <a:cubicBezTo>
                      <a:pt x="17791" y="3984"/>
                      <a:pt x="13809" y="0"/>
                      <a:pt x="8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2"/>
              <p:cNvSpPr/>
              <p:nvPr/>
            </p:nvSpPr>
            <p:spPr>
              <a:xfrm>
                <a:off x="6195575" y="2988988"/>
                <a:ext cx="196250" cy="196250"/>
              </a:xfrm>
              <a:custGeom>
                <a:avLst/>
                <a:gdLst/>
                <a:ahLst/>
                <a:cxnLst/>
                <a:rect l="l" t="t" r="r" b="b"/>
                <a:pathLst>
                  <a:path w="7850" h="7850" extrusionOk="0">
                    <a:moveTo>
                      <a:pt x="3925" y="0"/>
                    </a:moveTo>
                    <a:cubicBezTo>
                      <a:pt x="1757" y="0"/>
                      <a:pt x="0" y="1758"/>
                      <a:pt x="0" y="3925"/>
                    </a:cubicBezTo>
                    <a:cubicBezTo>
                      <a:pt x="0" y="6093"/>
                      <a:pt x="1757" y="7849"/>
                      <a:pt x="3925" y="7849"/>
                    </a:cubicBezTo>
                    <a:cubicBezTo>
                      <a:pt x="6093" y="7849"/>
                      <a:pt x="7849" y="6093"/>
                      <a:pt x="7849" y="3925"/>
                    </a:cubicBezTo>
                    <a:cubicBezTo>
                      <a:pt x="7849" y="1758"/>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2"/>
              <p:cNvSpPr/>
              <p:nvPr/>
            </p:nvSpPr>
            <p:spPr>
              <a:xfrm>
                <a:off x="6202450" y="2986863"/>
                <a:ext cx="200525" cy="200525"/>
              </a:xfrm>
              <a:custGeom>
                <a:avLst/>
                <a:gdLst/>
                <a:ahLst/>
                <a:cxnLst/>
                <a:rect l="l" t="t" r="r" b="b"/>
                <a:pathLst>
                  <a:path w="8021" h="8021" extrusionOk="0">
                    <a:moveTo>
                      <a:pt x="4010" y="172"/>
                    </a:moveTo>
                    <a:cubicBezTo>
                      <a:pt x="6127" y="172"/>
                      <a:pt x="7849" y="1893"/>
                      <a:pt x="7849" y="4010"/>
                    </a:cubicBezTo>
                    <a:cubicBezTo>
                      <a:pt x="7849" y="6127"/>
                      <a:pt x="6127" y="7849"/>
                      <a:pt x="4010" y="7849"/>
                    </a:cubicBezTo>
                    <a:cubicBezTo>
                      <a:pt x="1893" y="7849"/>
                      <a:pt x="170" y="6127"/>
                      <a:pt x="170" y="4010"/>
                    </a:cubicBezTo>
                    <a:cubicBezTo>
                      <a:pt x="170" y="1893"/>
                      <a:pt x="1893" y="172"/>
                      <a:pt x="4010" y="172"/>
                    </a:cubicBezTo>
                    <a:close/>
                    <a:moveTo>
                      <a:pt x="4010" y="0"/>
                    </a:moveTo>
                    <a:cubicBezTo>
                      <a:pt x="1799" y="0"/>
                      <a:pt x="0" y="1799"/>
                      <a:pt x="0" y="4010"/>
                    </a:cubicBezTo>
                    <a:cubicBezTo>
                      <a:pt x="0" y="6222"/>
                      <a:pt x="1799" y="8021"/>
                      <a:pt x="4010" y="8021"/>
                    </a:cubicBezTo>
                    <a:cubicBezTo>
                      <a:pt x="6222" y="8021"/>
                      <a:pt x="8020" y="6222"/>
                      <a:pt x="8020" y="4010"/>
                    </a:cubicBezTo>
                    <a:cubicBezTo>
                      <a:pt x="8020"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2"/>
              <p:cNvSpPr/>
              <p:nvPr/>
            </p:nvSpPr>
            <p:spPr>
              <a:xfrm>
                <a:off x="6225150" y="3051563"/>
                <a:ext cx="107125" cy="107125"/>
              </a:xfrm>
              <a:custGeom>
                <a:avLst/>
                <a:gdLst/>
                <a:ahLst/>
                <a:cxnLst/>
                <a:rect l="l" t="t" r="r" b="b"/>
                <a:pathLst>
                  <a:path w="4285" h="4285" extrusionOk="0">
                    <a:moveTo>
                      <a:pt x="2142" y="1"/>
                    </a:moveTo>
                    <a:cubicBezTo>
                      <a:pt x="960" y="1"/>
                      <a:pt x="0" y="959"/>
                      <a:pt x="0" y="2143"/>
                    </a:cubicBezTo>
                    <a:cubicBezTo>
                      <a:pt x="0" y="3325"/>
                      <a:pt x="960" y="4285"/>
                      <a:pt x="2142" y="4285"/>
                    </a:cubicBezTo>
                    <a:cubicBezTo>
                      <a:pt x="3325" y="4285"/>
                      <a:pt x="4284" y="3325"/>
                      <a:pt x="4284" y="2143"/>
                    </a:cubicBezTo>
                    <a:cubicBezTo>
                      <a:pt x="4284" y="959"/>
                      <a:pt x="3325" y="1"/>
                      <a:pt x="2142"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2"/>
              <p:cNvSpPr/>
              <p:nvPr/>
            </p:nvSpPr>
            <p:spPr>
              <a:xfrm>
                <a:off x="6213975" y="3049438"/>
                <a:ext cx="111425" cy="111375"/>
              </a:xfrm>
              <a:custGeom>
                <a:avLst/>
                <a:gdLst/>
                <a:ahLst/>
                <a:cxnLst/>
                <a:rect l="l" t="t" r="r" b="b"/>
                <a:pathLst>
                  <a:path w="4457" h="4455" extrusionOk="0">
                    <a:moveTo>
                      <a:pt x="2229" y="171"/>
                    </a:moveTo>
                    <a:cubicBezTo>
                      <a:pt x="3363" y="171"/>
                      <a:pt x="4286" y="1094"/>
                      <a:pt x="4286" y="2228"/>
                    </a:cubicBezTo>
                    <a:cubicBezTo>
                      <a:pt x="4286" y="3362"/>
                      <a:pt x="3363" y="4285"/>
                      <a:pt x="2229" y="4285"/>
                    </a:cubicBezTo>
                    <a:cubicBezTo>
                      <a:pt x="1094" y="4285"/>
                      <a:pt x="172" y="3362"/>
                      <a:pt x="172" y="2228"/>
                    </a:cubicBezTo>
                    <a:cubicBezTo>
                      <a:pt x="172" y="1094"/>
                      <a:pt x="1095" y="171"/>
                      <a:pt x="2229" y="171"/>
                    </a:cubicBezTo>
                    <a:close/>
                    <a:moveTo>
                      <a:pt x="2229" y="1"/>
                    </a:moveTo>
                    <a:cubicBezTo>
                      <a:pt x="1001" y="1"/>
                      <a:pt x="1" y="1000"/>
                      <a:pt x="1" y="2228"/>
                    </a:cubicBezTo>
                    <a:cubicBezTo>
                      <a:pt x="1" y="3456"/>
                      <a:pt x="1001" y="4455"/>
                      <a:pt x="2229" y="4455"/>
                    </a:cubicBezTo>
                    <a:cubicBezTo>
                      <a:pt x="3458" y="4455"/>
                      <a:pt x="4456" y="3456"/>
                      <a:pt x="4456" y="2228"/>
                    </a:cubicBezTo>
                    <a:cubicBezTo>
                      <a:pt x="4456" y="1000"/>
                      <a:pt x="3458"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2"/>
              <p:cNvSpPr/>
              <p:nvPr/>
            </p:nvSpPr>
            <p:spPr>
              <a:xfrm>
                <a:off x="6240100" y="3075513"/>
                <a:ext cx="59175" cy="59225"/>
              </a:xfrm>
              <a:custGeom>
                <a:avLst/>
                <a:gdLst/>
                <a:ahLst/>
                <a:cxnLst/>
                <a:rect l="l" t="t" r="r" b="b"/>
                <a:pathLst>
                  <a:path w="2367" h="2369" extrusionOk="0">
                    <a:moveTo>
                      <a:pt x="1184" y="1"/>
                    </a:moveTo>
                    <a:cubicBezTo>
                      <a:pt x="530" y="1"/>
                      <a:pt x="0" y="530"/>
                      <a:pt x="0" y="1185"/>
                    </a:cubicBezTo>
                    <a:cubicBezTo>
                      <a:pt x="0" y="1838"/>
                      <a:pt x="530" y="2369"/>
                      <a:pt x="1184" y="2369"/>
                    </a:cubicBezTo>
                    <a:cubicBezTo>
                      <a:pt x="1837" y="2369"/>
                      <a:pt x="2367" y="1838"/>
                      <a:pt x="2367" y="1185"/>
                    </a:cubicBezTo>
                    <a:cubicBezTo>
                      <a:pt x="2367" y="530"/>
                      <a:pt x="1837"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2"/>
              <p:cNvSpPr/>
              <p:nvPr/>
            </p:nvSpPr>
            <p:spPr>
              <a:xfrm>
                <a:off x="6407125" y="2988988"/>
                <a:ext cx="201450" cy="183550"/>
              </a:xfrm>
              <a:custGeom>
                <a:avLst/>
                <a:gdLst/>
                <a:ahLst/>
                <a:cxnLst/>
                <a:rect l="l" t="t" r="r" b="b"/>
                <a:pathLst>
                  <a:path w="8058" h="7342" extrusionOk="0">
                    <a:moveTo>
                      <a:pt x="4029" y="0"/>
                    </a:moveTo>
                    <a:cubicBezTo>
                      <a:pt x="3090" y="0"/>
                      <a:pt x="2150" y="359"/>
                      <a:pt x="1434" y="1075"/>
                    </a:cubicBezTo>
                    <a:cubicBezTo>
                      <a:pt x="0" y="2510"/>
                      <a:pt x="0" y="4834"/>
                      <a:pt x="1434" y="6267"/>
                    </a:cubicBezTo>
                    <a:cubicBezTo>
                      <a:pt x="2150" y="6984"/>
                      <a:pt x="3090" y="7342"/>
                      <a:pt x="4029" y="7342"/>
                    </a:cubicBezTo>
                    <a:cubicBezTo>
                      <a:pt x="4968" y="7342"/>
                      <a:pt x="5908" y="6984"/>
                      <a:pt x="6624" y="6267"/>
                    </a:cubicBezTo>
                    <a:cubicBezTo>
                      <a:pt x="8057" y="4834"/>
                      <a:pt x="8057" y="2510"/>
                      <a:pt x="6624" y="1075"/>
                    </a:cubicBezTo>
                    <a:cubicBezTo>
                      <a:pt x="5908" y="359"/>
                      <a:pt x="4968" y="0"/>
                      <a:pt x="4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2"/>
              <p:cNvSpPr/>
              <p:nvPr/>
            </p:nvSpPr>
            <p:spPr>
              <a:xfrm>
                <a:off x="6422500" y="2987013"/>
                <a:ext cx="187550" cy="187550"/>
              </a:xfrm>
              <a:custGeom>
                <a:avLst/>
                <a:gdLst/>
                <a:ahLst/>
                <a:cxnLst/>
                <a:rect l="l" t="t" r="r" b="b"/>
                <a:pathLst>
                  <a:path w="7502" h="7502" extrusionOk="0">
                    <a:moveTo>
                      <a:pt x="3750" y="160"/>
                    </a:moveTo>
                    <a:cubicBezTo>
                      <a:pt x="5731" y="160"/>
                      <a:pt x="7342" y="1771"/>
                      <a:pt x="7342" y="3750"/>
                    </a:cubicBezTo>
                    <a:cubicBezTo>
                      <a:pt x="7342" y="5730"/>
                      <a:pt x="5730" y="7341"/>
                      <a:pt x="3750" y="7341"/>
                    </a:cubicBezTo>
                    <a:cubicBezTo>
                      <a:pt x="1770" y="7341"/>
                      <a:pt x="160" y="5730"/>
                      <a:pt x="160" y="3750"/>
                    </a:cubicBezTo>
                    <a:cubicBezTo>
                      <a:pt x="160" y="1771"/>
                      <a:pt x="1770" y="160"/>
                      <a:pt x="3750" y="160"/>
                    </a:cubicBezTo>
                    <a:close/>
                    <a:moveTo>
                      <a:pt x="3750" y="0"/>
                    </a:moveTo>
                    <a:cubicBezTo>
                      <a:pt x="1682" y="0"/>
                      <a:pt x="0" y="1682"/>
                      <a:pt x="0" y="3750"/>
                    </a:cubicBezTo>
                    <a:cubicBezTo>
                      <a:pt x="0" y="5818"/>
                      <a:pt x="1682" y="7501"/>
                      <a:pt x="3750" y="7501"/>
                    </a:cubicBezTo>
                    <a:cubicBezTo>
                      <a:pt x="5818" y="7501"/>
                      <a:pt x="7501" y="5818"/>
                      <a:pt x="7501" y="3750"/>
                    </a:cubicBezTo>
                    <a:cubicBezTo>
                      <a:pt x="7501" y="1682"/>
                      <a:pt x="5818" y="0"/>
                      <a:pt x="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2"/>
              <p:cNvSpPr/>
              <p:nvPr/>
            </p:nvSpPr>
            <p:spPr>
              <a:xfrm>
                <a:off x="6449325" y="3047513"/>
                <a:ext cx="100225" cy="100225"/>
              </a:xfrm>
              <a:custGeom>
                <a:avLst/>
                <a:gdLst/>
                <a:ahLst/>
                <a:cxnLst/>
                <a:rect l="l" t="t" r="r" b="b"/>
                <a:pathLst>
                  <a:path w="4009" h="4009" extrusionOk="0">
                    <a:moveTo>
                      <a:pt x="2005" y="0"/>
                    </a:moveTo>
                    <a:cubicBezTo>
                      <a:pt x="898" y="0"/>
                      <a:pt x="1" y="897"/>
                      <a:pt x="1" y="2004"/>
                    </a:cubicBezTo>
                    <a:cubicBezTo>
                      <a:pt x="1" y="3111"/>
                      <a:pt x="898" y="4008"/>
                      <a:pt x="2005" y="4008"/>
                    </a:cubicBezTo>
                    <a:cubicBezTo>
                      <a:pt x="3111" y="4008"/>
                      <a:pt x="4009" y="3111"/>
                      <a:pt x="4009" y="2004"/>
                    </a:cubicBezTo>
                    <a:cubicBezTo>
                      <a:pt x="4009" y="897"/>
                      <a:pt x="3111" y="0"/>
                      <a:pt x="2005" y="0"/>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2"/>
              <p:cNvSpPr/>
              <p:nvPr/>
            </p:nvSpPr>
            <p:spPr>
              <a:xfrm>
                <a:off x="6438925" y="3045488"/>
                <a:ext cx="104200" cy="104225"/>
              </a:xfrm>
              <a:custGeom>
                <a:avLst/>
                <a:gdLst/>
                <a:ahLst/>
                <a:cxnLst/>
                <a:rect l="l" t="t" r="r" b="b"/>
                <a:pathLst>
                  <a:path w="4168" h="4169" extrusionOk="0">
                    <a:moveTo>
                      <a:pt x="2084" y="160"/>
                    </a:moveTo>
                    <a:cubicBezTo>
                      <a:pt x="3145" y="160"/>
                      <a:pt x="4009" y="1024"/>
                      <a:pt x="4009" y="2085"/>
                    </a:cubicBezTo>
                    <a:cubicBezTo>
                      <a:pt x="4009" y="3145"/>
                      <a:pt x="3145" y="4009"/>
                      <a:pt x="2084" y="4009"/>
                    </a:cubicBezTo>
                    <a:cubicBezTo>
                      <a:pt x="1024" y="4009"/>
                      <a:pt x="160" y="3145"/>
                      <a:pt x="160" y="2085"/>
                    </a:cubicBezTo>
                    <a:cubicBezTo>
                      <a:pt x="160" y="1024"/>
                      <a:pt x="1024" y="160"/>
                      <a:pt x="2084" y="160"/>
                    </a:cubicBezTo>
                    <a:close/>
                    <a:moveTo>
                      <a:pt x="2084" y="1"/>
                    </a:moveTo>
                    <a:cubicBezTo>
                      <a:pt x="936" y="1"/>
                      <a:pt x="1" y="936"/>
                      <a:pt x="1" y="2085"/>
                    </a:cubicBezTo>
                    <a:cubicBezTo>
                      <a:pt x="1" y="3233"/>
                      <a:pt x="936" y="4168"/>
                      <a:pt x="2084" y="4168"/>
                    </a:cubicBezTo>
                    <a:cubicBezTo>
                      <a:pt x="3233" y="4168"/>
                      <a:pt x="4168" y="3233"/>
                      <a:pt x="4168" y="2085"/>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2"/>
              <p:cNvSpPr/>
              <p:nvPr/>
            </p:nvSpPr>
            <p:spPr>
              <a:xfrm>
                <a:off x="6463325" y="3072888"/>
                <a:ext cx="55400" cy="55400"/>
              </a:xfrm>
              <a:custGeom>
                <a:avLst/>
                <a:gdLst/>
                <a:ahLst/>
                <a:cxnLst/>
                <a:rect l="l" t="t" r="r" b="b"/>
                <a:pathLst>
                  <a:path w="2216" h="2216" extrusionOk="0">
                    <a:moveTo>
                      <a:pt x="1108" y="1"/>
                    </a:moveTo>
                    <a:cubicBezTo>
                      <a:pt x="497" y="1"/>
                      <a:pt x="1" y="497"/>
                      <a:pt x="1" y="1109"/>
                    </a:cubicBezTo>
                    <a:cubicBezTo>
                      <a:pt x="1" y="1721"/>
                      <a:pt x="497" y="2216"/>
                      <a:pt x="1108" y="2216"/>
                    </a:cubicBezTo>
                    <a:cubicBezTo>
                      <a:pt x="1719" y="2216"/>
                      <a:pt x="2216" y="1721"/>
                      <a:pt x="2216" y="1109"/>
                    </a:cubicBezTo>
                    <a:cubicBezTo>
                      <a:pt x="2216" y="497"/>
                      <a:pt x="1719"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2"/>
              <p:cNvSpPr/>
              <p:nvPr/>
            </p:nvSpPr>
            <p:spPr>
              <a:xfrm>
                <a:off x="6386250" y="3129113"/>
                <a:ext cx="222400" cy="173950"/>
              </a:xfrm>
              <a:custGeom>
                <a:avLst/>
                <a:gdLst/>
                <a:ahLst/>
                <a:cxnLst/>
                <a:rect l="l" t="t" r="r" b="b"/>
                <a:pathLst>
                  <a:path w="8896" h="6958" extrusionOk="0">
                    <a:moveTo>
                      <a:pt x="4449" y="0"/>
                    </a:moveTo>
                    <a:cubicBezTo>
                      <a:pt x="1992" y="0"/>
                      <a:pt x="1" y="1991"/>
                      <a:pt x="1" y="4447"/>
                    </a:cubicBezTo>
                    <a:cubicBezTo>
                      <a:pt x="1" y="6903"/>
                      <a:pt x="1109" y="6958"/>
                      <a:pt x="3565" y="6958"/>
                    </a:cubicBezTo>
                    <a:cubicBezTo>
                      <a:pt x="6021" y="6958"/>
                      <a:pt x="8895" y="6903"/>
                      <a:pt x="8895" y="4447"/>
                    </a:cubicBezTo>
                    <a:cubicBezTo>
                      <a:pt x="8895" y="1991"/>
                      <a:pt x="6905" y="0"/>
                      <a:pt x="4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2"/>
              <p:cNvSpPr/>
              <p:nvPr/>
            </p:nvSpPr>
            <p:spPr>
              <a:xfrm>
                <a:off x="6401675" y="3129088"/>
                <a:ext cx="207150" cy="112600"/>
              </a:xfrm>
              <a:custGeom>
                <a:avLst/>
                <a:gdLst/>
                <a:ahLst/>
                <a:cxnLst/>
                <a:rect l="l" t="t" r="r" b="b"/>
                <a:pathLst>
                  <a:path w="8286" h="4504" extrusionOk="0">
                    <a:moveTo>
                      <a:pt x="3828" y="1"/>
                    </a:moveTo>
                    <a:cubicBezTo>
                      <a:pt x="2320" y="1"/>
                      <a:pt x="987" y="753"/>
                      <a:pt x="184" y="1902"/>
                    </a:cubicBezTo>
                    <a:cubicBezTo>
                      <a:pt x="0" y="2163"/>
                      <a:pt x="216" y="2461"/>
                      <a:pt x="473" y="2461"/>
                    </a:cubicBezTo>
                    <a:cubicBezTo>
                      <a:pt x="546" y="2461"/>
                      <a:pt x="622" y="2437"/>
                      <a:pt x="694" y="2382"/>
                    </a:cubicBezTo>
                    <a:cubicBezTo>
                      <a:pt x="1447" y="1794"/>
                      <a:pt x="2392" y="1443"/>
                      <a:pt x="3422" y="1443"/>
                    </a:cubicBezTo>
                    <a:cubicBezTo>
                      <a:pt x="5307" y="1443"/>
                      <a:pt x="6916" y="2617"/>
                      <a:pt x="7562" y="4273"/>
                    </a:cubicBezTo>
                    <a:cubicBezTo>
                      <a:pt x="7624" y="4433"/>
                      <a:pt x="7756" y="4503"/>
                      <a:pt x="7889" y="4503"/>
                    </a:cubicBezTo>
                    <a:cubicBezTo>
                      <a:pt x="8087" y="4503"/>
                      <a:pt x="8286" y="4347"/>
                      <a:pt x="8259" y="4094"/>
                    </a:cubicBezTo>
                    <a:cubicBezTo>
                      <a:pt x="8257" y="4080"/>
                      <a:pt x="8255" y="4065"/>
                      <a:pt x="8254" y="4050"/>
                    </a:cubicBezTo>
                    <a:cubicBezTo>
                      <a:pt x="7997" y="1841"/>
                      <a:pt x="6179" y="64"/>
                      <a:pt x="3956" y="3"/>
                    </a:cubicBezTo>
                    <a:cubicBezTo>
                      <a:pt x="3913" y="2"/>
                      <a:pt x="3870" y="1"/>
                      <a:pt x="382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2"/>
              <p:cNvSpPr/>
              <p:nvPr/>
            </p:nvSpPr>
            <p:spPr>
              <a:xfrm>
                <a:off x="6151125" y="2947013"/>
                <a:ext cx="459650" cy="363525"/>
              </a:xfrm>
              <a:custGeom>
                <a:avLst/>
                <a:gdLst/>
                <a:ahLst/>
                <a:cxnLst/>
                <a:rect l="l" t="t" r="r" b="b"/>
                <a:pathLst>
                  <a:path w="18386" h="14541" extrusionOk="0">
                    <a:moveTo>
                      <a:pt x="7811" y="0"/>
                    </a:moveTo>
                    <a:cubicBezTo>
                      <a:pt x="7805" y="0"/>
                      <a:pt x="7799" y="1"/>
                      <a:pt x="7793" y="2"/>
                    </a:cubicBezTo>
                    <a:cubicBezTo>
                      <a:pt x="1" y="1672"/>
                      <a:pt x="63" y="7831"/>
                      <a:pt x="450" y="10399"/>
                    </a:cubicBezTo>
                    <a:cubicBezTo>
                      <a:pt x="699" y="12045"/>
                      <a:pt x="1481" y="13032"/>
                      <a:pt x="2982" y="13601"/>
                    </a:cubicBezTo>
                    <a:cubicBezTo>
                      <a:pt x="5021" y="14375"/>
                      <a:pt x="7207" y="14541"/>
                      <a:pt x="8707" y="14541"/>
                    </a:cubicBezTo>
                    <a:cubicBezTo>
                      <a:pt x="9823" y="14541"/>
                      <a:pt x="10559" y="14450"/>
                      <a:pt x="10571" y="14447"/>
                    </a:cubicBezTo>
                    <a:cubicBezTo>
                      <a:pt x="15756" y="14447"/>
                      <a:pt x="18385" y="13533"/>
                      <a:pt x="18385" y="11731"/>
                    </a:cubicBezTo>
                    <a:cubicBezTo>
                      <a:pt x="18385" y="9232"/>
                      <a:pt x="16352" y="7199"/>
                      <a:pt x="13861" y="7199"/>
                    </a:cubicBezTo>
                    <a:lnTo>
                      <a:pt x="13860" y="7199"/>
                    </a:lnTo>
                    <a:cubicBezTo>
                      <a:pt x="13857" y="7199"/>
                      <a:pt x="13808" y="7195"/>
                      <a:pt x="13723" y="7195"/>
                    </a:cubicBezTo>
                    <a:cubicBezTo>
                      <a:pt x="13229" y="7195"/>
                      <a:pt x="11500" y="7323"/>
                      <a:pt x="10262" y="8972"/>
                    </a:cubicBezTo>
                    <a:cubicBezTo>
                      <a:pt x="10234" y="9010"/>
                      <a:pt x="10242" y="9064"/>
                      <a:pt x="10278" y="9092"/>
                    </a:cubicBezTo>
                    <a:cubicBezTo>
                      <a:pt x="10294" y="9104"/>
                      <a:pt x="10312" y="9109"/>
                      <a:pt x="10330" y="9109"/>
                    </a:cubicBezTo>
                    <a:cubicBezTo>
                      <a:pt x="10357" y="9109"/>
                      <a:pt x="10382" y="9097"/>
                      <a:pt x="10398" y="9076"/>
                    </a:cubicBezTo>
                    <a:cubicBezTo>
                      <a:pt x="11590" y="7486"/>
                      <a:pt x="13253" y="7365"/>
                      <a:pt x="13725" y="7365"/>
                    </a:cubicBezTo>
                    <a:cubicBezTo>
                      <a:pt x="13804" y="7365"/>
                      <a:pt x="13850" y="7369"/>
                      <a:pt x="13854" y="7369"/>
                    </a:cubicBezTo>
                    <a:cubicBezTo>
                      <a:pt x="16258" y="7369"/>
                      <a:pt x="18215" y="9326"/>
                      <a:pt x="18215" y="11731"/>
                    </a:cubicBezTo>
                    <a:cubicBezTo>
                      <a:pt x="18215" y="12892"/>
                      <a:pt x="16888" y="14277"/>
                      <a:pt x="10559" y="14278"/>
                    </a:cubicBezTo>
                    <a:cubicBezTo>
                      <a:pt x="10542" y="14280"/>
                      <a:pt x="9813" y="14371"/>
                      <a:pt x="8709" y="14371"/>
                    </a:cubicBezTo>
                    <a:cubicBezTo>
                      <a:pt x="7223" y="14371"/>
                      <a:pt x="5059" y="14207"/>
                      <a:pt x="3043" y="13442"/>
                    </a:cubicBezTo>
                    <a:cubicBezTo>
                      <a:pt x="1605" y="12897"/>
                      <a:pt x="857" y="11951"/>
                      <a:pt x="619" y="10375"/>
                    </a:cubicBezTo>
                    <a:cubicBezTo>
                      <a:pt x="238" y="7852"/>
                      <a:pt x="178" y="1808"/>
                      <a:pt x="7830" y="169"/>
                    </a:cubicBezTo>
                    <a:cubicBezTo>
                      <a:pt x="7875" y="160"/>
                      <a:pt x="7904" y="114"/>
                      <a:pt x="7895" y="69"/>
                    </a:cubicBezTo>
                    <a:cubicBezTo>
                      <a:pt x="7886" y="27"/>
                      <a:pt x="7852" y="0"/>
                      <a:pt x="7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2"/>
              <p:cNvSpPr/>
              <p:nvPr/>
            </p:nvSpPr>
            <p:spPr>
              <a:xfrm>
                <a:off x="6469925" y="3210938"/>
                <a:ext cx="29950" cy="17775"/>
              </a:xfrm>
              <a:custGeom>
                <a:avLst/>
                <a:gdLst/>
                <a:ahLst/>
                <a:cxnLst/>
                <a:rect l="l" t="t" r="r" b="b"/>
                <a:pathLst>
                  <a:path w="1198" h="711" extrusionOk="0">
                    <a:moveTo>
                      <a:pt x="98" y="0"/>
                    </a:moveTo>
                    <a:cubicBezTo>
                      <a:pt x="67" y="0"/>
                      <a:pt x="38" y="17"/>
                      <a:pt x="24" y="46"/>
                    </a:cubicBezTo>
                    <a:cubicBezTo>
                      <a:pt x="1" y="87"/>
                      <a:pt x="16" y="138"/>
                      <a:pt x="59" y="161"/>
                    </a:cubicBezTo>
                    <a:lnTo>
                      <a:pt x="1061" y="700"/>
                    </a:lnTo>
                    <a:cubicBezTo>
                      <a:pt x="1073" y="708"/>
                      <a:pt x="1086" y="711"/>
                      <a:pt x="1100" y="711"/>
                    </a:cubicBezTo>
                    <a:cubicBezTo>
                      <a:pt x="1130" y="711"/>
                      <a:pt x="1161" y="694"/>
                      <a:pt x="1176" y="665"/>
                    </a:cubicBezTo>
                    <a:cubicBezTo>
                      <a:pt x="1197" y="624"/>
                      <a:pt x="1182" y="573"/>
                      <a:pt x="1141" y="550"/>
                    </a:cubicBezTo>
                    <a:lnTo>
                      <a:pt x="139" y="11"/>
                    </a:lnTo>
                    <a:cubicBezTo>
                      <a:pt x="126" y="4"/>
                      <a:pt x="112"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2"/>
              <p:cNvSpPr/>
              <p:nvPr/>
            </p:nvSpPr>
            <p:spPr>
              <a:xfrm>
                <a:off x="6566225" y="3195888"/>
                <a:ext cx="17300" cy="29900"/>
              </a:xfrm>
              <a:custGeom>
                <a:avLst/>
                <a:gdLst/>
                <a:ahLst/>
                <a:cxnLst/>
                <a:rect l="l" t="t" r="r" b="b"/>
                <a:pathLst>
                  <a:path w="692" h="1196" extrusionOk="0">
                    <a:moveTo>
                      <a:pt x="595" y="1"/>
                    </a:moveTo>
                    <a:cubicBezTo>
                      <a:pt x="564" y="1"/>
                      <a:pt x="532" y="18"/>
                      <a:pt x="518" y="48"/>
                    </a:cubicBezTo>
                    <a:lnTo>
                      <a:pt x="22" y="1073"/>
                    </a:lnTo>
                    <a:cubicBezTo>
                      <a:pt x="0" y="1115"/>
                      <a:pt x="19" y="1166"/>
                      <a:pt x="61" y="1187"/>
                    </a:cubicBezTo>
                    <a:cubicBezTo>
                      <a:pt x="73" y="1193"/>
                      <a:pt x="86" y="1196"/>
                      <a:pt x="99" y="1196"/>
                    </a:cubicBezTo>
                    <a:cubicBezTo>
                      <a:pt x="130" y="1196"/>
                      <a:pt x="160" y="1178"/>
                      <a:pt x="175" y="1147"/>
                    </a:cubicBezTo>
                    <a:lnTo>
                      <a:pt x="670" y="123"/>
                    </a:lnTo>
                    <a:cubicBezTo>
                      <a:pt x="691" y="80"/>
                      <a:pt x="673" y="30"/>
                      <a:pt x="631" y="9"/>
                    </a:cubicBezTo>
                    <a:cubicBezTo>
                      <a:pt x="619" y="3"/>
                      <a:pt x="607"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2"/>
              <p:cNvSpPr/>
              <p:nvPr/>
            </p:nvSpPr>
            <p:spPr>
              <a:xfrm>
                <a:off x="6383925" y="2941013"/>
                <a:ext cx="143075" cy="50150"/>
              </a:xfrm>
              <a:custGeom>
                <a:avLst/>
                <a:gdLst/>
                <a:ahLst/>
                <a:cxnLst/>
                <a:rect l="l" t="t" r="r" b="b"/>
                <a:pathLst>
                  <a:path w="5723" h="2006" extrusionOk="0">
                    <a:moveTo>
                      <a:pt x="92" y="0"/>
                    </a:moveTo>
                    <a:cubicBezTo>
                      <a:pt x="52" y="0"/>
                      <a:pt x="15" y="31"/>
                      <a:pt x="9" y="72"/>
                    </a:cubicBezTo>
                    <a:cubicBezTo>
                      <a:pt x="1" y="119"/>
                      <a:pt x="33" y="161"/>
                      <a:pt x="80" y="170"/>
                    </a:cubicBezTo>
                    <a:cubicBezTo>
                      <a:pt x="125" y="178"/>
                      <a:pt x="4797" y="964"/>
                      <a:pt x="5559" y="1971"/>
                    </a:cubicBezTo>
                    <a:cubicBezTo>
                      <a:pt x="5575" y="1994"/>
                      <a:pt x="5600" y="2006"/>
                      <a:pt x="5626" y="2006"/>
                    </a:cubicBezTo>
                    <a:cubicBezTo>
                      <a:pt x="5644" y="2006"/>
                      <a:pt x="5662" y="2000"/>
                      <a:pt x="5677" y="1988"/>
                    </a:cubicBezTo>
                    <a:cubicBezTo>
                      <a:pt x="5715" y="1959"/>
                      <a:pt x="5723" y="1906"/>
                      <a:pt x="5694" y="1868"/>
                    </a:cubicBezTo>
                    <a:cubicBezTo>
                      <a:pt x="4892" y="808"/>
                      <a:pt x="302" y="34"/>
                      <a:pt x="107" y="2"/>
                    </a:cubicBezTo>
                    <a:cubicBezTo>
                      <a:pt x="102" y="1"/>
                      <a:pt x="97" y="0"/>
                      <a:pt x="92"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2"/>
              <p:cNvSpPr/>
              <p:nvPr/>
            </p:nvSpPr>
            <p:spPr>
              <a:xfrm>
                <a:off x="6422075" y="2839038"/>
                <a:ext cx="70550" cy="88250"/>
              </a:xfrm>
              <a:custGeom>
                <a:avLst/>
                <a:gdLst/>
                <a:ahLst/>
                <a:cxnLst/>
                <a:rect l="l" t="t" r="r" b="b"/>
                <a:pathLst>
                  <a:path w="2822" h="3530" extrusionOk="0">
                    <a:moveTo>
                      <a:pt x="2736" y="1"/>
                    </a:moveTo>
                    <a:cubicBezTo>
                      <a:pt x="2731" y="1"/>
                      <a:pt x="2727" y="1"/>
                      <a:pt x="2723" y="2"/>
                    </a:cubicBezTo>
                    <a:cubicBezTo>
                      <a:pt x="524" y="245"/>
                      <a:pt x="13" y="3401"/>
                      <a:pt x="8" y="3433"/>
                    </a:cubicBezTo>
                    <a:cubicBezTo>
                      <a:pt x="1" y="3478"/>
                      <a:pt x="34" y="3522"/>
                      <a:pt x="80" y="3530"/>
                    </a:cubicBezTo>
                    <a:lnTo>
                      <a:pt x="93" y="3530"/>
                    </a:lnTo>
                    <a:cubicBezTo>
                      <a:pt x="134" y="3530"/>
                      <a:pt x="171" y="3499"/>
                      <a:pt x="177" y="3459"/>
                    </a:cubicBezTo>
                    <a:cubicBezTo>
                      <a:pt x="181" y="3428"/>
                      <a:pt x="673" y="401"/>
                      <a:pt x="2741" y="170"/>
                    </a:cubicBezTo>
                    <a:cubicBezTo>
                      <a:pt x="2788" y="166"/>
                      <a:pt x="2821" y="123"/>
                      <a:pt x="2817" y="76"/>
                    </a:cubicBezTo>
                    <a:cubicBezTo>
                      <a:pt x="2811" y="35"/>
                      <a:pt x="2779"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2"/>
              <p:cNvSpPr/>
              <p:nvPr/>
            </p:nvSpPr>
            <p:spPr>
              <a:xfrm>
                <a:off x="6340975" y="2821038"/>
                <a:ext cx="46625" cy="106300"/>
              </a:xfrm>
              <a:custGeom>
                <a:avLst/>
                <a:gdLst/>
                <a:ahLst/>
                <a:cxnLst/>
                <a:rect l="l" t="t" r="r" b="b"/>
                <a:pathLst>
                  <a:path w="1865" h="4252" extrusionOk="0">
                    <a:moveTo>
                      <a:pt x="99" y="1"/>
                    </a:moveTo>
                    <a:cubicBezTo>
                      <a:pt x="68" y="1"/>
                      <a:pt x="37" y="19"/>
                      <a:pt x="22" y="49"/>
                    </a:cubicBezTo>
                    <a:cubicBezTo>
                      <a:pt x="0" y="90"/>
                      <a:pt x="17" y="142"/>
                      <a:pt x="60" y="163"/>
                    </a:cubicBezTo>
                    <a:cubicBezTo>
                      <a:pt x="1440" y="852"/>
                      <a:pt x="1690" y="4139"/>
                      <a:pt x="1692" y="4171"/>
                    </a:cubicBezTo>
                    <a:cubicBezTo>
                      <a:pt x="1696" y="4216"/>
                      <a:pt x="1733" y="4251"/>
                      <a:pt x="1777" y="4251"/>
                    </a:cubicBezTo>
                    <a:cubicBezTo>
                      <a:pt x="1780" y="4251"/>
                      <a:pt x="1781" y="4250"/>
                      <a:pt x="1783" y="4250"/>
                    </a:cubicBezTo>
                    <a:cubicBezTo>
                      <a:pt x="1830" y="4247"/>
                      <a:pt x="1865" y="4206"/>
                      <a:pt x="1862" y="4159"/>
                    </a:cubicBezTo>
                    <a:cubicBezTo>
                      <a:pt x="1853" y="4021"/>
                      <a:pt x="1602" y="743"/>
                      <a:pt x="136" y="10"/>
                    </a:cubicBezTo>
                    <a:cubicBezTo>
                      <a:pt x="124" y="4"/>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2"/>
              <p:cNvSpPr/>
              <p:nvPr/>
            </p:nvSpPr>
            <p:spPr>
              <a:xfrm>
                <a:off x="6272000" y="2872063"/>
                <a:ext cx="70825" cy="52275"/>
              </a:xfrm>
              <a:custGeom>
                <a:avLst/>
                <a:gdLst/>
                <a:ahLst/>
                <a:cxnLst/>
                <a:rect l="l" t="t" r="r" b="b"/>
                <a:pathLst>
                  <a:path w="2833" h="2091" extrusionOk="0">
                    <a:moveTo>
                      <a:pt x="98" y="0"/>
                    </a:moveTo>
                    <a:cubicBezTo>
                      <a:pt x="63" y="0"/>
                      <a:pt x="28" y="23"/>
                      <a:pt x="16" y="58"/>
                    </a:cubicBezTo>
                    <a:cubicBezTo>
                      <a:pt x="1" y="103"/>
                      <a:pt x="25" y="150"/>
                      <a:pt x="71" y="165"/>
                    </a:cubicBezTo>
                    <a:cubicBezTo>
                      <a:pt x="1470" y="632"/>
                      <a:pt x="2659" y="2045"/>
                      <a:pt x="2671" y="2059"/>
                    </a:cubicBezTo>
                    <a:cubicBezTo>
                      <a:pt x="2688" y="2078"/>
                      <a:pt x="2712" y="2090"/>
                      <a:pt x="2737" y="2090"/>
                    </a:cubicBezTo>
                    <a:cubicBezTo>
                      <a:pt x="2756" y="2090"/>
                      <a:pt x="2775" y="2083"/>
                      <a:pt x="2791" y="2071"/>
                    </a:cubicBezTo>
                    <a:cubicBezTo>
                      <a:pt x="2828" y="2040"/>
                      <a:pt x="2832" y="1986"/>
                      <a:pt x="2802" y="1951"/>
                    </a:cubicBezTo>
                    <a:cubicBezTo>
                      <a:pt x="2752" y="1890"/>
                      <a:pt x="1571" y="486"/>
                      <a:pt x="124" y="5"/>
                    </a:cubicBezTo>
                    <a:cubicBezTo>
                      <a:pt x="115" y="1"/>
                      <a:pt x="106"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2"/>
              <p:cNvSpPr/>
              <p:nvPr/>
            </p:nvSpPr>
            <p:spPr>
              <a:xfrm>
                <a:off x="6270225" y="3201113"/>
                <a:ext cx="50400" cy="50375"/>
              </a:xfrm>
              <a:custGeom>
                <a:avLst/>
                <a:gdLst/>
                <a:ahLst/>
                <a:cxnLst/>
                <a:rect l="l" t="t" r="r" b="b"/>
                <a:pathLst>
                  <a:path w="2016" h="2015" extrusionOk="0">
                    <a:moveTo>
                      <a:pt x="1007" y="0"/>
                    </a:moveTo>
                    <a:cubicBezTo>
                      <a:pt x="451" y="0"/>
                      <a:pt x="1" y="451"/>
                      <a:pt x="1" y="1007"/>
                    </a:cubicBezTo>
                    <a:cubicBezTo>
                      <a:pt x="1" y="1564"/>
                      <a:pt x="451" y="2015"/>
                      <a:pt x="1007" y="2015"/>
                    </a:cubicBezTo>
                    <a:cubicBezTo>
                      <a:pt x="1564" y="2015"/>
                      <a:pt x="2015" y="1564"/>
                      <a:pt x="2015" y="1007"/>
                    </a:cubicBezTo>
                    <a:cubicBezTo>
                      <a:pt x="2015" y="451"/>
                      <a:pt x="1564" y="0"/>
                      <a:pt x="10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2"/>
              <p:cNvSpPr/>
              <p:nvPr/>
            </p:nvSpPr>
            <p:spPr>
              <a:xfrm>
                <a:off x="6598975" y="3126988"/>
                <a:ext cx="16450" cy="76275"/>
              </a:xfrm>
              <a:custGeom>
                <a:avLst/>
                <a:gdLst/>
                <a:ahLst/>
                <a:cxnLst/>
                <a:rect l="l" t="t" r="r" b="b"/>
                <a:pathLst>
                  <a:path w="658" h="3051" extrusionOk="0">
                    <a:moveTo>
                      <a:pt x="215" y="1"/>
                    </a:moveTo>
                    <a:cubicBezTo>
                      <a:pt x="206" y="1"/>
                      <a:pt x="197" y="2"/>
                      <a:pt x="187" y="5"/>
                    </a:cubicBezTo>
                    <a:cubicBezTo>
                      <a:pt x="143" y="18"/>
                      <a:pt x="119" y="67"/>
                      <a:pt x="134" y="113"/>
                    </a:cubicBezTo>
                    <a:cubicBezTo>
                      <a:pt x="137" y="122"/>
                      <a:pt x="479" y="1192"/>
                      <a:pt x="13" y="2942"/>
                    </a:cubicBezTo>
                    <a:cubicBezTo>
                      <a:pt x="1" y="2988"/>
                      <a:pt x="28" y="3033"/>
                      <a:pt x="74" y="3047"/>
                    </a:cubicBezTo>
                    <a:cubicBezTo>
                      <a:pt x="80" y="3049"/>
                      <a:pt x="87" y="3049"/>
                      <a:pt x="95" y="3049"/>
                    </a:cubicBezTo>
                    <a:lnTo>
                      <a:pt x="95" y="3050"/>
                    </a:lnTo>
                    <a:cubicBezTo>
                      <a:pt x="133" y="3050"/>
                      <a:pt x="166" y="3024"/>
                      <a:pt x="177" y="2986"/>
                    </a:cubicBezTo>
                    <a:cubicBezTo>
                      <a:pt x="658" y="1183"/>
                      <a:pt x="310" y="103"/>
                      <a:pt x="295" y="58"/>
                    </a:cubicBezTo>
                    <a:cubicBezTo>
                      <a:pt x="284" y="23"/>
                      <a:pt x="252" y="1"/>
                      <a:pt x="21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2"/>
              <p:cNvSpPr/>
              <p:nvPr/>
            </p:nvSpPr>
            <p:spPr>
              <a:xfrm>
                <a:off x="6323050" y="3246938"/>
                <a:ext cx="99900" cy="25000"/>
              </a:xfrm>
              <a:custGeom>
                <a:avLst/>
                <a:gdLst/>
                <a:ahLst/>
                <a:cxnLst/>
                <a:rect l="l" t="t" r="r" b="b"/>
                <a:pathLst>
                  <a:path w="3996" h="1000" extrusionOk="0">
                    <a:moveTo>
                      <a:pt x="93" y="0"/>
                    </a:moveTo>
                    <a:cubicBezTo>
                      <a:pt x="71" y="0"/>
                      <a:pt x="49" y="9"/>
                      <a:pt x="33" y="25"/>
                    </a:cubicBezTo>
                    <a:cubicBezTo>
                      <a:pt x="1" y="59"/>
                      <a:pt x="1" y="113"/>
                      <a:pt x="33" y="147"/>
                    </a:cubicBezTo>
                    <a:cubicBezTo>
                      <a:pt x="678" y="790"/>
                      <a:pt x="1350" y="1000"/>
                      <a:pt x="1953" y="1000"/>
                    </a:cubicBezTo>
                    <a:lnTo>
                      <a:pt x="1953" y="998"/>
                    </a:lnTo>
                    <a:cubicBezTo>
                      <a:pt x="3067" y="998"/>
                      <a:pt x="3942" y="285"/>
                      <a:pt x="3954" y="273"/>
                    </a:cubicBezTo>
                    <a:cubicBezTo>
                      <a:pt x="3990" y="242"/>
                      <a:pt x="3995" y="189"/>
                      <a:pt x="3966" y="153"/>
                    </a:cubicBezTo>
                    <a:cubicBezTo>
                      <a:pt x="3949" y="133"/>
                      <a:pt x="3925" y="122"/>
                      <a:pt x="3900" y="122"/>
                    </a:cubicBezTo>
                    <a:cubicBezTo>
                      <a:pt x="3881" y="122"/>
                      <a:pt x="3862" y="129"/>
                      <a:pt x="3846" y="142"/>
                    </a:cubicBezTo>
                    <a:cubicBezTo>
                      <a:pt x="3794" y="185"/>
                      <a:pt x="2992" y="838"/>
                      <a:pt x="1968" y="838"/>
                    </a:cubicBezTo>
                    <a:cubicBezTo>
                      <a:pt x="1402" y="838"/>
                      <a:pt x="767" y="638"/>
                      <a:pt x="154" y="25"/>
                    </a:cubicBezTo>
                    <a:cubicBezTo>
                      <a:pt x="137" y="9"/>
                      <a:pt x="115"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2"/>
              <p:cNvSpPr/>
              <p:nvPr/>
            </p:nvSpPr>
            <p:spPr>
              <a:xfrm>
                <a:off x="6142450" y="3363013"/>
                <a:ext cx="427400" cy="535425"/>
              </a:xfrm>
              <a:custGeom>
                <a:avLst/>
                <a:gdLst/>
                <a:ahLst/>
                <a:cxnLst/>
                <a:rect l="l" t="t" r="r" b="b"/>
                <a:pathLst>
                  <a:path w="17096" h="21417" extrusionOk="0">
                    <a:moveTo>
                      <a:pt x="8549" y="0"/>
                    </a:moveTo>
                    <a:cubicBezTo>
                      <a:pt x="3827" y="0"/>
                      <a:pt x="0" y="7793"/>
                      <a:pt x="0" y="12640"/>
                    </a:cubicBezTo>
                    <a:cubicBezTo>
                      <a:pt x="0" y="17486"/>
                      <a:pt x="3827" y="21417"/>
                      <a:pt x="8549" y="21417"/>
                    </a:cubicBezTo>
                    <a:cubicBezTo>
                      <a:pt x="13269" y="21417"/>
                      <a:pt x="17096" y="17486"/>
                      <a:pt x="17096" y="12640"/>
                    </a:cubicBezTo>
                    <a:cubicBezTo>
                      <a:pt x="17096" y="7793"/>
                      <a:pt x="13269" y="0"/>
                      <a:pt x="8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2"/>
              <p:cNvSpPr/>
              <p:nvPr/>
            </p:nvSpPr>
            <p:spPr>
              <a:xfrm>
                <a:off x="6140325" y="3373938"/>
                <a:ext cx="431650" cy="526625"/>
              </a:xfrm>
              <a:custGeom>
                <a:avLst/>
                <a:gdLst/>
                <a:ahLst/>
                <a:cxnLst/>
                <a:rect l="l" t="t" r="r" b="b"/>
                <a:pathLst>
                  <a:path w="17266" h="21065" extrusionOk="0">
                    <a:moveTo>
                      <a:pt x="10757" y="1"/>
                    </a:moveTo>
                    <a:cubicBezTo>
                      <a:pt x="10726" y="1"/>
                      <a:pt x="10695" y="19"/>
                      <a:pt x="10680" y="49"/>
                    </a:cubicBezTo>
                    <a:cubicBezTo>
                      <a:pt x="10659" y="90"/>
                      <a:pt x="10677" y="142"/>
                      <a:pt x="10720" y="163"/>
                    </a:cubicBezTo>
                    <a:cubicBezTo>
                      <a:pt x="14310" y="1938"/>
                      <a:pt x="17096" y="8092"/>
                      <a:pt x="17096" y="12203"/>
                    </a:cubicBezTo>
                    <a:cubicBezTo>
                      <a:pt x="17096" y="16995"/>
                      <a:pt x="13299" y="20893"/>
                      <a:pt x="8634" y="20893"/>
                    </a:cubicBezTo>
                    <a:cubicBezTo>
                      <a:pt x="3967" y="20893"/>
                      <a:pt x="170" y="16996"/>
                      <a:pt x="170" y="12203"/>
                    </a:cubicBezTo>
                    <a:cubicBezTo>
                      <a:pt x="170" y="8455"/>
                      <a:pt x="2520" y="2744"/>
                      <a:pt x="5893" y="538"/>
                    </a:cubicBezTo>
                    <a:cubicBezTo>
                      <a:pt x="5933" y="512"/>
                      <a:pt x="5944" y="461"/>
                      <a:pt x="5918" y="421"/>
                    </a:cubicBezTo>
                    <a:cubicBezTo>
                      <a:pt x="5901" y="396"/>
                      <a:pt x="5873" y="382"/>
                      <a:pt x="5845" y="382"/>
                    </a:cubicBezTo>
                    <a:cubicBezTo>
                      <a:pt x="5829" y="382"/>
                      <a:pt x="5813" y="387"/>
                      <a:pt x="5799" y="395"/>
                    </a:cubicBezTo>
                    <a:cubicBezTo>
                      <a:pt x="2382" y="2632"/>
                      <a:pt x="0" y="8413"/>
                      <a:pt x="0" y="12203"/>
                    </a:cubicBezTo>
                    <a:cubicBezTo>
                      <a:pt x="0" y="17089"/>
                      <a:pt x="3873" y="21065"/>
                      <a:pt x="8634" y="21065"/>
                    </a:cubicBezTo>
                    <a:cubicBezTo>
                      <a:pt x="13393" y="21065"/>
                      <a:pt x="17266" y="17089"/>
                      <a:pt x="17266" y="12203"/>
                    </a:cubicBezTo>
                    <a:cubicBezTo>
                      <a:pt x="17266" y="7957"/>
                      <a:pt x="14498"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2"/>
              <p:cNvSpPr/>
              <p:nvPr/>
            </p:nvSpPr>
            <p:spPr>
              <a:xfrm>
                <a:off x="6142450" y="3380763"/>
                <a:ext cx="427400" cy="517675"/>
              </a:xfrm>
              <a:custGeom>
                <a:avLst/>
                <a:gdLst/>
                <a:ahLst/>
                <a:cxnLst/>
                <a:rect l="l" t="t" r="r" b="b"/>
                <a:pathLst>
                  <a:path w="17096" h="20707" extrusionOk="0">
                    <a:moveTo>
                      <a:pt x="11034" y="1"/>
                    </a:moveTo>
                    <a:cubicBezTo>
                      <a:pt x="11034" y="1"/>
                      <a:pt x="10446" y="1738"/>
                      <a:pt x="8630" y="1738"/>
                    </a:cubicBezTo>
                    <a:cubicBezTo>
                      <a:pt x="7827" y="1738"/>
                      <a:pt x="6784" y="1398"/>
                      <a:pt x="5446" y="418"/>
                    </a:cubicBezTo>
                    <a:cubicBezTo>
                      <a:pt x="5310" y="517"/>
                      <a:pt x="5180" y="629"/>
                      <a:pt x="5048" y="739"/>
                    </a:cubicBezTo>
                    <a:cubicBezTo>
                      <a:pt x="5502" y="1849"/>
                      <a:pt x="5484" y="2987"/>
                      <a:pt x="4582" y="4010"/>
                    </a:cubicBezTo>
                    <a:cubicBezTo>
                      <a:pt x="3637" y="5081"/>
                      <a:pt x="2324" y="5735"/>
                      <a:pt x="1152" y="6546"/>
                    </a:cubicBezTo>
                    <a:cubicBezTo>
                      <a:pt x="422" y="8404"/>
                      <a:pt x="0" y="10327"/>
                      <a:pt x="0" y="11930"/>
                    </a:cubicBezTo>
                    <a:cubicBezTo>
                      <a:pt x="0" y="16776"/>
                      <a:pt x="3827" y="20707"/>
                      <a:pt x="8549" y="20707"/>
                    </a:cubicBezTo>
                    <a:cubicBezTo>
                      <a:pt x="13270" y="20707"/>
                      <a:pt x="17096" y="16776"/>
                      <a:pt x="17096" y="11930"/>
                    </a:cubicBezTo>
                    <a:cubicBezTo>
                      <a:pt x="17096" y="9670"/>
                      <a:pt x="16259" y="6773"/>
                      <a:pt x="14893" y="4322"/>
                    </a:cubicBezTo>
                    <a:cubicBezTo>
                      <a:pt x="13165" y="3681"/>
                      <a:pt x="11659" y="1911"/>
                      <a:pt x="11652" y="428"/>
                    </a:cubicBezTo>
                    <a:lnTo>
                      <a:pt x="11034" y="1"/>
                    </a:lnTo>
                    <a:close/>
                  </a:path>
                </a:pathLst>
              </a:custGeom>
              <a:solidFill>
                <a:srgbClr val="B2D8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2"/>
              <p:cNvSpPr/>
              <p:nvPr/>
            </p:nvSpPr>
            <p:spPr>
              <a:xfrm>
                <a:off x="6140325" y="3378638"/>
                <a:ext cx="431650" cy="521925"/>
              </a:xfrm>
              <a:custGeom>
                <a:avLst/>
                <a:gdLst/>
                <a:ahLst/>
                <a:cxnLst/>
                <a:rect l="l" t="t" r="r" b="b"/>
                <a:pathLst>
                  <a:path w="17266" h="20877" extrusionOk="0">
                    <a:moveTo>
                      <a:pt x="11158" y="217"/>
                    </a:moveTo>
                    <a:lnTo>
                      <a:pt x="11653" y="558"/>
                    </a:lnTo>
                    <a:cubicBezTo>
                      <a:pt x="11690" y="2035"/>
                      <a:pt x="13170" y="3813"/>
                      <a:pt x="14919" y="4475"/>
                    </a:cubicBezTo>
                    <a:cubicBezTo>
                      <a:pt x="16262" y="6896"/>
                      <a:pt x="17096" y="9782"/>
                      <a:pt x="17096" y="12015"/>
                    </a:cubicBezTo>
                    <a:cubicBezTo>
                      <a:pt x="17096" y="16808"/>
                      <a:pt x="13299" y="20705"/>
                      <a:pt x="8634" y="20705"/>
                    </a:cubicBezTo>
                    <a:cubicBezTo>
                      <a:pt x="3967" y="20705"/>
                      <a:pt x="172" y="16808"/>
                      <a:pt x="172" y="12015"/>
                    </a:cubicBezTo>
                    <a:cubicBezTo>
                      <a:pt x="172" y="10447"/>
                      <a:pt x="574" y="8556"/>
                      <a:pt x="1307" y="6685"/>
                    </a:cubicBezTo>
                    <a:cubicBezTo>
                      <a:pt x="1620" y="6470"/>
                      <a:pt x="1949" y="6260"/>
                      <a:pt x="2268" y="6060"/>
                    </a:cubicBezTo>
                    <a:cubicBezTo>
                      <a:pt x="3138" y="5507"/>
                      <a:pt x="4037" y="4938"/>
                      <a:pt x="4731" y="4152"/>
                    </a:cubicBezTo>
                    <a:cubicBezTo>
                      <a:pt x="5559" y="3212"/>
                      <a:pt x="5728" y="2101"/>
                      <a:pt x="5235" y="850"/>
                    </a:cubicBezTo>
                    <a:lnTo>
                      <a:pt x="5250" y="837"/>
                    </a:lnTo>
                    <a:cubicBezTo>
                      <a:pt x="5342" y="758"/>
                      <a:pt x="5435" y="681"/>
                      <a:pt x="5531" y="608"/>
                    </a:cubicBezTo>
                    <a:cubicBezTo>
                      <a:pt x="6725" y="1474"/>
                      <a:pt x="7791" y="1909"/>
                      <a:pt x="8712" y="1909"/>
                    </a:cubicBezTo>
                    <a:cubicBezTo>
                      <a:pt x="8989" y="1909"/>
                      <a:pt x="9253" y="1870"/>
                      <a:pt x="9504" y="1791"/>
                    </a:cubicBezTo>
                    <a:cubicBezTo>
                      <a:pt x="10556" y="1457"/>
                      <a:pt x="11026" y="531"/>
                      <a:pt x="11158" y="217"/>
                    </a:cubicBezTo>
                    <a:close/>
                    <a:moveTo>
                      <a:pt x="11119" y="0"/>
                    </a:moveTo>
                    <a:cubicBezTo>
                      <a:pt x="11110" y="0"/>
                      <a:pt x="11100" y="2"/>
                      <a:pt x="11091" y="6"/>
                    </a:cubicBezTo>
                    <a:cubicBezTo>
                      <a:pt x="11066" y="13"/>
                      <a:pt x="11046" y="33"/>
                      <a:pt x="11037" y="59"/>
                    </a:cubicBezTo>
                    <a:cubicBezTo>
                      <a:pt x="11034" y="71"/>
                      <a:pt x="10616" y="1261"/>
                      <a:pt x="9450" y="1628"/>
                    </a:cubicBezTo>
                    <a:cubicBezTo>
                      <a:pt x="9216" y="1702"/>
                      <a:pt x="8969" y="1739"/>
                      <a:pt x="8709" y="1739"/>
                    </a:cubicBezTo>
                    <a:cubicBezTo>
                      <a:pt x="7813" y="1739"/>
                      <a:pt x="6765" y="1302"/>
                      <a:pt x="5581" y="435"/>
                    </a:cubicBezTo>
                    <a:cubicBezTo>
                      <a:pt x="5565" y="424"/>
                      <a:pt x="5548" y="418"/>
                      <a:pt x="5530" y="418"/>
                    </a:cubicBezTo>
                    <a:cubicBezTo>
                      <a:pt x="5512" y="418"/>
                      <a:pt x="5494" y="424"/>
                      <a:pt x="5479" y="435"/>
                    </a:cubicBezTo>
                    <a:cubicBezTo>
                      <a:pt x="5365" y="519"/>
                      <a:pt x="5253" y="613"/>
                      <a:pt x="5140" y="707"/>
                    </a:cubicBezTo>
                    <a:lnTo>
                      <a:pt x="5078" y="758"/>
                    </a:lnTo>
                    <a:cubicBezTo>
                      <a:pt x="5049" y="781"/>
                      <a:pt x="5040" y="821"/>
                      <a:pt x="5054" y="856"/>
                    </a:cubicBezTo>
                    <a:cubicBezTo>
                      <a:pt x="5549" y="2067"/>
                      <a:pt x="5397" y="3137"/>
                      <a:pt x="4603" y="4038"/>
                    </a:cubicBezTo>
                    <a:cubicBezTo>
                      <a:pt x="3926" y="4807"/>
                      <a:pt x="3036" y="5371"/>
                      <a:pt x="2177" y="5916"/>
                    </a:cubicBezTo>
                    <a:cubicBezTo>
                      <a:pt x="1849" y="6122"/>
                      <a:pt x="1512" y="6338"/>
                      <a:pt x="1189" y="6561"/>
                    </a:cubicBezTo>
                    <a:cubicBezTo>
                      <a:pt x="1175" y="6570"/>
                      <a:pt x="1164" y="6584"/>
                      <a:pt x="1158" y="6599"/>
                    </a:cubicBezTo>
                    <a:cubicBezTo>
                      <a:pt x="411" y="8496"/>
                      <a:pt x="0" y="10420"/>
                      <a:pt x="0" y="12015"/>
                    </a:cubicBezTo>
                    <a:cubicBezTo>
                      <a:pt x="0" y="16900"/>
                      <a:pt x="3872" y="20876"/>
                      <a:pt x="8633" y="20877"/>
                    </a:cubicBezTo>
                    <a:lnTo>
                      <a:pt x="8633" y="20877"/>
                    </a:lnTo>
                    <a:cubicBezTo>
                      <a:pt x="13393" y="20876"/>
                      <a:pt x="17266" y="16900"/>
                      <a:pt x="17266" y="12015"/>
                    </a:cubicBezTo>
                    <a:cubicBezTo>
                      <a:pt x="17266" y="9747"/>
                      <a:pt x="16417" y="6816"/>
                      <a:pt x="15052" y="4366"/>
                    </a:cubicBezTo>
                    <a:cubicBezTo>
                      <a:pt x="15042" y="4347"/>
                      <a:pt x="15026" y="4334"/>
                      <a:pt x="15007" y="4328"/>
                    </a:cubicBezTo>
                    <a:cubicBezTo>
                      <a:pt x="13288" y="3688"/>
                      <a:pt x="11829" y="1943"/>
                      <a:pt x="11822" y="513"/>
                    </a:cubicBezTo>
                    <a:cubicBezTo>
                      <a:pt x="11822" y="485"/>
                      <a:pt x="11808" y="459"/>
                      <a:pt x="11785" y="443"/>
                    </a:cubicBezTo>
                    <a:lnTo>
                      <a:pt x="11166" y="16"/>
                    </a:lnTo>
                    <a:cubicBezTo>
                      <a:pt x="11152" y="6"/>
                      <a:pt x="11136" y="0"/>
                      <a:pt x="11119" y="0"/>
                    </a:cubicBezTo>
                    <a:close/>
                    <a:moveTo>
                      <a:pt x="8633" y="20877"/>
                    </a:moveTo>
                    <a:cubicBezTo>
                      <a:pt x="8633" y="20877"/>
                      <a:pt x="8632" y="20877"/>
                      <a:pt x="8632" y="20877"/>
                    </a:cubicBezTo>
                    <a:lnTo>
                      <a:pt x="8634" y="20877"/>
                    </a:lnTo>
                    <a:cubicBezTo>
                      <a:pt x="8633" y="20877"/>
                      <a:pt x="8633" y="20877"/>
                      <a:pt x="8633" y="208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2"/>
              <p:cNvSpPr/>
              <p:nvPr/>
            </p:nvSpPr>
            <p:spPr>
              <a:xfrm>
                <a:off x="6260500" y="3420813"/>
                <a:ext cx="200250" cy="62850"/>
              </a:xfrm>
              <a:custGeom>
                <a:avLst/>
                <a:gdLst/>
                <a:ahLst/>
                <a:cxnLst/>
                <a:rect l="l" t="t" r="r" b="b"/>
                <a:pathLst>
                  <a:path w="8010" h="2514" extrusionOk="0">
                    <a:moveTo>
                      <a:pt x="7212" y="1"/>
                    </a:moveTo>
                    <a:cubicBezTo>
                      <a:pt x="5562" y="921"/>
                      <a:pt x="3535" y="1111"/>
                      <a:pt x="1521" y="1111"/>
                    </a:cubicBezTo>
                    <a:cubicBezTo>
                      <a:pt x="1197" y="1111"/>
                      <a:pt x="873" y="1106"/>
                      <a:pt x="551" y="1098"/>
                    </a:cubicBezTo>
                    <a:cubicBezTo>
                      <a:pt x="464" y="1484"/>
                      <a:pt x="283" y="1862"/>
                      <a:pt x="1" y="2228"/>
                    </a:cubicBezTo>
                    <a:cubicBezTo>
                      <a:pt x="895" y="2354"/>
                      <a:pt x="1792" y="2460"/>
                      <a:pt x="2696" y="2501"/>
                    </a:cubicBezTo>
                    <a:cubicBezTo>
                      <a:pt x="2880" y="2509"/>
                      <a:pt x="3062" y="2514"/>
                      <a:pt x="3243" y="2514"/>
                    </a:cubicBezTo>
                    <a:cubicBezTo>
                      <a:pt x="5000" y="2514"/>
                      <a:pt x="6608" y="2107"/>
                      <a:pt x="8009" y="1204"/>
                    </a:cubicBezTo>
                    <a:cubicBezTo>
                      <a:pt x="7675" y="828"/>
                      <a:pt x="7400" y="418"/>
                      <a:pt x="7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2"/>
              <p:cNvSpPr/>
              <p:nvPr/>
            </p:nvSpPr>
            <p:spPr>
              <a:xfrm>
                <a:off x="6153375" y="3495388"/>
                <a:ext cx="398500" cy="145500"/>
              </a:xfrm>
              <a:custGeom>
                <a:avLst/>
                <a:gdLst/>
                <a:ahLst/>
                <a:cxnLst/>
                <a:rect l="l" t="t" r="r" b="b"/>
                <a:pathLst>
                  <a:path w="15940" h="5820" extrusionOk="0">
                    <a:moveTo>
                      <a:pt x="14593" y="1"/>
                    </a:moveTo>
                    <a:cubicBezTo>
                      <a:pt x="13814" y="678"/>
                      <a:pt x="13000" y="1309"/>
                      <a:pt x="12066" y="1785"/>
                    </a:cubicBezTo>
                    <a:cubicBezTo>
                      <a:pt x="10563" y="2551"/>
                      <a:pt x="8857" y="2805"/>
                      <a:pt x="7186" y="2856"/>
                    </a:cubicBezTo>
                    <a:cubicBezTo>
                      <a:pt x="6939" y="2864"/>
                      <a:pt x="6692" y="2868"/>
                      <a:pt x="6445" y="2868"/>
                    </a:cubicBezTo>
                    <a:cubicBezTo>
                      <a:pt x="4512" y="2868"/>
                      <a:pt x="2543" y="2627"/>
                      <a:pt x="644" y="2153"/>
                    </a:cubicBezTo>
                    <a:cubicBezTo>
                      <a:pt x="387" y="2829"/>
                      <a:pt x="170" y="3511"/>
                      <a:pt x="0" y="4180"/>
                    </a:cubicBezTo>
                    <a:cubicBezTo>
                      <a:pt x="2786" y="5065"/>
                      <a:pt x="5885" y="5820"/>
                      <a:pt x="8764" y="5820"/>
                    </a:cubicBezTo>
                    <a:cubicBezTo>
                      <a:pt x="11512" y="5820"/>
                      <a:pt x="14059" y="5132"/>
                      <a:pt x="15939" y="3213"/>
                    </a:cubicBezTo>
                    <a:cubicBezTo>
                      <a:pt x="15595" y="2125"/>
                      <a:pt x="15144" y="1028"/>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2"/>
              <p:cNvSpPr/>
              <p:nvPr/>
            </p:nvSpPr>
            <p:spPr>
              <a:xfrm>
                <a:off x="6143050" y="3688538"/>
                <a:ext cx="426575" cy="109850"/>
              </a:xfrm>
              <a:custGeom>
                <a:avLst/>
                <a:gdLst/>
                <a:ahLst/>
                <a:cxnLst/>
                <a:rect l="l" t="t" r="r" b="b"/>
                <a:pathLst>
                  <a:path w="17063" h="4394" extrusionOk="0">
                    <a:moveTo>
                      <a:pt x="17063" y="0"/>
                    </a:moveTo>
                    <a:lnTo>
                      <a:pt x="17063" y="0"/>
                    </a:lnTo>
                    <a:cubicBezTo>
                      <a:pt x="15497" y="851"/>
                      <a:pt x="13612" y="1265"/>
                      <a:pt x="11940" y="1411"/>
                    </a:cubicBezTo>
                    <a:cubicBezTo>
                      <a:pt x="11065" y="1486"/>
                      <a:pt x="10170" y="1522"/>
                      <a:pt x="9269" y="1522"/>
                    </a:cubicBezTo>
                    <a:cubicBezTo>
                      <a:pt x="7635" y="1522"/>
                      <a:pt x="5985" y="1405"/>
                      <a:pt x="4406" y="1203"/>
                    </a:cubicBezTo>
                    <a:cubicBezTo>
                      <a:pt x="2939" y="1015"/>
                      <a:pt x="1474" y="559"/>
                      <a:pt x="0" y="249"/>
                    </a:cubicBezTo>
                    <a:lnTo>
                      <a:pt x="0" y="249"/>
                    </a:lnTo>
                    <a:cubicBezTo>
                      <a:pt x="49" y="951"/>
                      <a:pt x="179" y="1629"/>
                      <a:pt x="378" y="2276"/>
                    </a:cubicBezTo>
                    <a:cubicBezTo>
                      <a:pt x="2728" y="3636"/>
                      <a:pt x="5473" y="4285"/>
                      <a:pt x="8204" y="4382"/>
                    </a:cubicBezTo>
                    <a:cubicBezTo>
                      <a:pt x="8425" y="4390"/>
                      <a:pt x="8647" y="4394"/>
                      <a:pt x="8868" y="4394"/>
                    </a:cubicBezTo>
                    <a:cubicBezTo>
                      <a:pt x="9949" y="4394"/>
                      <a:pt x="11034" y="4296"/>
                      <a:pt x="12089" y="4068"/>
                    </a:cubicBezTo>
                    <a:cubicBezTo>
                      <a:pt x="13257" y="3814"/>
                      <a:pt x="14366" y="3378"/>
                      <a:pt x="15522" y="3088"/>
                    </a:cubicBezTo>
                    <a:cubicBezTo>
                      <a:pt x="15813" y="3014"/>
                      <a:pt x="16121" y="2970"/>
                      <a:pt x="16437" y="2937"/>
                    </a:cubicBezTo>
                    <a:cubicBezTo>
                      <a:pt x="16801" y="2024"/>
                      <a:pt x="17020" y="1036"/>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2"/>
              <p:cNvSpPr/>
              <p:nvPr/>
            </p:nvSpPr>
            <p:spPr>
              <a:xfrm>
                <a:off x="6202025" y="3830663"/>
                <a:ext cx="264250" cy="67750"/>
              </a:xfrm>
              <a:custGeom>
                <a:avLst/>
                <a:gdLst/>
                <a:ahLst/>
                <a:cxnLst/>
                <a:rect l="l" t="t" r="r" b="b"/>
                <a:pathLst>
                  <a:path w="10570" h="2710" extrusionOk="0">
                    <a:moveTo>
                      <a:pt x="1" y="1"/>
                    </a:moveTo>
                    <a:lnTo>
                      <a:pt x="1" y="1"/>
                    </a:lnTo>
                    <a:cubicBezTo>
                      <a:pt x="1555" y="1668"/>
                      <a:pt x="3740" y="2709"/>
                      <a:pt x="6166" y="2709"/>
                    </a:cubicBezTo>
                    <a:cubicBezTo>
                      <a:pt x="7778" y="2709"/>
                      <a:pt x="9282" y="2246"/>
                      <a:pt x="10570" y="1449"/>
                    </a:cubicBezTo>
                    <a:lnTo>
                      <a:pt x="10570" y="1449"/>
                    </a:lnTo>
                    <a:cubicBezTo>
                      <a:pt x="10249" y="1454"/>
                      <a:pt x="9931" y="1457"/>
                      <a:pt x="9610" y="1457"/>
                    </a:cubicBezTo>
                    <a:cubicBezTo>
                      <a:pt x="9606" y="1457"/>
                      <a:pt x="9602" y="1457"/>
                      <a:pt x="9597" y="1457"/>
                    </a:cubicBezTo>
                    <a:cubicBezTo>
                      <a:pt x="6362" y="1457"/>
                      <a:pt x="3127" y="89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2"/>
              <p:cNvSpPr/>
              <p:nvPr/>
            </p:nvSpPr>
            <p:spPr>
              <a:xfrm>
                <a:off x="6258225" y="3418688"/>
                <a:ext cx="204675" cy="67125"/>
              </a:xfrm>
              <a:custGeom>
                <a:avLst/>
                <a:gdLst/>
                <a:ahLst/>
                <a:cxnLst/>
                <a:rect l="l" t="t" r="r" b="b"/>
                <a:pathLst>
                  <a:path w="8187" h="2685" extrusionOk="0">
                    <a:moveTo>
                      <a:pt x="7265" y="206"/>
                    </a:moveTo>
                    <a:cubicBezTo>
                      <a:pt x="7438" y="567"/>
                      <a:pt x="7675" y="925"/>
                      <a:pt x="7970" y="1270"/>
                    </a:cubicBezTo>
                    <a:cubicBezTo>
                      <a:pt x="6651" y="2098"/>
                      <a:pt x="5092" y="2513"/>
                      <a:pt x="3319" y="2513"/>
                    </a:cubicBezTo>
                    <a:cubicBezTo>
                      <a:pt x="3145" y="2513"/>
                      <a:pt x="2969" y="2509"/>
                      <a:pt x="2791" y="2501"/>
                    </a:cubicBezTo>
                    <a:cubicBezTo>
                      <a:pt x="1870" y="2458"/>
                      <a:pt x="960" y="2348"/>
                      <a:pt x="245" y="2249"/>
                    </a:cubicBezTo>
                    <a:cubicBezTo>
                      <a:pt x="468" y="1935"/>
                      <a:pt x="623" y="1607"/>
                      <a:pt x="708" y="1270"/>
                    </a:cubicBezTo>
                    <a:cubicBezTo>
                      <a:pt x="1000" y="1276"/>
                      <a:pt x="1293" y="1280"/>
                      <a:pt x="1586" y="1280"/>
                    </a:cubicBezTo>
                    <a:cubicBezTo>
                      <a:pt x="3602" y="1280"/>
                      <a:pt x="5620" y="1092"/>
                      <a:pt x="7265" y="206"/>
                    </a:cubicBezTo>
                    <a:close/>
                    <a:moveTo>
                      <a:pt x="7305" y="1"/>
                    </a:moveTo>
                    <a:cubicBezTo>
                      <a:pt x="7290" y="1"/>
                      <a:pt x="7276" y="5"/>
                      <a:pt x="7262" y="13"/>
                    </a:cubicBezTo>
                    <a:cubicBezTo>
                      <a:pt x="5640" y="917"/>
                      <a:pt x="3619" y="1111"/>
                      <a:pt x="1601" y="1111"/>
                    </a:cubicBezTo>
                    <a:cubicBezTo>
                      <a:pt x="1281" y="1111"/>
                      <a:pt x="961" y="1106"/>
                      <a:pt x="643" y="1098"/>
                    </a:cubicBezTo>
                    <a:cubicBezTo>
                      <a:pt x="642" y="1098"/>
                      <a:pt x="641" y="1098"/>
                      <a:pt x="640" y="1098"/>
                    </a:cubicBezTo>
                    <a:cubicBezTo>
                      <a:pt x="605" y="1098"/>
                      <a:pt x="567" y="1127"/>
                      <a:pt x="558" y="1165"/>
                    </a:cubicBezTo>
                    <a:cubicBezTo>
                      <a:pt x="473" y="1543"/>
                      <a:pt x="294" y="1912"/>
                      <a:pt x="24" y="2261"/>
                    </a:cubicBezTo>
                    <a:cubicBezTo>
                      <a:pt x="5" y="2285"/>
                      <a:pt x="1" y="2317"/>
                      <a:pt x="13" y="2346"/>
                    </a:cubicBezTo>
                    <a:cubicBezTo>
                      <a:pt x="24" y="2373"/>
                      <a:pt x="49" y="2393"/>
                      <a:pt x="80" y="2398"/>
                    </a:cubicBezTo>
                    <a:cubicBezTo>
                      <a:pt x="819" y="2501"/>
                      <a:pt x="1794" y="2625"/>
                      <a:pt x="2784" y="2671"/>
                    </a:cubicBezTo>
                    <a:cubicBezTo>
                      <a:pt x="2966" y="2680"/>
                      <a:pt x="3146" y="2685"/>
                      <a:pt x="3326" y="2685"/>
                    </a:cubicBezTo>
                    <a:cubicBezTo>
                      <a:pt x="5164" y="2685"/>
                      <a:pt x="6782" y="2240"/>
                      <a:pt x="8146" y="1361"/>
                    </a:cubicBezTo>
                    <a:cubicBezTo>
                      <a:pt x="8167" y="1347"/>
                      <a:pt x="8181" y="1326"/>
                      <a:pt x="8184" y="1302"/>
                    </a:cubicBezTo>
                    <a:cubicBezTo>
                      <a:pt x="8187" y="1276"/>
                      <a:pt x="8179" y="1252"/>
                      <a:pt x="8162" y="1233"/>
                    </a:cubicBezTo>
                    <a:cubicBezTo>
                      <a:pt x="7825" y="851"/>
                      <a:pt x="7563" y="453"/>
                      <a:pt x="7380" y="52"/>
                    </a:cubicBezTo>
                    <a:cubicBezTo>
                      <a:pt x="7371" y="29"/>
                      <a:pt x="7353" y="13"/>
                      <a:pt x="7330" y="5"/>
                    </a:cubicBezTo>
                    <a:cubicBezTo>
                      <a:pt x="7322" y="2"/>
                      <a:pt x="7313"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2"/>
              <p:cNvSpPr/>
              <p:nvPr/>
            </p:nvSpPr>
            <p:spPr>
              <a:xfrm>
                <a:off x="6151050" y="3493263"/>
                <a:ext cx="403100" cy="150100"/>
              </a:xfrm>
              <a:custGeom>
                <a:avLst/>
                <a:gdLst/>
                <a:ahLst/>
                <a:cxnLst/>
                <a:rect l="l" t="t" r="r" b="b"/>
                <a:pathLst>
                  <a:path w="16124" h="6004" extrusionOk="0">
                    <a:moveTo>
                      <a:pt x="14661" y="219"/>
                    </a:moveTo>
                    <a:cubicBezTo>
                      <a:pt x="15164" y="1173"/>
                      <a:pt x="15592" y="2200"/>
                      <a:pt x="15935" y="3275"/>
                    </a:cubicBezTo>
                    <a:cubicBezTo>
                      <a:pt x="14047" y="5178"/>
                      <a:pt x="11512" y="5834"/>
                      <a:pt x="8850" y="5834"/>
                    </a:cubicBezTo>
                    <a:cubicBezTo>
                      <a:pt x="5885" y="5834"/>
                      <a:pt x="2761" y="5020"/>
                      <a:pt x="197" y="4209"/>
                    </a:cubicBezTo>
                    <a:cubicBezTo>
                      <a:pt x="356" y="3590"/>
                      <a:pt x="556" y="2961"/>
                      <a:pt x="790" y="2339"/>
                    </a:cubicBezTo>
                    <a:cubicBezTo>
                      <a:pt x="2686" y="2805"/>
                      <a:pt x="4622" y="3039"/>
                      <a:pt x="6550" y="3039"/>
                    </a:cubicBezTo>
                    <a:cubicBezTo>
                      <a:pt x="6794" y="3039"/>
                      <a:pt x="7038" y="3035"/>
                      <a:pt x="7282" y="3028"/>
                    </a:cubicBezTo>
                    <a:cubicBezTo>
                      <a:pt x="9316" y="2963"/>
                      <a:pt x="10878" y="2618"/>
                      <a:pt x="12199" y="1945"/>
                    </a:cubicBezTo>
                    <a:cubicBezTo>
                      <a:pt x="13178" y="1446"/>
                      <a:pt x="14022" y="770"/>
                      <a:pt x="14661" y="219"/>
                    </a:cubicBezTo>
                    <a:close/>
                    <a:moveTo>
                      <a:pt x="14687" y="1"/>
                    </a:moveTo>
                    <a:cubicBezTo>
                      <a:pt x="14667" y="1"/>
                      <a:pt x="14647" y="8"/>
                      <a:pt x="14631" y="22"/>
                    </a:cubicBezTo>
                    <a:cubicBezTo>
                      <a:pt x="13990" y="578"/>
                      <a:pt x="13126" y="1282"/>
                      <a:pt x="12121" y="1794"/>
                    </a:cubicBezTo>
                    <a:cubicBezTo>
                      <a:pt x="10823" y="2456"/>
                      <a:pt x="9286" y="2793"/>
                      <a:pt x="7277" y="2858"/>
                    </a:cubicBezTo>
                    <a:cubicBezTo>
                      <a:pt x="7025" y="2866"/>
                      <a:pt x="6772" y="2870"/>
                      <a:pt x="6520" y="2870"/>
                    </a:cubicBezTo>
                    <a:cubicBezTo>
                      <a:pt x="4587" y="2870"/>
                      <a:pt x="2654" y="2629"/>
                      <a:pt x="758" y="2156"/>
                    </a:cubicBezTo>
                    <a:cubicBezTo>
                      <a:pt x="751" y="2155"/>
                      <a:pt x="744" y="2154"/>
                      <a:pt x="737" y="2154"/>
                    </a:cubicBezTo>
                    <a:cubicBezTo>
                      <a:pt x="701" y="2154"/>
                      <a:pt x="671" y="2175"/>
                      <a:pt x="658" y="2208"/>
                    </a:cubicBezTo>
                    <a:cubicBezTo>
                      <a:pt x="400" y="2885"/>
                      <a:pt x="181" y="3570"/>
                      <a:pt x="11" y="4244"/>
                    </a:cubicBezTo>
                    <a:cubicBezTo>
                      <a:pt x="1" y="4288"/>
                      <a:pt x="25" y="4333"/>
                      <a:pt x="67" y="4347"/>
                    </a:cubicBezTo>
                    <a:cubicBezTo>
                      <a:pt x="2660" y="5170"/>
                      <a:pt x="5833" y="6003"/>
                      <a:pt x="8851" y="6003"/>
                    </a:cubicBezTo>
                    <a:cubicBezTo>
                      <a:pt x="11570" y="6003"/>
                      <a:pt x="14163" y="5328"/>
                      <a:pt x="16093" y="3359"/>
                    </a:cubicBezTo>
                    <a:cubicBezTo>
                      <a:pt x="16116" y="3336"/>
                      <a:pt x="16123" y="3303"/>
                      <a:pt x="16113" y="3274"/>
                    </a:cubicBezTo>
                    <a:cubicBezTo>
                      <a:pt x="15753" y="2135"/>
                      <a:pt x="15299" y="1048"/>
                      <a:pt x="14761" y="46"/>
                    </a:cubicBezTo>
                    <a:cubicBezTo>
                      <a:pt x="14749" y="23"/>
                      <a:pt x="14727"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2"/>
              <p:cNvSpPr/>
              <p:nvPr/>
            </p:nvSpPr>
            <p:spPr>
              <a:xfrm>
                <a:off x="6140875" y="3686413"/>
                <a:ext cx="430925" cy="114100"/>
              </a:xfrm>
              <a:custGeom>
                <a:avLst/>
                <a:gdLst/>
                <a:ahLst/>
                <a:cxnLst/>
                <a:rect l="l" t="t" r="r" b="b"/>
                <a:pathLst>
                  <a:path w="17237" h="4564" extrusionOk="0">
                    <a:moveTo>
                      <a:pt x="17057" y="231"/>
                    </a:moveTo>
                    <a:lnTo>
                      <a:pt x="17057" y="231"/>
                    </a:lnTo>
                    <a:cubicBezTo>
                      <a:pt x="17002" y="1165"/>
                      <a:pt x="16803" y="2076"/>
                      <a:pt x="16465" y="2943"/>
                    </a:cubicBezTo>
                    <a:cubicBezTo>
                      <a:pt x="16120" y="2981"/>
                      <a:pt x="15839" y="3026"/>
                      <a:pt x="15589" y="3090"/>
                    </a:cubicBezTo>
                    <a:cubicBezTo>
                      <a:pt x="15073" y="3219"/>
                      <a:pt x="14560" y="3380"/>
                      <a:pt x="14063" y="3535"/>
                    </a:cubicBezTo>
                    <a:cubicBezTo>
                      <a:pt x="13444" y="3729"/>
                      <a:pt x="12805" y="3929"/>
                      <a:pt x="12158" y="4069"/>
                    </a:cubicBezTo>
                    <a:cubicBezTo>
                      <a:pt x="11162" y="4285"/>
                      <a:pt x="10085" y="4393"/>
                      <a:pt x="8945" y="4393"/>
                    </a:cubicBezTo>
                    <a:cubicBezTo>
                      <a:pt x="8730" y="4393"/>
                      <a:pt x="8513" y="4389"/>
                      <a:pt x="8294" y="4382"/>
                    </a:cubicBezTo>
                    <a:cubicBezTo>
                      <a:pt x="5401" y="4279"/>
                      <a:pt x="2720" y="3560"/>
                      <a:pt x="538" y="2305"/>
                    </a:cubicBezTo>
                    <a:cubicBezTo>
                      <a:pt x="353" y="1699"/>
                      <a:pt x="233" y="1074"/>
                      <a:pt x="181" y="441"/>
                    </a:cubicBezTo>
                    <a:lnTo>
                      <a:pt x="181" y="441"/>
                    </a:lnTo>
                    <a:cubicBezTo>
                      <a:pt x="667" y="545"/>
                      <a:pt x="1158" y="667"/>
                      <a:pt x="1633" y="784"/>
                    </a:cubicBezTo>
                    <a:cubicBezTo>
                      <a:pt x="2566" y="1013"/>
                      <a:pt x="3530" y="1250"/>
                      <a:pt x="4482" y="1373"/>
                    </a:cubicBezTo>
                    <a:cubicBezTo>
                      <a:pt x="6136" y="1584"/>
                      <a:pt x="7785" y="1692"/>
                      <a:pt x="9360" y="1692"/>
                    </a:cubicBezTo>
                    <a:cubicBezTo>
                      <a:pt x="10282" y="1692"/>
                      <a:pt x="11178" y="1655"/>
                      <a:pt x="12035" y="1581"/>
                    </a:cubicBezTo>
                    <a:cubicBezTo>
                      <a:pt x="13379" y="1464"/>
                      <a:pt x="15326" y="1134"/>
                      <a:pt x="17057" y="231"/>
                    </a:cubicBezTo>
                    <a:close/>
                    <a:moveTo>
                      <a:pt x="17150" y="0"/>
                    </a:moveTo>
                    <a:cubicBezTo>
                      <a:pt x="17136" y="0"/>
                      <a:pt x="17122" y="4"/>
                      <a:pt x="17109" y="11"/>
                    </a:cubicBezTo>
                    <a:cubicBezTo>
                      <a:pt x="15372" y="954"/>
                      <a:pt x="13382" y="1292"/>
                      <a:pt x="12020" y="1411"/>
                    </a:cubicBezTo>
                    <a:cubicBezTo>
                      <a:pt x="11168" y="1485"/>
                      <a:pt x="10277" y="1522"/>
                      <a:pt x="9359" y="1522"/>
                    </a:cubicBezTo>
                    <a:cubicBezTo>
                      <a:pt x="7792" y="1522"/>
                      <a:pt x="6150" y="1414"/>
                      <a:pt x="4504" y="1203"/>
                    </a:cubicBezTo>
                    <a:cubicBezTo>
                      <a:pt x="3562" y="1083"/>
                      <a:pt x="2603" y="846"/>
                      <a:pt x="1674" y="618"/>
                    </a:cubicBezTo>
                    <a:cubicBezTo>
                      <a:pt x="1161" y="492"/>
                      <a:pt x="629" y="362"/>
                      <a:pt x="106" y="251"/>
                    </a:cubicBezTo>
                    <a:cubicBezTo>
                      <a:pt x="100" y="250"/>
                      <a:pt x="94" y="249"/>
                      <a:pt x="88" y="249"/>
                    </a:cubicBezTo>
                    <a:cubicBezTo>
                      <a:pt x="68" y="249"/>
                      <a:pt x="48" y="257"/>
                      <a:pt x="33" y="271"/>
                    </a:cubicBezTo>
                    <a:cubicBezTo>
                      <a:pt x="11" y="287"/>
                      <a:pt x="1" y="313"/>
                      <a:pt x="4" y="341"/>
                    </a:cubicBezTo>
                    <a:cubicBezTo>
                      <a:pt x="51" y="1034"/>
                      <a:pt x="180" y="1724"/>
                      <a:pt x="385" y="2387"/>
                    </a:cubicBezTo>
                    <a:cubicBezTo>
                      <a:pt x="391" y="2407"/>
                      <a:pt x="405" y="2425"/>
                      <a:pt x="423" y="2436"/>
                    </a:cubicBezTo>
                    <a:cubicBezTo>
                      <a:pt x="2635" y="3715"/>
                      <a:pt x="5355" y="4447"/>
                      <a:pt x="8288" y="4552"/>
                    </a:cubicBezTo>
                    <a:cubicBezTo>
                      <a:pt x="8510" y="4559"/>
                      <a:pt x="8732" y="4564"/>
                      <a:pt x="8949" y="4564"/>
                    </a:cubicBezTo>
                    <a:cubicBezTo>
                      <a:pt x="10098" y="4564"/>
                      <a:pt x="11186" y="4455"/>
                      <a:pt x="12194" y="4236"/>
                    </a:cubicBezTo>
                    <a:cubicBezTo>
                      <a:pt x="12847" y="4095"/>
                      <a:pt x="13491" y="3893"/>
                      <a:pt x="14113" y="3699"/>
                    </a:cubicBezTo>
                    <a:cubicBezTo>
                      <a:pt x="14608" y="3544"/>
                      <a:pt x="15120" y="3383"/>
                      <a:pt x="15630" y="3255"/>
                    </a:cubicBezTo>
                    <a:cubicBezTo>
                      <a:pt x="15885" y="3192"/>
                      <a:pt x="16173" y="3144"/>
                      <a:pt x="16533" y="3107"/>
                    </a:cubicBezTo>
                    <a:cubicBezTo>
                      <a:pt x="16565" y="3104"/>
                      <a:pt x="16592" y="3084"/>
                      <a:pt x="16603" y="3053"/>
                    </a:cubicBezTo>
                    <a:cubicBezTo>
                      <a:pt x="16980" y="2109"/>
                      <a:pt x="17192" y="1112"/>
                      <a:pt x="17235" y="89"/>
                    </a:cubicBezTo>
                    <a:cubicBezTo>
                      <a:pt x="17236" y="58"/>
                      <a:pt x="17221" y="29"/>
                      <a:pt x="17195" y="13"/>
                    </a:cubicBezTo>
                    <a:cubicBezTo>
                      <a:pt x="17182" y="5"/>
                      <a:pt x="17166" y="0"/>
                      <a:pt x="17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2"/>
              <p:cNvSpPr/>
              <p:nvPr/>
            </p:nvSpPr>
            <p:spPr>
              <a:xfrm>
                <a:off x="6199675" y="3828563"/>
                <a:ext cx="268925" cy="72000"/>
              </a:xfrm>
              <a:custGeom>
                <a:avLst/>
                <a:gdLst/>
                <a:ahLst/>
                <a:cxnLst/>
                <a:rect l="l" t="t" r="r" b="b"/>
                <a:pathLst>
                  <a:path w="10757" h="2880" extrusionOk="0">
                    <a:moveTo>
                      <a:pt x="374" y="252"/>
                    </a:moveTo>
                    <a:lnTo>
                      <a:pt x="374" y="252"/>
                    </a:lnTo>
                    <a:cubicBezTo>
                      <a:pt x="3661" y="1164"/>
                      <a:pt x="6791" y="1626"/>
                      <a:pt x="9685" y="1626"/>
                    </a:cubicBezTo>
                    <a:lnTo>
                      <a:pt x="9704" y="1626"/>
                    </a:lnTo>
                    <a:cubicBezTo>
                      <a:pt x="9918" y="1626"/>
                      <a:pt x="10132" y="1624"/>
                      <a:pt x="10346" y="1623"/>
                    </a:cubicBezTo>
                    <a:lnTo>
                      <a:pt x="10346" y="1623"/>
                    </a:lnTo>
                    <a:cubicBezTo>
                      <a:pt x="9096" y="2335"/>
                      <a:pt x="7690" y="2708"/>
                      <a:pt x="6260" y="2708"/>
                    </a:cubicBezTo>
                    <a:cubicBezTo>
                      <a:pt x="4040" y="2708"/>
                      <a:pt x="1962" y="1838"/>
                      <a:pt x="374" y="252"/>
                    </a:cubicBezTo>
                    <a:close/>
                    <a:moveTo>
                      <a:pt x="96" y="0"/>
                    </a:moveTo>
                    <a:cubicBezTo>
                      <a:pt x="66" y="0"/>
                      <a:pt x="38" y="15"/>
                      <a:pt x="22" y="41"/>
                    </a:cubicBezTo>
                    <a:cubicBezTo>
                      <a:pt x="0" y="74"/>
                      <a:pt x="5" y="115"/>
                      <a:pt x="32" y="144"/>
                    </a:cubicBezTo>
                    <a:cubicBezTo>
                      <a:pt x="1676" y="1908"/>
                      <a:pt x="3888" y="2880"/>
                      <a:pt x="6260" y="2880"/>
                    </a:cubicBezTo>
                    <a:cubicBezTo>
                      <a:pt x="7825" y="2880"/>
                      <a:pt x="9364" y="2439"/>
                      <a:pt x="10708" y="1606"/>
                    </a:cubicBezTo>
                    <a:cubicBezTo>
                      <a:pt x="10741" y="1586"/>
                      <a:pt x="10756" y="1547"/>
                      <a:pt x="10746" y="1510"/>
                    </a:cubicBezTo>
                    <a:cubicBezTo>
                      <a:pt x="10734" y="1474"/>
                      <a:pt x="10696" y="1454"/>
                      <a:pt x="10662" y="1450"/>
                    </a:cubicBezTo>
                    <a:cubicBezTo>
                      <a:pt x="10343" y="1453"/>
                      <a:pt x="10025" y="1456"/>
                      <a:pt x="9704" y="1456"/>
                    </a:cubicBezTo>
                    <a:lnTo>
                      <a:pt x="9685" y="1456"/>
                    </a:lnTo>
                    <a:cubicBezTo>
                      <a:pt x="6718" y="1456"/>
                      <a:pt x="3500" y="967"/>
                      <a:pt x="117" y="3"/>
                    </a:cubicBezTo>
                    <a:cubicBezTo>
                      <a:pt x="110" y="1"/>
                      <a:pt x="103"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2"/>
              <p:cNvSpPr/>
              <p:nvPr/>
            </p:nvSpPr>
            <p:spPr>
              <a:xfrm>
                <a:off x="6142450" y="3391213"/>
                <a:ext cx="318100" cy="507225"/>
              </a:xfrm>
              <a:custGeom>
                <a:avLst/>
                <a:gdLst/>
                <a:ahLst/>
                <a:cxnLst/>
                <a:rect l="l" t="t" r="r" b="b"/>
                <a:pathLst>
                  <a:path w="12724" h="20289" extrusionOk="0">
                    <a:moveTo>
                      <a:pt x="5446" y="0"/>
                    </a:moveTo>
                    <a:cubicBezTo>
                      <a:pt x="5310" y="99"/>
                      <a:pt x="5180" y="211"/>
                      <a:pt x="5048" y="321"/>
                    </a:cubicBezTo>
                    <a:cubicBezTo>
                      <a:pt x="5502" y="1431"/>
                      <a:pt x="5482" y="2569"/>
                      <a:pt x="4582" y="3592"/>
                    </a:cubicBezTo>
                    <a:cubicBezTo>
                      <a:pt x="3637" y="4663"/>
                      <a:pt x="2323" y="5317"/>
                      <a:pt x="1152" y="6128"/>
                    </a:cubicBezTo>
                    <a:cubicBezTo>
                      <a:pt x="421" y="7986"/>
                      <a:pt x="0" y="9909"/>
                      <a:pt x="0" y="11512"/>
                    </a:cubicBezTo>
                    <a:cubicBezTo>
                      <a:pt x="0" y="16358"/>
                      <a:pt x="3827" y="20289"/>
                      <a:pt x="8549" y="20289"/>
                    </a:cubicBezTo>
                    <a:cubicBezTo>
                      <a:pt x="10065" y="20289"/>
                      <a:pt x="11489" y="19880"/>
                      <a:pt x="12723" y="19168"/>
                    </a:cubicBezTo>
                    <a:lnTo>
                      <a:pt x="12723" y="19168"/>
                    </a:lnTo>
                    <a:cubicBezTo>
                      <a:pt x="12262" y="19244"/>
                      <a:pt x="11793" y="19288"/>
                      <a:pt x="11313" y="19293"/>
                    </a:cubicBezTo>
                    <a:lnTo>
                      <a:pt x="11315" y="19293"/>
                    </a:lnTo>
                    <a:cubicBezTo>
                      <a:pt x="11288" y="19293"/>
                      <a:pt x="11262" y="19293"/>
                      <a:pt x="11236" y="19293"/>
                    </a:cubicBezTo>
                    <a:cubicBezTo>
                      <a:pt x="7006" y="19293"/>
                      <a:pt x="2979" y="16017"/>
                      <a:pt x="2610" y="11737"/>
                    </a:cubicBezTo>
                    <a:cubicBezTo>
                      <a:pt x="2435" y="9710"/>
                      <a:pt x="2793" y="7287"/>
                      <a:pt x="4137" y="5690"/>
                    </a:cubicBezTo>
                    <a:cubicBezTo>
                      <a:pt x="4790" y="4915"/>
                      <a:pt x="5578" y="4277"/>
                      <a:pt x="6159" y="3439"/>
                    </a:cubicBezTo>
                    <a:cubicBezTo>
                      <a:pt x="6744" y="2595"/>
                      <a:pt x="6768" y="1702"/>
                      <a:pt x="6689" y="776"/>
                    </a:cubicBezTo>
                    <a:cubicBezTo>
                      <a:pt x="6305" y="580"/>
                      <a:pt x="5892" y="327"/>
                      <a:pt x="5446"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2"/>
              <p:cNvSpPr/>
              <p:nvPr/>
            </p:nvSpPr>
            <p:spPr>
              <a:xfrm>
                <a:off x="6153450" y="3841788"/>
                <a:ext cx="181775" cy="341425"/>
              </a:xfrm>
              <a:custGeom>
                <a:avLst/>
                <a:gdLst/>
                <a:ahLst/>
                <a:cxnLst/>
                <a:rect l="l" t="t" r="r" b="b"/>
                <a:pathLst>
                  <a:path w="7271" h="13657" extrusionOk="0">
                    <a:moveTo>
                      <a:pt x="3381" y="0"/>
                    </a:moveTo>
                    <a:cubicBezTo>
                      <a:pt x="3003" y="0"/>
                      <a:pt x="2650" y="252"/>
                      <a:pt x="2546" y="643"/>
                    </a:cubicBezTo>
                    <a:lnTo>
                      <a:pt x="182" y="10972"/>
                    </a:lnTo>
                    <a:cubicBezTo>
                      <a:pt x="0" y="11660"/>
                      <a:pt x="261" y="12392"/>
                      <a:pt x="846" y="12797"/>
                    </a:cubicBezTo>
                    <a:cubicBezTo>
                      <a:pt x="1463" y="13225"/>
                      <a:pt x="2379" y="13657"/>
                      <a:pt x="3563" y="13657"/>
                    </a:cubicBezTo>
                    <a:cubicBezTo>
                      <a:pt x="4364" y="13657"/>
                      <a:pt x="5288" y="13459"/>
                      <a:pt x="6325" y="12929"/>
                    </a:cubicBezTo>
                    <a:cubicBezTo>
                      <a:pt x="6924" y="12624"/>
                      <a:pt x="7271" y="11976"/>
                      <a:pt x="7221" y="11303"/>
                    </a:cubicBezTo>
                    <a:lnTo>
                      <a:pt x="6619" y="1791"/>
                    </a:lnTo>
                    <a:cubicBezTo>
                      <a:pt x="6595" y="1466"/>
                      <a:pt x="6390" y="1182"/>
                      <a:pt x="6090" y="1057"/>
                    </a:cubicBezTo>
                    <a:lnTo>
                      <a:pt x="3714" y="67"/>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2"/>
              <p:cNvSpPr/>
              <p:nvPr/>
            </p:nvSpPr>
            <p:spPr>
              <a:xfrm>
                <a:off x="6155200" y="3863038"/>
                <a:ext cx="180025" cy="320175"/>
              </a:xfrm>
              <a:custGeom>
                <a:avLst/>
                <a:gdLst/>
                <a:ahLst/>
                <a:cxnLst/>
                <a:rect l="l" t="t" r="r" b="b"/>
                <a:pathLst>
                  <a:path w="7201" h="12807" extrusionOk="0">
                    <a:moveTo>
                      <a:pt x="5523" y="1"/>
                    </a:moveTo>
                    <a:lnTo>
                      <a:pt x="6071" y="8654"/>
                    </a:lnTo>
                    <a:cubicBezTo>
                      <a:pt x="6121" y="9325"/>
                      <a:pt x="5775" y="9973"/>
                      <a:pt x="5175" y="10280"/>
                    </a:cubicBezTo>
                    <a:cubicBezTo>
                      <a:pt x="4138" y="10810"/>
                      <a:pt x="3215" y="11008"/>
                      <a:pt x="2415" y="11008"/>
                    </a:cubicBezTo>
                    <a:cubicBezTo>
                      <a:pt x="1447" y="11008"/>
                      <a:pt x="659" y="10719"/>
                      <a:pt x="65" y="10379"/>
                    </a:cubicBezTo>
                    <a:lnTo>
                      <a:pt x="65" y="10379"/>
                    </a:lnTo>
                    <a:cubicBezTo>
                      <a:pt x="0" y="10986"/>
                      <a:pt x="264" y="11592"/>
                      <a:pt x="776" y="11947"/>
                    </a:cubicBezTo>
                    <a:cubicBezTo>
                      <a:pt x="1393" y="12375"/>
                      <a:pt x="2309" y="12807"/>
                      <a:pt x="3493" y="12807"/>
                    </a:cubicBezTo>
                    <a:cubicBezTo>
                      <a:pt x="4294" y="12807"/>
                      <a:pt x="5218" y="12609"/>
                      <a:pt x="6255" y="12079"/>
                    </a:cubicBezTo>
                    <a:cubicBezTo>
                      <a:pt x="6854" y="11774"/>
                      <a:pt x="7201" y="11126"/>
                      <a:pt x="7151" y="10453"/>
                    </a:cubicBezTo>
                    <a:lnTo>
                      <a:pt x="6549" y="941"/>
                    </a:lnTo>
                    <a:cubicBezTo>
                      <a:pt x="6525" y="616"/>
                      <a:pt x="6320" y="332"/>
                      <a:pt x="6020" y="207"/>
                    </a:cubicBezTo>
                    <a:lnTo>
                      <a:pt x="552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2"/>
              <p:cNvSpPr/>
              <p:nvPr/>
            </p:nvSpPr>
            <p:spPr>
              <a:xfrm>
                <a:off x="6362375" y="3841788"/>
                <a:ext cx="181825" cy="341425"/>
              </a:xfrm>
              <a:custGeom>
                <a:avLst/>
                <a:gdLst/>
                <a:ahLst/>
                <a:cxnLst/>
                <a:rect l="l" t="t" r="r" b="b"/>
                <a:pathLst>
                  <a:path w="7273" h="13657" extrusionOk="0">
                    <a:moveTo>
                      <a:pt x="3891" y="0"/>
                    </a:moveTo>
                    <a:cubicBezTo>
                      <a:pt x="3780" y="0"/>
                      <a:pt x="3667" y="22"/>
                      <a:pt x="3558" y="67"/>
                    </a:cubicBezTo>
                    <a:lnTo>
                      <a:pt x="1182" y="1057"/>
                    </a:lnTo>
                    <a:cubicBezTo>
                      <a:pt x="881" y="1182"/>
                      <a:pt x="678" y="1466"/>
                      <a:pt x="653" y="1791"/>
                    </a:cubicBezTo>
                    <a:lnTo>
                      <a:pt x="51" y="11303"/>
                    </a:lnTo>
                    <a:cubicBezTo>
                      <a:pt x="1" y="11976"/>
                      <a:pt x="347" y="12624"/>
                      <a:pt x="946" y="12929"/>
                    </a:cubicBezTo>
                    <a:cubicBezTo>
                      <a:pt x="1983" y="13459"/>
                      <a:pt x="2907" y="13657"/>
                      <a:pt x="3708" y="13657"/>
                    </a:cubicBezTo>
                    <a:cubicBezTo>
                      <a:pt x="4892" y="13657"/>
                      <a:pt x="5808" y="13225"/>
                      <a:pt x="6425" y="12797"/>
                    </a:cubicBezTo>
                    <a:cubicBezTo>
                      <a:pt x="7010" y="12392"/>
                      <a:pt x="7272" y="11660"/>
                      <a:pt x="7089"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2"/>
              <p:cNvSpPr/>
              <p:nvPr/>
            </p:nvSpPr>
            <p:spPr>
              <a:xfrm>
                <a:off x="6362375" y="3859338"/>
                <a:ext cx="180350" cy="323875"/>
              </a:xfrm>
              <a:custGeom>
                <a:avLst/>
                <a:gdLst/>
                <a:ahLst/>
                <a:cxnLst/>
                <a:rect l="l" t="t" r="r" b="b"/>
                <a:pathLst>
                  <a:path w="7214" h="12955" extrusionOk="0">
                    <a:moveTo>
                      <a:pt x="2032" y="0"/>
                    </a:moveTo>
                    <a:lnTo>
                      <a:pt x="1182" y="355"/>
                    </a:lnTo>
                    <a:cubicBezTo>
                      <a:pt x="881" y="480"/>
                      <a:pt x="678" y="764"/>
                      <a:pt x="653" y="1089"/>
                    </a:cubicBezTo>
                    <a:lnTo>
                      <a:pt x="51" y="10601"/>
                    </a:lnTo>
                    <a:cubicBezTo>
                      <a:pt x="1" y="11272"/>
                      <a:pt x="347" y="11920"/>
                      <a:pt x="946" y="12227"/>
                    </a:cubicBezTo>
                    <a:cubicBezTo>
                      <a:pt x="1983" y="12757"/>
                      <a:pt x="2907" y="12955"/>
                      <a:pt x="3708" y="12955"/>
                    </a:cubicBezTo>
                    <a:cubicBezTo>
                      <a:pt x="4892" y="12955"/>
                      <a:pt x="5808" y="12523"/>
                      <a:pt x="6425" y="12095"/>
                    </a:cubicBezTo>
                    <a:cubicBezTo>
                      <a:pt x="6952" y="11731"/>
                      <a:pt x="7213" y="11101"/>
                      <a:pt x="7127" y="10477"/>
                    </a:cubicBezTo>
                    <a:lnTo>
                      <a:pt x="7127" y="10477"/>
                    </a:lnTo>
                    <a:cubicBezTo>
                      <a:pt x="6588" y="10727"/>
                      <a:pt x="5924" y="10915"/>
                      <a:pt x="5143" y="10915"/>
                    </a:cubicBezTo>
                    <a:cubicBezTo>
                      <a:pt x="4344" y="10915"/>
                      <a:pt x="3421" y="10718"/>
                      <a:pt x="2386" y="10188"/>
                    </a:cubicBezTo>
                    <a:cubicBezTo>
                      <a:pt x="1787" y="9882"/>
                      <a:pt x="1440" y="9233"/>
                      <a:pt x="1490" y="8562"/>
                    </a:cubicBezTo>
                    <a:lnTo>
                      <a:pt x="2032" y="0"/>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2"/>
              <p:cNvSpPr/>
              <p:nvPr/>
            </p:nvSpPr>
            <p:spPr>
              <a:xfrm>
                <a:off x="6160125" y="3839638"/>
                <a:ext cx="186325" cy="345850"/>
              </a:xfrm>
              <a:custGeom>
                <a:avLst/>
                <a:gdLst/>
                <a:ahLst/>
                <a:cxnLst/>
                <a:rect l="l" t="t" r="r" b="b"/>
                <a:pathLst>
                  <a:path w="7453" h="13834" extrusionOk="0">
                    <a:moveTo>
                      <a:pt x="3475" y="172"/>
                    </a:moveTo>
                    <a:cubicBezTo>
                      <a:pt x="3577" y="172"/>
                      <a:pt x="3679" y="192"/>
                      <a:pt x="3775" y="231"/>
                    </a:cubicBezTo>
                    <a:lnTo>
                      <a:pt x="6150" y="1222"/>
                    </a:lnTo>
                    <a:cubicBezTo>
                      <a:pt x="6422" y="1335"/>
                      <a:pt x="6604" y="1588"/>
                      <a:pt x="6627" y="1883"/>
                    </a:cubicBezTo>
                    <a:lnTo>
                      <a:pt x="7230" y="11397"/>
                    </a:lnTo>
                    <a:cubicBezTo>
                      <a:pt x="7278" y="12045"/>
                      <a:pt x="6944" y="12651"/>
                      <a:pt x="6380" y="12939"/>
                    </a:cubicBezTo>
                    <a:cubicBezTo>
                      <a:pt x="5357" y="13462"/>
                      <a:pt x="4446" y="13661"/>
                      <a:pt x="3652" y="13661"/>
                    </a:cubicBezTo>
                    <a:cubicBezTo>
                      <a:pt x="2522" y="13661"/>
                      <a:pt x="1629" y="13258"/>
                      <a:pt x="989" y="12813"/>
                    </a:cubicBezTo>
                    <a:cubicBezTo>
                      <a:pt x="438" y="12432"/>
                      <a:pt x="184" y="11735"/>
                      <a:pt x="359" y="11078"/>
                    </a:cubicBezTo>
                    <a:lnTo>
                      <a:pt x="2721" y="749"/>
                    </a:lnTo>
                    <a:lnTo>
                      <a:pt x="2723" y="749"/>
                    </a:lnTo>
                    <a:cubicBezTo>
                      <a:pt x="2780" y="531"/>
                      <a:pt x="2929" y="351"/>
                      <a:pt x="3131" y="252"/>
                    </a:cubicBezTo>
                    <a:cubicBezTo>
                      <a:pt x="3238" y="198"/>
                      <a:pt x="3357" y="172"/>
                      <a:pt x="3475" y="172"/>
                    </a:cubicBezTo>
                    <a:close/>
                    <a:moveTo>
                      <a:pt x="3475" y="1"/>
                    </a:moveTo>
                    <a:cubicBezTo>
                      <a:pt x="3331" y="1"/>
                      <a:pt x="3187" y="34"/>
                      <a:pt x="3055" y="99"/>
                    </a:cubicBezTo>
                    <a:cubicBezTo>
                      <a:pt x="2809" y="220"/>
                      <a:pt x="2627" y="442"/>
                      <a:pt x="2557" y="706"/>
                    </a:cubicBezTo>
                    <a:cubicBezTo>
                      <a:pt x="2557" y="708"/>
                      <a:pt x="2557" y="709"/>
                      <a:pt x="2556" y="709"/>
                    </a:cubicBezTo>
                    <a:lnTo>
                      <a:pt x="193" y="11037"/>
                    </a:lnTo>
                    <a:cubicBezTo>
                      <a:pt x="0" y="11761"/>
                      <a:pt x="281" y="12531"/>
                      <a:pt x="892" y="12954"/>
                    </a:cubicBezTo>
                    <a:cubicBezTo>
                      <a:pt x="1557" y="13414"/>
                      <a:pt x="2481" y="13833"/>
                      <a:pt x="3652" y="13833"/>
                    </a:cubicBezTo>
                    <a:cubicBezTo>
                      <a:pt x="4468" y="13833"/>
                      <a:pt x="5407" y="13628"/>
                      <a:pt x="6457" y="13091"/>
                    </a:cubicBezTo>
                    <a:cubicBezTo>
                      <a:pt x="7083" y="12772"/>
                      <a:pt x="7453" y="12101"/>
                      <a:pt x="7398" y="11385"/>
                    </a:cubicBezTo>
                    <a:lnTo>
                      <a:pt x="6797" y="1870"/>
                    </a:lnTo>
                    <a:cubicBezTo>
                      <a:pt x="6770" y="1512"/>
                      <a:pt x="6547" y="1202"/>
                      <a:pt x="6216" y="1064"/>
                    </a:cubicBezTo>
                    <a:lnTo>
                      <a:pt x="3840" y="75"/>
                    </a:lnTo>
                    <a:cubicBezTo>
                      <a:pt x="3723" y="25"/>
                      <a:pt x="3599"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2"/>
              <p:cNvSpPr/>
              <p:nvPr/>
            </p:nvSpPr>
            <p:spPr>
              <a:xfrm>
                <a:off x="6369175" y="3839638"/>
                <a:ext cx="186300" cy="345850"/>
              </a:xfrm>
              <a:custGeom>
                <a:avLst/>
                <a:gdLst/>
                <a:ahLst/>
                <a:cxnLst/>
                <a:rect l="l" t="t" r="r" b="b"/>
                <a:pathLst>
                  <a:path w="7452" h="13834" extrusionOk="0">
                    <a:moveTo>
                      <a:pt x="3979" y="172"/>
                    </a:moveTo>
                    <a:cubicBezTo>
                      <a:pt x="4096" y="172"/>
                      <a:pt x="4215" y="199"/>
                      <a:pt x="4322" y="252"/>
                    </a:cubicBezTo>
                    <a:cubicBezTo>
                      <a:pt x="4524" y="351"/>
                      <a:pt x="4673" y="531"/>
                      <a:pt x="4731" y="749"/>
                    </a:cubicBezTo>
                    <a:lnTo>
                      <a:pt x="7095" y="11081"/>
                    </a:lnTo>
                    <a:cubicBezTo>
                      <a:pt x="7269" y="11735"/>
                      <a:pt x="7016" y="12432"/>
                      <a:pt x="6465" y="12813"/>
                    </a:cubicBezTo>
                    <a:cubicBezTo>
                      <a:pt x="5824" y="13258"/>
                      <a:pt x="4932" y="13661"/>
                      <a:pt x="3802" y="13661"/>
                    </a:cubicBezTo>
                    <a:cubicBezTo>
                      <a:pt x="3008" y="13661"/>
                      <a:pt x="2097" y="13462"/>
                      <a:pt x="1074" y="12939"/>
                    </a:cubicBezTo>
                    <a:cubicBezTo>
                      <a:pt x="509" y="12651"/>
                      <a:pt x="175" y="12045"/>
                      <a:pt x="224" y="11395"/>
                    </a:cubicBezTo>
                    <a:lnTo>
                      <a:pt x="826" y="1883"/>
                    </a:lnTo>
                    <a:cubicBezTo>
                      <a:pt x="847" y="1588"/>
                      <a:pt x="1031" y="1335"/>
                      <a:pt x="1303" y="1222"/>
                    </a:cubicBezTo>
                    <a:lnTo>
                      <a:pt x="3679" y="231"/>
                    </a:lnTo>
                    <a:cubicBezTo>
                      <a:pt x="3774" y="191"/>
                      <a:pt x="3878" y="172"/>
                      <a:pt x="3979" y="172"/>
                    </a:cubicBezTo>
                    <a:close/>
                    <a:moveTo>
                      <a:pt x="3979" y="1"/>
                    </a:moveTo>
                    <a:cubicBezTo>
                      <a:pt x="3855" y="1"/>
                      <a:pt x="3730" y="25"/>
                      <a:pt x="3614" y="75"/>
                    </a:cubicBezTo>
                    <a:lnTo>
                      <a:pt x="1238" y="1064"/>
                    </a:lnTo>
                    <a:cubicBezTo>
                      <a:pt x="905" y="1202"/>
                      <a:pt x="684" y="1512"/>
                      <a:pt x="656" y="1872"/>
                    </a:cubicBezTo>
                    <a:lnTo>
                      <a:pt x="53" y="11383"/>
                    </a:lnTo>
                    <a:cubicBezTo>
                      <a:pt x="0" y="12101"/>
                      <a:pt x="369" y="12772"/>
                      <a:pt x="996" y="13091"/>
                    </a:cubicBezTo>
                    <a:cubicBezTo>
                      <a:pt x="2047" y="13628"/>
                      <a:pt x="2983" y="13833"/>
                      <a:pt x="3802" y="13833"/>
                    </a:cubicBezTo>
                    <a:lnTo>
                      <a:pt x="3802" y="13832"/>
                    </a:lnTo>
                    <a:cubicBezTo>
                      <a:pt x="4971" y="13832"/>
                      <a:pt x="5897" y="13414"/>
                      <a:pt x="6562" y="12953"/>
                    </a:cubicBezTo>
                    <a:cubicBezTo>
                      <a:pt x="7172" y="12531"/>
                      <a:pt x="7451" y="11760"/>
                      <a:pt x="7260" y="11038"/>
                    </a:cubicBezTo>
                    <a:lnTo>
                      <a:pt x="4896" y="709"/>
                    </a:lnTo>
                    <a:cubicBezTo>
                      <a:pt x="4896" y="709"/>
                      <a:pt x="4896" y="708"/>
                      <a:pt x="4896" y="706"/>
                    </a:cubicBezTo>
                    <a:cubicBezTo>
                      <a:pt x="4826" y="442"/>
                      <a:pt x="4644" y="220"/>
                      <a:pt x="4398" y="99"/>
                    </a:cubicBezTo>
                    <a:cubicBezTo>
                      <a:pt x="4266" y="34"/>
                      <a:pt x="4123" y="1"/>
                      <a:pt x="3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2"/>
              <p:cNvSpPr/>
              <p:nvPr/>
            </p:nvSpPr>
            <p:spPr>
              <a:xfrm>
                <a:off x="6192275" y="3995188"/>
                <a:ext cx="59900" cy="42975"/>
              </a:xfrm>
              <a:custGeom>
                <a:avLst/>
                <a:gdLst/>
                <a:ahLst/>
                <a:cxnLst/>
                <a:rect l="l" t="t" r="r" b="b"/>
                <a:pathLst>
                  <a:path w="2396" h="1719" extrusionOk="0">
                    <a:moveTo>
                      <a:pt x="1181" y="1"/>
                    </a:moveTo>
                    <a:cubicBezTo>
                      <a:pt x="376" y="1"/>
                      <a:pt x="0" y="1274"/>
                      <a:pt x="1099" y="1642"/>
                    </a:cubicBezTo>
                    <a:cubicBezTo>
                      <a:pt x="1255" y="1695"/>
                      <a:pt x="1401" y="1718"/>
                      <a:pt x="1533" y="1718"/>
                    </a:cubicBezTo>
                    <a:cubicBezTo>
                      <a:pt x="1773" y="1718"/>
                      <a:pt x="1970" y="1641"/>
                      <a:pt x="2104" y="1516"/>
                    </a:cubicBezTo>
                    <a:cubicBezTo>
                      <a:pt x="2396" y="1244"/>
                      <a:pt x="2394" y="745"/>
                      <a:pt x="1898" y="314"/>
                    </a:cubicBezTo>
                    <a:cubicBezTo>
                      <a:pt x="1642" y="91"/>
                      <a:pt x="1396" y="1"/>
                      <a:pt x="1181"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2"/>
              <p:cNvSpPr/>
              <p:nvPr/>
            </p:nvSpPr>
            <p:spPr>
              <a:xfrm>
                <a:off x="6449400" y="3995188"/>
                <a:ext cx="59925" cy="42975"/>
              </a:xfrm>
              <a:custGeom>
                <a:avLst/>
                <a:gdLst/>
                <a:ahLst/>
                <a:cxnLst/>
                <a:rect l="l" t="t" r="r" b="b"/>
                <a:pathLst>
                  <a:path w="2397" h="1719" extrusionOk="0">
                    <a:moveTo>
                      <a:pt x="1217" y="1"/>
                    </a:moveTo>
                    <a:cubicBezTo>
                      <a:pt x="1002" y="1"/>
                      <a:pt x="756" y="91"/>
                      <a:pt x="500" y="314"/>
                    </a:cubicBezTo>
                    <a:cubicBezTo>
                      <a:pt x="2" y="745"/>
                      <a:pt x="1" y="1244"/>
                      <a:pt x="294" y="1516"/>
                    </a:cubicBezTo>
                    <a:cubicBezTo>
                      <a:pt x="428" y="1641"/>
                      <a:pt x="625" y="1718"/>
                      <a:pt x="864" y="1718"/>
                    </a:cubicBezTo>
                    <a:cubicBezTo>
                      <a:pt x="997" y="1718"/>
                      <a:pt x="1143" y="1695"/>
                      <a:pt x="1299" y="1642"/>
                    </a:cubicBezTo>
                    <a:cubicBezTo>
                      <a:pt x="2397" y="1274"/>
                      <a:pt x="2022" y="1"/>
                      <a:pt x="12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2"/>
              <p:cNvSpPr/>
              <p:nvPr/>
            </p:nvSpPr>
            <p:spPr>
              <a:xfrm>
                <a:off x="6243725" y="3972788"/>
                <a:ext cx="28150" cy="29800"/>
              </a:xfrm>
              <a:custGeom>
                <a:avLst/>
                <a:gdLst/>
                <a:ahLst/>
                <a:cxnLst/>
                <a:rect l="l" t="t" r="r" b="b"/>
                <a:pathLst>
                  <a:path w="1126" h="1192" extrusionOk="0">
                    <a:moveTo>
                      <a:pt x="570" y="0"/>
                    </a:moveTo>
                    <a:cubicBezTo>
                      <a:pt x="288" y="0"/>
                      <a:pt x="0" y="230"/>
                      <a:pt x="78" y="671"/>
                    </a:cubicBezTo>
                    <a:cubicBezTo>
                      <a:pt x="127" y="947"/>
                      <a:pt x="273" y="1116"/>
                      <a:pt x="438" y="1172"/>
                    </a:cubicBezTo>
                    <a:cubicBezTo>
                      <a:pt x="477" y="1185"/>
                      <a:pt x="517" y="1191"/>
                      <a:pt x="558" y="1191"/>
                    </a:cubicBezTo>
                    <a:cubicBezTo>
                      <a:pt x="754" y="1191"/>
                      <a:pt x="949" y="1035"/>
                      <a:pt x="1021" y="710"/>
                    </a:cubicBezTo>
                    <a:cubicBezTo>
                      <a:pt x="1126" y="230"/>
                      <a:pt x="851"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2"/>
              <p:cNvSpPr/>
              <p:nvPr/>
            </p:nvSpPr>
            <p:spPr>
              <a:xfrm>
                <a:off x="6464500" y="3954788"/>
                <a:ext cx="28175" cy="29775"/>
              </a:xfrm>
              <a:custGeom>
                <a:avLst/>
                <a:gdLst/>
                <a:ahLst/>
                <a:cxnLst/>
                <a:rect l="l" t="t" r="r" b="b"/>
                <a:pathLst>
                  <a:path w="1127" h="1191" extrusionOk="0">
                    <a:moveTo>
                      <a:pt x="570" y="1"/>
                    </a:moveTo>
                    <a:cubicBezTo>
                      <a:pt x="289" y="1"/>
                      <a:pt x="1" y="230"/>
                      <a:pt x="78" y="670"/>
                    </a:cubicBezTo>
                    <a:cubicBezTo>
                      <a:pt x="127" y="946"/>
                      <a:pt x="274" y="1116"/>
                      <a:pt x="438" y="1171"/>
                    </a:cubicBezTo>
                    <a:cubicBezTo>
                      <a:pt x="478" y="1184"/>
                      <a:pt x="519" y="1191"/>
                      <a:pt x="559" y="1191"/>
                    </a:cubicBezTo>
                    <a:cubicBezTo>
                      <a:pt x="755" y="1191"/>
                      <a:pt x="951" y="1035"/>
                      <a:pt x="1021" y="711"/>
                    </a:cubicBezTo>
                    <a:cubicBezTo>
                      <a:pt x="1127" y="231"/>
                      <a:pt x="852"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2"/>
              <p:cNvSpPr/>
              <p:nvPr/>
            </p:nvSpPr>
            <p:spPr>
              <a:xfrm>
                <a:off x="6219100" y="3955513"/>
                <a:ext cx="18600" cy="19675"/>
              </a:xfrm>
              <a:custGeom>
                <a:avLst/>
                <a:gdLst/>
                <a:ahLst/>
                <a:cxnLst/>
                <a:rect l="l" t="t" r="r" b="b"/>
                <a:pathLst>
                  <a:path w="744" h="787" extrusionOk="0">
                    <a:moveTo>
                      <a:pt x="376" y="1"/>
                    </a:moveTo>
                    <a:cubicBezTo>
                      <a:pt x="191" y="1"/>
                      <a:pt x="1" y="152"/>
                      <a:pt x="52" y="442"/>
                    </a:cubicBezTo>
                    <a:cubicBezTo>
                      <a:pt x="84" y="624"/>
                      <a:pt x="181" y="736"/>
                      <a:pt x="289" y="773"/>
                    </a:cubicBezTo>
                    <a:cubicBezTo>
                      <a:pt x="316" y="782"/>
                      <a:pt x="343" y="786"/>
                      <a:pt x="370" y="786"/>
                    </a:cubicBezTo>
                    <a:cubicBezTo>
                      <a:pt x="500" y="786"/>
                      <a:pt x="628" y="683"/>
                      <a:pt x="675" y="469"/>
                    </a:cubicBezTo>
                    <a:cubicBezTo>
                      <a:pt x="744" y="152"/>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2"/>
              <p:cNvSpPr/>
              <p:nvPr/>
            </p:nvSpPr>
            <p:spPr>
              <a:xfrm>
                <a:off x="6436200" y="3982513"/>
                <a:ext cx="18600" cy="19675"/>
              </a:xfrm>
              <a:custGeom>
                <a:avLst/>
                <a:gdLst/>
                <a:ahLst/>
                <a:cxnLst/>
                <a:rect l="l" t="t" r="r" b="b"/>
                <a:pathLst>
                  <a:path w="744" h="787" extrusionOk="0">
                    <a:moveTo>
                      <a:pt x="376" y="1"/>
                    </a:moveTo>
                    <a:cubicBezTo>
                      <a:pt x="190" y="1"/>
                      <a:pt x="0" y="152"/>
                      <a:pt x="52" y="443"/>
                    </a:cubicBezTo>
                    <a:cubicBezTo>
                      <a:pt x="84" y="625"/>
                      <a:pt x="181" y="737"/>
                      <a:pt x="290" y="774"/>
                    </a:cubicBezTo>
                    <a:cubicBezTo>
                      <a:pt x="316" y="782"/>
                      <a:pt x="343" y="786"/>
                      <a:pt x="369" y="786"/>
                    </a:cubicBezTo>
                    <a:cubicBezTo>
                      <a:pt x="499" y="786"/>
                      <a:pt x="628" y="684"/>
                      <a:pt x="674" y="468"/>
                    </a:cubicBezTo>
                    <a:cubicBezTo>
                      <a:pt x="744" y="153"/>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2"/>
              <p:cNvSpPr/>
              <p:nvPr/>
            </p:nvSpPr>
            <p:spPr>
              <a:xfrm>
                <a:off x="6345925" y="3396588"/>
                <a:ext cx="27000" cy="11875"/>
              </a:xfrm>
              <a:custGeom>
                <a:avLst/>
                <a:gdLst/>
                <a:ahLst/>
                <a:cxnLst/>
                <a:rect l="l" t="t" r="r" b="b"/>
                <a:pathLst>
                  <a:path w="1080" h="475" extrusionOk="0">
                    <a:moveTo>
                      <a:pt x="547" y="0"/>
                    </a:moveTo>
                    <a:cubicBezTo>
                      <a:pt x="0" y="0"/>
                      <a:pt x="114" y="474"/>
                      <a:pt x="592" y="474"/>
                    </a:cubicBezTo>
                    <a:cubicBezTo>
                      <a:pt x="634" y="474"/>
                      <a:pt x="679" y="471"/>
                      <a:pt x="727" y="463"/>
                    </a:cubicBezTo>
                    <a:cubicBezTo>
                      <a:pt x="921" y="429"/>
                      <a:pt x="1028" y="353"/>
                      <a:pt x="1049" y="271"/>
                    </a:cubicBezTo>
                    <a:cubicBezTo>
                      <a:pt x="1079" y="157"/>
                      <a:pt x="944" y="33"/>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2"/>
              <p:cNvSpPr/>
              <p:nvPr/>
            </p:nvSpPr>
            <p:spPr>
              <a:xfrm>
                <a:off x="6374025" y="3385163"/>
                <a:ext cx="26975" cy="11875"/>
              </a:xfrm>
              <a:custGeom>
                <a:avLst/>
                <a:gdLst/>
                <a:ahLst/>
                <a:cxnLst/>
                <a:rect l="l" t="t" r="r" b="b"/>
                <a:pathLst>
                  <a:path w="1079" h="475" extrusionOk="0">
                    <a:moveTo>
                      <a:pt x="545" y="0"/>
                    </a:moveTo>
                    <a:cubicBezTo>
                      <a:pt x="0" y="0"/>
                      <a:pt x="113" y="475"/>
                      <a:pt x="590" y="475"/>
                    </a:cubicBezTo>
                    <a:cubicBezTo>
                      <a:pt x="633" y="475"/>
                      <a:pt x="678" y="471"/>
                      <a:pt x="726" y="463"/>
                    </a:cubicBezTo>
                    <a:cubicBezTo>
                      <a:pt x="921" y="429"/>
                      <a:pt x="1027" y="353"/>
                      <a:pt x="1048" y="271"/>
                    </a:cubicBezTo>
                    <a:cubicBezTo>
                      <a:pt x="1079" y="157"/>
                      <a:pt x="942" y="34"/>
                      <a:pt x="649" y="6"/>
                    </a:cubicBezTo>
                    <a:cubicBezTo>
                      <a:pt x="612" y="2"/>
                      <a:pt x="577"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2"/>
              <p:cNvSpPr/>
              <p:nvPr/>
            </p:nvSpPr>
            <p:spPr>
              <a:xfrm>
                <a:off x="6374150" y="2967863"/>
                <a:ext cx="27000" cy="11875"/>
              </a:xfrm>
              <a:custGeom>
                <a:avLst/>
                <a:gdLst/>
                <a:ahLst/>
                <a:cxnLst/>
                <a:rect l="l" t="t" r="r" b="b"/>
                <a:pathLst>
                  <a:path w="1080" h="475" extrusionOk="0">
                    <a:moveTo>
                      <a:pt x="546" y="1"/>
                    </a:moveTo>
                    <a:cubicBezTo>
                      <a:pt x="0" y="1"/>
                      <a:pt x="114" y="475"/>
                      <a:pt x="591" y="475"/>
                    </a:cubicBezTo>
                    <a:cubicBezTo>
                      <a:pt x="634" y="475"/>
                      <a:pt x="679" y="471"/>
                      <a:pt x="727" y="463"/>
                    </a:cubicBezTo>
                    <a:cubicBezTo>
                      <a:pt x="922" y="429"/>
                      <a:pt x="1028" y="353"/>
                      <a:pt x="1049" y="271"/>
                    </a:cubicBezTo>
                    <a:cubicBezTo>
                      <a:pt x="1080" y="158"/>
                      <a:pt x="943" y="35"/>
                      <a:pt x="650" y="6"/>
                    </a:cubicBezTo>
                    <a:cubicBezTo>
                      <a:pt x="613" y="2"/>
                      <a:pt x="578" y="1"/>
                      <a:pt x="5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2"/>
              <p:cNvSpPr/>
              <p:nvPr/>
            </p:nvSpPr>
            <p:spPr>
              <a:xfrm>
                <a:off x="6415925" y="2981963"/>
                <a:ext cx="22000" cy="9675"/>
              </a:xfrm>
              <a:custGeom>
                <a:avLst/>
                <a:gdLst/>
                <a:ahLst/>
                <a:cxnLst/>
                <a:rect l="l" t="t" r="r" b="b"/>
                <a:pathLst>
                  <a:path w="880" h="387" extrusionOk="0">
                    <a:moveTo>
                      <a:pt x="445" y="1"/>
                    </a:moveTo>
                    <a:cubicBezTo>
                      <a:pt x="0" y="1"/>
                      <a:pt x="93" y="387"/>
                      <a:pt x="481" y="387"/>
                    </a:cubicBezTo>
                    <a:cubicBezTo>
                      <a:pt x="516" y="387"/>
                      <a:pt x="553" y="384"/>
                      <a:pt x="593" y="377"/>
                    </a:cubicBezTo>
                    <a:cubicBezTo>
                      <a:pt x="752" y="351"/>
                      <a:pt x="839" y="289"/>
                      <a:pt x="855" y="222"/>
                    </a:cubicBezTo>
                    <a:cubicBezTo>
                      <a:pt x="880" y="130"/>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2"/>
              <p:cNvSpPr/>
              <p:nvPr/>
            </p:nvSpPr>
            <p:spPr>
              <a:xfrm>
                <a:off x="6394100" y="3003788"/>
                <a:ext cx="22000" cy="9675"/>
              </a:xfrm>
              <a:custGeom>
                <a:avLst/>
                <a:gdLst/>
                <a:ahLst/>
                <a:cxnLst/>
                <a:rect l="l" t="t" r="r" b="b"/>
                <a:pathLst>
                  <a:path w="880" h="387" extrusionOk="0">
                    <a:moveTo>
                      <a:pt x="445" y="1"/>
                    </a:moveTo>
                    <a:cubicBezTo>
                      <a:pt x="0" y="1"/>
                      <a:pt x="94" y="387"/>
                      <a:pt x="482" y="387"/>
                    </a:cubicBezTo>
                    <a:cubicBezTo>
                      <a:pt x="517" y="387"/>
                      <a:pt x="554" y="384"/>
                      <a:pt x="593" y="377"/>
                    </a:cubicBezTo>
                    <a:cubicBezTo>
                      <a:pt x="752" y="351"/>
                      <a:pt x="839" y="287"/>
                      <a:pt x="855" y="222"/>
                    </a:cubicBezTo>
                    <a:cubicBezTo>
                      <a:pt x="880" y="128"/>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2"/>
              <p:cNvSpPr/>
              <p:nvPr/>
            </p:nvSpPr>
            <p:spPr>
              <a:xfrm>
                <a:off x="6447100" y="2976763"/>
                <a:ext cx="22025" cy="9725"/>
              </a:xfrm>
              <a:custGeom>
                <a:avLst/>
                <a:gdLst/>
                <a:ahLst/>
                <a:cxnLst/>
                <a:rect l="l" t="t" r="r" b="b"/>
                <a:pathLst>
                  <a:path w="881" h="389" extrusionOk="0">
                    <a:moveTo>
                      <a:pt x="446" y="1"/>
                    </a:moveTo>
                    <a:cubicBezTo>
                      <a:pt x="0" y="1"/>
                      <a:pt x="93" y="388"/>
                      <a:pt x="484" y="388"/>
                    </a:cubicBezTo>
                    <a:cubicBezTo>
                      <a:pt x="518" y="388"/>
                      <a:pt x="555" y="385"/>
                      <a:pt x="594" y="379"/>
                    </a:cubicBezTo>
                    <a:cubicBezTo>
                      <a:pt x="752" y="351"/>
                      <a:pt x="838" y="289"/>
                      <a:pt x="856" y="222"/>
                    </a:cubicBezTo>
                    <a:cubicBezTo>
                      <a:pt x="881" y="130"/>
                      <a:pt x="770" y="28"/>
                      <a:pt x="530" y="5"/>
                    </a:cubicBezTo>
                    <a:cubicBezTo>
                      <a:pt x="500" y="2"/>
                      <a:pt x="472" y="1"/>
                      <a:pt x="4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2"/>
              <p:cNvSpPr/>
              <p:nvPr/>
            </p:nvSpPr>
            <p:spPr>
              <a:xfrm>
                <a:off x="6525850" y="4122288"/>
                <a:ext cx="39175" cy="54100"/>
              </a:xfrm>
              <a:custGeom>
                <a:avLst/>
                <a:gdLst/>
                <a:ahLst/>
                <a:cxnLst/>
                <a:rect l="l" t="t" r="r" b="b"/>
                <a:pathLst>
                  <a:path w="1567" h="2164" extrusionOk="0">
                    <a:moveTo>
                      <a:pt x="875" y="1"/>
                    </a:moveTo>
                    <a:cubicBezTo>
                      <a:pt x="514" y="1"/>
                      <a:pt x="170" y="421"/>
                      <a:pt x="88" y="980"/>
                    </a:cubicBezTo>
                    <a:cubicBezTo>
                      <a:pt x="0" y="1574"/>
                      <a:pt x="242" y="2102"/>
                      <a:pt x="627" y="2158"/>
                    </a:cubicBezTo>
                    <a:cubicBezTo>
                      <a:pt x="649" y="2162"/>
                      <a:pt x="672" y="2163"/>
                      <a:pt x="694" y="2163"/>
                    </a:cubicBezTo>
                    <a:cubicBezTo>
                      <a:pt x="1055" y="2163"/>
                      <a:pt x="1399" y="1743"/>
                      <a:pt x="1480" y="1184"/>
                    </a:cubicBezTo>
                    <a:cubicBezTo>
                      <a:pt x="1567" y="590"/>
                      <a:pt x="1326" y="62"/>
                      <a:pt x="941" y="6"/>
                    </a:cubicBezTo>
                    <a:cubicBezTo>
                      <a:pt x="919" y="2"/>
                      <a:pt x="897" y="1"/>
                      <a:pt x="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2"/>
              <p:cNvSpPr/>
              <p:nvPr/>
            </p:nvSpPr>
            <p:spPr>
              <a:xfrm>
                <a:off x="6524625" y="4119988"/>
                <a:ext cx="41250" cy="58325"/>
              </a:xfrm>
              <a:custGeom>
                <a:avLst/>
                <a:gdLst/>
                <a:ahLst/>
                <a:cxnLst/>
                <a:rect l="l" t="t" r="r" b="b"/>
                <a:pathLst>
                  <a:path w="1650" h="2333" extrusionOk="0">
                    <a:moveTo>
                      <a:pt x="915" y="171"/>
                    </a:moveTo>
                    <a:cubicBezTo>
                      <a:pt x="934" y="171"/>
                      <a:pt x="952" y="172"/>
                      <a:pt x="971" y="175"/>
                    </a:cubicBezTo>
                    <a:cubicBezTo>
                      <a:pt x="1127" y="198"/>
                      <a:pt x="1262" y="318"/>
                      <a:pt x="1352" y="512"/>
                    </a:cubicBezTo>
                    <a:cubicBezTo>
                      <a:pt x="1446" y="720"/>
                      <a:pt x="1476" y="984"/>
                      <a:pt x="1437" y="1256"/>
                    </a:cubicBezTo>
                    <a:cubicBezTo>
                      <a:pt x="1397" y="1526"/>
                      <a:pt x="1293" y="1771"/>
                      <a:pt x="1142" y="1942"/>
                    </a:cubicBezTo>
                    <a:cubicBezTo>
                      <a:pt x="1017" y="2087"/>
                      <a:pt x="875" y="2161"/>
                      <a:pt x="734" y="2161"/>
                    </a:cubicBezTo>
                    <a:cubicBezTo>
                      <a:pt x="716" y="2161"/>
                      <a:pt x="698" y="2160"/>
                      <a:pt x="681" y="2158"/>
                    </a:cubicBezTo>
                    <a:cubicBezTo>
                      <a:pt x="524" y="2135"/>
                      <a:pt x="388" y="2015"/>
                      <a:pt x="300" y="1819"/>
                    </a:cubicBezTo>
                    <a:cubicBezTo>
                      <a:pt x="204" y="1611"/>
                      <a:pt x="174" y="1349"/>
                      <a:pt x="213" y="1077"/>
                    </a:cubicBezTo>
                    <a:cubicBezTo>
                      <a:pt x="253" y="805"/>
                      <a:pt x="357" y="561"/>
                      <a:pt x="508" y="389"/>
                    </a:cubicBezTo>
                    <a:cubicBezTo>
                      <a:pt x="634" y="246"/>
                      <a:pt x="776" y="171"/>
                      <a:pt x="915" y="171"/>
                    </a:cubicBezTo>
                    <a:close/>
                    <a:moveTo>
                      <a:pt x="919" y="0"/>
                    </a:moveTo>
                    <a:cubicBezTo>
                      <a:pt x="728" y="0"/>
                      <a:pt x="540" y="95"/>
                      <a:pt x="380" y="277"/>
                    </a:cubicBezTo>
                    <a:cubicBezTo>
                      <a:pt x="209" y="473"/>
                      <a:pt x="89" y="749"/>
                      <a:pt x="45" y="1053"/>
                    </a:cubicBezTo>
                    <a:cubicBezTo>
                      <a:pt x="1" y="1356"/>
                      <a:pt x="36" y="1654"/>
                      <a:pt x="145" y="1891"/>
                    </a:cubicBezTo>
                    <a:cubicBezTo>
                      <a:pt x="259" y="2140"/>
                      <a:pt x="439" y="2294"/>
                      <a:pt x="656" y="2326"/>
                    </a:cubicBezTo>
                    <a:cubicBezTo>
                      <a:pt x="682" y="2331"/>
                      <a:pt x="709" y="2332"/>
                      <a:pt x="736" y="2332"/>
                    </a:cubicBezTo>
                    <a:lnTo>
                      <a:pt x="736" y="2332"/>
                    </a:lnTo>
                    <a:cubicBezTo>
                      <a:pt x="926" y="2332"/>
                      <a:pt x="1112" y="2235"/>
                      <a:pt x="1270" y="2055"/>
                    </a:cubicBezTo>
                    <a:cubicBezTo>
                      <a:pt x="1443" y="1859"/>
                      <a:pt x="1561" y="1582"/>
                      <a:pt x="1605" y="1280"/>
                    </a:cubicBezTo>
                    <a:cubicBezTo>
                      <a:pt x="1649" y="977"/>
                      <a:pt x="1614" y="679"/>
                      <a:pt x="1507" y="441"/>
                    </a:cubicBezTo>
                    <a:cubicBezTo>
                      <a:pt x="1391" y="192"/>
                      <a:pt x="1211" y="37"/>
                      <a:pt x="995" y="5"/>
                    </a:cubicBezTo>
                    <a:cubicBezTo>
                      <a:pt x="970" y="2"/>
                      <a:pt x="944" y="0"/>
                      <a:pt x="919" y="0"/>
                    </a:cubicBezTo>
                    <a:close/>
                    <a:moveTo>
                      <a:pt x="736" y="2332"/>
                    </a:moveTo>
                    <a:cubicBezTo>
                      <a:pt x="736" y="2332"/>
                      <a:pt x="736" y="2332"/>
                      <a:pt x="735" y="2332"/>
                    </a:cubicBezTo>
                    <a:lnTo>
                      <a:pt x="737" y="2332"/>
                    </a:lnTo>
                    <a:cubicBezTo>
                      <a:pt x="737" y="2332"/>
                      <a:pt x="736" y="2332"/>
                      <a:pt x="736" y="2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2"/>
              <p:cNvSpPr/>
              <p:nvPr/>
            </p:nvSpPr>
            <p:spPr>
              <a:xfrm>
                <a:off x="6495025" y="4126738"/>
                <a:ext cx="39200" cy="54050"/>
              </a:xfrm>
              <a:custGeom>
                <a:avLst/>
                <a:gdLst/>
                <a:ahLst/>
                <a:cxnLst/>
                <a:rect l="l" t="t" r="r" b="b"/>
                <a:pathLst>
                  <a:path w="1568" h="2162" extrusionOk="0">
                    <a:moveTo>
                      <a:pt x="873" y="0"/>
                    </a:moveTo>
                    <a:cubicBezTo>
                      <a:pt x="513" y="0"/>
                      <a:pt x="169" y="419"/>
                      <a:pt x="87" y="978"/>
                    </a:cubicBezTo>
                    <a:cubicBezTo>
                      <a:pt x="0" y="1574"/>
                      <a:pt x="242" y="2100"/>
                      <a:pt x="626" y="2157"/>
                    </a:cubicBezTo>
                    <a:cubicBezTo>
                      <a:pt x="648" y="2160"/>
                      <a:pt x="671" y="2161"/>
                      <a:pt x="693" y="2161"/>
                    </a:cubicBezTo>
                    <a:cubicBezTo>
                      <a:pt x="1055" y="2161"/>
                      <a:pt x="1398" y="1742"/>
                      <a:pt x="1481" y="1182"/>
                    </a:cubicBezTo>
                    <a:cubicBezTo>
                      <a:pt x="1567" y="588"/>
                      <a:pt x="1326" y="61"/>
                      <a:pt x="940" y="5"/>
                    </a:cubicBezTo>
                    <a:cubicBezTo>
                      <a:pt x="918"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2"/>
              <p:cNvSpPr/>
              <p:nvPr/>
            </p:nvSpPr>
            <p:spPr>
              <a:xfrm>
                <a:off x="6492750" y="4124588"/>
                <a:ext cx="43700" cy="58350"/>
              </a:xfrm>
              <a:custGeom>
                <a:avLst/>
                <a:gdLst/>
                <a:ahLst/>
                <a:cxnLst/>
                <a:rect l="l" t="t" r="r" b="b"/>
                <a:pathLst>
                  <a:path w="1748" h="2334" extrusionOk="0">
                    <a:moveTo>
                      <a:pt x="964" y="170"/>
                    </a:moveTo>
                    <a:lnTo>
                      <a:pt x="964" y="172"/>
                    </a:lnTo>
                    <a:cubicBezTo>
                      <a:pt x="983" y="172"/>
                      <a:pt x="1001" y="173"/>
                      <a:pt x="1019" y="175"/>
                    </a:cubicBezTo>
                    <a:cubicBezTo>
                      <a:pt x="1358" y="225"/>
                      <a:pt x="1567" y="709"/>
                      <a:pt x="1487" y="1256"/>
                    </a:cubicBezTo>
                    <a:cubicBezTo>
                      <a:pt x="1447" y="1527"/>
                      <a:pt x="1342" y="1772"/>
                      <a:pt x="1192" y="1943"/>
                    </a:cubicBezTo>
                    <a:cubicBezTo>
                      <a:pt x="1065" y="2088"/>
                      <a:pt x="921" y="2163"/>
                      <a:pt x="782" y="2163"/>
                    </a:cubicBezTo>
                    <a:cubicBezTo>
                      <a:pt x="765" y="2163"/>
                      <a:pt x="748" y="2161"/>
                      <a:pt x="731" y="2159"/>
                    </a:cubicBezTo>
                    <a:cubicBezTo>
                      <a:pt x="392" y="2109"/>
                      <a:pt x="183" y="1625"/>
                      <a:pt x="263" y="1078"/>
                    </a:cubicBezTo>
                    <a:cubicBezTo>
                      <a:pt x="339" y="560"/>
                      <a:pt x="646" y="170"/>
                      <a:pt x="964" y="170"/>
                    </a:cubicBezTo>
                    <a:close/>
                    <a:moveTo>
                      <a:pt x="963" y="0"/>
                    </a:moveTo>
                    <a:cubicBezTo>
                      <a:pt x="561" y="0"/>
                      <a:pt x="181" y="453"/>
                      <a:pt x="95" y="1052"/>
                    </a:cubicBezTo>
                    <a:cubicBezTo>
                      <a:pt x="0" y="1693"/>
                      <a:pt x="275" y="2264"/>
                      <a:pt x="705" y="2328"/>
                    </a:cubicBezTo>
                    <a:cubicBezTo>
                      <a:pt x="732" y="2331"/>
                      <a:pt x="759" y="2334"/>
                      <a:pt x="785" y="2334"/>
                    </a:cubicBezTo>
                    <a:cubicBezTo>
                      <a:pt x="975" y="2334"/>
                      <a:pt x="1162" y="2236"/>
                      <a:pt x="1320" y="2056"/>
                    </a:cubicBezTo>
                    <a:cubicBezTo>
                      <a:pt x="1491" y="1860"/>
                      <a:pt x="1611" y="1584"/>
                      <a:pt x="1655" y="1280"/>
                    </a:cubicBezTo>
                    <a:cubicBezTo>
                      <a:pt x="1748" y="641"/>
                      <a:pt x="1474" y="70"/>
                      <a:pt x="1043" y="6"/>
                    </a:cubicBezTo>
                    <a:cubicBezTo>
                      <a:pt x="1017" y="2"/>
                      <a:pt x="990"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2"/>
              <p:cNvSpPr/>
              <p:nvPr/>
            </p:nvSpPr>
            <p:spPr>
              <a:xfrm>
                <a:off x="6464975" y="4131638"/>
                <a:ext cx="39175" cy="54050"/>
              </a:xfrm>
              <a:custGeom>
                <a:avLst/>
                <a:gdLst/>
                <a:ahLst/>
                <a:cxnLst/>
                <a:rect l="l" t="t" r="r" b="b"/>
                <a:pathLst>
                  <a:path w="1567" h="2162" extrusionOk="0">
                    <a:moveTo>
                      <a:pt x="874" y="0"/>
                    </a:moveTo>
                    <a:cubicBezTo>
                      <a:pt x="514" y="0"/>
                      <a:pt x="170" y="419"/>
                      <a:pt x="88" y="978"/>
                    </a:cubicBezTo>
                    <a:cubicBezTo>
                      <a:pt x="0" y="1573"/>
                      <a:pt x="242" y="2100"/>
                      <a:pt x="627" y="2156"/>
                    </a:cubicBezTo>
                    <a:cubicBezTo>
                      <a:pt x="649" y="2160"/>
                      <a:pt x="672" y="2161"/>
                      <a:pt x="694" y="2161"/>
                    </a:cubicBezTo>
                    <a:cubicBezTo>
                      <a:pt x="1055" y="2161"/>
                      <a:pt x="1399" y="1742"/>
                      <a:pt x="1480" y="1182"/>
                    </a:cubicBezTo>
                    <a:cubicBezTo>
                      <a:pt x="1567" y="588"/>
                      <a:pt x="1325" y="61"/>
                      <a:pt x="941" y="5"/>
                    </a:cubicBezTo>
                    <a:cubicBezTo>
                      <a:pt x="919" y="2"/>
                      <a:pt x="897" y="0"/>
                      <a:pt x="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2"/>
              <p:cNvSpPr/>
              <p:nvPr/>
            </p:nvSpPr>
            <p:spPr>
              <a:xfrm>
                <a:off x="6462525" y="4129263"/>
                <a:ext cx="43725" cy="58350"/>
              </a:xfrm>
              <a:custGeom>
                <a:avLst/>
                <a:gdLst/>
                <a:ahLst/>
                <a:cxnLst/>
                <a:rect l="l" t="t" r="r" b="b"/>
                <a:pathLst>
                  <a:path w="1749" h="2334" extrusionOk="0">
                    <a:moveTo>
                      <a:pt x="964" y="172"/>
                    </a:moveTo>
                    <a:cubicBezTo>
                      <a:pt x="982" y="172"/>
                      <a:pt x="1002" y="173"/>
                      <a:pt x="1020" y="176"/>
                    </a:cubicBezTo>
                    <a:cubicBezTo>
                      <a:pt x="1357" y="225"/>
                      <a:pt x="1566" y="709"/>
                      <a:pt x="1486" y="1257"/>
                    </a:cubicBezTo>
                    <a:cubicBezTo>
                      <a:pt x="1411" y="1774"/>
                      <a:pt x="1101" y="2162"/>
                      <a:pt x="783" y="2162"/>
                    </a:cubicBezTo>
                    <a:cubicBezTo>
                      <a:pt x="765" y="2162"/>
                      <a:pt x="748" y="2161"/>
                      <a:pt x="730" y="2159"/>
                    </a:cubicBezTo>
                    <a:cubicBezTo>
                      <a:pt x="393" y="2110"/>
                      <a:pt x="183" y="1624"/>
                      <a:pt x="262" y="1078"/>
                    </a:cubicBezTo>
                    <a:cubicBezTo>
                      <a:pt x="302" y="806"/>
                      <a:pt x="406" y="562"/>
                      <a:pt x="557" y="390"/>
                    </a:cubicBezTo>
                    <a:cubicBezTo>
                      <a:pt x="682" y="248"/>
                      <a:pt x="825" y="172"/>
                      <a:pt x="964" y="172"/>
                    </a:cubicBezTo>
                    <a:close/>
                    <a:moveTo>
                      <a:pt x="965" y="1"/>
                    </a:moveTo>
                    <a:cubicBezTo>
                      <a:pt x="776" y="1"/>
                      <a:pt x="588" y="96"/>
                      <a:pt x="429" y="278"/>
                    </a:cubicBezTo>
                    <a:cubicBezTo>
                      <a:pt x="258" y="474"/>
                      <a:pt x="138" y="750"/>
                      <a:pt x="94" y="1054"/>
                    </a:cubicBezTo>
                    <a:cubicBezTo>
                      <a:pt x="1" y="1693"/>
                      <a:pt x="274" y="2265"/>
                      <a:pt x="705" y="2327"/>
                    </a:cubicBezTo>
                    <a:cubicBezTo>
                      <a:pt x="731" y="2332"/>
                      <a:pt x="757" y="2333"/>
                      <a:pt x="783" y="2333"/>
                    </a:cubicBezTo>
                    <a:cubicBezTo>
                      <a:pt x="1185" y="2333"/>
                      <a:pt x="1568" y="1882"/>
                      <a:pt x="1656" y="1281"/>
                    </a:cubicBezTo>
                    <a:cubicBezTo>
                      <a:pt x="1748" y="641"/>
                      <a:pt x="1474" y="70"/>
                      <a:pt x="1044" y="6"/>
                    </a:cubicBezTo>
                    <a:cubicBezTo>
                      <a:pt x="1018" y="2"/>
                      <a:pt x="992"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2"/>
              <p:cNvSpPr/>
              <p:nvPr/>
            </p:nvSpPr>
            <p:spPr>
              <a:xfrm>
                <a:off x="6443100" y="4147263"/>
                <a:ext cx="31675" cy="43675"/>
              </a:xfrm>
              <a:custGeom>
                <a:avLst/>
                <a:gdLst/>
                <a:ahLst/>
                <a:cxnLst/>
                <a:rect l="l" t="t" r="r" b="b"/>
                <a:pathLst>
                  <a:path w="1267" h="1747" extrusionOk="0">
                    <a:moveTo>
                      <a:pt x="707" y="0"/>
                    </a:moveTo>
                    <a:cubicBezTo>
                      <a:pt x="415" y="0"/>
                      <a:pt x="138" y="340"/>
                      <a:pt x="72" y="792"/>
                    </a:cubicBezTo>
                    <a:cubicBezTo>
                      <a:pt x="1" y="1272"/>
                      <a:pt x="197" y="1697"/>
                      <a:pt x="506" y="1742"/>
                    </a:cubicBezTo>
                    <a:cubicBezTo>
                      <a:pt x="524" y="1745"/>
                      <a:pt x="543" y="1746"/>
                      <a:pt x="561" y="1746"/>
                    </a:cubicBezTo>
                    <a:cubicBezTo>
                      <a:pt x="853" y="1746"/>
                      <a:pt x="1130" y="1408"/>
                      <a:pt x="1197" y="956"/>
                    </a:cubicBezTo>
                    <a:cubicBezTo>
                      <a:pt x="1267" y="476"/>
                      <a:pt x="1071" y="50"/>
                      <a:pt x="761" y="4"/>
                    </a:cubicBezTo>
                    <a:cubicBezTo>
                      <a:pt x="743" y="1"/>
                      <a:pt x="725" y="0"/>
                      <a:pt x="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2"/>
              <p:cNvSpPr/>
              <p:nvPr/>
            </p:nvSpPr>
            <p:spPr>
              <a:xfrm>
                <a:off x="6440825" y="4145138"/>
                <a:ext cx="36275" cy="47925"/>
              </a:xfrm>
              <a:custGeom>
                <a:avLst/>
                <a:gdLst/>
                <a:ahLst/>
                <a:cxnLst/>
                <a:rect l="l" t="t" r="r" b="b"/>
                <a:pathLst>
                  <a:path w="1451" h="1917" extrusionOk="0">
                    <a:moveTo>
                      <a:pt x="798" y="171"/>
                    </a:moveTo>
                    <a:cubicBezTo>
                      <a:pt x="811" y="171"/>
                      <a:pt x="826" y="171"/>
                      <a:pt x="840" y="174"/>
                    </a:cubicBezTo>
                    <a:cubicBezTo>
                      <a:pt x="1098" y="212"/>
                      <a:pt x="1265" y="602"/>
                      <a:pt x="1203" y="1029"/>
                    </a:cubicBezTo>
                    <a:cubicBezTo>
                      <a:pt x="1144" y="1433"/>
                      <a:pt x="894" y="1746"/>
                      <a:pt x="649" y="1746"/>
                    </a:cubicBezTo>
                    <a:cubicBezTo>
                      <a:pt x="636" y="1746"/>
                      <a:pt x="624" y="1746"/>
                      <a:pt x="611" y="1744"/>
                    </a:cubicBezTo>
                    <a:cubicBezTo>
                      <a:pt x="351" y="1706"/>
                      <a:pt x="184" y="1314"/>
                      <a:pt x="247" y="889"/>
                    </a:cubicBezTo>
                    <a:cubicBezTo>
                      <a:pt x="278" y="674"/>
                      <a:pt x="362" y="479"/>
                      <a:pt x="482" y="343"/>
                    </a:cubicBezTo>
                    <a:cubicBezTo>
                      <a:pt x="579" y="230"/>
                      <a:pt x="690" y="171"/>
                      <a:pt x="798" y="171"/>
                    </a:cubicBezTo>
                    <a:close/>
                    <a:moveTo>
                      <a:pt x="798" y="1"/>
                    </a:moveTo>
                    <a:cubicBezTo>
                      <a:pt x="641" y="1"/>
                      <a:pt x="484" y="80"/>
                      <a:pt x="353" y="230"/>
                    </a:cubicBezTo>
                    <a:cubicBezTo>
                      <a:pt x="212" y="391"/>
                      <a:pt x="114" y="616"/>
                      <a:pt x="78" y="865"/>
                    </a:cubicBezTo>
                    <a:cubicBezTo>
                      <a:pt x="1" y="1399"/>
                      <a:pt x="224" y="1859"/>
                      <a:pt x="587" y="1912"/>
                    </a:cubicBezTo>
                    <a:cubicBezTo>
                      <a:pt x="608" y="1915"/>
                      <a:pt x="631" y="1917"/>
                      <a:pt x="653" y="1917"/>
                    </a:cubicBezTo>
                    <a:cubicBezTo>
                      <a:pt x="990" y="1917"/>
                      <a:pt x="1299" y="1554"/>
                      <a:pt x="1371"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2"/>
              <p:cNvSpPr/>
              <p:nvPr/>
            </p:nvSpPr>
            <p:spPr>
              <a:xfrm>
                <a:off x="6140000" y="4121888"/>
                <a:ext cx="39200" cy="54050"/>
              </a:xfrm>
              <a:custGeom>
                <a:avLst/>
                <a:gdLst/>
                <a:ahLst/>
                <a:cxnLst/>
                <a:rect l="l" t="t" r="r" b="b"/>
                <a:pathLst>
                  <a:path w="1568" h="2162" extrusionOk="0">
                    <a:moveTo>
                      <a:pt x="694" y="0"/>
                    </a:moveTo>
                    <a:cubicBezTo>
                      <a:pt x="671" y="0"/>
                      <a:pt x="649" y="2"/>
                      <a:pt x="626" y="5"/>
                    </a:cubicBezTo>
                    <a:cubicBezTo>
                      <a:pt x="242" y="61"/>
                      <a:pt x="1" y="588"/>
                      <a:pt x="87" y="1183"/>
                    </a:cubicBezTo>
                    <a:cubicBezTo>
                      <a:pt x="169" y="1742"/>
                      <a:pt x="513" y="2161"/>
                      <a:pt x="874" y="2161"/>
                    </a:cubicBezTo>
                    <a:cubicBezTo>
                      <a:pt x="896" y="2161"/>
                      <a:pt x="918" y="2159"/>
                      <a:pt x="941" y="2156"/>
                    </a:cubicBezTo>
                    <a:cubicBezTo>
                      <a:pt x="1326" y="2100"/>
                      <a:pt x="1568" y="1573"/>
                      <a:pt x="1481" y="980"/>
                    </a:cubicBezTo>
                    <a:cubicBezTo>
                      <a:pt x="1398" y="419"/>
                      <a:pt x="1055"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2"/>
              <p:cNvSpPr/>
              <p:nvPr/>
            </p:nvSpPr>
            <p:spPr>
              <a:xfrm>
                <a:off x="6138825" y="4119963"/>
                <a:ext cx="41300" cy="58350"/>
              </a:xfrm>
              <a:custGeom>
                <a:avLst/>
                <a:gdLst/>
                <a:ahLst/>
                <a:cxnLst/>
                <a:rect l="l" t="t" r="r" b="b"/>
                <a:pathLst>
                  <a:path w="1652" h="2334" extrusionOk="0">
                    <a:moveTo>
                      <a:pt x="736" y="172"/>
                    </a:moveTo>
                    <a:cubicBezTo>
                      <a:pt x="874" y="172"/>
                      <a:pt x="1016" y="247"/>
                      <a:pt x="1142" y="390"/>
                    </a:cubicBezTo>
                    <a:cubicBezTo>
                      <a:pt x="1293" y="562"/>
                      <a:pt x="1398" y="806"/>
                      <a:pt x="1437" y="1078"/>
                    </a:cubicBezTo>
                    <a:cubicBezTo>
                      <a:pt x="1476" y="1348"/>
                      <a:pt x="1446" y="1612"/>
                      <a:pt x="1352" y="1820"/>
                    </a:cubicBezTo>
                    <a:cubicBezTo>
                      <a:pt x="1262" y="2016"/>
                      <a:pt x="1127" y="2136"/>
                      <a:pt x="971" y="2159"/>
                    </a:cubicBezTo>
                    <a:cubicBezTo>
                      <a:pt x="953" y="2161"/>
                      <a:pt x="934" y="2163"/>
                      <a:pt x="916" y="2163"/>
                    </a:cubicBezTo>
                    <a:cubicBezTo>
                      <a:pt x="777" y="2163"/>
                      <a:pt x="634" y="2087"/>
                      <a:pt x="508" y="1943"/>
                    </a:cubicBezTo>
                    <a:cubicBezTo>
                      <a:pt x="358" y="1772"/>
                      <a:pt x="253" y="1527"/>
                      <a:pt x="213" y="1257"/>
                    </a:cubicBezTo>
                    <a:cubicBezTo>
                      <a:pt x="174" y="985"/>
                      <a:pt x="204" y="721"/>
                      <a:pt x="300" y="513"/>
                    </a:cubicBezTo>
                    <a:cubicBezTo>
                      <a:pt x="389" y="319"/>
                      <a:pt x="525" y="199"/>
                      <a:pt x="681" y="176"/>
                    </a:cubicBezTo>
                    <a:cubicBezTo>
                      <a:pt x="699" y="173"/>
                      <a:pt x="717" y="172"/>
                      <a:pt x="736" y="172"/>
                    </a:cubicBezTo>
                    <a:close/>
                    <a:moveTo>
                      <a:pt x="734" y="1"/>
                    </a:moveTo>
                    <a:cubicBezTo>
                      <a:pt x="708" y="1"/>
                      <a:pt x="682" y="2"/>
                      <a:pt x="657" y="6"/>
                    </a:cubicBezTo>
                    <a:cubicBezTo>
                      <a:pt x="441" y="38"/>
                      <a:pt x="259" y="193"/>
                      <a:pt x="145" y="443"/>
                    </a:cubicBezTo>
                    <a:cubicBezTo>
                      <a:pt x="36" y="680"/>
                      <a:pt x="1" y="978"/>
                      <a:pt x="45" y="1281"/>
                    </a:cubicBezTo>
                    <a:cubicBezTo>
                      <a:pt x="89" y="1585"/>
                      <a:pt x="209" y="1860"/>
                      <a:pt x="380" y="2056"/>
                    </a:cubicBezTo>
                    <a:cubicBezTo>
                      <a:pt x="538" y="2236"/>
                      <a:pt x="726" y="2333"/>
                      <a:pt x="915" y="2333"/>
                    </a:cubicBezTo>
                    <a:cubicBezTo>
                      <a:pt x="942" y="2333"/>
                      <a:pt x="968" y="2332"/>
                      <a:pt x="995" y="2327"/>
                    </a:cubicBezTo>
                    <a:cubicBezTo>
                      <a:pt x="1211" y="2295"/>
                      <a:pt x="1391" y="2141"/>
                      <a:pt x="1507" y="1892"/>
                    </a:cubicBezTo>
                    <a:cubicBezTo>
                      <a:pt x="1615" y="1655"/>
                      <a:pt x="1651" y="1356"/>
                      <a:pt x="1605" y="1054"/>
                    </a:cubicBezTo>
                    <a:cubicBezTo>
                      <a:pt x="1561" y="750"/>
                      <a:pt x="1443" y="475"/>
                      <a:pt x="1272" y="278"/>
                    </a:cubicBezTo>
                    <a:cubicBezTo>
                      <a:pt x="1111" y="96"/>
                      <a:pt x="922" y="1"/>
                      <a:pt x="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2"/>
              <p:cNvSpPr/>
              <p:nvPr/>
            </p:nvSpPr>
            <p:spPr>
              <a:xfrm>
                <a:off x="6170525" y="4126738"/>
                <a:ext cx="39150" cy="54050"/>
              </a:xfrm>
              <a:custGeom>
                <a:avLst/>
                <a:gdLst/>
                <a:ahLst/>
                <a:cxnLst/>
                <a:rect l="l" t="t" r="r" b="b"/>
                <a:pathLst>
                  <a:path w="1566" h="2162" extrusionOk="0">
                    <a:moveTo>
                      <a:pt x="693" y="0"/>
                    </a:moveTo>
                    <a:cubicBezTo>
                      <a:pt x="671" y="0"/>
                      <a:pt x="648" y="2"/>
                      <a:pt x="626" y="5"/>
                    </a:cubicBezTo>
                    <a:cubicBezTo>
                      <a:pt x="242" y="61"/>
                      <a:pt x="0" y="588"/>
                      <a:pt x="87" y="1182"/>
                    </a:cubicBezTo>
                    <a:cubicBezTo>
                      <a:pt x="168" y="1742"/>
                      <a:pt x="513" y="2161"/>
                      <a:pt x="873" y="2161"/>
                    </a:cubicBezTo>
                    <a:cubicBezTo>
                      <a:pt x="895" y="2161"/>
                      <a:pt x="918" y="2160"/>
                      <a:pt x="940" y="2157"/>
                    </a:cubicBezTo>
                    <a:cubicBezTo>
                      <a:pt x="1324" y="2100"/>
                      <a:pt x="1566" y="1574"/>
                      <a:pt x="1479" y="978"/>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2"/>
              <p:cNvSpPr/>
              <p:nvPr/>
            </p:nvSpPr>
            <p:spPr>
              <a:xfrm>
                <a:off x="6169450" y="4124588"/>
                <a:ext cx="41300" cy="58350"/>
              </a:xfrm>
              <a:custGeom>
                <a:avLst/>
                <a:gdLst/>
                <a:ahLst/>
                <a:cxnLst/>
                <a:rect l="l" t="t" r="r" b="b"/>
                <a:pathLst>
                  <a:path w="1652" h="2334" extrusionOk="0">
                    <a:moveTo>
                      <a:pt x="734" y="171"/>
                    </a:moveTo>
                    <a:cubicBezTo>
                      <a:pt x="874" y="171"/>
                      <a:pt x="1017" y="246"/>
                      <a:pt x="1144" y="390"/>
                    </a:cubicBezTo>
                    <a:cubicBezTo>
                      <a:pt x="1294" y="562"/>
                      <a:pt x="1398" y="806"/>
                      <a:pt x="1439" y="1077"/>
                    </a:cubicBezTo>
                    <a:cubicBezTo>
                      <a:pt x="1478" y="1348"/>
                      <a:pt x="1448" y="1612"/>
                      <a:pt x="1352" y="1820"/>
                    </a:cubicBezTo>
                    <a:cubicBezTo>
                      <a:pt x="1263" y="2015"/>
                      <a:pt x="1127" y="2135"/>
                      <a:pt x="971" y="2159"/>
                    </a:cubicBezTo>
                    <a:cubicBezTo>
                      <a:pt x="953" y="2162"/>
                      <a:pt x="935" y="2163"/>
                      <a:pt x="917" y="2163"/>
                    </a:cubicBezTo>
                    <a:cubicBezTo>
                      <a:pt x="777" y="2163"/>
                      <a:pt x="635" y="2086"/>
                      <a:pt x="510" y="1943"/>
                    </a:cubicBezTo>
                    <a:cubicBezTo>
                      <a:pt x="359" y="1772"/>
                      <a:pt x="254" y="1527"/>
                      <a:pt x="213" y="1256"/>
                    </a:cubicBezTo>
                    <a:cubicBezTo>
                      <a:pt x="174" y="986"/>
                      <a:pt x="204" y="721"/>
                      <a:pt x="300" y="513"/>
                    </a:cubicBezTo>
                    <a:cubicBezTo>
                      <a:pt x="390" y="318"/>
                      <a:pt x="525" y="198"/>
                      <a:pt x="681" y="175"/>
                    </a:cubicBezTo>
                    <a:cubicBezTo>
                      <a:pt x="699" y="172"/>
                      <a:pt x="716" y="171"/>
                      <a:pt x="734" y="171"/>
                    </a:cubicBezTo>
                    <a:close/>
                    <a:moveTo>
                      <a:pt x="738" y="0"/>
                    </a:moveTo>
                    <a:cubicBezTo>
                      <a:pt x="711" y="0"/>
                      <a:pt x="684" y="2"/>
                      <a:pt x="657" y="6"/>
                    </a:cubicBezTo>
                    <a:cubicBezTo>
                      <a:pt x="441" y="38"/>
                      <a:pt x="259" y="193"/>
                      <a:pt x="145" y="442"/>
                    </a:cubicBezTo>
                    <a:cubicBezTo>
                      <a:pt x="36" y="680"/>
                      <a:pt x="1" y="978"/>
                      <a:pt x="45" y="1280"/>
                    </a:cubicBezTo>
                    <a:cubicBezTo>
                      <a:pt x="91" y="1584"/>
                      <a:pt x="209" y="1860"/>
                      <a:pt x="380" y="2056"/>
                    </a:cubicBezTo>
                    <a:cubicBezTo>
                      <a:pt x="540" y="2236"/>
                      <a:pt x="727" y="2334"/>
                      <a:pt x="915" y="2334"/>
                    </a:cubicBezTo>
                    <a:lnTo>
                      <a:pt x="915" y="2332"/>
                    </a:lnTo>
                    <a:cubicBezTo>
                      <a:pt x="942" y="2332"/>
                      <a:pt x="968" y="2331"/>
                      <a:pt x="995" y="2328"/>
                    </a:cubicBezTo>
                    <a:cubicBezTo>
                      <a:pt x="1211" y="2296"/>
                      <a:pt x="1393" y="2141"/>
                      <a:pt x="1507" y="1892"/>
                    </a:cubicBezTo>
                    <a:cubicBezTo>
                      <a:pt x="1616" y="1653"/>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2"/>
              <p:cNvSpPr/>
              <p:nvPr/>
            </p:nvSpPr>
            <p:spPr>
              <a:xfrm>
                <a:off x="6200875" y="4131213"/>
                <a:ext cx="39175" cy="54050"/>
              </a:xfrm>
              <a:custGeom>
                <a:avLst/>
                <a:gdLst/>
                <a:ahLst/>
                <a:cxnLst/>
                <a:rect l="l" t="t" r="r" b="b"/>
                <a:pathLst>
                  <a:path w="1567" h="2162" extrusionOk="0">
                    <a:moveTo>
                      <a:pt x="693" y="1"/>
                    </a:moveTo>
                    <a:cubicBezTo>
                      <a:pt x="671" y="1"/>
                      <a:pt x="649" y="2"/>
                      <a:pt x="626" y="5"/>
                    </a:cubicBezTo>
                    <a:cubicBezTo>
                      <a:pt x="242" y="62"/>
                      <a:pt x="1" y="588"/>
                      <a:pt x="88" y="1182"/>
                    </a:cubicBezTo>
                    <a:cubicBezTo>
                      <a:pt x="169" y="1742"/>
                      <a:pt x="513" y="2162"/>
                      <a:pt x="874" y="2162"/>
                    </a:cubicBezTo>
                    <a:cubicBezTo>
                      <a:pt x="896" y="2162"/>
                      <a:pt x="918" y="2160"/>
                      <a:pt x="941" y="2157"/>
                    </a:cubicBezTo>
                    <a:cubicBezTo>
                      <a:pt x="1325" y="2100"/>
                      <a:pt x="1566" y="1574"/>
                      <a:pt x="1480" y="979"/>
                    </a:cubicBezTo>
                    <a:cubicBezTo>
                      <a:pt x="1398" y="420"/>
                      <a:pt x="1054"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2"/>
              <p:cNvSpPr/>
              <p:nvPr/>
            </p:nvSpPr>
            <p:spPr>
              <a:xfrm>
                <a:off x="6199700" y="4129263"/>
                <a:ext cx="42500" cy="58350"/>
              </a:xfrm>
              <a:custGeom>
                <a:avLst/>
                <a:gdLst/>
                <a:ahLst/>
                <a:cxnLst/>
                <a:rect l="l" t="t" r="r" b="b"/>
                <a:pathLst>
                  <a:path w="1700" h="2334" extrusionOk="0">
                    <a:moveTo>
                      <a:pt x="736" y="172"/>
                    </a:moveTo>
                    <a:cubicBezTo>
                      <a:pt x="874" y="172"/>
                      <a:pt x="1017" y="247"/>
                      <a:pt x="1143" y="390"/>
                    </a:cubicBezTo>
                    <a:cubicBezTo>
                      <a:pt x="1293" y="563"/>
                      <a:pt x="1398" y="806"/>
                      <a:pt x="1437" y="1078"/>
                    </a:cubicBezTo>
                    <a:cubicBezTo>
                      <a:pt x="1518" y="1624"/>
                      <a:pt x="1308" y="2110"/>
                      <a:pt x="969" y="2159"/>
                    </a:cubicBezTo>
                    <a:cubicBezTo>
                      <a:pt x="951" y="2161"/>
                      <a:pt x="933" y="2162"/>
                      <a:pt x="915" y="2162"/>
                    </a:cubicBezTo>
                    <a:cubicBezTo>
                      <a:pt x="596" y="2162"/>
                      <a:pt x="290" y="1774"/>
                      <a:pt x="213" y="1257"/>
                    </a:cubicBezTo>
                    <a:cubicBezTo>
                      <a:pt x="174" y="985"/>
                      <a:pt x="204" y="721"/>
                      <a:pt x="300" y="513"/>
                    </a:cubicBezTo>
                    <a:cubicBezTo>
                      <a:pt x="390" y="319"/>
                      <a:pt x="525" y="199"/>
                      <a:pt x="681" y="176"/>
                    </a:cubicBezTo>
                    <a:cubicBezTo>
                      <a:pt x="699" y="173"/>
                      <a:pt x="717" y="172"/>
                      <a:pt x="736" y="172"/>
                    </a:cubicBezTo>
                    <a:close/>
                    <a:moveTo>
                      <a:pt x="735" y="1"/>
                    </a:moveTo>
                    <a:cubicBezTo>
                      <a:pt x="709" y="1"/>
                      <a:pt x="683" y="2"/>
                      <a:pt x="657" y="6"/>
                    </a:cubicBezTo>
                    <a:cubicBezTo>
                      <a:pt x="441" y="38"/>
                      <a:pt x="259" y="193"/>
                      <a:pt x="145" y="443"/>
                    </a:cubicBezTo>
                    <a:cubicBezTo>
                      <a:pt x="36" y="680"/>
                      <a:pt x="1" y="978"/>
                      <a:pt x="45" y="1281"/>
                    </a:cubicBezTo>
                    <a:cubicBezTo>
                      <a:pt x="133" y="1882"/>
                      <a:pt x="514" y="2333"/>
                      <a:pt x="918" y="2333"/>
                    </a:cubicBezTo>
                    <a:cubicBezTo>
                      <a:pt x="944" y="2333"/>
                      <a:pt x="969" y="2332"/>
                      <a:pt x="995" y="2327"/>
                    </a:cubicBezTo>
                    <a:cubicBezTo>
                      <a:pt x="1425" y="2265"/>
                      <a:pt x="1700" y="1693"/>
                      <a:pt x="1606" y="1054"/>
                    </a:cubicBezTo>
                    <a:cubicBezTo>
                      <a:pt x="1562" y="750"/>
                      <a:pt x="1443" y="474"/>
                      <a:pt x="1272" y="278"/>
                    </a:cubicBezTo>
                    <a:cubicBezTo>
                      <a:pt x="1112" y="96"/>
                      <a:pt x="924"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2"/>
              <p:cNvSpPr/>
              <p:nvPr/>
            </p:nvSpPr>
            <p:spPr>
              <a:xfrm>
                <a:off x="6229950" y="4147263"/>
                <a:ext cx="31650" cy="43675"/>
              </a:xfrm>
              <a:custGeom>
                <a:avLst/>
                <a:gdLst/>
                <a:ahLst/>
                <a:cxnLst/>
                <a:rect l="l" t="t" r="r" b="b"/>
                <a:pathLst>
                  <a:path w="1266" h="1747" extrusionOk="0">
                    <a:moveTo>
                      <a:pt x="560" y="0"/>
                    </a:moveTo>
                    <a:cubicBezTo>
                      <a:pt x="542" y="0"/>
                      <a:pt x="524" y="1"/>
                      <a:pt x="506" y="4"/>
                    </a:cubicBezTo>
                    <a:cubicBezTo>
                      <a:pt x="195" y="50"/>
                      <a:pt x="1" y="476"/>
                      <a:pt x="71" y="956"/>
                    </a:cubicBezTo>
                    <a:cubicBezTo>
                      <a:pt x="136" y="1408"/>
                      <a:pt x="414" y="1746"/>
                      <a:pt x="705" y="1746"/>
                    </a:cubicBezTo>
                    <a:cubicBezTo>
                      <a:pt x="724" y="1746"/>
                      <a:pt x="742" y="1745"/>
                      <a:pt x="760" y="1742"/>
                    </a:cubicBezTo>
                    <a:cubicBezTo>
                      <a:pt x="1071" y="1697"/>
                      <a:pt x="1265" y="1272"/>
                      <a:pt x="1196" y="792"/>
                    </a:cubicBezTo>
                    <a:cubicBezTo>
                      <a:pt x="1130" y="340"/>
                      <a:pt x="85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2"/>
              <p:cNvSpPr/>
              <p:nvPr/>
            </p:nvSpPr>
            <p:spPr>
              <a:xfrm>
                <a:off x="6227650" y="4145138"/>
                <a:ext cx="36275" cy="47925"/>
              </a:xfrm>
              <a:custGeom>
                <a:avLst/>
                <a:gdLst/>
                <a:ahLst/>
                <a:cxnLst/>
                <a:rect l="l" t="t" r="r" b="b"/>
                <a:pathLst>
                  <a:path w="1451" h="1917" extrusionOk="0">
                    <a:moveTo>
                      <a:pt x="651" y="171"/>
                    </a:moveTo>
                    <a:cubicBezTo>
                      <a:pt x="760" y="171"/>
                      <a:pt x="870" y="231"/>
                      <a:pt x="969" y="343"/>
                    </a:cubicBezTo>
                    <a:cubicBezTo>
                      <a:pt x="1089" y="479"/>
                      <a:pt x="1172" y="674"/>
                      <a:pt x="1203" y="889"/>
                    </a:cubicBezTo>
                    <a:cubicBezTo>
                      <a:pt x="1265" y="1314"/>
                      <a:pt x="1099" y="1706"/>
                      <a:pt x="840" y="1744"/>
                    </a:cubicBezTo>
                    <a:cubicBezTo>
                      <a:pt x="827" y="1746"/>
                      <a:pt x="814" y="1746"/>
                      <a:pt x="801" y="1746"/>
                    </a:cubicBezTo>
                    <a:cubicBezTo>
                      <a:pt x="552" y="1746"/>
                      <a:pt x="305" y="1433"/>
                      <a:pt x="248" y="1029"/>
                    </a:cubicBezTo>
                    <a:cubicBezTo>
                      <a:pt x="185" y="604"/>
                      <a:pt x="351" y="212"/>
                      <a:pt x="611" y="174"/>
                    </a:cubicBezTo>
                    <a:cubicBezTo>
                      <a:pt x="624" y="172"/>
                      <a:pt x="637" y="171"/>
                      <a:pt x="651" y="171"/>
                    </a:cubicBezTo>
                    <a:close/>
                    <a:moveTo>
                      <a:pt x="653" y="1"/>
                    </a:moveTo>
                    <a:cubicBezTo>
                      <a:pt x="631" y="1"/>
                      <a:pt x="608" y="2"/>
                      <a:pt x="586" y="6"/>
                    </a:cubicBezTo>
                    <a:cubicBezTo>
                      <a:pt x="223" y="59"/>
                      <a:pt x="0" y="519"/>
                      <a:pt x="78" y="1053"/>
                    </a:cubicBezTo>
                    <a:cubicBezTo>
                      <a:pt x="152" y="1554"/>
                      <a:pt x="459" y="1917"/>
                      <a:pt x="796" y="1917"/>
                    </a:cubicBezTo>
                    <a:cubicBezTo>
                      <a:pt x="819" y="1917"/>
                      <a:pt x="841" y="1915"/>
                      <a:pt x="864" y="1912"/>
                    </a:cubicBezTo>
                    <a:cubicBezTo>
                      <a:pt x="1227" y="1859"/>
                      <a:pt x="1450" y="1399"/>
                      <a:pt x="1371" y="865"/>
                    </a:cubicBezTo>
                    <a:cubicBezTo>
                      <a:pt x="1335" y="616"/>
                      <a:pt x="1238" y="391"/>
                      <a:pt x="1096" y="230"/>
                    </a:cubicBezTo>
                    <a:cubicBezTo>
                      <a:pt x="966" y="80"/>
                      <a:pt x="810"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2"/>
              <p:cNvSpPr/>
              <p:nvPr/>
            </p:nvSpPr>
            <p:spPr>
              <a:xfrm>
                <a:off x="6259975" y="3320438"/>
                <a:ext cx="37750" cy="10750"/>
              </a:xfrm>
              <a:custGeom>
                <a:avLst/>
                <a:gdLst/>
                <a:ahLst/>
                <a:cxnLst/>
                <a:rect l="l" t="t" r="r" b="b"/>
                <a:pathLst>
                  <a:path w="1510" h="430" extrusionOk="0">
                    <a:moveTo>
                      <a:pt x="97" y="0"/>
                    </a:moveTo>
                    <a:cubicBezTo>
                      <a:pt x="66" y="0"/>
                      <a:pt x="37" y="17"/>
                      <a:pt x="22" y="47"/>
                    </a:cubicBezTo>
                    <a:cubicBezTo>
                      <a:pt x="1" y="90"/>
                      <a:pt x="17" y="140"/>
                      <a:pt x="60" y="161"/>
                    </a:cubicBezTo>
                    <a:cubicBezTo>
                      <a:pt x="506" y="384"/>
                      <a:pt x="906" y="430"/>
                      <a:pt x="1158" y="430"/>
                    </a:cubicBezTo>
                    <a:cubicBezTo>
                      <a:pt x="1323" y="430"/>
                      <a:pt x="1423" y="412"/>
                      <a:pt x="1434" y="409"/>
                    </a:cubicBezTo>
                    <a:cubicBezTo>
                      <a:pt x="1479" y="399"/>
                      <a:pt x="1510" y="355"/>
                      <a:pt x="1501" y="308"/>
                    </a:cubicBezTo>
                    <a:cubicBezTo>
                      <a:pt x="1493" y="268"/>
                      <a:pt x="1456" y="240"/>
                      <a:pt x="1417" y="240"/>
                    </a:cubicBezTo>
                    <a:cubicBezTo>
                      <a:pt x="1411" y="240"/>
                      <a:pt x="1406" y="240"/>
                      <a:pt x="1400" y="242"/>
                    </a:cubicBezTo>
                    <a:cubicBezTo>
                      <a:pt x="1398" y="242"/>
                      <a:pt x="1309" y="259"/>
                      <a:pt x="1161" y="259"/>
                    </a:cubicBezTo>
                    <a:cubicBezTo>
                      <a:pt x="929" y="259"/>
                      <a:pt x="552" y="218"/>
                      <a:pt x="136" y="9"/>
                    </a:cubicBezTo>
                    <a:cubicBezTo>
                      <a:pt x="123" y="3"/>
                      <a:pt x="110"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
              <p:cNvSpPr/>
              <p:nvPr/>
            </p:nvSpPr>
            <p:spPr>
              <a:xfrm>
                <a:off x="6279975" y="3356713"/>
                <a:ext cx="20750" cy="7000"/>
              </a:xfrm>
              <a:custGeom>
                <a:avLst/>
                <a:gdLst/>
                <a:ahLst/>
                <a:cxnLst/>
                <a:rect l="l" t="t" r="r" b="b"/>
                <a:pathLst>
                  <a:path w="830" h="280" extrusionOk="0">
                    <a:moveTo>
                      <a:pt x="96" y="0"/>
                    </a:moveTo>
                    <a:cubicBezTo>
                      <a:pt x="53" y="0"/>
                      <a:pt x="15" y="28"/>
                      <a:pt x="8" y="70"/>
                    </a:cubicBezTo>
                    <a:cubicBezTo>
                      <a:pt x="1" y="117"/>
                      <a:pt x="31" y="161"/>
                      <a:pt x="78" y="169"/>
                    </a:cubicBezTo>
                    <a:lnTo>
                      <a:pt x="723" y="278"/>
                    </a:lnTo>
                    <a:cubicBezTo>
                      <a:pt x="728" y="278"/>
                      <a:pt x="732" y="280"/>
                      <a:pt x="737" y="280"/>
                    </a:cubicBezTo>
                    <a:cubicBezTo>
                      <a:pt x="778" y="280"/>
                      <a:pt x="814" y="249"/>
                      <a:pt x="821" y="208"/>
                    </a:cubicBezTo>
                    <a:cubicBezTo>
                      <a:pt x="830" y="161"/>
                      <a:pt x="798" y="117"/>
                      <a:pt x="752" y="110"/>
                    </a:cubicBezTo>
                    <a:lnTo>
                      <a:pt x="106" y="0"/>
                    </a:lnTo>
                    <a:cubicBezTo>
                      <a:pt x="102" y="0"/>
                      <a:pt x="99"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2"/>
              <p:cNvSpPr/>
              <p:nvPr/>
            </p:nvSpPr>
            <p:spPr>
              <a:xfrm>
                <a:off x="6407000" y="3336313"/>
                <a:ext cx="19775" cy="7325"/>
              </a:xfrm>
              <a:custGeom>
                <a:avLst/>
                <a:gdLst/>
                <a:ahLst/>
                <a:cxnLst/>
                <a:rect l="l" t="t" r="r" b="b"/>
                <a:pathLst>
                  <a:path w="791" h="293" extrusionOk="0">
                    <a:moveTo>
                      <a:pt x="694" y="1"/>
                    </a:moveTo>
                    <a:cubicBezTo>
                      <a:pt x="666" y="1"/>
                      <a:pt x="639" y="15"/>
                      <a:pt x="622" y="39"/>
                    </a:cubicBezTo>
                    <a:cubicBezTo>
                      <a:pt x="621" y="40"/>
                      <a:pt x="561" y="122"/>
                      <a:pt x="365" y="122"/>
                    </a:cubicBezTo>
                    <a:cubicBezTo>
                      <a:pt x="299" y="122"/>
                      <a:pt x="217" y="113"/>
                      <a:pt x="116" y="88"/>
                    </a:cubicBezTo>
                    <a:cubicBezTo>
                      <a:pt x="109" y="86"/>
                      <a:pt x="103" y="85"/>
                      <a:pt x="96" y="85"/>
                    </a:cubicBezTo>
                    <a:cubicBezTo>
                      <a:pt x="57" y="85"/>
                      <a:pt x="22" y="111"/>
                      <a:pt x="13" y="150"/>
                    </a:cubicBezTo>
                    <a:cubicBezTo>
                      <a:pt x="1" y="196"/>
                      <a:pt x="30" y="241"/>
                      <a:pt x="74" y="253"/>
                    </a:cubicBezTo>
                    <a:cubicBezTo>
                      <a:pt x="189" y="282"/>
                      <a:pt x="288" y="293"/>
                      <a:pt x="370" y="293"/>
                    </a:cubicBezTo>
                    <a:cubicBezTo>
                      <a:pt x="661" y="293"/>
                      <a:pt x="755" y="148"/>
                      <a:pt x="768" y="127"/>
                    </a:cubicBezTo>
                    <a:cubicBezTo>
                      <a:pt x="790" y="88"/>
                      <a:pt x="777" y="38"/>
                      <a:pt x="739" y="13"/>
                    </a:cubicBezTo>
                    <a:cubicBezTo>
                      <a:pt x="725" y="5"/>
                      <a:pt x="710"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2"/>
              <p:cNvSpPr/>
              <p:nvPr/>
            </p:nvSpPr>
            <p:spPr>
              <a:xfrm>
                <a:off x="6437400" y="3222788"/>
                <a:ext cx="355275" cy="217925"/>
              </a:xfrm>
              <a:custGeom>
                <a:avLst/>
                <a:gdLst/>
                <a:ahLst/>
                <a:cxnLst/>
                <a:rect l="l" t="t" r="r" b="b"/>
                <a:pathLst>
                  <a:path w="14211" h="8717" extrusionOk="0">
                    <a:moveTo>
                      <a:pt x="10882" y="0"/>
                    </a:moveTo>
                    <a:cubicBezTo>
                      <a:pt x="10536" y="0"/>
                      <a:pt x="10189" y="107"/>
                      <a:pt x="9893" y="317"/>
                    </a:cubicBezTo>
                    <a:lnTo>
                      <a:pt x="1052" y="6159"/>
                    </a:lnTo>
                    <a:cubicBezTo>
                      <a:pt x="833" y="6315"/>
                      <a:pt x="490" y="6727"/>
                      <a:pt x="254" y="7144"/>
                    </a:cubicBezTo>
                    <a:cubicBezTo>
                      <a:pt x="1" y="7595"/>
                      <a:pt x="267" y="8163"/>
                      <a:pt x="775" y="8266"/>
                    </a:cubicBezTo>
                    <a:lnTo>
                      <a:pt x="1396" y="8394"/>
                    </a:lnTo>
                    <a:cubicBezTo>
                      <a:pt x="1519" y="8420"/>
                      <a:pt x="1644" y="8459"/>
                      <a:pt x="1744" y="8536"/>
                    </a:cubicBezTo>
                    <a:cubicBezTo>
                      <a:pt x="1895" y="8654"/>
                      <a:pt x="2082" y="8716"/>
                      <a:pt x="2272" y="8716"/>
                    </a:cubicBezTo>
                    <a:cubicBezTo>
                      <a:pt x="2353" y="8716"/>
                      <a:pt x="2434" y="8705"/>
                      <a:pt x="2513" y="8682"/>
                    </a:cubicBezTo>
                    <a:lnTo>
                      <a:pt x="12676" y="6791"/>
                    </a:lnTo>
                    <a:cubicBezTo>
                      <a:pt x="13323" y="6602"/>
                      <a:pt x="13807" y="6050"/>
                      <a:pt x="13883" y="5380"/>
                    </a:cubicBezTo>
                    <a:cubicBezTo>
                      <a:pt x="14211" y="2514"/>
                      <a:pt x="12870" y="1014"/>
                      <a:pt x="11835" y="298"/>
                    </a:cubicBezTo>
                    <a:cubicBezTo>
                      <a:pt x="11548" y="99"/>
                      <a:pt x="11215" y="0"/>
                      <a:pt x="10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2"/>
              <p:cNvSpPr/>
              <p:nvPr/>
            </p:nvSpPr>
            <p:spPr>
              <a:xfrm>
                <a:off x="6457000" y="3222813"/>
                <a:ext cx="335675" cy="219775"/>
              </a:xfrm>
              <a:custGeom>
                <a:avLst/>
                <a:gdLst/>
                <a:ahLst/>
                <a:cxnLst/>
                <a:rect l="l" t="t" r="r" b="b"/>
                <a:pathLst>
                  <a:path w="13427" h="8791" extrusionOk="0">
                    <a:moveTo>
                      <a:pt x="10098" y="1"/>
                    </a:moveTo>
                    <a:cubicBezTo>
                      <a:pt x="9836" y="1"/>
                      <a:pt x="9573" y="62"/>
                      <a:pt x="9332" y="183"/>
                    </a:cubicBezTo>
                    <a:cubicBezTo>
                      <a:pt x="10293" y="978"/>
                      <a:pt x="11327" y="2446"/>
                      <a:pt x="11036" y="5001"/>
                    </a:cubicBezTo>
                    <a:cubicBezTo>
                      <a:pt x="10960" y="5671"/>
                      <a:pt x="10474" y="6222"/>
                      <a:pt x="9829" y="6412"/>
                    </a:cubicBezTo>
                    <a:lnTo>
                      <a:pt x="0" y="8127"/>
                    </a:lnTo>
                    <a:lnTo>
                      <a:pt x="368" y="8519"/>
                    </a:lnTo>
                    <a:cubicBezTo>
                      <a:pt x="533" y="8695"/>
                      <a:pt x="762" y="8791"/>
                      <a:pt x="997" y="8791"/>
                    </a:cubicBezTo>
                    <a:cubicBezTo>
                      <a:pt x="1078" y="8791"/>
                      <a:pt x="1160" y="8779"/>
                      <a:pt x="1241" y="8756"/>
                    </a:cubicBezTo>
                    <a:lnTo>
                      <a:pt x="11892" y="6790"/>
                    </a:lnTo>
                    <a:cubicBezTo>
                      <a:pt x="12539" y="6601"/>
                      <a:pt x="13023" y="6049"/>
                      <a:pt x="13100" y="5381"/>
                    </a:cubicBezTo>
                    <a:cubicBezTo>
                      <a:pt x="13427" y="2513"/>
                      <a:pt x="12086" y="1015"/>
                      <a:pt x="11051" y="297"/>
                    </a:cubicBezTo>
                    <a:cubicBezTo>
                      <a:pt x="10764" y="99"/>
                      <a:pt x="10431" y="1"/>
                      <a:pt x="10098"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2"/>
              <p:cNvSpPr/>
              <p:nvPr/>
            </p:nvSpPr>
            <p:spPr>
              <a:xfrm>
                <a:off x="6440475" y="3229138"/>
                <a:ext cx="357400" cy="216800"/>
              </a:xfrm>
              <a:custGeom>
                <a:avLst/>
                <a:gdLst/>
                <a:ahLst/>
                <a:cxnLst/>
                <a:rect l="l" t="t" r="r" b="b"/>
                <a:pathLst>
                  <a:path w="14296" h="8672" extrusionOk="0">
                    <a:moveTo>
                      <a:pt x="10885" y="0"/>
                    </a:moveTo>
                    <a:cubicBezTo>
                      <a:pt x="10522" y="0"/>
                      <a:pt x="10159" y="110"/>
                      <a:pt x="9849" y="330"/>
                    </a:cubicBezTo>
                    <a:lnTo>
                      <a:pt x="1329" y="5960"/>
                    </a:lnTo>
                    <a:cubicBezTo>
                      <a:pt x="1004" y="6175"/>
                      <a:pt x="321" y="6713"/>
                      <a:pt x="33" y="7035"/>
                    </a:cubicBezTo>
                    <a:cubicBezTo>
                      <a:pt x="1" y="7069"/>
                      <a:pt x="4" y="7124"/>
                      <a:pt x="39" y="7154"/>
                    </a:cubicBezTo>
                    <a:cubicBezTo>
                      <a:pt x="55" y="7169"/>
                      <a:pt x="75" y="7177"/>
                      <a:pt x="96" y="7177"/>
                    </a:cubicBezTo>
                    <a:cubicBezTo>
                      <a:pt x="119" y="7177"/>
                      <a:pt x="142" y="7167"/>
                      <a:pt x="159" y="7148"/>
                    </a:cubicBezTo>
                    <a:cubicBezTo>
                      <a:pt x="417" y="6861"/>
                      <a:pt x="1061" y="6341"/>
                      <a:pt x="1423" y="6102"/>
                    </a:cubicBezTo>
                    <a:lnTo>
                      <a:pt x="9946" y="470"/>
                    </a:lnTo>
                    <a:cubicBezTo>
                      <a:pt x="10227" y="270"/>
                      <a:pt x="10556" y="170"/>
                      <a:pt x="10885" y="170"/>
                    </a:cubicBezTo>
                    <a:cubicBezTo>
                      <a:pt x="11202" y="170"/>
                      <a:pt x="11519" y="263"/>
                      <a:pt x="11791" y="450"/>
                    </a:cubicBezTo>
                    <a:cubicBezTo>
                      <a:pt x="12882" y="1206"/>
                      <a:pt x="14118" y="2688"/>
                      <a:pt x="13802" y="5454"/>
                    </a:cubicBezTo>
                    <a:cubicBezTo>
                      <a:pt x="13731" y="6084"/>
                      <a:pt x="13280" y="6609"/>
                      <a:pt x="12667" y="6790"/>
                    </a:cubicBezTo>
                    <a:lnTo>
                      <a:pt x="1763" y="8503"/>
                    </a:lnTo>
                    <a:cubicBezTo>
                      <a:pt x="1716" y="8509"/>
                      <a:pt x="1686" y="8553"/>
                      <a:pt x="1692" y="8600"/>
                    </a:cubicBezTo>
                    <a:cubicBezTo>
                      <a:pt x="1700" y="8641"/>
                      <a:pt x="1736" y="8671"/>
                      <a:pt x="1777" y="8671"/>
                    </a:cubicBezTo>
                    <a:cubicBezTo>
                      <a:pt x="1780" y="8671"/>
                      <a:pt x="1785" y="8671"/>
                      <a:pt x="1789" y="8670"/>
                    </a:cubicBezTo>
                    <a:lnTo>
                      <a:pt x="12703" y="6956"/>
                    </a:lnTo>
                    <a:cubicBezTo>
                      <a:pt x="13394" y="6754"/>
                      <a:pt x="13892" y="6172"/>
                      <a:pt x="13971" y="5474"/>
                    </a:cubicBezTo>
                    <a:cubicBezTo>
                      <a:pt x="14296" y="2624"/>
                      <a:pt x="13017" y="1094"/>
                      <a:pt x="11886" y="311"/>
                    </a:cubicBezTo>
                    <a:cubicBezTo>
                      <a:pt x="11586" y="103"/>
                      <a:pt x="11236" y="0"/>
                      <a:pt x="10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2"/>
              <p:cNvSpPr/>
              <p:nvPr/>
            </p:nvSpPr>
            <p:spPr>
              <a:xfrm>
                <a:off x="6586975" y="3312363"/>
                <a:ext cx="59275" cy="44425"/>
              </a:xfrm>
              <a:custGeom>
                <a:avLst/>
                <a:gdLst/>
                <a:ahLst/>
                <a:cxnLst/>
                <a:rect l="l" t="t" r="r" b="b"/>
                <a:pathLst>
                  <a:path w="2371" h="1777" extrusionOk="0">
                    <a:moveTo>
                      <a:pt x="1288" y="0"/>
                    </a:moveTo>
                    <a:cubicBezTo>
                      <a:pt x="554" y="0"/>
                      <a:pt x="1" y="1036"/>
                      <a:pt x="1064" y="1614"/>
                    </a:cubicBezTo>
                    <a:cubicBezTo>
                      <a:pt x="1272" y="1727"/>
                      <a:pt x="1467" y="1777"/>
                      <a:pt x="1637" y="1777"/>
                    </a:cubicBezTo>
                    <a:cubicBezTo>
                      <a:pt x="1939" y="1777"/>
                      <a:pt x="2166" y="1620"/>
                      <a:pt x="2263" y="1384"/>
                    </a:cubicBezTo>
                    <a:cubicBezTo>
                      <a:pt x="2371" y="1120"/>
                      <a:pt x="2318" y="757"/>
                      <a:pt x="2028" y="399"/>
                    </a:cubicBezTo>
                    <a:cubicBezTo>
                      <a:pt x="1796" y="115"/>
                      <a:pt x="1532" y="0"/>
                      <a:pt x="128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2"/>
              <p:cNvSpPr/>
              <p:nvPr/>
            </p:nvSpPr>
            <p:spPr>
              <a:xfrm>
                <a:off x="6584925" y="3362613"/>
                <a:ext cx="36850" cy="25450"/>
              </a:xfrm>
              <a:custGeom>
                <a:avLst/>
                <a:gdLst/>
                <a:ahLst/>
                <a:cxnLst/>
                <a:rect l="l" t="t" r="r" b="b"/>
                <a:pathLst>
                  <a:path w="1474" h="1018" extrusionOk="0">
                    <a:moveTo>
                      <a:pt x="891" y="0"/>
                    </a:moveTo>
                    <a:cubicBezTo>
                      <a:pt x="839" y="0"/>
                      <a:pt x="783" y="6"/>
                      <a:pt x="725" y="16"/>
                    </a:cubicBezTo>
                    <a:cubicBezTo>
                      <a:pt x="0" y="152"/>
                      <a:pt x="161" y="1018"/>
                      <a:pt x="701" y="1018"/>
                    </a:cubicBezTo>
                    <a:cubicBezTo>
                      <a:pt x="816" y="1018"/>
                      <a:pt x="948" y="979"/>
                      <a:pt x="1092" y="885"/>
                    </a:cubicBezTo>
                    <a:cubicBezTo>
                      <a:pt x="1429" y="668"/>
                      <a:pt x="1474" y="366"/>
                      <a:pt x="1320" y="177"/>
                    </a:cubicBezTo>
                    <a:cubicBezTo>
                      <a:pt x="1233" y="71"/>
                      <a:pt x="1084" y="0"/>
                      <a:pt x="891"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
              <p:cNvSpPr/>
              <p:nvPr/>
            </p:nvSpPr>
            <p:spPr>
              <a:xfrm>
                <a:off x="6560675" y="3347163"/>
                <a:ext cx="24325" cy="16800"/>
              </a:xfrm>
              <a:custGeom>
                <a:avLst/>
                <a:gdLst/>
                <a:ahLst/>
                <a:cxnLst/>
                <a:rect l="l" t="t" r="r" b="b"/>
                <a:pathLst>
                  <a:path w="973" h="672" extrusionOk="0">
                    <a:moveTo>
                      <a:pt x="587" y="0"/>
                    </a:moveTo>
                    <a:cubicBezTo>
                      <a:pt x="553" y="0"/>
                      <a:pt x="517" y="4"/>
                      <a:pt x="479" y="11"/>
                    </a:cubicBezTo>
                    <a:cubicBezTo>
                      <a:pt x="1" y="99"/>
                      <a:pt x="107" y="672"/>
                      <a:pt x="464" y="672"/>
                    </a:cubicBezTo>
                    <a:cubicBezTo>
                      <a:pt x="540" y="672"/>
                      <a:pt x="627" y="646"/>
                      <a:pt x="722" y="584"/>
                    </a:cubicBezTo>
                    <a:cubicBezTo>
                      <a:pt x="944" y="440"/>
                      <a:pt x="972" y="241"/>
                      <a:pt x="871" y="117"/>
                    </a:cubicBezTo>
                    <a:lnTo>
                      <a:pt x="872" y="117"/>
                    </a:lnTo>
                    <a:cubicBezTo>
                      <a:pt x="815" y="47"/>
                      <a:pt x="716" y="0"/>
                      <a:pt x="58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2"/>
              <p:cNvSpPr/>
              <p:nvPr/>
            </p:nvSpPr>
            <p:spPr>
              <a:xfrm>
                <a:off x="6715900" y="3237663"/>
                <a:ext cx="55825" cy="35375"/>
              </a:xfrm>
              <a:custGeom>
                <a:avLst/>
                <a:gdLst/>
                <a:ahLst/>
                <a:cxnLst/>
                <a:rect l="l" t="t" r="r" b="b"/>
                <a:pathLst>
                  <a:path w="2233" h="1415" extrusionOk="0">
                    <a:moveTo>
                      <a:pt x="1198" y="0"/>
                    </a:moveTo>
                    <a:cubicBezTo>
                      <a:pt x="1152" y="0"/>
                      <a:pt x="1105" y="2"/>
                      <a:pt x="1058" y="6"/>
                    </a:cubicBezTo>
                    <a:cubicBezTo>
                      <a:pt x="459" y="56"/>
                      <a:pt x="1" y="412"/>
                      <a:pt x="33" y="799"/>
                    </a:cubicBezTo>
                    <a:cubicBezTo>
                      <a:pt x="64" y="1155"/>
                      <a:pt x="498" y="1415"/>
                      <a:pt x="1035" y="1415"/>
                    </a:cubicBezTo>
                    <a:cubicBezTo>
                      <a:pt x="1081" y="1415"/>
                      <a:pt x="1128" y="1413"/>
                      <a:pt x="1176" y="1409"/>
                    </a:cubicBezTo>
                    <a:cubicBezTo>
                      <a:pt x="1774" y="1359"/>
                      <a:pt x="2233" y="1004"/>
                      <a:pt x="2201" y="616"/>
                    </a:cubicBezTo>
                    <a:cubicBezTo>
                      <a:pt x="2170" y="260"/>
                      <a:pt x="1734"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2"/>
              <p:cNvSpPr/>
              <p:nvPr/>
            </p:nvSpPr>
            <p:spPr>
              <a:xfrm>
                <a:off x="6713700" y="3235538"/>
                <a:ext cx="59800" cy="39625"/>
              </a:xfrm>
              <a:custGeom>
                <a:avLst/>
                <a:gdLst/>
                <a:ahLst/>
                <a:cxnLst/>
                <a:rect l="l" t="t" r="r" b="b"/>
                <a:pathLst>
                  <a:path w="2392" h="1585" extrusionOk="0">
                    <a:moveTo>
                      <a:pt x="1288" y="171"/>
                    </a:moveTo>
                    <a:cubicBezTo>
                      <a:pt x="1512" y="171"/>
                      <a:pt x="1721" y="218"/>
                      <a:pt x="1889" y="307"/>
                    </a:cubicBezTo>
                    <a:cubicBezTo>
                      <a:pt x="2079" y="408"/>
                      <a:pt x="2190" y="551"/>
                      <a:pt x="2204" y="709"/>
                    </a:cubicBezTo>
                    <a:cubicBezTo>
                      <a:pt x="2217" y="867"/>
                      <a:pt x="2131" y="1025"/>
                      <a:pt x="1961" y="1157"/>
                    </a:cubicBezTo>
                    <a:cubicBezTo>
                      <a:pt x="1780" y="1297"/>
                      <a:pt x="1530" y="1386"/>
                      <a:pt x="1256" y="1409"/>
                    </a:cubicBezTo>
                    <a:cubicBezTo>
                      <a:pt x="1210" y="1413"/>
                      <a:pt x="1164" y="1415"/>
                      <a:pt x="1119" y="1415"/>
                    </a:cubicBezTo>
                    <a:cubicBezTo>
                      <a:pt x="628" y="1415"/>
                      <a:pt x="232" y="1187"/>
                      <a:pt x="206" y="876"/>
                    </a:cubicBezTo>
                    <a:cubicBezTo>
                      <a:pt x="179" y="538"/>
                      <a:pt x="602" y="223"/>
                      <a:pt x="1153" y="176"/>
                    </a:cubicBezTo>
                    <a:cubicBezTo>
                      <a:pt x="1199" y="172"/>
                      <a:pt x="1244" y="171"/>
                      <a:pt x="1288" y="171"/>
                    </a:cubicBezTo>
                    <a:close/>
                    <a:moveTo>
                      <a:pt x="1283" y="0"/>
                    </a:moveTo>
                    <a:cubicBezTo>
                      <a:pt x="1236" y="0"/>
                      <a:pt x="1188" y="2"/>
                      <a:pt x="1140" y="6"/>
                    </a:cubicBezTo>
                    <a:cubicBezTo>
                      <a:pt x="494" y="61"/>
                      <a:pt x="1" y="457"/>
                      <a:pt x="36" y="891"/>
                    </a:cubicBezTo>
                    <a:cubicBezTo>
                      <a:pt x="71" y="1292"/>
                      <a:pt x="546" y="1585"/>
                      <a:pt x="1126" y="1585"/>
                    </a:cubicBezTo>
                    <a:cubicBezTo>
                      <a:pt x="1173" y="1585"/>
                      <a:pt x="1222" y="1583"/>
                      <a:pt x="1272" y="1579"/>
                    </a:cubicBezTo>
                    <a:cubicBezTo>
                      <a:pt x="1577" y="1553"/>
                      <a:pt x="1859" y="1451"/>
                      <a:pt x="2066" y="1292"/>
                    </a:cubicBezTo>
                    <a:cubicBezTo>
                      <a:pt x="2283" y="1124"/>
                      <a:pt x="2392" y="911"/>
                      <a:pt x="2374" y="694"/>
                    </a:cubicBezTo>
                    <a:cubicBezTo>
                      <a:pt x="2356" y="478"/>
                      <a:pt x="2213" y="287"/>
                      <a:pt x="1970" y="158"/>
                    </a:cubicBezTo>
                    <a:cubicBezTo>
                      <a:pt x="1776" y="54"/>
                      <a:pt x="1536"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2"/>
              <p:cNvSpPr/>
              <p:nvPr/>
            </p:nvSpPr>
            <p:spPr>
              <a:xfrm>
                <a:off x="6727375" y="3266463"/>
                <a:ext cx="55825" cy="35350"/>
              </a:xfrm>
              <a:custGeom>
                <a:avLst/>
                <a:gdLst/>
                <a:ahLst/>
                <a:cxnLst/>
                <a:rect l="l" t="t" r="r" b="b"/>
                <a:pathLst>
                  <a:path w="2233" h="1414" extrusionOk="0">
                    <a:moveTo>
                      <a:pt x="1199" y="0"/>
                    </a:moveTo>
                    <a:cubicBezTo>
                      <a:pt x="1152" y="0"/>
                      <a:pt x="1105" y="2"/>
                      <a:pt x="1057" y="6"/>
                    </a:cubicBezTo>
                    <a:cubicBezTo>
                      <a:pt x="459" y="57"/>
                      <a:pt x="0" y="410"/>
                      <a:pt x="32" y="799"/>
                    </a:cubicBezTo>
                    <a:cubicBezTo>
                      <a:pt x="63" y="1154"/>
                      <a:pt x="497" y="1414"/>
                      <a:pt x="1031" y="1414"/>
                    </a:cubicBezTo>
                    <a:cubicBezTo>
                      <a:pt x="1078" y="1414"/>
                      <a:pt x="1127" y="1412"/>
                      <a:pt x="1176" y="1408"/>
                    </a:cubicBezTo>
                    <a:cubicBezTo>
                      <a:pt x="1774" y="1358"/>
                      <a:pt x="2232" y="1004"/>
                      <a:pt x="2200" y="617"/>
                    </a:cubicBezTo>
                    <a:cubicBezTo>
                      <a:pt x="2170" y="259"/>
                      <a:pt x="1734" y="0"/>
                      <a:pt x="1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2"/>
              <p:cNvSpPr/>
              <p:nvPr/>
            </p:nvSpPr>
            <p:spPr>
              <a:xfrm>
                <a:off x="6725125" y="3264338"/>
                <a:ext cx="59850" cy="39600"/>
              </a:xfrm>
              <a:custGeom>
                <a:avLst/>
                <a:gdLst/>
                <a:ahLst/>
                <a:cxnLst/>
                <a:rect l="l" t="t" r="r" b="b"/>
                <a:pathLst>
                  <a:path w="2394" h="1584" extrusionOk="0">
                    <a:moveTo>
                      <a:pt x="1295" y="170"/>
                    </a:moveTo>
                    <a:cubicBezTo>
                      <a:pt x="1516" y="170"/>
                      <a:pt x="1724" y="218"/>
                      <a:pt x="1891" y="307"/>
                    </a:cubicBezTo>
                    <a:cubicBezTo>
                      <a:pt x="2081" y="407"/>
                      <a:pt x="2192" y="550"/>
                      <a:pt x="2205" y="708"/>
                    </a:cubicBezTo>
                    <a:cubicBezTo>
                      <a:pt x="2217" y="866"/>
                      <a:pt x="2132" y="1025"/>
                      <a:pt x="1962" y="1156"/>
                    </a:cubicBezTo>
                    <a:cubicBezTo>
                      <a:pt x="1782" y="1295"/>
                      <a:pt x="1531" y="1385"/>
                      <a:pt x="1258" y="1408"/>
                    </a:cubicBezTo>
                    <a:cubicBezTo>
                      <a:pt x="1212" y="1412"/>
                      <a:pt x="1166" y="1414"/>
                      <a:pt x="1121" y="1414"/>
                    </a:cubicBezTo>
                    <a:cubicBezTo>
                      <a:pt x="632" y="1414"/>
                      <a:pt x="234" y="1186"/>
                      <a:pt x="207" y="876"/>
                    </a:cubicBezTo>
                    <a:cubicBezTo>
                      <a:pt x="179" y="536"/>
                      <a:pt x="604" y="222"/>
                      <a:pt x="1155" y="176"/>
                    </a:cubicBezTo>
                    <a:cubicBezTo>
                      <a:pt x="1202" y="172"/>
                      <a:pt x="1249" y="170"/>
                      <a:pt x="1295" y="170"/>
                    </a:cubicBezTo>
                    <a:close/>
                    <a:moveTo>
                      <a:pt x="1290" y="0"/>
                    </a:moveTo>
                    <a:cubicBezTo>
                      <a:pt x="1240" y="0"/>
                      <a:pt x="1190" y="2"/>
                      <a:pt x="1139" y="6"/>
                    </a:cubicBezTo>
                    <a:cubicBezTo>
                      <a:pt x="496" y="60"/>
                      <a:pt x="1" y="457"/>
                      <a:pt x="37" y="890"/>
                    </a:cubicBezTo>
                    <a:cubicBezTo>
                      <a:pt x="72" y="1291"/>
                      <a:pt x="546" y="1584"/>
                      <a:pt x="1126" y="1584"/>
                    </a:cubicBezTo>
                    <a:cubicBezTo>
                      <a:pt x="1174" y="1584"/>
                      <a:pt x="1223" y="1582"/>
                      <a:pt x="1273" y="1578"/>
                    </a:cubicBezTo>
                    <a:cubicBezTo>
                      <a:pt x="1578" y="1552"/>
                      <a:pt x="1861" y="1450"/>
                      <a:pt x="2067" y="1291"/>
                    </a:cubicBezTo>
                    <a:cubicBezTo>
                      <a:pt x="2284" y="1122"/>
                      <a:pt x="2393" y="911"/>
                      <a:pt x="2375" y="694"/>
                    </a:cubicBezTo>
                    <a:cubicBezTo>
                      <a:pt x="2357" y="477"/>
                      <a:pt x="2213" y="286"/>
                      <a:pt x="1971" y="157"/>
                    </a:cubicBezTo>
                    <a:cubicBezTo>
                      <a:pt x="1779" y="54"/>
                      <a:pt x="1541"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2"/>
              <p:cNvSpPr/>
              <p:nvPr/>
            </p:nvSpPr>
            <p:spPr>
              <a:xfrm>
                <a:off x="6738800" y="3294838"/>
                <a:ext cx="55825" cy="35375"/>
              </a:xfrm>
              <a:custGeom>
                <a:avLst/>
                <a:gdLst/>
                <a:ahLst/>
                <a:cxnLst/>
                <a:rect l="l" t="t" r="r" b="b"/>
                <a:pathLst>
                  <a:path w="2233" h="1415" extrusionOk="0">
                    <a:moveTo>
                      <a:pt x="1202" y="1"/>
                    </a:moveTo>
                    <a:cubicBezTo>
                      <a:pt x="1154" y="1"/>
                      <a:pt x="1106" y="3"/>
                      <a:pt x="1057" y="7"/>
                    </a:cubicBezTo>
                    <a:cubicBezTo>
                      <a:pt x="459" y="57"/>
                      <a:pt x="0" y="411"/>
                      <a:pt x="32" y="798"/>
                    </a:cubicBezTo>
                    <a:cubicBezTo>
                      <a:pt x="63" y="1156"/>
                      <a:pt x="497" y="1414"/>
                      <a:pt x="1034" y="1414"/>
                    </a:cubicBezTo>
                    <a:cubicBezTo>
                      <a:pt x="1080" y="1414"/>
                      <a:pt x="1128" y="1412"/>
                      <a:pt x="1175" y="1408"/>
                    </a:cubicBezTo>
                    <a:cubicBezTo>
                      <a:pt x="1774" y="1358"/>
                      <a:pt x="2232" y="1004"/>
                      <a:pt x="2200" y="616"/>
                    </a:cubicBezTo>
                    <a:cubicBezTo>
                      <a:pt x="2170" y="260"/>
                      <a:pt x="1735" y="1"/>
                      <a:pt x="1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2"/>
              <p:cNvSpPr/>
              <p:nvPr/>
            </p:nvSpPr>
            <p:spPr>
              <a:xfrm>
                <a:off x="6737025" y="3292713"/>
                <a:ext cx="59825" cy="39625"/>
              </a:xfrm>
              <a:custGeom>
                <a:avLst/>
                <a:gdLst/>
                <a:ahLst/>
                <a:cxnLst/>
                <a:rect l="l" t="t" r="r" b="b"/>
                <a:pathLst>
                  <a:path w="2393" h="1585" extrusionOk="0">
                    <a:moveTo>
                      <a:pt x="1271" y="171"/>
                    </a:moveTo>
                    <a:cubicBezTo>
                      <a:pt x="1494" y="171"/>
                      <a:pt x="1703" y="218"/>
                      <a:pt x="1872" y="308"/>
                    </a:cubicBezTo>
                    <a:cubicBezTo>
                      <a:pt x="2062" y="408"/>
                      <a:pt x="2173" y="550"/>
                      <a:pt x="2186" y="708"/>
                    </a:cubicBezTo>
                    <a:cubicBezTo>
                      <a:pt x="2215" y="1048"/>
                      <a:pt x="1790" y="1363"/>
                      <a:pt x="1239" y="1408"/>
                    </a:cubicBezTo>
                    <a:cubicBezTo>
                      <a:pt x="1192" y="1412"/>
                      <a:pt x="1145" y="1414"/>
                      <a:pt x="1099" y="1414"/>
                    </a:cubicBezTo>
                    <a:cubicBezTo>
                      <a:pt x="877" y="1414"/>
                      <a:pt x="670" y="1367"/>
                      <a:pt x="503" y="1278"/>
                    </a:cubicBezTo>
                    <a:cubicBezTo>
                      <a:pt x="313" y="1176"/>
                      <a:pt x="202" y="1035"/>
                      <a:pt x="188" y="877"/>
                    </a:cubicBezTo>
                    <a:cubicBezTo>
                      <a:pt x="176" y="719"/>
                      <a:pt x="261" y="560"/>
                      <a:pt x="431" y="429"/>
                    </a:cubicBezTo>
                    <a:cubicBezTo>
                      <a:pt x="612" y="289"/>
                      <a:pt x="862" y="200"/>
                      <a:pt x="1136" y="177"/>
                    </a:cubicBezTo>
                    <a:cubicBezTo>
                      <a:pt x="1181" y="172"/>
                      <a:pt x="1227" y="171"/>
                      <a:pt x="1271" y="171"/>
                    </a:cubicBezTo>
                    <a:close/>
                    <a:moveTo>
                      <a:pt x="1271" y="1"/>
                    </a:moveTo>
                    <a:cubicBezTo>
                      <a:pt x="1221" y="1"/>
                      <a:pt x="1171" y="3"/>
                      <a:pt x="1120" y="7"/>
                    </a:cubicBezTo>
                    <a:cubicBezTo>
                      <a:pt x="815" y="33"/>
                      <a:pt x="533" y="135"/>
                      <a:pt x="326" y="294"/>
                    </a:cubicBezTo>
                    <a:cubicBezTo>
                      <a:pt x="109" y="462"/>
                      <a:pt x="0" y="673"/>
                      <a:pt x="18" y="891"/>
                    </a:cubicBezTo>
                    <a:cubicBezTo>
                      <a:pt x="37" y="1108"/>
                      <a:pt x="181" y="1299"/>
                      <a:pt x="422" y="1428"/>
                    </a:cubicBezTo>
                    <a:cubicBezTo>
                      <a:pt x="615" y="1531"/>
                      <a:pt x="853" y="1584"/>
                      <a:pt x="1104" y="1584"/>
                    </a:cubicBezTo>
                    <a:cubicBezTo>
                      <a:pt x="1154" y="1584"/>
                      <a:pt x="1204" y="1583"/>
                      <a:pt x="1254" y="1578"/>
                    </a:cubicBezTo>
                    <a:cubicBezTo>
                      <a:pt x="1898" y="1525"/>
                      <a:pt x="2393" y="1127"/>
                      <a:pt x="2356" y="695"/>
                    </a:cubicBezTo>
                    <a:cubicBezTo>
                      <a:pt x="2338" y="478"/>
                      <a:pt x="2194" y="286"/>
                      <a:pt x="1952" y="157"/>
                    </a:cubicBezTo>
                    <a:cubicBezTo>
                      <a:pt x="1760" y="55"/>
                      <a:pt x="1522" y="1"/>
                      <a:pt x="1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
              <p:cNvSpPr/>
              <p:nvPr/>
            </p:nvSpPr>
            <p:spPr>
              <a:xfrm>
                <a:off x="6760325" y="3320588"/>
                <a:ext cx="45075" cy="28575"/>
              </a:xfrm>
              <a:custGeom>
                <a:avLst/>
                <a:gdLst/>
                <a:ahLst/>
                <a:cxnLst/>
                <a:rect l="l" t="t" r="r" b="b"/>
                <a:pathLst>
                  <a:path w="1803" h="1143" extrusionOk="0">
                    <a:moveTo>
                      <a:pt x="965" y="0"/>
                    </a:moveTo>
                    <a:cubicBezTo>
                      <a:pt x="928" y="0"/>
                      <a:pt x="891" y="2"/>
                      <a:pt x="853" y="5"/>
                    </a:cubicBezTo>
                    <a:cubicBezTo>
                      <a:pt x="371" y="46"/>
                      <a:pt x="0" y="333"/>
                      <a:pt x="26" y="645"/>
                    </a:cubicBezTo>
                    <a:cubicBezTo>
                      <a:pt x="50" y="933"/>
                      <a:pt x="402" y="1142"/>
                      <a:pt x="834" y="1142"/>
                    </a:cubicBezTo>
                    <a:cubicBezTo>
                      <a:pt x="872" y="1142"/>
                      <a:pt x="910" y="1141"/>
                      <a:pt x="949" y="1137"/>
                    </a:cubicBezTo>
                    <a:cubicBezTo>
                      <a:pt x="1432" y="1098"/>
                      <a:pt x="1802" y="811"/>
                      <a:pt x="1776" y="498"/>
                    </a:cubicBezTo>
                    <a:cubicBezTo>
                      <a:pt x="1753" y="210"/>
                      <a:pt x="14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2"/>
              <p:cNvSpPr/>
              <p:nvPr/>
            </p:nvSpPr>
            <p:spPr>
              <a:xfrm>
                <a:off x="6758075" y="3318438"/>
                <a:ext cx="49550" cy="32875"/>
              </a:xfrm>
              <a:custGeom>
                <a:avLst/>
                <a:gdLst/>
                <a:ahLst/>
                <a:cxnLst/>
                <a:rect l="l" t="t" r="r" b="b"/>
                <a:pathLst>
                  <a:path w="1982" h="1315" extrusionOk="0">
                    <a:moveTo>
                      <a:pt x="1054" y="171"/>
                    </a:moveTo>
                    <a:cubicBezTo>
                      <a:pt x="1440" y="171"/>
                      <a:pt x="1762" y="352"/>
                      <a:pt x="1781" y="592"/>
                    </a:cubicBezTo>
                    <a:cubicBezTo>
                      <a:pt x="1804" y="851"/>
                      <a:pt x="1461" y="1103"/>
                      <a:pt x="1033" y="1140"/>
                    </a:cubicBezTo>
                    <a:cubicBezTo>
                      <a:pt x="1000" y="1142"/>
                      <a:pt x="967" y="1144"/>
                      <a:pt x="935" y="1144"/>
                    </a:cubicBezTo>
                    <a:cubicBezTo>
                      <a:pt x="548" y="1144"/>
                      <a:pt x="222" y="965"/>
                      <a:pt x="201" y="724"/>
                    </a:cubicBezTo>
                    <a:cubicBezTo>
                      <a:pt x="180" y="463"/>
                      <a:pt x="523" y="212"/>
                      <a:pt x="951" y="176"/>
                    </a:cubicBezTo>
                    <a:cubicBezTo>
                      <a:pt x="986" y="173"/>
                      <a:pt x="1021" y="171"/>
                      <a:pt x="1054" y="171"/>
                    </a:cubicBezTo>
                    <a:close/>
                    <a:moveTo>
                      <a:pt x="1063" y="0"/>
                    </a:moveTo>
                    <a:cubicBezTo>
                      <a:pt x="1022" y="0"/>
                      <a:pt x="980" y="2"/>
                      <a:pt x="937" y="6"/>
                    </a:cubicBezTo>
                    <a:cubicBezTo>
                      <a:pt x="398" y="51"/>
                      <a:pt x="1" y="373"/>
                      <a:pt x="31" y="737"/>
                    </a:cubicBezTo>
                    <a:cubicBezTo>
                      <a:pt x="60" y="1075"/>
                      <a:pt x="441" y="1314"/>
                      <a:pt x="922" y="1314"/>
                    </a:cubicBezTo>
                    <a:cubicBezTo>
                      <a:pt x="963" y="1314"/>
                      <a:pt x="1004" y="1313"/>
                      <a:pt x="1047" y="1308"/>
                    </a:cubicBezTo>
                    <a:cubicBezTo>
                      <a:pt x="1584" y="1263"/>
                      <a:pt x="1982" y="942"/>
                      <a:pt x="1951" y="577"/>
                    </a:cubicBezTo>
                    <a:cubicBezTo>
                      <a:pt x="1923" y="241"/>
                      <a:pt x="1547"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2"/>
              <p:cNvSpPr/>
              <p:nvPr/>
            </p:nvSpPr>
            <p:spPr>
              <a:xfrm>
                <a:off x="6477875" y="3375013"/>
                <a:ext cx="20375" cy="18275"/>
              </a:xfrm>
              <a:custGeom>
                <a:avLst/>
                <a:gdLst/>
                <a:ahLst/>
                <a:cxnLst/>
                <a:rect l="l" t="t" r="r" b="b"/>
                <a:pathLst>
                  <a:path w="815" h="731" extrusionOk="0">
                    <a:moveTo>
                      <a:pt x="545" y="1"/>
                    </a:moveTo>
                    <a:cubicBezTo>
                      <a:pt x="451" y="1"/>
                      <a:pt x="325" y="68"/>
                      <a:pt x="189" y="240"/>
                    </a:cubicBezTo>
                    <a:cubicBezTo>
                      <a:pt x="5" y="471"/>
                      <a:pt x="0" y="655"/>
                      <a:pt x="104" y="712"/>
                    </a:cubicBezTo>
                    <a:cubicBezTo>
                      <a:pt x="125" y="724"/>
                      <a:pt x="152" y="731"/>
                      <a:pt x="182" y="731"/>
                    </a:cubicBezTo>
                    <a:cubicBezTo>
                      <a:pt x="255" y="731"/>
                      <a:pt x="352" y="694"/>
                      <a:pt x="463" y="612"/>
                    </a:cubicBezTo>
                    <a:cubicBezTo>
                      <a:pt x="815" y="352"/>
                      <a:pt x="761" y="1"/>
                      <a:pt x="5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2"/>
              <p:cNvSpPr/>
              <p:nvPr/>
            </p:nvSpPr>
            <p:spPr>
              <a:xfrm>
                <a:off x="6451075" y="3405413"/>
                <a:ext cx="10350" cy="9275"/>
              </a:xfrm>
              <a:custGeom>
                <a:avLst/>
                <a:gdLst/>
                <a:ahLst/>
                <a:cxnLst/>
                <a:rect l="l" t="t" r="r" b="b"/>
                <a:pathLst>
                  <a:path w="414" h="371" extrusionOk="0">
                    <a:moveTo>
                      <a:pt x="276" y="1"/>
                    </a:moveTo>
                    <a:cubicBezTo>
                      <a:pt x="228" y="1"/>
                      <a:pt x="165" y="35"/>
                      <a:pt x="96" y="122"/>
                    </a:cubicBezTo>
                    <a:cubicBezTo>
                      <a:pt x="4" y="239"/>
                      <a:pt x="0" y="333"/>
                      <a:pt x="54" y="362"/>
                    </a:cubicBezTo>
                    <a:cubicBezTo>
                      <a:pt x="64" y="367"/>
                      <a:pt x="77" y="370"/>
                      <a:pt x="92" y="370"/>
                    </a:cubicBezTo>
                    <a:cubicBezTo>
                      <a:pt x="129" y="370"/>
                      <a:pt x="179" y="352"/>
                      <a:pt x="236" y="310"/>
                    </a:cubicBezTo>
                    <a:cubicBezTo>
                      <a:pt x="413" y="179"/>
                      <a:pt x="386"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6478200" y="3401863"/>
                <a:ext cx="13175" cy="6575"/>
              </a:xfrm>
              <a:custGeom>
                <a:avLst/>
                <a:gdLst/>
                <a:ahLst/>
                <a:cxnLst/>
                <a:rect l="l" t="t" r="r" b="b"/>
                <a:pathLst>
                  <a:path w="527" h="263" extrusionOk="0">
                    <a:moveTo>
                      <a:pt x="327" y="0"/>
                    </a:moveTo>
                    <a:cubicBezTo>
                      <a:pt x="290" y="0"/>
                      <a:pt x="245" y="8"/>
                      <a:pt x="192" y="27"/>
                    </a:cubicBezTo>
                    <a:cubicBezTo>
                      <a:pt x="53" y="77"/>
                      <a:pt x="1" y="154"/>
                      <a:pt x="28" y="206"/>
                    </a:cubicBezTo>
                    <a:cubicBezTo>
                      <a:pt x="47" y="239"/>
                      <a:pt x="96" y="262"/>
                      <a:pt x="175" y="262"/>
                    </a:cubicBezTo>
                    <a:cubicBezTo>
                      <a:pt x="186" y="262"/>
                      <a:pt x="198" y="262"/>
                      <a:pt x="210" y="261"/>
                    </a:cubicBezTo>
                    <a:cubicBezTo>
                      <a:pt x="479" y="240"/>
                      <a:pt x="527" y="0"/>
                      <a:pt x="32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5914500" y="3388638"/>
                <a:ext cx="349675" cy="226800"/>
              </a:xfrm>
              <a:custGeom>
                <a:avLst/>
                <a:gdLst/>
                <a:ahLst/>
                <a:cxnLst/>
                <a:rect l="l" t="t" r="r" b="b"/>
                <a:pathLst>
                  <a:path w="13987" h="9072" extrusionOk="0">
                    <a:moveTo>
                      <a:pt x="12182" y="0"/>
                    </a:moveTo>
                    <a:cubicBezTo>
                      <a:pt x="12070" y="0"/>
                      <a:pt x="11972" y="7"/>
                      <a:pt x="11896" y="21"/>
                    </a:cubicBezTo>
                    <a:lnTo>
                      <a:pt x="1559" y="2352"/>
                    </a:lnTo>
                    <a:cubicBezTo>
                      <a:pt x="859" y="2484"/>
                      <a:pt x="313" y="3036"/>
                      <a:pt x="201" y="3739"/>
                    </a:cubicBezTo>
                    <a:cubicBezTo>
                      <a:pt x="0" y="4983"/>
                      <a:pt x="153" y="6987"/>
                      <a:pt x="2447" y="8737"/>
                    </a:cubicBezTo>
                    <a:cubicBezTo>
                      <a:pt x="2740" y="8960"/>
                      <a:pt x="3092" y="9072"/>
                      <a:pt x="3447" y="9072"/>
                    </a:cubicBezTo>
                    <a:cubicBezTo>
                      <a:pt x="3741" y="9072"/>
                      <a:pt x="4036" y="8995"/>
                      <a:pt x="4301" y="8843"/>
                    </a:cubicBezTo>
                    <a:lnTo>
                      <a:pt x="12702" y="2824"/>
                    </a:lnTo>
                    <a:cubicBezTo>
                      <a:pt x="12985" y="2661"/>
                      <a:pt x="13153" y="2355"/>
                      <a:pt x="13137" y="2028"/>
                    </a:cubicBezTo>
                    <a:lnTo>
                      <a:pt x="13987" y="683"/>
                    </a:lnTo>
                    <a:cubicBezTo>
                      <a:pt x="13963" y="238"/>
                      <a:pt x="12833" y="0"/>
                      <a:pt x="12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5914500" y="3425938"/>
                <a:ext cx="328850" cy="189500"/>
              </a:xfrm>
              <a:custGeom>
                <a:avLst/>
                <a:gdLst/>
                <a:ahLst/>
                <a:cxnLst/>
                <a:rect l="l" t="t" r="r" b="b"/>
                <a:pathLst>
                  <a:path w="13154" h="7580" extrusionOk="0">
                    <a:moveTo>
                      <a:pt x="13108" y="1"/>
                    </a:moveTo>
                    <a:lnTo>
                      <a:pt x="5458" y="5599"/>
                    </a:lnTo>
                    <a:cubicBezTo>
                      <a:pt x="5193" y="5752"/>
                      <a:pt x="4897" y="5828"/>
                      <a:pt x="4603" y="5828"/>
                    </a:cubicBezTo>
                    <a:cubicBezTo>
                      <a:pt x="4248" y="5828"/>
                      <a:pt x="3896" y="5717"/>
                      <a:pt x="3604" y="5495"/>
                    </a:cubicBezTo>
                    <a:cubicBezTo>
                      <a:pt x="1559" y="3934"/>
                      <a:pt x="1216" y="2173"/>
                      <a:pt x="1307" y="928"/>
                    </a:cubicBezTo>
                    <a:lnTo>
                      <a:pt x="1307" y="928"/>
                    </a:lnTo>
                    <a:cubicBezTo>
                      <a:pt x="732" y="1132"/>
                      <a:pt x="299" y="1631"/>
                      <a:pt x="201" y="2247"/>
                    </a:cubicBezTo>
                    <a:cubicBezTo>
                      <a:pt x="0" y="3491"/>
                      <a:pt x="153" y="5495"/>
                      <a:pt x="2447" y="7245"/>
                    </a:cubicBezTo>
                    <a:cubicBezTo>
                      <a:pt x="2740" y="7468"/>
                      <a:pt x="3092" y="7580"/>
                      <a:pt x="3447" y="7580"/>
                    </a:cubicBezTo>
                    <a:cubicBezTo>
                      <a:pt x="3741" y="7580"/>
                      <a:pt x="4036" y="7503"/>
                      <a:pt x="4301" y="7351"/>
                    </a:cubicBezTo>
                    <a:lnTo>
                      <a:pt x="12704" y="1332"/>
                    </a:lnTo>
                    <a:cubicBezTo>
                      <a:pt x="12986" y="1169"/>
                      <a:pt x="13153" y="863"/>
                      <a:pt x="13137" y="536"/>
                    </a:cubicBezTo>
                    <a:lnTo>
                      <a:pt x="13108"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5915825" y="3394113"/>
                <a:ext cx="350775" cy="231550"/>
              </a:xfrm>
              <a:custGeom>
                <a:avLst/>
                <a:gdLst/>
                <a:ahLst/>
                <a:cxnLst/>
                <a:rect l="l" t="t" r="r" b="b"/>
                <a:pathLst>
                  <a:path w="14031" h="9262" extrusionOk="0">
                    <a:moveTo>
                      <a:pt x="12675" y="0"/>
                    </a:moveTo>
                    <a:cubicBezTo>
                      <a:pt x="12311" y="0"/>
                      <a:pt x="12012" y="39"/>
                      <a:pt x="11980" y="44"/>
                    </a:cubicBezTo>
                    <a:lnTo>
                      <a:pt x="1646" y="2374"/>
                    </a:lnTo>
                    <a:cubicBezTo>
                      <a:pt x="911" y="2512"/>
                      <a:pt x="336" y="3098"/>
                      <a:pt x="219" y="3832"/>
                    </a:cubicBezTo>
                    <a:cubicBezTo>
                      <a:pt x="0" y="5189"/>
                      <a:pt x="217" y="7171"/>
                      <a:pt x="2498" y="8911"/>
                    </a:cubicBezTo>
                    <a:cubicBezTo>
                      <a:pt x="2804" y="9144"/>
                      <a:pt x="3172" y="9262"/>
                      <a:pt x="3545" y="9262"/>
                    </a:cubicBezTo>
                    <a:cubicBezTo>
                      <a:pt x="3855" y="9262"/>
                      <a:pt x="4168" y="9181"/>
                      <a:pt x="4454" y="9016"/>
                    </a:cubicBezTo>
                    <a:lnTo>
                      <a:pt x="13100" y="2524"/>
                    </a:lnTo>
                    <a:cubicBezTo>
                      <a:pt x="13137" y="2497"/>
                      <a:pt x="13144" y="2444"/>
                      <a:pt x="13117" y="2406"/>
                    </a:cubicBezTo>
                    <a:cubicBezTo>
                      <a:pt x="13100" y="2384"/>
                      <a:pt x="13074" y="2372"/>
                      <a:pt x="13049" y="2372"/>
                    </a:cubicBezTo>
                    <a:cubicBezTo>
                      <a:pt x="13031" y="2372"/>
                      <a:pt x="13013" y="2378"/>
                      <a:pt x="12997" y="2389"/>
                    </a:cubicBezTo>
                    <a:lnTo>
                      <a:pt x="4360" y="8875"/>
                    </a:lnTo>
                    <a:cubicBezTo>
                      <a:pt x="4105" y="9021"/>
                      <a:pt x="3825" y="9093"/>
                      <a:pt x="3548" y="9093"/>
                    </a:cubicBezTo>
                    <a:cubicBezTo>
                      <a:pt x="3211" y="9093"/>
                      <a:pt x="2878" y="8986"/>
                      <a:pt x="2601" y="8775"/>
                    </a:cubicBezTo>
                    <a:cubicBezTo>
                      <a:pt x="389" y="7086"/>
                      <a:pt x="175" y="5169"/>
                      <a:pt x="386" y="3857"/>
                    </a:cubicBezTo>
                    <a:cubicBezTo>
                      <a:pt x="494" y="3195"/>
                      <a:pt x="1013" y="2667"/>
                      <a:pt x="1681" y="2540"/>
                    </a:cubicBezTo>
                    <a:lnTo>
                      <a:pt x="12010" y="211"/>
                    </a:lnTo>
                    <a:cubicBezTo>
                      <a:pt x="12162" y="191"/>
                      <a:pt x="12405" y="170"/>
                      <a:pt x="12667" y="170"/>
                    </a:cubicBezTo>
                    <a:cubicBezTo>
                      <a:pt x="13151" y="170"/>
                      <a:pt x="13699" y="240"/>
                      <a:pt x="13861" y="508"/>
                    </a:cubicBezTo>
                    <a:cubicBezTo>
                      <a:pt x="13877" y="535"/>
                      <a:pt x="13904" y="550"/>
                      <a:pt x="13933" y="550"/>
                    </a:cubicBezTo>
                    <a:cubicBezTo>
                      <a:pt x="13948" y="550"/>
                      <a:pt x="13964" y="546"/>
                      <a:pt x="13978" y="537"/>
                    </a:cubicBezTo>
                    <a:cubicBezTo>
                      <a:pt x="14019" y="513"/>
                      <a:pt x="14031" y="461"/>
                      <a:pt x="14007" y="420"/>
                    </a:cubicBezTo>
                    <a:cubicBezTo>
                      <a:pt x="13800" y="75"/>
                      <a:pt x="13177" y="0"/>
                      <a:pt x="12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6049975" y="3450513"/>
                <a:ext cx="46275" cy="48850"/>
              </a:xfrm>
              <a:custGeom>
                <a:avLst/>
                <a:gdLst/>
                <a:ahLst/>
                <a:cxnLst/>
                <a:rect l="l" t="t" r="r" b="b"/>
                <a:pathLst>
                  <a:path w="1851" h="1954" extrusionOk="0">
                    <a:moveTo>
                      <a:pt x="907" y="0"/>
                    </a:moveTo>
                    <a:cubicBezTo>
                      <a:pt x="459" y="0"/>
                      <a:pt x="1" y="353"/>
                      <a:pt x="87" y="1058"/>
                    </a:cubicBezTo>
                    <a:cubicBezTo>
                      <a:pt x="145" y="1513"/>
                      <a:pt x="370" y="1805"/>
                      <a:pt x="635" y="1910"/>
                    </a:cubicBezTo>
                    <a:cubicBezTo>
                      <a:pt x="709" y="1938"/>
                      <a:pt x="785" y="1953"/>
                      <a:pt x="862" y="1953"/>
                    </a:cubicBezTo>
                    <a:cubicBezTo>
                      <a:pt x="1173" y="1953"/>
                      <a:pt x="1491" y="1713"/>
                      <a:pt x="1630" y="1204"/>
                    </a:cubicBezTo>
                    <a:cubicBezTo>
                      <a:pt x="1851" y="401"/>
                      <a:pt x="1385" y="0"/>
                      <a:pt x="9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6097550" y="3476813"/>
                <a:ext cx="36825" cy="25650"/>
              </a:xfrm>
              <a:custGeom>
                <a:avLst/>
                <a:gdLst/>
                <a:ahLst/>
                <a:cxnLst/>
                <a:rect l="l" t="t" r="r" b="b"/>
                <a:pathLst>
                  <a:path w="1473" h="1026" extrusionOk="0">
                    <a:moveTo>
                      <a:pt x="689" y="1"/>
                    </a:moveTo>
                    <a:cubicBezTo>
                      <a:pt x="575" y="1"/>
                      <a:pt x="448" y="40"/>
                      <a:pt x="317" y="133"/>
                    </a:cubicBezTo>
                    <a:cubicBezTo>
                      <a:pt x="90" y="297"/>
                      <a:pt x="0" y="502"/>
                      <a:pt x="21" y="674"/>
                    </a:cubicBezTo>
                    <a:cubicBezTo>
                      <a:pt x="46" y="871"/>
                      <a:pt x="215" y="1025"/>
                      <a:pt x="488" y="1025"/>
                    </a:cubicBezTo>
                    <a:cubicBezTo>
                      <a:pt x="549" y="1025"/>
                      <a:pt x="616" y="1017"/>
                      <a:pt x="688" y="1000"/>
                    </a:cubicBezTo>
                    <a:cubicBezTo>
                      <a:pt x="1472" y="816"/>
                      <a:pt x="1210" y="1"/>
                      <a:pt x="68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6110025" y="3445213"/>
                <a:ext cx="24325" cy="16950"/>
              </a:xfrm>
              <a:custGeom>
                <a:avLst/>
                <a:gdLst/>
                <a:ahLst/>
                <a:cxnLst/>
                <a:rect l="l" t="t" r="r" b="b"/>
                <a:pathLst>
                  <a:path w="973" h="678" extrusionOk="0">
                    <a:moveTo>
                      <a:pt x="456" y="1"/>
                    </a:moveTo>
                    <a:cubicBezTo>
                      <a:pt x="380" y="1"/>
                      <a:pt x="296" y="27"/>
                      <a:pt x="210" y="89"/>
                    </a:cubicBezTo>
                    <a:cubicBezTo>
                      <a:pt x="60" y="197"/>
                      <a:pt x="1" y="332"/>
                      <a:pt x="16" y="446"/>
                    </a:cubicBezTo>
                    <a:cubicBezTo>
                      <a:pt x="32" y="576"/>
                      <a:pt x="143" y="677"/>
                      <a:pt x="324" y="677"/>
                    </a:cubicBezTo>
                    <a:cubicBezTo>
                      <a:pt x="364" y="677"/>
                      <a:pt x="409" y="672"/>
                      <a:pt x="456" y="661"/>
                    </a:cubicBezTo>
                    <a:cubicBezTo>
                      <a:pt x="973" y="539"/>
                      <a:pt x="799" y="1"/>
                      <a:pt x="45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5896300" y="3441963"/>
                <a:ext cx="56025" cy="42125"/>
              </a:xfrm>
              <a:custGeom>
                <a:avLst/>
                <a:gdLst/>
                <a:ahLst/>
                <a:cxnLst/>
                <a:rect l="l" t="t" r="r" b="b"/>
                <a:pathLst>
                  <a:path w="2241" h="1685" extrusionOk="0">
                    <a:moveTo>
                      <a:pt x="1498" y="0"/>
                    </a:moveTo>
                    <a:cubicBezTo>
                      <a:pt x="1260" y="0"/>
                      <a:pt x="983" y="86"/>
                      <a:pt x="728" y="258"/>
                    </a:cubicBezTo>
                    <a:cubicBezTo>
                      <a:pt x="230" y="592"/>
                      <a:pt x="1" y="1127"/>
                      <a:pt x="218" y="1448"/>
                    </a:cubicBezTo>
                    <a:cubicBezTo>
                      <a:pt x="324" y="1606"/>
                      <a:pt x="516" y="1684"/>
                      <a:pt x="742" y="1684"/>
                    </a:cubicBezTo>
                    <a:cubicBezTo>
                      <a:pt x="981" y="1684"/>
                      <a:pt x="1258" y="1598"/>
                      <a:pt x="1513" y="1426"/>
                    </a:cubicBezTo>
                    <a:cubicBezTo>
                      <a:pt x="2011" y="1092"/>
                      <a:pt x="2240" y="559"/>
                      <a:pt x="2023" y="235"/>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5893925" y="3439838"/>
                <a:ext cx="60775" cy="46325"/>
              </a:xfrm>
              <a:custGeom>
                <a:avLst/>
                <a:gdLst/>
                <a:ahLst/>
                <a:cxnLst/>
                <a:rect l="l" t="t" r="r" b="b"/>
                <a:pathLst>
                  <a:path w="2431" h="1853" extrusionOk="0">
                    <a:moveTo>
                      <a:pt x="1594" y="170"/>
                    </a:moveTo>
                    <a:cubicBezTo>
                      <a:pt x="1801" y="170"/>
                      <a:pt x="1962" y="240"/>
                      <a:pt x="2048" y="368"/>
                    </a:cubicBezTo>
                    <a:lnTo>
                      <a:pt x="2048" y="369"/>
                    </a:lnTo>
                    <a:cubicBezTo>
                      <a:pt x="2238" y="651"/>
                      <a:pt x="2019" y="1133"/>
                      <a:pt x="1561" y="1441"/>
                    </a:cubicBezTo>
                    <a:cubicBezTo>
                      <a:pt x="1319" y="1603"/>
                      <a:pt x="1058" y="1686"/>
                      <a:pt x="837" y="1686"/>
                    </a:cubicBezTo>
                    <a:cubicBezTo>
                      <a:pt x="639" y="1686"/>
                      <a:pt x="474" y="1620"/>
                      <a:pt x="384" y="1486"/>
                    </a:cubicBezTo>
                    <a:cubicBezTo>
                      <a:pt x="193" y="1203"/>
                      <a:pt x="412" y="721"/>
                      <a:pt x="872" y="413"/>
                    </a:cubicBezTo>
                    <a:cubicBezTo>
                      <a:pt x="1098" y="261"/>
                      <a:pt x="1350" y="175"/>
                      <a:pt x="1578" y="170"/>
                    </a:cubicBezTo>
                    <a:close/>
                    <a:moveTo>
                      <a:pt x="1575" y="0"/>
                    </a:moveTo>
                    <a:cubicBezTo>
                      <a:pt x="1314" y="5"/>
                      <a:pt x="1030" y="100"/>
                      <a:pt x="776" y="272"/>
                    </a:cubicBezTo>
                    <a:cubicBezTo>
                      <a:pt x="239" y="633"/>
                      <a:pt x="0" y="1219"/>
                      <a:pt x="242" y="1581"/>
                    </a:cubicBezTo>
                    <a:cubicBezTo>
                      <a:pt x="363" y="1761"/>
                      <a:pt x="583" y="1852"/>
                      <a:pt x="839" y="1852"/>
                    </a:cubicBezTo>
                    <a:lnTo>
                      <a:pt x="839" y="1852"/>
                    </a:lnTo>
                    <a:cubicBezTo>
                      <a:pt x="1095" y="1852"/>
                      <a:pt x="1388" y="1761"/>
                      <a:pt x="1655" y="1582"/>
                    </a:cubicBezTo>
                    <a:cubicBezTo>
                      <a:pt x="2193" y="1221"/>
                      <a:pt x="2431" y="635"/>
                      <a:pt x="2189" y="273"/>
                    </a:cubicBezTo>
                    <a:cubicBezTo>
                      <a:pt x="2068" y="93"/>
                      <a:pt x="1857" y="2"/>
                      <a:pt x="1575" y="0"/>
                    </a:cubicBezTo>
                    <a:close/>
                    <a:moveTo>
                      <a:pt x="839" y="1852"/>
                    </a:moveTo>
                    <a:lnTo>
                      <a:pt x="839" y="1852"/>
                    </a:lnTo>
                    <a:cubicBezTo>
                      <a:pt x="839" y="1852"/>
                      <a:pt x="839" y="1852"/>
                      <a:pt x="838" y="1852"/>
                    </a:cubicBezTo>
                    <a:lnTo>
                      <a:pt x="840" y="1852"/>
                    </a:lnTo>
                    <a:cubicBezTo>
                      <a:pt x="840" y="1852"/>
                      <a:pt x="839" y="1852"/>
                      <a:pt x="839" y="18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5905375" y="3471588"/>
                <a:ext cx="56025" cy="42100"/>
              </a:xfrm>
              <a:custGeom>
                <a:avLst/>
                <a:gdLst/>
                <a:ahLst/>
                <a:cxnLst/>
                <a:rect l="l" t="t" r="r" b="b"/>
                <a:pathLst>
                  <a:path w="2241" h="1684" extrusionOk="0">
                    <a:moveTo>
                      <a:pt x="1498" y="0"/>
                    </a:moveTo>
                    <a:cubicBezTo>
                      <a:pt x="1260" y="0"/>
                      <a:pt x="983" y="86"/>
                      <a:pt x="728" y="257"/>
                    </a:cubicBezTo>
                    <a:cubicBezTo>
                      <a:pt x="229" y="593"/>
                      <a:pt x="1" y="1126"/>
                      <a:pt x="218" y="1449"/>
                    </a:cubicBezTo>
                    <a:cubicBezTo>
                      <a:pt x="323" y="1606"/>
                      <a:pt x="514" y="1684"/>
                      <a:pt x="741" y="1684"/>
                    </a:cubicBezTo>
                    <a:cubicBezTo>
                      <a:pt x="980" y="1684"/>
                      <a:pt x="1257" y="1598"/>
                      <a:pt x="1513" y="1426"/>
                    </a:cubicBezTo>
                    <a:cubicBezTo>
                      <a:pt x="2011" y="1091"/>
                      <a:pt x="2240" y="558"/>
                      <a:pt x="2023" y="236"/>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5902950" y="3469513"/>
                <a:ext cx="60825" cy="46250"/>
              </a:xfrm>
              <a:custGeom>
                <a:avLst/>
                <a:gdLst/>
                <a:ahLst/>
                <a:cxnLst/>
                <a:rect l="l" t="t" r="r" b="b"/>
                <a:pathLst>
                  <a:path w="2433" h="1850" extrusionOk="0">
                    <a:moveTo>
                      <a:pt x="1596" y="167"/>
                    </a:moveTo>
                    <a:cubicBezTo>
                      <a:pt x="1794" y="167"/>
                      <a:pt x="1959" y="233"/>
                      <a:pt x="2049" y="366"/>
                    </a:cubicBezTo>
                    <a:cubicBezTo>
                      <a:pt x="2240" y="649"/>
                      <a:pt x="2021" y="1130"/>
                      <a:pt x="1561" y="1438"/>
                    </a:cubicBezTo>
                    <a:cubicBezTo>
                      <a:pt x="1319" y="1601"/>
                      <a:pt x="1057" y="1684"/>
                      <a:pt x="836" y="1684"/>
                    </a:cubicBezTo>
                    <a:cubicBezTo>
                      <a:pt x="639" y="1684"/>
                      <a:pt x="475" y="1618"/>
                      <a:pt x="385" y="1485"/>
                    </a:cubicBezTo>
                    <a:cubicBezTo>
                      <a:pt x="195" y="1201"/>
                      <a:pt x="414" y="720"/>
                      <a:pt x="872" y="412"/>
                    </a:cubicBezTo>
                    <a:cubicBezTo>
                      <a:pt x="1115" y="249"/>
                      <a:pt x="1376" y="167"/>
                      <a:pt x="1596" y="167"/>
                    </a:cubicBezTo>
                    <a:close/>
                    <a:moveTo>
                      <a:pt x="1594" y="0"/>
                    </a:moveTo>
                    <a:cubicBezTo>
                      <a:pt x="1338" y="0"/>
                      <a:pt x="1045" y="90"/>
                      <a:pt x="776" y="271"/>
                    </a:cubicBezTo>
                    <a:cubicBezTo>
                      <a:pt x="241" y="632"/>
                      <a:pt x="1" y="1218"/>
                      <a:pt x="244" y="1579"/>
                    </a:cubicBezTo>
                    <a:cubicBezTo>
                      <a:pt x="365" y="1760"/>
                      <a:pt x="585" y="1849"/>
                      <a:pt x="840" y="1849"/>
                    </a:cubicBezTo>
                    <a:cubicBezTo>
                      <a:pt x="1097" y="1849"/>
                      <a:pt x="1388" y="1760"/>
                      <a:pt x="1657" y="1581"/>
                    </a:cubicBezTo>
                    <a:cubicBezTo>
                      <a:pt x="2194" y="1219"/>
                      <a:pt x="2433" y="632"/>
                      <a:pt x="2190" y="271"/>
                    </a:cubicBezTo>
                    <a:cubicBezTo>
                      <a:pt x="2068" y="90"/>
                      <a:pt x="1850"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5914225" y="3500863"/>
                <a:ext cx="55975" cy="42125"/>
              </a:xfrm>
              <a:custGeom>
                <a:avLst/>
                <a:gdLst/>
                <a:ahLst/>
                <a:cxnLst/>
                <a:rect l="l" t="t" r="r" b="b"/>
                <a:pathLst>
                  <a:path w="2239" h="1685" extrusionOk="0">
                    <a:moveTo>
                      <a:pt x="1498" y="1"/>
                    </a:moveTo>
                    <a:cubicBezTo>
                      <a:pt x="1260" y="1"/>
                      <a:pt x="983" y="87"/>
                      <a:pt x="728" y="258"/>
                    </a:cubicBezTo>
                    <a:cubicBezTo>
                      <a:pt x="228" y="594"/>
                      <a:pt x="1" y="1127"/>
                      <a:pt x="218" y="1449"/>
                    </a:cubicBezTo>
                    <a:cubicBezTo>
                      <a:pt x="323" y="1606"/>
                      <a:pt x="515" y="1685"/>
                      <a:pt x="742" y="1685"/>
                    </a:cubicBezTo>
                    <a:cubicBezTo>
                      <a:pt x="980" y="1685"/>
                      <a:pt x="1257" y="1598"/>
                      <a:pt x="1513" y="1427"/>
                    </a:cubicBezTo>
                    <a:cubicBezTo>
                      <a:pt x="2011" y="1092"/>
                      <a:pt x="2238" y="559"/>
                      <a:pt x="2023" y="236"/>
                    </a:cubicBezTo>
                    <a:cubicBezTo>
                      <a:pt x="1917" y="79"/>
                      <a:pt x="1725"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5911800" y="3498738"/>
                <a:ext cx="57675" cy="46400"/>
              </a:xfrm>
              <a:custGeom>
                <a:avLst/>
                <a:gdLst/>
                <a:ahLst/>
                <a:cxnLst/>
                <a:rect l="l" t="t" r="r" b="b"/>
                <a:pathLst>
                  <a:path w="2307" h="1856" extrusionOk="0">
                    <a:moveTo>
                      <a:pt x="1594" y="170"/>
                    </a:moveTo>
                    <a:cubicBezTo>
                      <a:pt x="1802" y="170"/>
                      <a:pt x="1962" y="242"/>
                      <a:pt x="2048" y="369"/>
                    </a:cubicBezTo>
                    <a:cubicBezTo>
                      <a:pt x="2111" y="463"/>
                      <a:pt x="2130" y="583"/>
                      <a:pt x="2105" y="718"/>
                    </a:cubicBezTo>
                    <a:cubicBezTo>
                      <a:pt x="2053" y="976"/>
                      <a:pt x="1851" y="1247"/>
                      <a:pt x="1561" y="1441"/>
                    </a:cubicBezTo>
                    <a:cubicBezTo>
                      <a:pt x="1333" y="1594"/>
                      <a:pt x="1083" y="1681"/>
                      <a:pt x="854" y="1684"/>
                    </a:cubicBezTo>
                    <a:cubicBezTo>
                      <a:pt x="849" y="1685"/>
                      <a:pt x="843" y="1685"/>
                      <a:pt x="838" y="1685"/>
                    </a:cubicBezTo>
                    <a:cubicBezTo>
                      <a:pt x="630" y="1685"/>
                      <a:pt x="471" y="1616"/>
                      <a:pt x="384" y="1487"/>
                    </a:cubicBezTo>
                    <a:cubicBezTo>
                      <a:pt x="195" y="1204"/>
                      <a:pt x="413" y="723"/>
                      <a:pt x="872" y="415"/>
                    </a:cubicBezTo>
                    <a:cubicBezTo>
                      <a:pt x="1100" y="261"/>
                      <a:pt x="1350" y="175"/>
                      <a:pt x="1579" y="172"/>
                    </a:cubicBezTo>
                    <a:cubicBezTo>
                      <a:pt x="1584" y="170"/>
                      <a:pt x="1590" y="170"/>
                      <a:pt x="1594" y="170"/>
                    </a:cubicBezTo>
                    <a:close/>
                    <a:moveTo>
                      <a:pt x="1583" y="0"/>
                    </a:moveTo>
                    <a:cubicBezTo>
                      <a:pt x="1581" y="0"/>
                      <a:pt x="1578" y="0"/>
                      <a:pt x="1576" y="0"/>
                    </a:cubicBezTo>
                    <a:cubicBezTo>
                      <a:pt x="1315" y="5"/>
                      <a:pt x="1031" y="102"/>
                      <a:pt x="776" y="274"/>
                    </a:cubicBezTo>
                    <a:cubicBezTo>
                      <a:pt x="240" y="633"/>
                      <a:pt x="0" y="1221"/>
                      <a:pt x="243" y="1582"/>
                    </a:cubicBezTo>
                    <a:cubicBezTo>
                      <a:pt x="362" y="1758"/>
                      <a:pt x="573" y="1855"/>
                      <a:pt x="838" y="1855"/>
                    </a:cubicBezTo>
                    <a:lnTo>
                      <a:pt x="857" y="1855"/>
                    </a:lnTo>
                    <a:cubicBezTo>
                      <a:pt x="1118" y="1851"/>
                      <a:pt x="1402" y="1754"/>
                      <a:pt x="1657" y="1582"/>
                    </a:cubicBezTo>
                    <a:cubicBezTo>
                      <a:pt x="1983" y="1364"/>
                      <a:pt x="2212" y="1052"/>
                      <a:pt x="2271" y="752"/>
                    </a:cubicBezTo>
                    <a:cubicBezTo>
                      <a:pt x="2306" y="571"/>
                      <a:pt x="2279" y="406"/>
                      <a:pt x="2190" y="274"/>
                    </a:cubicBezTo>
                    <a:cubicBezTo>
                      <a:pt x="2069" y="94"/>
                      <a:pt x="1853" y="0"/>
                      <a:pt x="1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5920975" y="3532463"/>
                <a:ext cx="45225" cy="34025"/>
              </a:xfrm>
              <a:custGeom>
                <a:avLst/>
                <a:gdLst/>
                <a:ahLst/>
                <a:cxnLst/>
                <a:rect l="l" t="t" r="r" b="b"/>
                <a:pathLst>
                  <a:path w="1809" h="1361" extrusionOk="0">
                    <a:moveTo>
                      <a:pt x="1209" y="1"/>
                    </a:moveTo>
                    <a:cubicBezTo>
                      <a:pt x="1017" y="1"/>
                      <a:pt x="794" y="71"/>
                      <a:pt x="587" y="209"/>
                    </a:cubicBezTo>
                    <a:cubicBezTo>
                      <a:pt x="184" y="479"/>
                      <a:pt x="1" y="910"/>
                      <a:pt x="175" y="1170"/>
                    </a:cubicBezTo>
                    <a:cubicBezTo>
                      <a:pt x="261" y="1297"/>
                      <a:pt x="416" y="1361"/>
                      <a:pt x="599" y="1361"/>
                    </a:cubicBezTo>
                    <a:cubicBezTo>
                      <a:pt x="792" y="1361"/>
                      <a:pt x="1015" y="1291"/>
                      <a:pt x="1221" y="1152"/>
                    </a:cubicBezTo>
                    <a:cubicBezTo>
                      <a:pt x="1624" y="881"/>
                      <a:pt x="1809" y="452"/>
                      <a:pt x="1633" y="191"/>
                    </a:cubicBezTo>
                    <a:cubicBezTo>
                      <a:pt x="1548" y="64"/>
                      <a:pt x="1393" y="1"/>
                      <a:pt x="1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5918475" y="3530338"/>
                <a:ext cx="50200" cy="38325"/>
              </a:xfrm>
              <a:custGeom>
                <a:avLst/>
                <a:gdLst/>
                <a:ahLst/>
                <a:cxnLst/>
                <a:rect l="l" t="t" r="r" b="b"/>
                <a:pathLst>
                  <a:path w="2008" h="1533" extrusionOk="0">
                    <a:moveTo>
                      <a:pt x="1309" y="171"/>
                    </a:moveTo>
                    <a:cubicBezTo>
                      <a:pt x="1472" y="171"/>
                      <a:pt x="1596" y="224"/>
                      <a:pt x="1663" y="323"/>
                    </a:cubicBezTo>
                    <a:cubicBezTo>
                      <a:pt x="1809" y="540"/>
                      <a:pt x="1630" y="927"/>
                      <a:pt x="1274" y="1167"/>
                    </a:cubicBezTo>
                    <a:cubicBezTo>
                      <a:pt x="1084" y="1295"/>
                      <a:pt x="874" y="1359"/>
                      <a:pt x="698" y="1359"/>
                    </a:cubicBezTo>
                    <a:cubicBezTo>
                      <a:pt x="543" y="1359"/>
                      <a:pt x="413" y="1309"/>
                      <a:pt x="345" y="1208"/>
                    </a:cubicBezTo>
                    <a:cubicBezTo>
                      <a:pt x="199" y="991"/>
                      <a:pt x="379" y="604"/>
                      <a:pt x="735" y="365"/>
                    </a:cubicBezTo>
                    <a:cubicBezTo>
                      <a:pt x="916" y="242"/>
                      <a:pt x="1116" y="174"/>
                      <a:pt x="1297" y="171"/>
                    </a:cubicBezTo>
                    <a:close/>
                    <a:moveTo>
                      <a:pt x="1294" y="1"/>
                    </a:moveTo>
                    <a:cubicBezTo>
                      <a:pt x="1080" y="4"/>
                      <a:pt x="848" y="83"/>
                      <a:pt x="640" y="224"/>
                    </a:cubicBezTo>
                    <a:cubicBezTo>
                      <a:pt x="192" y="525"/>
                      <a:pt x="1" y="998"/>
                      <a:pt x="204" y="1303"/>
                    </a:cubicBezTo>
                    <a:cubicBezTo>
                      <a:pt x="307" y="1457"/>
                      <a:pt x="488" y="1533"/>
                      <a:pt x="699" y="1533"/>
                    </a:cubicBezTo>
                    <a:cubicBezTo>
                      <a:pt x="907" y="1533"/>
                      <a:pt x="1145" y="1458"/>
                      <a:pt x="1368" y="1308"/>
                    </a:cubicBezTo>
                    <a:cubicBezTo>
                      <a:pt x="1816" y="1007"/>
                      <a:pt x="2008" y="532"/>
                      <a:pt x="1804" y="229"/>
                    </a:cubicBezTo>
                    <a:cubicBezTo>
                      <a:pt x="1705" y="81"/>
                      <a:pt x="1529" y="1"/>
                      <a:pt x="1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6185650" y="3405588"/>
                <a:ext cx="27000" cy="11875"/>
              </a:xfrm>
              <a:custGeom>
                <a:avLst/>
                <a:gdLst/>
                <a:ahLst/>
                <a:cxnLst/>
                <a:rect l="l" t="t" r="r" b="b"/>
                <a:pathLst>
                  <a:path w="1080" h="475" extrusionOk="0">
                    <a:moveTo>
                      <a:pt x="545" y="0"/>
                    </a:moveTo>
                    <a:cubicBezTo>
                      <a:pt x="0" y="0"/>
                      <a:pt x="114" y="474"/>
                      <a:pt x="592" y="474"/>
                    </a:cubicBezTo>
                    <a:cubicBezTo>
                      <a:pt x="634" y="474"/>
                      <a:pt x="679" y="470"/>
                      <a:pt x="727" y="462"/>
                    </a:cubicBezTo>
                    <a:cubicBezTo>
                      <a:pt x="921" y="429"/>
                      <a:pt x="1027" y="353"/>
                      <a:pt x="1049" y="271"/>
                    </a:cubicBezTo>
                    <a:cubicBezTo>
                      <a:pt x="1079" y="157"/>
                      <a:pt x="942" y="33"/>
                      <a:pt x="649" y="5"/>
                    </a:cubicBezTo>
                    <a:cubicBezTo>
                      <a:pt x="612" y="2"/>
                      <a:pt x="578"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6233625" y="3403663"/>
                <a:ext cx="13675" cy="6025"/>
              </a:xfrm>
              <a:custGeom>
                <a:avLst/>
                <a:gdLst/>
                <a:ahLst/>
                <a:cxnLst/>
                <a:rect l="l" t="t" r="r" b="b"/>
                <a:pathLst>
                  <a:path w="547" h="241" extrusionOk="0">
                    <a:moveTo>
                      <a:pt x="276" y="1"/>
                    </a:moveTo>
                    <a:cubicBezTo>
                      <a:pt x="1" y="1"/>
                      <a:pt x="58" y="240"/>
                      <a:pt x="298" y="240"/>
                    </a:cubicBezTo>
                    <a:cubicBezTo>
                      <a:pt x="320" y="240"/>
                      <a:pt x="344" y="239"/>
                      <a:pt x="369" y="234"/>
                    </a:cubicBezTo>
                    <a:cubicBezTo>
                      <a:pt x="467" y="217"/>
                      <a:pt x="520" y="180"/>
                      <a:pt x="531" y="139"/>
                    </a:cubicBezTo>
                    <a:cubicBezTo>
                      <a:pt x="546" y="81"/>
                      <a:pt x="478" y="19"/>
                      <a:pt x="329" y="3"/>
                    </a:cubicBezTo>
                    <a:cubicBezTo>
                      <a:pt x="310" y="2"/>
                      <a:pt x="293"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6211350" y="3419838"/>
                <a:ext cx="12175" cy="7675"/>
              </a:xfrm>
              <a:custGeom>
                <a:avLst/>
                <a:gdLst/>
                <a:ahLst/>
                <a:cxnLst/>
                <a:rect l="l" t="t" r="r" b="b"/>
                <a:pathLst>
                  <a:path w="487" h="307" extrusionOk="0">
                    <a:moveTo>
                      <a:pt x="383" y="1"/>
                    </a:moveTo>
                    <a:cubicBezTo>
                      <a:pt x="343" y="1"/>
                      <a:pt x="291" y="14"/>
                      <a:pt x="230" y="44"/>
                    </a:cubicBezTo>
                    <a:cubicBezTo>
                      <a:pt x="1" y="161"/>
                      <a:pt x="56" y="306"/>
                      <a:pt x="191" y="306"/>
                    </a:cubicBezTo>
                    <a:cubicBezTo>
                      <a:pt x="248" y="306"/>
                      <a:pt x="318" y="281"/>
                      <a:pt x="387" y="219"/>
                    </a:cubicBezTo>
                    <a:cubicBezTo>
                      <a:pt x="461" y="152"/>
                      <a:pt x="487" y="91"/>
                      <a:pt x="473" y="50"/>
                    </a:cubicBezTo>
                    <a:cubicBezTo>
                      <a:pt x="463" y="20"/>
                      <a:pt x="432" y="1"/>
                      <a:pt x="38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4" name="Google Shape;1834;p32"/>
          <p:cNvGrpSpPr/>
          <p:nvPr/>
        </p:nvGrpSpPr>
        <p:grpSpPr>
          <a:xfrm rot="5731928">
            <a:off x="7697639" y="752673"/>
            <a:ext cx="301093" cy="261071"/>
            <a:chOff x="2182017" y="4399956"/>
            <a:chExt cx="301106" cy="261082"/>
          </a:xfrm>
        </p:grpSpPr>
        <p:sp>
          <p:nvSpPr>
            <p:cNvPr id="1835" name="Google Shape;1835;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 name="Google Shape;1836;p32"/>
            <p:cNvGrpSpPr/>
            <p:nvPr/>
          </p:nvGrpSpPr>
          <p:grpSpPr>
            <a:xfrm>
              <a:off x="2182017" y="4399956"/>
              <a:ext cx="301106" cy="261082"/>
              <a:chOff x="4569275" y="2191338"/>
              <a:chExt cx="190525" cy="165200"/>
            </a:xfrm>
          </p:grpSpPr>
          <p:sp>
            <p:nvSpPr>
              <p:cNvPr id="1837" name="Google Shape;1837;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1" name="Google Shape;1841;p32"/>
          <p:cNvGrpSpPr/>
          <p:nvPr/>
        </p:nvGrpSpPr>
        <p:grpSpPr>
          <a:xfrm rot="-1007586">
            <a:off x="7418833" y="839338"/>
            <a:ext cx="301089" cy="261067"/>
            <a:chOff x="2182017" y="4399956"/>
            <a:chExt cx="301106" cy="261082"/>
          </a:xfrm>
        </p:grpSpPr>
        <p:sp>
          <p:nvSpPr>
            <p:cNvPr id="1842" name="Google Shape;1842;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32"/>
            <p:cNvGrpSpPr/>
            <p:nvPr/>
          </p:nvGrpSpPr>
          <p:grpSpPr>
            <a:xfrm>
              <a:off x="2182017" y="4399956"/>
              <a:ext cx="301106" cy="261082"/>
              <a:chOff x="4569275" y="2191338"/>
              <a:chExt cx="190525" cy="165200"/>
            </a:xfrm>
          </p:grpSpPr>
          <p:sp>
            <p:nvSpPr>
              <p:cNvPr id="1844" name="Google Shape;1844;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a:extLst>
              <a:ext uri="{FF2B5EF4-FFF2-40B4-BE49-F238E27FC236}">
                <a16:creationId xmlns="" xmlns:a16="http://schemas.microsoft.com/office/drawing/2014/main" id="{37ED7163-0690-89A5-6A49-89717C0FE32E}"/>
              </a:ext>
            </a:extLst>
          </p:cNvPr>
          <p:cNvPicPr>
            <a:picLocks noChangeAspect="1"/>
          </p:cNvPicPr>
          <p:nvPr/>
        </p:nvPicPr>
        <p:blipFill>
          <a:blip r:embed="rId3"/>
          <a:stretch>
            <a:fillRect/>
          </a:stretch>
        </p:blipFill>
        <p:spPr>
          <a:xfrm>
            <a:off x="929588" y="1530046"/>
            <a:ext cx="6234420" cy="2411864"/>
          </a:xfrm>
          <a:prstGeom prst="rect">
            <a:avLst/>
          </a:prstGeom>
        </p:spPr>
      </p:pic>
    </p:spTree>
    <p:extLst>
      <p:ext uri="{BB962C8B-B14F-4D97-AF65-F5344CB8AC3E}">
        <p14:creationId xmlns:p14="http://schemas.microsoft.com/office/powerpoint/2010/main" val="2697559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99"/>
                                        </p:tgtEl>
                                        <p:attrNameLst>
                                          <p:attrName>style.visibility</p:attrName>
                                        </p:attrNameLst>
                                      </p:cBhvr>
                                      <p:to>
                                        <p:strVal val="visible"/>
                                      </p:to>
                                    </p:set>
                                    <p:anim calcmode="lin" valueType="num">
                                      <p:cBhvr additive="base">
                                        <p:cTn id="7" dur="500" fill="hold"/>
                                        <p:tgtEl>
                                          <p:spTgt spid="1699"/>
                                        </p:tgtEl>
                                        <p:attrNameLst>
                                          <p:attrName>ppt_x</p:attrName>
                                        </p:attrNameLst>
                                      </p:cBhvr>
                                      <p:tavLst>
                                        <p:tav tm="0">
                                          <p:val>
                                            <p:strVal val="#ppt_x"/>
                                          </p:val>
                                        </p:tav>
                                        <p:tav tm="100000">
                                          <p:val>
                                            <p:strVal val="#ppt_x"/>
                                          </p:val>
                                        </p:tav>
                                      </p:tavLst>
                                    </p:anim>
                                    <p:anim calcmode="lin" valueType="num">
                                      <p:cBhvr additive="base">
                                        <p:cTn id="8" dur="500" fill="hold"/>
                                        <p:tgtEl>
                                          <p:spTgt spid="169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96">
                                            <p:txEl>
                                              <p:pRg st="0" end="0"/>
                                            </p:txEl>
                                          </p:spTgt>
                                        </p:tgtEl>
                                        <p:attrNameLst>
                                          <p:attrName>style.visibility</p:attrName>
                                        </p:attrNameLst>
                                      </p:cBhvr>
                                      <p:to>
                                        <p:strVal val="visible"/>
                                      </p:to>
                                    </p:set>
                                    <p:anim calcmode="lin" valueType="num">
                                      <p:cBhvr additive="base">
                                        <p:cTn id="13" dur="500" fill="hold"/>
                                        <p:tgtEl>
                                          <p:spTgt spid="169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69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6" grpId="0" build="p"/>
      <p:bldP spid="1696" grpId="1" build="p"/>
      <p:bldP spid="1699" grpId="0"/>
      <p:bldP spid="1699"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94"/>
        <p:cNvGrpSpPr/>
        <p:nvPr/>
      </p:nvGrpSpPr>
      <p:grpSpPr>
        <a:xfrm>
          <a:off x="0" y="0"/>
          <a:ext cx="0" cy="0"/>
          <a:chOff x="0" y="0"/>
          <a:chExt cx="0" cy="0"/>
        </a:xfrm>
      </p:grpSpPr>
      <p:sp>
        <p:nvSpPr>
          <p:cNvPr id="1696" name="Google Shape;1696;p32"/>
          <p:cNvSpPr txBox="1">
            <a:spLocks noGrp="1"/>
          </p:cNvSpPr>
          <p:nvPr>
            <p:ph type="subTitle" idx="1"/>
          </p:nvPr>
        </p:nvSpPr>
        <p:spPr>
          <a:xfrm>
            <a:off x="709555" y="1734979"/>
            <a:ext cx="7689357" cy="3056993"/>
          </a:xfrm>
          <a:prstGeom prst="rect">
            <a:avLst/>
          </a:prstGeom>
        </p:spPr>
        <p:txBody>
          <a:bodyPr spcFirstLastPara="1" wrap="square" lIns="91425" tIns="0" rIns="91425" bIns="91425" anchor="t" anchorCtr="0">
            <a:noAutofit/>
          </a:bodyPr>
          <a:lstStyle/>
          <a:p>
            <a:pPr lvl="0"/>
            <a:r>
              <a:rPr lang="en-US" sz="2800" b="1" dirty="0"/>
              <a:t>I can even be considered as essential as </a:t>
            </a:r>
          </a:p>
          <a:p>
            <a:pPr lvl="0"/>
            <a:r>
              <a:rPr lang="en-US" sz="2800" b="1" dirty="0"/>
              <a:t>the main exercise. It is required </a:t>
            </a:r>
          </a:p>
          <a:p>
            <a:pPr lvl="0"/>
            <a:r>
              <a:rPr lang="en-US" sz="2800" b="1" dirty="0"/>
              <a:t>because at this time, the body will </a:t>
            </a:r>
          </a:p>
          <a:p>
            <a:pPr lvl="0"/>
            <a:r>
              <a:rPr lang="en-US" sz="2800" b="1" dirty="0"/>
              <a:t>begin to make anatomical changes that </a:t>
            </a:r>
          </a:p>
          <a:p>
            <a:pPr lvl="0"/>
            <a:r>
              <a:rPr lang="en-US" sz="2800" b="1" dirty="0"/>
              <a:t>are necessary for adaptation.</a:t>
            </a:r>
          </a:p>
          <a:p>
            <a:r>
              <a:rPr lang="en-US" sz="7200" dirty="0"/>
              <a:t>  </a:t>
            </a:r>
          </a:p>
        </p:txBody>
      </p:sp>
      <p:sp>
        <p:nvSpPr>
          <p:cNvPr id="1699" name="Google Shape;1699;p32"/>
          <p:cNvSpPr txBox="1">
            <a:spLocks noGrp="1"/>
          </p:cNvSpPr>
          <p:nvPr>
            <p:ph type="title"/>
          </p:nvPr>
        </p:nvSpPr>
        <p:spPr>
          <a:xfrm>
            <a:off x="898644" y="748400"/>
            <a:ext cx="7717500" cy="450900"/>
          </a:xfrm>
          <a:prstGeom prst="rect">
            <a:avLst/>
          </a:prstGeom>
        </p:spPr>
        <p:txBody>
          <a:bodyPr spcFirstLastPara="1" wrap="square" lIns="91425" tIns="91425" rIns="91425" bIns="91425" anchor="t" anchorCtr="0">
            <a:noAutofit/>
          </a:bodyPr>
          <a:lstStyle/>
          <a:p>
            <a:pPr lvl="0" algn="l">
              <a:buClr>
                <a:schemeClr val="dk1"/>
              </a:buClr>
              <a:buSzPts val="1100"/>
            </a:pPr>
            <a:r>
              <a:rPr lang="en-GB" sz="3600" b="1" smtClean="0"/>
              <a:t>RECOVERY</a:t>
            </a:r>
            <a:br>
              <a:rPr lang="en-GB" sz="3600" b="1" smtClean="0"/>
            </a:br>
            <a:endParaRPr lang="en-GB" sz="3600" b="1" dirty="0"/>
          </a:p>
        </p:txBody>
      </p:sp>
      <p:grpSp>
        <p:nvGrpSpPr>
          <p:cNvPr id="1700" name="Google Shape;1700;p32"/>
          <p:cNvGrpSpPr/>
          <p:nvPr/>
        </p:nvGrpSpPr>
        <p:grpSpPr>
          <a:xfrm rot="-10468072">
            <a:off x="8151298" y="4193567"/>
            <a:ext cx="445888" cy="500177"/>
            <a:chOff x="1791075" y="4475209"/>
            <a:chExt cx="445907" cy="500198"/>
          </a:xfrm>
        </p:grpSpPr>
        <p:sp>
          <p:nvSpPr>
            <p:cNvPr id="1701" name="Google Shape;1701;p32"/>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2" name="Google Shape;1702;p32"/>
            <p:cNvGrpSpPr/>
            <p:nvPr/>
          </p:nvGrpSpPr>
          <p:grpSpPr>
            <a:xfrm rot="-5031644">
              <a:off x="1783946" y="4525817"/>
              <a:ext cx="460166" cy="398983"/>
              <a:chOff x="4569275" y="2191338"/>
              <a:chExt cx="190525" cy="165200"/>
            </a:xfrm>
          </p:grpSpPr>
          <p:sp>
            <p:nvSpPr>
              <p:cNvPr id="1703" name="Google Shape;1703;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 name="Google Shape;1707;p32"/>
          <p:cNvGrpSpPr/>
          <p:nvPr/>
        </p:nvGrpSpPr>
        <p:grpSpPr>
          <a:xfrm rot="-10468072">
            <a:off x="7887872" y="4476307"/>
            <a:ext cx="301093" cy="261071"/>
            <a:chOff x="2182017" y="4399956"/>
            <a:chExt cx="301106" cy="261082"/>
          </a:xfrm>
        </p:grpSpPr>
        <p:sp>
          <p:nvSpPr>
            <p:cNvPr id="1708" name="Google Shape;1708;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32"/>
            <p:cNvGrpSpPr/>
            <p:nvPr/>
          </p:nvGrpSpPr>
          <p:grpSpPr>
            <a:xfrm>
              <a:off x="2182017" y="4399956"/>
              <a:ext cx="301106" cy="261082"/>
              <a:chOff x="4569275" y="2191338"/>
              <a:chExt cx="190525" cy="165200"/>
            </a:xfrm>
          </p:grpSpPr>
          <p:sp>
            <p:nvSpPr>
              <p:cNvPr id="1710" name="Google Shape;1710;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4" name="Google Shape;1714;p32"/>
          <p:cNvGrpSpPr/>
          <p:nvPr/>
        </p:nvGrpSpPr>
        <p:grpSpPr>
          <a:xfrm flipH="1">
            <a:off x="7599353" y="2034119"/>
            <a:ext cx="1584701" cy="2391692"/>
            <a:chOff x="7544770" y="3024015"/>
            <a:chExt cx="1169262" cy="1764695"/>
          </a:xfrm>
        </p:grpSpPr>
        <p:grpSp>
          <p:nvGrpSpPr>
            <p:cNvPr id="1715" name="Google Shape;1715;p32"/>
            <p:cNvGrpSpPr/>
            <p:nvPr/>
          </p:nvGrpSpPr>
          <p:grpSpPr>
            <a:xfrm>
              <a:off x="7544842" y="3024015"/>
              <a:ext cx="1169134" cy="1764695"/>
              <a:chOff x="5280088" y="2697258"/>
              <a:chExt cx="913600" cy="1378992"/>
            </a:xfrm>
          </p:grpSpPr>
          <p:sp>
            <p:nvSpPr>
              <p:cNvPr id="1716" name="Google Shape;1716;p32"/>
              <p:cNvSpPr/>
              <p:nvPr/>
            </p:nvSpPr>
            <p:spPr>
              <a:xfrm>
                <a:off x="5801425" y="2722263"/>
                <a:ext cx="70550" cy="88225"/>
              </a:xfrm>
              <a:custGeom>
                <a:avLst/>
                <a:gdLst/>
                <a:ahLst/>
                <a:cxnLst/>
                <a:rect l="l" t="t" r="r" b="b"/>
                <a:pathLst>
                  <a:path w="2822" h="3529" extrusionOk="0">
                    <a:moveTo>
                      <a:pt x="2734" y="0"/>
                    </a:moveTo>
                    <a:cubicBezTo>
                      <a:pt x="2730" y="0"/>
                      <a:pt x="2726" y="0"/>
                      <a:pt x="2723" y="1"/>
                    </a:cubicBezTo>
                    <a:cubicBezTo>
                      <a:pt x="523" y="245"/>
                      <a:pt x="13" y="3400"/>
                      <a:pt x="8" y="3432"/>
                    </a:cubicBezTo>
                    <a:cubicBezTo>
                      <a:pt x="1" y="3477"/>
                      <a:pt x="34" y="3521"/>
                      <a:pt x="80" y="3529"/>
                    </a:cubicBezTo>
                    <a:lnTo>
                      <a:pt x="93" y="3529"/>
                    </a:lnTo>
                    <a:cubicBezTo>
                      <a:pt x="134" y="3529"/>
                      <a:pt x="171" y="3500"/>
                      <a:pt x="177" y="3458"/>
                    </a:cubicBezTo>
                    <a:cubicBezTo>
                      <a:pt x="181" y="3427"/>
                      <a:pt x="673" y="400"/>
                      <a:pt x="2741" y="169"/>
                    </a:cubicBezTo>
                    <a:cubicBezTo>
                      <a:pt x="2788" y="165"/>
                      <a:pt x="2821" y="122"/>
                      <a:pt x="2817" y="75"/>
                    </a:cubicBezTo>
                    <a:cubicBezTo>
                      <a:pt x="2811" y="33"/>
                      <a:pt x="2778" y="0"/>
                      <a:pt x="2734"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2"/>
              <p:cNvSpPr/>
              <p:nvPr/>
            </p:nvSpPr>
            <p:spPr>
              <a:xfrm>
                <a:off x="5622775" y="2758238"/>
                <a:ext cx="70825" cy="52250"/>
              </a:xfrm>
              <a:custGeom>
                <a:avLst/>
                <a:gdLst/>
                <a:ahLst/>
                <a:cxnLst/>
                <a:rect l="l" t="t" r="r" b="b"/>
                <a:pathLst>
                  <a:path w="2833" h="2090" extrusionOk="0">
                    <a:moveTo>
                      <a:pt x="97" y="1"/>
                    </a:moveTo>
                    <a:cubicBezTo>
                      <a:pt x="62" y="1"/>
                      <a:pt x="28" y="23"/>
                      <a:pt x="16" y="59"/>
                    </a:cubicBezTo>
                    <a:cubicBezTo>
                      <a:pt x="1" y="103"/>
                      <a:pt x="25" y="151"/>
                      <a:pt x="71" y="166"/>
                    </a:cubicBezTo>
                    <a:cubicBezTo>
                      <a:pt x="1470" y="633"/>
                      <a:pt x="2659" y="2046"/>
                      <a:pt x="2671" y="2060"/>
                    </a:cubicBezTo>
                    <a:cubicBezTo>
                      <a:pt x="2688" y="2079"/>
                      <a:pt x="2712" y="2090"/>
                      <a:pt x="2737" y="2090"/>
                    </a:cubicBezTo>
                    <a:cubicBezTo>
                      <a:pt x="2756" y="2090"/>
                      <a:pt x="2775" y="2084"/>
                      <a:pt x="2791" y="2070"/>
                    </a:cubicBezTo>
                    <a:cubicBezTo>
                      <a:pt x="2828" y="2040"/>
                      <a:pt x="2832" y="1987"/>
                      <a:pt x="2802" y="1950"/>
                    </a:cubicBezTo>
                    <a:cubicBezTo>
                      <a:pt x="2752" y="1891"/>
                      <a:pt x="1571" y="487"/>
                      <a:pt x="124" y="6"/>
                    </a:cubicBezTo>
                    <a:cubicBezTo>
                      <a:pt x="115" y="2"/>
                      <a:pt x="106" y="1"/>
                      <a:pt x="97"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2"/>
              <p:cNvSpPr/>
              <p:nvPr/>
            </p:nvSpPr>
            <p:spPr>
              <a:xfrm>
                <a:off x="5280088" y="2824175"/>
                <a:ext cx="913600" cy="1252075"/>
              </a:xfrm>
              <a:custGeom>
                <a:avLst/>
                <a:gdLst/>
                <a:ahLst/>
                <a:cxnLst/>
                <a:rect l="l" t="t" r="r" b="b"/>
                <a:pathLst>
                  <a:path w="36544" h="50083" extrusionOk="0">
                    <a:moveTo>
                      <a:pt x="24219" y="49361"/>
                    </a:moveTo>
                    <a:cubicBezTo>
                      <a:pt x="24224" y="49369"/>
                      <a:pt x="24228" y="49375"/>
                      <a:pt x="24233" y="49383"/>
                    </a:cubicBezTo>
                    <a:cubicBezTo>
                      <a:pt x="24222" y="49386"/>
                      <a:pt x="24211" y="49389"/>
                      <a:pt x="24201" y="49393"/>
                    </a:cubicBezTo>
                    <a:cubicBezTo>
                      <a:pt x="24207" y="49383"/>
                      <a:pt x="24213" y="49372"/>
                      <a:pt x="24219" y="49361"/>
                    </a:cubicBezTo>
                    <a:close/>
                    <a:moveTo>
                      <a:pt x="19692" y="1"/>
                    </a:moveTo>
                    <a:cubicBezTo>
                      <a:pt x="19652" y="1"/>
                      <a:pt x="19617" y="32"/>
                      <a:pt x="19610" y="72"/>
                    </a:cubicBezTo>
                    <a:cubicBezTo>
                      <a:pt x="19609" y="77"/>
                      <a:pt x="19609" y="83"/>
                      <a:pt x="19609" y="87"/>
                    </a:cubicBezTo>
                    <a:cubicBezTo>
                      <a:pt x="18515" y="98"/>
                      <a:pt x="17469" y="305"/>
                      <a:pt x="16504" y="676"/>
                    </a:cubicBezTo>
                    <a:cubicBezTo>
                      <a:pt x="10301" y="2790"/>
                      <a:pt x="10380" y="8258"/>
                      <a:pt x="10740" y="10641"/>
                    </a:cubicBezTo>
                    <a:cubicBezTo>
                      <a:pt x="10987" y="12280"/>
                      <a:pt x="11764" y="13266"/>
                      <a:pt x="13257" y="13837"/>
                    </a:cubicBezTo>
                    <a:cubicBezTo>
                      <a:pt x="13401" y="13965"/>
                      <a:pt x="14931" y="15334"/>
                      <a:pt x="15452" y="16735"/>
                    </a:cubicBezTo>
                    <a:cubicBezTo>
                      <a:pt x="15453" y="16740"/>
                      <a:pt x="15455" y="16746"/>
                      <a:pt x="15458" y="16752"/>
                    </a:cubicBezTo>
                    <a:cubicBezTo>
                      <a:pt x="15581" y="17084"/>
                      <a:pt x="15645" y="17418"/>
                      <a:pt x="15619" y="17739"/>
                    </a:cubicBezTo>
                    <a:cubicBezTo>
                      <a:pt x="15324" y="17935"/>
                      <a:pt x="15036" y="18156"/>
                      <a:pt x="14757" y="18402"/>
                    </a:cubicBezTo>
                    <a:cubicBezTo>
                      <a:pt x="14729" y="18379"/>
                      <a:pt x="14700" y="18360"/>
                      <a:pt x="14669" y="18341"/>
                    </a:cubicBezTo>
                    <a:cubicBezTo>
                      <a:pt x="14342" y="18056"/>
                      <a:pt x="13523" y="17905"/>
                      <a:pt x="13007" y="17905"/>
                    </a:cubicBezTo>
                    <a:cubicBezTo>
                      <a:pt x="12894" y="17905"/>
                      <a:pt x="12796" y="17913"/>
                      <a:pt x="12721" y="17927"/>
                    </a:cubicBezTo>
                    <a:lnTo>
                      <a:pt x="2384" y="20257"/>
                    </a:lnTo>
                    <a:cubicBezTo>
                      <a:pt x="2331" y="20268"/>
                      <a:pt x="2279" y="20280"/>
                      <a:pt x="2227" y="20295"/>
                    </a:cubicBezTo>
                    <a:cubicBezTo>
                      <a:pt x="2217" y="20271"/>
                      <a:pt x="2205" y="20248"/>
                      <a:pt x="2189" y="20227"/>
                    </a:cubicBezTo>
                    <a:cubicBezTo>
                      <a:pt x="2068" y="20046"/>
                      <a:pt x="1857" y="19955"/>
                      <a:pt x="1576" y="19954"/>
                    </a:cubicBezTo>
                    <a:cubicBezTo>
                      <a:pt x="1315" y="19958"/>
                      <a:pt x="1031" y="20055"/>
                      <a:pt x="776" y="20227"/>
                    </a:cubicBezTo>
                    <a:cubicBezTo>
                      <a:pt x="240" y="20587"/>
                      <a:pt x="0" y="21174"/>
                      <a:pt x="243" y="21536"/>
                    </a:cubicBezTo>
                    <a:cubicBezTo>
                      <a:pt x="346" y="21689"/>
                      <a:pt x="521" y="21777"/>
                      <a:pt x="731" y="21800"/>
                    </a:cubicBezTo>
                    <a:cubicBezTo>
                      <a:pt x="500" y="22115"/>
                      <a:pt x="438" y="22471"/>
                      <a:pt x="605" y="22720"/>
                    </a:cubicBezTo>
                    <a:cubicBezTo>
                      <a:pt x="691" y="22849"/>
                      <a:pt x="828" y="22931"/>
                      <a:pt x="990" y="22967"/>
                    </a:cubicBezTo>
                    <a:cubicBezTo>
                      <a:pt x="995" y="23008"/>
                      <a:pt x="999" y="23049"/>
                      <a:pt x="1005" y="23090"/>
                    </a:cubicBezTo>
                    <a:cubicBezTo>
                      <a:pt x="841" y="23374"/>
                      <a:pt x="813" y="23675"/>
                      <a:pt x="958" y="23892"/>
                    </a:cubicBezTo>
                    <a:cubicBezTo>
                      <a:pt x="1021" y="23984"/>
                      <a:pt x="1109" y="24056"/>
                      <a:pt x="1216" y="24101"/>
                    </a:cubicBezTo>
                    <a:cubicBezTo>
                      <a:pt x="1224" y="24127"/>
                      <a:pt x="1233" y="24154"/>
                      <a:pt x="1241" y="24180"/>
                    </a:cubicBezTo>
                    <a:cubicBezTo>
                      <a:pt x="1087" y="24423"/>
                      <a:pt x="1057" y="24684"/>
                      <a:pt x="1188" y="24877"/>
                    </a:cubicBezTo>
                    <a:cubicBezTo>
                      <a:pt x="1283" y="25020"/>
                      <a:pt x="1447" y="25096"/>
                      <a:pt x="1640" y="25106"/>
                    </a:cubicBezTo>
                    <a:cubicBezTo>
                      <a:pt x="2001" y="25753"/>
                      <a:pt x="2555" y="26410"/>
                      <a:pt x="3375" y="27036"/>
                    </a:cubicBezTo>
                    <a:cubicBezTo>
                      <a:pt x="3680" y="27270"/>
                      <a:pt x="4048" y="27388"/>
                      <a:pt x="4423" y="27388"/>
                    </a:cubicBezTo>
                    <a:cubicBezTo>
                      <a:pt x="4731" y="27388"/>
                      <a:pt x="5045" y="27306"/>
                      <a:pt x="5330" y="27142"/>
                    </a:cubicBezTo>
                    <a:lnTo>
                      <a:pt x="11874" y="22229"/>
                    </a:lnTo>
                    <a:lnTo>
                      <a:pt x="11874" y="22229"/>
                    </a:lnTo>
                    <a:cubicBezTo>
                      <a:pt x="11556" y="22834"/>
                      <a:pt x="11271" y="23461"/>
                      <a:pt x="11022" y="24094"/>
                    </a:cubicBezTo>
                    <a:cubicBezTo>
                      <a:pt x="11019" y="24097"/>
                      <a:pt x="11017" y="24101"/>
                      <a:pt x="11016" y="24106"/>
                    </a:cubicBezTo>
                    <a:cubicBezTo>
                      <a:pt x="10330" y="25849"/>
                      <a:pt x="9927" y="27613"/>
                      <a:pt x="9865" y="29125"/>
                    </a:cubicBezTo>
                    <a:cubicBezTo>
                      <a:pt x="9865" y="29144"/>
                      <a:pt x="9864" y="29163"/>
                      <a:pt x="9864" y="29181"/>
                    </a:cubicBezTo>
                    <a:cubicBezTo>
                      <a:pt x="9862" y="29201"/>
                      <a:pt x="9862" y="29220"/>
                      <a:pt x="9862" y="29240"/>
                    </a:cubicBezTo>
                    <a:cubicBezTo>
                      <a:pt x="9861" y="29280"/>
                      <a:pt x="9859" y="29317"/>
                      <a:pt x="9859" y="29357"/>
                    </a:cubicBezTo>
                    <a:cubicBezTo>
                      <a:pt x="9859" y="29368"/>
                      <a:pt x="9859" y="29378"/>
                      <a:pt x="9859" y="29389"/>
                    </a:cubicBezTo>
                    <a:cubicBezTo>
                      <a:pt x="9858" y="29434"/>
                      <a:pt x="9858" y="29477"/>
                      <a:pt x="9858" y="29521"/>
                    </a:cubicBezTo>
                    <a:cubicBezTo>
                      <a:pt x="9858" y="32295"/>
                      <a:pt x="11105" y="34775"/>
                      <a:pt x="13055" y="36401"/>
                    </a:cubicBezTo>
                    <a:cubicBezTo>
                      <a:pt x="12999" y="36482"/>
                      <a:pt x="12955" y="36573"/>
                      <a:pt x="12927" y="36674"/>
                    </a:cubicBezTo>
                    <a:lnTo>
                      <a:pt x="10565" y="47004"/>
                    </a:lnTo>
                    <a:cubicBezTo>
                      <a:pt x="10550" y="47055"/>
                      <a:pt x="10539" y="47108"/>
                      <a:pt x="10532" y="47160"/>
                    </a:cubicBezTo>
                    <a:cubicBezTo>
                      <a:pt x="10504" y="47160"/>
                      <a:pt x="10478" y="47162"/>
                      <a:pt x="10453" y="47165"/>
                    </a:cubicBezTo>
                    <a:cubicBezTo>
                      <a:pt x="10237" y="47196"/>
                      <a:pt x="10056" y="47351"/>
                      <a:pt x="9941" y="47602"/>
                    </a:cubicBezTo>
                    <a:cubicBezTo>
                      <a:pt x="9833" y="47839"/>
                      <a:pt x="9798" y="48136"/>
                      <a:pt x="9842" y="48440"/>
                    </a:cubicBezTo>
                    <a:cubicBezTo>
                      <a:pt x="9886" y="48743"/>
                      <a:pt x="10005" y="49018"/>
                      <a:pt x="10178" y="49214"/>
                    </a:cubicBezTo>
                    <a:cubicBezTo>
                      <a:pt x="10336" y="49396"/>
                      <a:pt x="10522" y="49492"/>
                      <a:pt x="10712" y="49492"/>
                    </a:cubicBezTo>
                    <a:cubicBezTo>
                      <a:pt x="10738" y="49492"/>
                      <a:pt x="10765" y="49490"/>
                      <a:pt x="10793" y="49486"/>
                    </a:cubicBezTo>
                    <a:cubicBezTo>
                      <a:pt x="10972" y="49460"/>
                      <a:pt x="11128" y="49346"/>
                      <a:pt x="11242" y="49164"/>
                    </a:cubicBezTo>
                    <a:cubicBezTo>
                      <a:pt x="11289" y="49250"/>
                      <a:pt x="11342" y="49329"/>
                      <a:pt x="11403" y="49399"/>
                    </a:cubicBezTo>
                    <a:cubicBezTo>
                      <a:pt x="11561" y="49580"/>
                      <a:pt x="11748" y="49677"/>
                      <a:pt x="11937" y="49677"/>
                    </a:cubicBezTo>
                    <a:cubicBezTo>
                      <a:pt x="11963" y="49677"/>
                      <a:pt x="11991" y="49674"/>
                      <a:pt x="12018" y="49671"/>
                    </a:cubicBezTo>
                    <a:cubicBezTo>
                      <a:pt x="12170" y="49648"/>
                      <a:pt x="12303" y="49565"/>
                      <a:pt x="12410" y="49431"/>
                    </a:cubicBezTo>
                    <a:cubicBezTo>
                      <a:pt x="12447" y="49445"/>
                      <a:pt x="12485" y="49457"/>
                      <a:pt x="12525" y="49471"/>
                    </a:cubicBezTo>
                    <a:cubicBezTo>
                      <a:pt x="12690" y="49714"/>
                      <a:pt x="12917" y="49864"/>
                      <a:pt x="13149" y="49864"/>
                    </a:cubicBezTo>
                    <a:cubicBezTo>
                      <a:pt x="13175" y="49864"/>
                      <a:pt x="13200" y="49862"/>
                      <a:pt x="13226" y="49858"/>
                    </a:cubicBezTo>
                    <a:cubicBezTo>
                      <a:pt x="13337" y="49841"/>
                      <a:pt x="13439" y="49791"/>
                      <a:pt x="13525" y="49715"/>
                    </a:cubicBezTo>
                    <a:cubicBezTo>
                      <a:pt x="13553" y="49720"/>
                      <a:pt x="13580" y="49724"/>
                      <a:pt x="13609" y="49727"/>
                    </a:cubicBezTo>
                    <a:cubicBezTo>
                      <a:pt x="13745" y="49947"/>
                      <a:pt x="13940" y="50082"/>
                      <a:pt x="14146" y="50082"/>
                    </a:cubicBezTo>
                    <a:cubicBezTo>
                      <a:pt x="14169" y="50082"/>
                      <a:pt x="14192" y="50081"/>
                      <a:pt x="14215" y="50078"/>
                    </a:cubicBezTo>
                    <a:cubicBezTo>
                      <a:pt x="14385" y="50054"/>
                      <a:pt x="14524" y="49938"/>
                      <a:pt x="14615" y="49768"/>
                    </a:cubicBezTo>
                    <a:cubicBezTo>
                      <a:pt x="15356" y="49721"/>
                      <a:pt x="16188" y="49506"/>
                      <a:pt x="17105" y="49036"/>
                    </a:cubicBezTo>
                    <a:cubicBezTo>
                      <a:pt x="17732" y="48718"/>
                      <a:pt x="18101" y="48047"/>
                      <a:pt x="18048" y="47330"/>
                    </a:cubicBezTo>
                    <a:lnTo>
                      <a:pt x="17477" y="38321"/>
                    </a:lnTo>
                    <a:lnTo>
                      <a:pt x="17477" y="38321"/>
                    </a:lnTo>
                    <a:cubicBezTo>
                      <a:pt x="17811" y="38361"/>
                      <a:pt x="18150" y="38382"/>
                      <a:pt x="18490" y="38382"/>
                    </a:cubicBezTo>
                    <a:cubicBezTo>
                      <a:pt x="18535" y="38382"/>
                      <a:pt x="18581" y="38381"/>
                      <a:pt x="18625" y="38381"/>
                    </a:cubicBezTo>
                    <a:lnTo>
                      <a:pt x="18657" y="38381"/>
                    </a:lnTo>
                    <a:cubicBezTo>
                      <a:pt x="18695" y="38379"/>
                      <a:pt x="18734" y="38379"/>
                      <a:pt x="18774" y="38378"/>
                    </a:cubicBezTo>
                    <a:cubicBezTo>
                      <a:pt x="18778" y="38378"/>
                      <a:pt x="18784" y="38376"/>
                      <a:pt x="18789" y="38376"/>
                    </a:cubicBezTo>
                    <a:cubicBezTo>
                      <a:pt x="18982" y="38370"/>
                      <a:pt x="19171" y="38356"/>
                      <a:pt x="19360" y="38337"/>
                    </a:cubicBezTo>
                    <a:lnTo>
                      <a:pt x="19360" y="38337"/>
                    </a:lnTo>
                    <a:lnTo>
                      <a:pt x="18789" y="47335"/>
                    </a:lnTo>
                    <a:cubicBezTo>
                      <a:pt x="18786" y="47377"/>
                      <a:pt x="18784" y="47420"/>
                      <a:pt x="18784" y="47461"/>
                    </a:cubicBezTo>
                    <a:cubicBezTo>
                      <a:pt x="18784" y="47940"/>
                      <a:pt x="18983" y="48397"/>
                      <a:pt x="19329" y="48715"/>
                    </a:cubicBezTo>
                    <a:cubicBezTo>
                      <a:pt x="19435" y="48810"/>
                      <a:pt x="19554" y="48894"/>
                      <a:pt x="19686" y="48961"/>
                    </a:cubicBezTo>
                    <a:cubicBezTo>
                      <a:pt x="19766" y="49002"/>
                      <a:pt x="19845" y="49041"/>
                      <a:pt x="19924" y="49077"/>
                    </a:cubicBezTo>
                    <a:cubicBezTo>
                      <a:pt x="20003" y="49115"/>
                      <a:pt x="20081" y="49150"/>
                      <a:pt x="20160" y="49184"/>
                    </a:cubicBezTo>
                    <a:cubicBezTo>
                      <a:pt x="20198" y="49200"/>
                      <a:pt x="20237" y="49217"/>
                      <a:pt x="20275" y="49232"/>
                    </a:cubicBezTo>
                    <a:cubicBezTo>
                      <a:pt x="20644" y="49383"/>
                      <a:pt x="20996" y="49492"/>
                      <a:pt x="21333" y="49565"/>
                    </a:cubicBezTo>
                    <a:cubicBezTo>
                      <a:pt x="21574" y="49633"/>
                      <a:pt x="21810" y="49683"/>
                      <a:pt x="22036" y="49718"/>
                    </a:cubicBezTo>
                    <a:cubicBezTo>
                      <a:pt x="22127" y="49915"/>
                      <a:pt x="22276" y="50051"/>
                      <a:pt x="22463" y="50078"/>
                    </a:cubicBezTo>
                    <a:cubicBezTo>
                      <a:pt x="22485" y="50081"/>
                      <a:pt x="22508" y="50082"/>
                      <a:pt x="22531" y="50082"/>
                    </a:cubicBezTo>
                    <a:cubicBezTo>
                      <a:pt x="22722" y="50082"/>
                      <a:pt x="22903" y="49966"/>
                      <a:pt x="23038" y="49773"/>
                    </a:cubicBezTo>
                    <a:cubicBezTo>
                      <a:pt x="23096" y="49770"/>
                      <a:pt x="23153" y="49767"/>
                      <a:pt x="23211" y="49761"/>
                    </a:cubicBezTo>
                    <a:cubicBezTo>
                      <a:pt x="23282" y="49812"/>
                      <a:pt x="23363" y="49846"/>
                      <a:pt x="23449" y="49858"/>
                    </a:cubicBezTo>
                    <a:cubicBezTo>
                      <a:pt x="23475" y="49862"/>
                      <a:pt x="23501" y="49864"/>
                      <a:pt x="23527" y="49864"/>
                    </a:cubicBezTo>
                    <a:cubicBezTo>
                      <a:pt x="23707" y="49864"/>
                      <a:pt x="23884" y="49773"/>
                      <a:pt x="24031" y="49619"/>
                    </a:cubicBezTo>
                    <a:cubicBezTo>
                      <a:pt x="24142" y="49591"/>
                      <a:pt x="24249" y="49557"/>
                      <a:pt x="24353" y="49521"/>
                    </a:cubicBezTo>
                    <a:cubicBezTo>
                      <a:pt x="24442" y="49601"/>
                      <a:pt x="24544" y="49653"/>
                      <a:pt x="24659" y="49669"/>
                    </a:cubicBezTo>
                    <a:cubicBezTo>
                      <a:pt x="24685" y="49674"/>
                      <a:pt x="24712" y="49676"/>
                      <a:pt x="24740" y="49676"/>
                    </a:cubicBezTo>
                    <a:cubicBezTo>
                      <a:pt x="24928" y="49676"/>
                      <a:pt x="25115" y="49580"/>
                      <a:pt x="25274" y="49399"/>
                    </a:cubicBezTo>
                    <a:cubicBezTo>
                      <a:pt x="25335" y="49329"/>
                      <a:pt x="25388" y="49250"/>
                      <a:pt x="25435" y="49164"/>
                    </a:cubicBezTo>
                    <a:cubicBezTo>
                      <a:pt x="25547" y="49346"/>
                      <a:pt x="25704" y="49458"/>
                      <a:pt x="25884" y="49486"/>
                    </a:cubicBezTo>
                    <a:cubicBezTo>
                      <a:pt x="25912" y="49489"/>
                      <a:pt x="25938" y="49492"/>
                      <a:pt x="25965" y="49492"/>
                    </a:cubicBezTo>
                    <a:cubicBezTo>
                      <a:pt x="26153" y="49492"/>
                      <a:pt x="26341" y="49395"/>
                      <a:pt x="26499" y="49214"/>
                    </a:cubicBezTo>
                    <a:cubicBezTo>
                      <a:pt x="26671" y="49018"/>
                      <a:pt x="26791" y="48742"/>
                      <a:pt x="26835" y="48440"/>
                    </a:cubicBezTo>
                    <a:cubicBezTo>
                      <a:pt x="26879" y="48136"/>
                      <a:pt x="26844" y="47839"/>
                      <a:pt x="26735" y="47600"/>
                    </a:cubicBezTo>
                    <a:cubicBezTo>
                      <a:pt x="26636" y="47386"/>
                      <a:pt x="26489" y="47242"/>
                      <a:pt x="26313" y="47186"/>
                    </a:cubicBezTo>
                    <a:cubicBezTo>
                      <a:pt x="26302" y="47118"/>
                      <a:pt x="26288" y="47051"/>
                      <a:pt x="26270" y="46984"/>
                    </a:cubicBezTo>
                    <a:lnTo>
                      <a:pt x="23908" y="36655"/>
                    </a:lnTo>
                    <a:cubicBezTo>
                      <a:pt x="23908" y="36653"/>
                      <a:pt x="23908" y="36653"/>
                      <a:pt x="23908" y="36652"/>
                    </a:cubicBezTo>
                    <a:cubicBezTo>
                      <a:pt x="23891" y="36589"/>
                      <a:pt x="23867" y="36529"/>
                      <a:pt x="23838" y="36471"/>
                    </a:cubicBezTo>
                    <a:cubicBezTo>
                      <a:pt x="25837" y="34846"/>
                      <a:pt x="27123" y="32336"/>
                      <a:pt x="27123" y="29521"/>
                    </a:cubicBezTo>
                    <a:lnTo>
                      <a:pt x="27123" y="29521"/>
                    </a:lnTo>
                    <a:lnTo>
                      <a:pt x="27122" y="29522"/>
                    </a:lnTo>
                    <a:cubicBezTo>
                      <a:pt x="27122" y="26623"/>
                      <a:pt x="25831" y="22852"/>
                      <a:pt x="23833" y="20169"/>
                    </a:cubicBezTo>
                    <a:lnTo>
                      <a:pt x="34565" y="18483"/>
                    </a:lnTo>
                    <a:cubicBezTo>
                      <a:pt x="35256" y="18281"/>
                      <a:pt x="35754" y="17699"/>
                      <a:pt x="35834" y="17001"/>
                    </a:cubicBezTo>
                    <a:cubicBezTo>
                      <a:pt x="35859" y="16779"/>
                      <a:pt x="35874" y="16565"/>
                      <a:pt x="35881" y="16359"/>
                    </a:cubicBezTo>
                    <a:cubicBezTo>
                      <a:pt x="36278" y="16248"/>
                      <a:pt x="36543" y="15976"/>
                      <a:pt x="36517" y="15676"/>
                    </a:cubicBezTo>
                    <a:cubicBezTo>
                      <a:pt x="36496" y="15425"/>
                      <a:pt x="36282" y="15228"/>
                      <a:pt x="35974" y="15144"/>
                    </a:cubicBezTo>
                    <a:cubicBezTo>
                      <a:pt x="36051" y="15027"/>
                      <a:pt x="36091" y="14897"/>
                      <a:pt x="36080" y="14765"/>
                    </a:cubicBezTo>
                    <a:cubicBezTo>
                      <a:pt x="36062" y="14548"/>
                      <a:pt x="35918" y="14356"/>
                      <a:pt x="35676" y="14227"/>
                    </a:cubicBezTo>
                    <a:cubicBezTo>
                      <a:pt x="35640" y="14208"/>
                      <a:pt x="35602" y="14191"/>
                      <a:pt x="35564" y="14176"/>
                    </a:cubicBezTo>
                    <a:cubicBezTo>
                      <a:pt x="35546" y="14126"/>
                      <a:pt x="35528" y="14075"/>
                      <a:pt x="35508" y="14027"/>
                    </a:cubicBezTo>
                    <a:cubicBezTo>
                      <a:pt x="35594" y="13902"/>
                      <a:pt x="35634" y="13767"/>
                      <a:pt x="35623" y="13629"/>
                    </a:cubicBezTo>
                    <a:cubicBezTo>
                      <a:pt x="35605" y="13412"/>
                      <a:pt x="35461" y="13221"/>
                      <a:pt x="35218" y="13092"/>
                    </a:cubicBezTo>
                    <a:cubicBezTo>
                      <a:pt x="35137" y="13049"/>
                      <a:pt x="35048" y="13014"/>
                      <a:pt x="34954" y="12988"/>
                    </a:cubicBezTo>
                    <a:cubicBezTo>
                      <a:pt x="35106" y="12837"/>
                      <a:pt x="35180" y="12659"/>
                      <a:pt x="35165" y="12477"/>
                    </a:cubicBezTo>
                    <a:cubicBezTo>
                      <a:pt x="35147" y="12260"/>
                      <a:pt x="35002" y="12070"/>
                      <a:pt x="34761" y="11941"/>
                    </a:cubicBezTo>
                    <a:cubicBezTo>
                      <a:pt x="34567" y="11837"/>
                      <a:pt x="34326" y="11783"/>
                      <a:pt x="34073" y="11783"/>
                    </a:cubicBezTo>
                    <a:cubicBezTo>
                      <a:pt x="34025" y="11783"/>
                      <a:pt x="33977" y="11785"/>
                      <a:pt x="33929" y="11789"/>
                    </a:cubicBezTo>
                    <a:cubicBezTo>
                      <a:pt x="33911" y="11791"/>
                      <a:pt x="33891" y="11794"/>
                      <a:pt x="33873" y="11795"/>
                    </a:cubicBezTo>
                    <a:cubicBezTo>
                      <a:pt x="33823" y="11754"/>
                      <a:pt x="33771" y="11715"/>
                      <a:pt x="33721" y="11677"/>
                    </a:cubicBezTo>
                    <a:cubicBezTo>
                      <a:pt x="33671" y="11640"/>
                      <a:pt x="33622" y="11604"/>
                      <a:pt x="33574" y="11571"/>
                    </a:cubicBezTo>
                    <a:cubicBezTo>
                      <a:pt x="33557" y="11558"/>
                      <a:pt x="33539" y="11548"/>
                      <a:pt x="33522" y="11536"/>
                    </a:cubicBezTo>
                    <a:cubicBezTo>
                      <a:pt x="33516" y="11533"/>
                      <a:pt x="33510" y="11530"/>
                      <a:pt x="33504" y="11525"/>
                    </a:cubicBezTo>
                    <a:cubicBezTo>
                      <a:pt x="33492" y="11517"/>
                      <a:pt x="33480" y="11511"/>
                      <a:pt x="33469" y="11504"/>
                    </a:cubicBezTo>
                    <a:cubicBezTo>
                      <a:pt x="33461" y="11499"/>
                      <a:pt x="33454" y="11496"/>
                      <a:pt x="33446" y="11492"/>
                    </a:cubicBezTo>
                    <a:cubicBezTo>
                      <a:pt x="33436" y="11486"/>
                      <a:pt x="33425" y="11479"/>
                      <a:pt x="33414" y="11473"/>
                    </a:cubicBezTo>
                    <a:cubicBezTo>
                      <a:pt x="33407" y="11469"/>
                      <a:pt x="33399" y="11466"/>
                      <a:pt x="33392" y="11461"/>
                    </a:cubicBezTo>
                    <a:cubicBezTo>
                      <a:pt x="33381" y="11455"/>
                      <a:pt x="33370" y="11451"/>
                      <a:pt x="33360" y="11445"/>
                    </a:cubicBezTo>
                    <a:cubicBezTo>
                      <a:pt x="33351" y="11442"/>
                      <a:pt x="33343" y="11437"/>
                      <a:pt x="33335" y="11434"/>
                    </a:cubicBezTo>
                    <a:cubicBezTo>
                      <a:pt x="33325" y="11428"/>
                      <a:pt x="33314" y="11423"/>
                      <a:pt x="33304" y="11419"/>
                    </a:cubicBezTo>
                    <a:cubicBezTo>
                      <a:pt x="33294" y="11416"/>
                      <a:pt x="33287" y="11411"/>
                      <a:pt x="33279" y="11408"/>
                    </a:cubicBezTo>
                    <a:cubicBezTo>
                      <a:pt x="33267" y="11404"/>
                      <a:pt x="33256" y="11399"/>
                      <a:pt x="33244" y="11394"/>
                    </a:cubicBezTo>
                    <a:cubicBezTo>
                      <a:pt x="33237" y="11391"/>
                      <a:pt x="33231" y="11388"/>
                      <a:pt x="33223" y="11385"/>
                    </a:cubicBezTo>
                    <a:cubicBezTo>
                      <a:pt x="33208" y="11379"/>
                      <a:pt x="33194" y="11375"/>
                      <a:pt x="33181" y="11370"/>
                    </a:cubicBezTo>
                    <a:lnTo>
                      <a:pt x="33156" y="11361"/>
                    </a:lnTo>
                    <a:cubicBezTo>
                      <a:pt x="33140" y="11356"/>
                      <a:pt x="33124" y="11350"/>
                      <a:pt x="33109" y="11346"/>
                    </a:cubicBezTo>
                    <a:cubicBezTo>
                      <a:pt x="33100" y="11343"/>
                      <a:pt x="33093" y="11341"/>
                      <a:pt x="33083" y="11338"/>
                    </a:cubicBezTo>
                    <a:cubicBezTo>
                      <a:pt x="33073" y="11335"/>
                      <a:pt x="33062" y="11332"/>
                      <a:pt x="33052" y="11329"/>
                    </a:cubicBezTo>
                    <a:cubicBezTo>
                      <a:pt x="33042" y="11328"/>
                      <a:pt x="33032" y="11325"/>
                      <a:pt x="33023" y="11323"/>
                    </a:cubicBezTo>
                    <a:cubicBezTo>
                      <a:pt x="33014" y="11320"/>
                      <a:pt x="33003" y="11317"/>
                      <a:pt x="32992" y="11316"/>
                    </a:cubicBezTo>
                    <a:cubicBezTo>
                      <a:pt x="32983" y="11312"/>
                      <a:pt x="32973" y="11311"/>
                      <a:pt x="32963" y="11309"/>
                    </a:cubicBezTo>
                    <a:cubicBezTo>
                      <a:pt x="32954" y="11306"/>
                      <a:pt x="32944" y="11305"/>
                      <a:pt x="32935" y="11303"/>
                    </a:cubicBezTo>
                    <a:cubicBezTo>
                      <a:pt x="32924" y="11302"/>
                      <a:pt x="32915" y="11299"/>
                      <a:pt x="32904" y="11297"/>
                    </a:cubicBezTo>
                    <a:cubicBezTo>
                      <a:pt x="32895" y="11296"/>
                      <a:pt x="32885" y="11294"/>
                      <a:pt x="32875" y="11293"/>
                    </a:cubicBezTo>
                    <a:cubicBezTo>
                      <a:pt x="32865" y="11291"/>
                      <a:pt x="32854" y="11290"/>
                      <a:pt x="32845" y="11288"/>
                    </a:cubicBezTo>
                    <a:cubicBezTo>
                      <a:pt x="32836" y="11287"/>
                      <a:pt x="32827" y="11287"/>
                      <a:pt x="32818" y="11285"/>
                    </a:cubicBezTo>
                    <a:cubicBezTo>
                      <a:pt x="32807" y="11284"/>
                      <a:pt x="32796" y="11282"/>
                      <a:pt x="32784" y="11282"/>
                    </a:cubicBezTo>
                    <a:cubicBezTo>
                      <a:pt x="32777" y="11281"/>
                      <a:pt x="32769" y="11281"/>
                      <a:pt x="32762" y="11279"/>
                    </a:cubicBezTo>
                    <a:cubicBezTo>
                      <a:pt x="32736" y="11278"/>
                      <a:pt x="32708" y="11276"/>
                      <a:pt x="32681" y="11275"/>
                    </a:cubicBezTo>
                    <a:lnTo>
                      <a:pt x="32670" y="11275"/>
                    </a:lnTo>
                    <a:cubicBezTo>
                      <a:pt x="32658" y="11273"/>
                      <a:pt x="32645" y="11273"/>
                      <a:pt x="32633" y="11273"/>
                    </a:cubicBezTo>
                    <a:lnTo>
                      <a:pt x="32611" y="11273"/>
                    </a:lnTo>
                    <a:cubicBezTo>
                      <a:pt x="32599" y="11273"/>
                      <a:pt x="32587" y="11275"/>
                      <a:pt x="32573" y="11275"/>
                    </a:cubicBezTo>
                    <a:lnTo>
                      <a:pt x="32552" y="11275"/>
                    </a:lnTo>
                    <a:cubicBezTo>
                      <a:pt x="32540" y="11276"/>
                      <a:pt x="32528" y="11276"/>
                      <a:pt x="32516" y="11278"/>
                    </a:cubicBezTo>
                    <a:cubicBezTo>
                      <a:pt x="32508" y="11278"/>
                      <a:pt x="32500" y="11278"/>
                      <a:pt x="32494" y="11279"/>
                    </a:cubicBezTo>
                    <a:cubicBezTo>
                      <a:pt x="32481" y="11279"/>
                      <a:pt x="32469" y="11281"/>
                      <a:pt x="32456" y="11282"/>
                    </a:cubicBezTo>
                    <a:cubicBezTo>
                      <a:pt x="32449" y="11282"/>
                      <a:pt x="32443" y="11284"/>
                      <a:pt x="32437" y="11284"/>
                    </a:cubicBezTo>
                    <a:cubicBezTo>
                      <a:pt x="32423" y="11285"/>
                      <a:pt x="32409" y="11287"/>
                      <a:pt x="32397" y="11288"/>
                    </a:cubicBezTo>
                    <a:cubicBezTo>
                      <a:pt x="32391" y="11290"/>
                      <a:pt x="32387" y="11290"/>
                      <a:pt x="32381" y="11291"/>
                    </a:cubicBezTo>
                    <a:cubicBezTo>
                      <a:pt x="32367" y="11293"/>
                      <a:pt x="32352" y="11294"/>
                      <a:pt x="32338" y="11297"/>
                    </a:cubicBezTo>
                    <a:lnTo>
                      <a:pt x="32335" y="11297"/>
                    </a:lnTo>
                    <a:cubicBezTo>
                      <a:pt x="32283" y="11306"/>
                      <a:pt x="32232" y="11319"/>
                      <a:pt x="32180" y="11332"/>
                    </a:cubicBezTo>
                    <a:cubicBezTo>
                      <a:pt x="32177" y="11332"/>
                      <a:pt x="32174" y="11334"/>
                      <a:pt x="32171" y="11334"/>
                    </a:cubicBezTo>
                    <a:cubicBezTo>
                      <a:pt x="32157" y="11338"/>
                      <a:pt x="32142" y="11343"/>
                      <a:pt x="32129" y="11346"/>
                    </a:cubicBezTo>
                    <a:cubicBezTo>
                      <a:pt x="32124" y="11347"/>
                      <a:pt x="32119" y="11349"/>
                      <a:pt x="32115" y="11350"/>
                    </a:cubicBezTo>
                    <a:cubicBezTo>
                      <a:pt x="32101" y="11355"/>
                      <a:pt x="32088" y="11360"/>
                      <a:pt x="32072" y="11364"/>
                    </a:cubicBezTo>
                    <a:cubicBezTo>
                      <a:pt x="32068" y="11366"/>
                      <a:pt x="32063" y="11367"/>
                      <a:pt x="32059" y="11369"/>
                    </a:cubicBezTo>
                    <a:cubicBezTo>
                      <a:pt x="32045" y="11375"/>
                      <a:pt x="32031" y="11379"/>
                      <a:pt x="32018" y="11384"/>
                    </a:cubicBezTo>
                    <a:lnTo>
                      <a:pt x="32004" y="11390"/>
                    </a:lnTo>
                    <a:cubicBezTo>
                      <a:pt x="31990" y="11394"/>
                      <a:pt x="31975" y="11401"/>
                      <a:pt x="31962" y="11407"/>
                    </a:cubicBezTo>
                    <a:cubicBezTo>
                      <a:pt x="31958" y="11408"/>
                      <a:pt x="31955" y="11410"/>
                      <a:pt x="31952" y="11410"/>
                    </a:cubicBezTo>
                    <a:cubicBezTo>
                      <a:pt x="31842" y="11458"/>
                      <a:pt x="31734" y="11517"/>
                      <a:pt x="31632" y="11590"/>
                    </a:cubicBezTo>
                    <a:lnTo>
                      <a:pt x="22792" y="17432"/>
                    </a:lnTo>
                    <a:cubicBezTo>
                      <a:pt x="22598" y="17570"/>
                      <a:pt x="22306" y="17910"/>
                      <a:pt x="22078" y="18275"/>
                    </a:cubicBezTo>
                    <a:cubicBezTo>
                      <a:pt x="21760" y="18009"/>
                      <a:pt x="21432" y="17772"/>
                      <a:pt x="21095" y="17570"/>
                    </a:cubicBezTo>
                    <a:lnTo>
                      <a:pt x="21023" y="17522"/>
                    </a:lnTo>
                    <a:cubicBezTo>
                      <a:pt x="21011" y="17513"/>
                      <a:pt x="20999" y="17508"/>
                      <a:pt x="20985" y="17506"/>
                    </a:cubicBezTo>
                    <a:cubicBezTo>
                      <a:pt x="20881" y="17447"/>
                      <a:pt x="20776" y="17391"/>
                      <a:pt x="20671" y="17338"/>
                    </a:cubicBezTo>
                    <a:lnTo>
                      <a:pt x="21854" y="14677"/>
                    </a:lnTo>
                    <a:cubicBezTo>
                      <a:pt x="22935" y="14649"/>
                      <a:pt x="23888" y="14576"/>
                      <a:pt x="24714" y="14460"/>
                    </a:cubicBezTo>
                    <a:cubicBezTo>
                      <a:pt x="26407" y="14385"/>
                      <a:pt x="27996" y="14075"/>
                      <a:pt x="28456" y="12797"/>
                    </a:cubicBezTo>
                    <a:cubicBezTo>
                      <a:pt x="28600" y="12547"/>
                      <a:pt x="28675" y="12272"/>
                      <a:pt x="28675" y="11973"/>
                    </a:cubicBezTo>
                    <a:cubicBezTo>
                      <a:pt x="28675" y="11461"/>
                      <a:pt x="28590" y="10971"/>
                      <a:pt x="28433" y="10512"/>
                    </a:cubicBezTo>
                    <a:cubicBezTo>
                      <a:pt x="28506" y="10186"/>
                      <a:pt x="28555" y="9831"/>
                      <a:pt x="28576" y="9445"/>
                    </a:cubicBezTo>
                    <a:cubicBezTo>
                      <a:pt x="28735" y="8237"/>
                      <a:pt x="28511" y="7534"/>
                      <a:pt x="28499" y="7497"/>
                    </a:cubicBezTo>
                    <a:cubicBezTo>
                      <a:pt x="28491" y="7476"/>
                      <a:pt x="28476" y="7459"/>
                      <a:pt x="28458" y="7450"/>
                    </a:cubicBezTo>
                    <a:cubicBezTo>
                      <a:pt x="28432" y="7300"/>
                      <a:pt x="28402" y="7151"/>
                      <a:pt x="28368" y="7004"/>
                    </a:cubicBezTo>
                    <a:cubicBezTo>
                      <a:pt x="28546" y="6568"/>
                      <a:pt x="28644" y="6092"/>
                      <a:pt x="28644" y="5591"/>
                    </a:cubicBezTo>
                    <a:cubicBezTo>
                      <a:pt x="28644" y="3657"/>
                      <a:pt x="27172" y="2059"/>
                      <a:pt x="25288" y="1862"/>
                    </a:cubicBezTo>
                    <a:cubicBezTo>
                      <a:pt x="24989" y="1473"/>
                      <a:pt x="24183" y="1124"/>
                      <a:pt x="23273" y="836"/>
                    </a:cubicBezTo>
                    <a:cubicBezTo>
                      <a:pt x="22346" y="429"/>
                      <a:pt x="21336" y="174"/>
                      <a:pt x="20276" y="106"/>
                    </a:cubicBezTo>
                    <a:cubicBezTo>
                      <a:pt x="19958" y="45"/>
                      <a:pt x="19747" y="8"/>
                      <a:pt x="19707" y="2"/>
                    </a:cubicBezTo>
                    <a:cubicBezTo>
                      <a:pt x="19702" y="1"/>
                      <a:pt x="19697" y="1"/>
                      <a:pt x="196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32"/>
              <p:cNvGrpSpPr/>
              <p:nvPr/>
            </p:nvGrpSpPr>
            <p:grpSpPr>
              <a:xfrm>
                <a:off x="5607225" y="2697258"/>
                <a:ext cx="257787" cy="192230"/>
                <a:chOff x="5606998" y="2697350"/>
                <a:chExt cx="248302" cy="113216"/>
              </a:xfrm>
            </p:grpSpPr>
            <p:sp>
              <p:nvSpPr>
                <p:cNvPr id="1720" name="Google Shape;1720;p32"/>
                <p:cNvSpPr/>
                <p:nvPr/>
              </p:nvSpPr>
              <p:spPr>
                <a:xfrm>
                  <a:off x="5720325" y="2704238"/>
                  <a:ext cx="46675" cy="106250"/>
                </a:xfrm>
                <a:custGeom>
                  <a:avLst/>
                  <a:gdLst/>
                  <a:ahLst/>
                  <a:cxnLst/>
                  <a:rect l="l" t="t" r="r" b="b"/>
                  <a:pathLst>
                    <a:path w="1867" h="4250" extrusionOk="0">
                      <a:moveTo>
                        <a:pt x="98" y="1"/>
                      </a:moveTo>
                      <a:cubicBezTo>
                        <a:pt x="67" y="1"/>
                        <a:pt x="37" y="18"/>
                        <a:pt x="22" y="49"/>
                      </a:cubicBezTo>
                      <a:cubicBezTo>
                        <a:pt x="0" y="90"/>
                        <a:pt x="17" y="142"/>
                        <a:pt x="60" y="163"/>
                      </a:cubicBezTo>
                      <a:cubicBezTo>
                        <a:pt x="1440" y="852"/>
                        <a:pt x="1690" y="4139"/>
                        <a:pt x="1693" y="4171"/>
                      </a:cubicBezTo>
                      <a:cubicBezTo>
                        <a:pt x="1696" y="4216"/>
                        <a:pt x="1733" y="4250"/>
                        <a:pt x="1778" y="4250"/>
                      </a:cubicBezTo>
                      <a:lnTo>
                        <a:pt x="1784" y="4250"/>
                      </a:lnTo>
                      <a:cubicBezTo>
                        <a:pt x="1830" y="4247"/>
                        <a:pt x="1866" y="4206"/>
                        <a:pt x="1862" y="4159"/>
                      </a:cubicBezTo>
                      <a:cubicBezTo>
                        <a:pt x="1853" y="4021"/>
                        <a:pt x="1602" y="743"/>
                        <a:pt x="136" y="10"/>
                      </a:cubicBezTo>
                      <a:cubicBezTo>
                        <a:pt x="124" y="4"/>
                        <a:pt x="111" y="1"/>
                        <a:pt x="98"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2"/>
                <p:cNvSpPr/>
                <p:nvPr/>
              </p:nvSpPr>
              <p:spPr>
                <a:xfrm>
                  <a:off x="5606998" y="2726866"/>
                  <a:ext cx="120900" cy="8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2"/>
                <p:cNvSpPr/>
                <p:nvPr/>
              </p:nvSpPr>
              <p:spPr>
                <a:xfrm>
                  <a:off x="5734400" y="2697350"/>
                  <a:ext cx="120900" cy="10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3" name="Google Shape;1723;p32"/>
            <p:cNvGrpSpPr/>
            <p:nvPr/>
          </p:nvGrpSpPr>
          <p:grpSpPr>
            <a:xfrm>
              <a:off x="7544770" y="3028470"/>
              <a:ext cx="1169262" cy="1755780"/>
              <a:chOff x="5893925" y="2821038"/>
              <a:chExt cx="913700" cy="1372025"/>
            </a:xfrm>
          </p:grpSpPr>
          <p:sp>
            <p:nvSpPr>
              <p:cNvPr id="1724" name="Google Shape;1724;p32"/>
              <p:cNvSpPr/>
              <p:nvPr/>
            </p:nvSpPr>
            <p:spPr>
              <a:xfrm>
                <a:off x="6226425" y="3285063"/>
                <a:ext cx="212975" cy="100525"/>
              </a:xfrm>
              <a:custGeom>
                <a:avLst/>
                <a:gdLst/>
                <a:ahLst/>
                <a:cxnLst/>
                <a:rect l="l" t="t" r="r" b="b"/>
                <a:pathLst>
                  <a:path w="8519" h="4021" extrusionOk="0">
                    <a:moveTo>
                      <a:pt x="1" y="0"/>
                    </a:moveTo>
                    <a:lnTo>
                      <a:pt x="1" y="0"/>
                    </a:lnTo>
                    <a:cubicBezTo>
                      <a:pt x="1" y="0"/>
                      <a:pt x="2580"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2"/>
              <p:cNvSpPr/>
              <p:nvPr/>
            </p:nvSpPr>
            <p:spPr>
              <a:xfrm>
                <a:off x="6226425" y="3285063"/>
                <a:ext cx="212975" cy="73800"/>
              </a:xfrm>
              <a:custGeom>
                <a:avLst/>
                <a:gdLst/>
                <a:ahLst/>
                <a:cxnLst/>
                <a:rect l="l" t="t" r="r" b="b"/>
                <a:pathLst>
                  <a:path w="8519" h="2952" extrusionOk="0">
                    <a:moveTo>
                      <a:pt x="1" y="0"/>
                    </a:moveTo>
                    <a:cubicBezTo>
                      <a:pt x="1" y="0"/>
                      <a:pt x="1680" y="1447"/>
                      <a:pt x="2234" y="2951"/>
                    </a:cubicBezTo>
                    <a:cubicBezTo>
                      <a:pt x="3164" y="2056"/>
                      <a:pt x="4334" y="1624"/>
                      <a:pt x="5562" y="1624"/>
                    </a:cubicBezTo>
                    <a:cubicBezTo>
                      <a:pt x="6339" y="1624"/>
                      <a:pt x="7140" y="1797"/>
                      <a:pt x="7918" y="2135"/>
                    </a:cubicBezTo>
                    <a:lnTo>
                      <a:pt x="8519" y="781"/>
                    </a:lnTo>
                    <a:lnTo>
                      <a:pt x="1" y="0"/>
                    </a:ln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2"/>
              <p:cNvSpPr/>
              <p:nvPr/>
            </p:nvSpPr>
            <p:spPr>
              <a:xfrm>
                <a:off x="6224125" y="3282938"/>
                <a:ext cx="217525" cy="104775"/>
              </a:xfrm>
              <a:custGeom>
                <a:avLst/>
                <a:gdLst/>
                <a:ahLst/>
                <a:cxnLst/>
                <a:rect l="l" t="t" r="r" b="b"/>
                <a:pathLst>
                  <a:path w="8701" h="4191" extrusionOk="0">
                    <a:moveTo>
                      <a:pt x="340" y="193"/>
                    </a:moveTo>
                    <a:lnTo>
                      <a:pt x="8485" y="940"/>
                    </a:lnTo>
                    <a:lnTo>
                      <a:pt x="7116" y="4020"/>
                    </a:lnTo>
                    <a:lnTo>
                      <a:pt x="2584" y="4020"/>
                    </a:lnTo>
                    <a:lnTo>
                      <a:pt x="2584" y="4019"/>
                    </a:lnTo>
                    <a:cubicBezTo>
                      <a:pt x="2661" y="2491"/>
                      <a:pt x="931" y="744"/>
                      <a:pt x="340" y="193"/>
                    </a:cubicBezTo>
                    <a:close/>
                    <a:moveTo>
                      <a:pt x="100" y="0"/>
                    </a:moveTo>
                    <a:cubicBezTo>
                      <a:pt x="64" y="0"/>
                      <a:pt x="29" y="18"/>
                      <a:pt x="14" y="52"/>
                    </a:cubicBezTo>
                    <a:cubicBezTo>
                      <a:pt x="0" y="85"/>
                      <a:pt x="9" y="126"/>
                      <a:pt x="38" y="149"/>
                    </a:cubicBezTo>
                    <a:cubicBezTo>
                      <a:pt x="62" y="172"/>
                      <a:pt x="2581" y="2362"/>
                      <a:pt x="2408" y="4096"/>
                    </a:cubicBezTo>
                    <a:cubicBezTo>
                      <a:pt x="2405" y="4120"/>
                      <a:pt x="2414" y="4143"/>
                      <a:pt x="2429" y="4161"/>
                    </a:cubicBezTo>
                    <a:cubicBezTo>
                      <a:pt x="2446" y="4180"/>
                      <a:pt x="2469" y="4190"/>
                      <a:pt x="2493" y="4190"/>
                    </a:cubicBezTo>
                    <a:lnTo>
                      <a:pt x="7172" y="4190"/>
                    </a:lnTo>
                    <a:cubicBezTo>
                      <a:pt x="7205" y="4190"/>
                      <a:pt x="7235" y="4171"/>
                      <a:pt x="7249" y="4140"/>
                    </a:cubicBezTo>
                    <a:lnTo>
                      <a:pt x="8688" y="900"/>
                    </a:lnTo>
                    <a:cubicBezTo>
                      <a:pt x="8700" y="875"/>
                      <a:pt x="8699" y="846"/>
                      <a:pt x="8685" y="823"/>
                    </a:cubicBezTo>
                    <a:cubicBezTo>
                      <a:pt x="8670" y="799"/>
                      <a:pt x="8646" y="784"/>
                      <a:pt x="8618" y="781"/>
                    </a:cubicBez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2"/>
              <p:cNvSpPr/>
              <p:nvPr/>
            </p:nvSpPr>
            <p:spPr>
              <a:xfrm>
                <a:off x="6163850" y="2943138"/>
                <a:ext cx="444800" cy="364525"/>
              </a:xfrm>
              <a:custGeom>
                <a:avLst/>
                <a:gdLst/>
                <a:ahLst/>
                <a:cxnLst/>
                <a:rect l="l" t="t" r="r" b="b"/>
                <a:pathLst>
                  <a:path w="17792" h="14581" extrusionOk="0">
                    <a:moveTo>
                      <a:pt x="8897" y="0"/>
                    </a:moveTo>
                    <a:cubicBezTo>
                      <a:pt x="3984" y="0"/>
                      <a:pt x="0" y="3984"/>
                      <a:pt x="0" y="8897"/>
                    </a:cubicBezTo>
                    <a:cubicBezTo>
                      <a:pt x="0" y="13245"/>
                      <a:pt x="2619" y="14581"/>
                      <a:pt x="7072" y="14581"/>
                    </a:cubicBezTo>
                    <a:cubicBezTo>
                      <a:pt x="7650" y="14581"/>
                      <a:pt x="8259" y="14558"/>
                      <a:pt x="8897" y="14517"/>
                    </a:cubicBezTo>
                    <a:cubicBezTo>
                      <a:pt x="13799" y="14198"/>
                      <a:pt x="17791" y="13809"/>
                      <a:pt x="17791" y="8897"/>
                    </a:cubicBezTo>
                    <a:cubicBezTo>
                      <a:pt x="17791" y="3984"/>
                      <a:pt x="13809" y="0"/>
                      <a:pt x="8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2"/>
              <p:cNvSpPr/>
              <p:nvPr/>
            </p:nvSpPr>
            <p:spPr>
              <a:xfrm>
                <a:off x="6195575" y="2988988"/>
                <a:ext cx="196250" cy="196250"/>
              </a:xfrm>
              <a:custGeom>
                <a:avLst/>
                <a:gdLst/>
                <a:ahLst/>
                <a:cxnLst/>
                <a:rect l="l" t="t" r="r" b="b"/>
                <a:pathLst>
                  <a:path w="7850" h="7850" extrusionOk="0">
                    <a:moveTo>
                      <a:pt x="3925" y="0"/>
                    </a:moveTo>
                    <a:cubicBezTo>
                      <a:pt x="1757" y="0"/>
                      <a:pt x="0" y="1758"/>
                      <a:pt x="0" y="3925"/>
                    </a:cubicBezTo>
                    <a:cubicBezTo>
                      <a:pt x="0" y="6093"/>
                      <a:pt x="1757" y="7849"/>
                      <a:pt x="3925" y="7849"/>
                    </a:cubicBezTo>
                    <a:cubicBezTo>
                      <a:pt x="6093" y="7849"/>
                      <a:pt x="7849" y="6093"/>
                      <a:pt x="7849" y="3925"/>
                    </a:cubicBezTo>
                    <a:cubicBezTo>
                      <a:pt x="7849" y="1758"/>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2"/>
              <p:cNvSpPr/>
              <p:nvPr/>
            </p:nvSpPr>
            <p:spPr>
              <a:xfrm>
                <a:off x="6202450" y="2986863"/>
                <a:ext cx="200525" cy="200525"/>
              </a:xfrm>
              <a:custGeom>
                <a:avLst/>
                <a:gdLst/>
                <a:ahLst/>
                <a:cxnLst/>
                <a:rect l="l" t="t" r="r" b="b"/>
                <a:pathLst>
                  <a:path w="8021" h="8021" extrusionOk="0">
                    <a:moveTo>
                      <a:pt x="4010" y="172"/>
                    </a:moveTo>
                    <a:cubicBezTo>
                      <a:pt x="6127" y="172"/>
                      <a:pt x="7849" y="1893"/>
                      <a:pt x="7849" y="4010"/>
                    </a:cubicBezTo>
                    <a:cubicBezTo>
                      <a:pt x="7849" y="6127"/>
                      <a:pt x="6127" y="7849"/>
                      <a:pt x="4010" y="7849"/>
                    </a:cubicBezTo>
                    <a:cubicBezTo>
                      <a:pt x="1893" y="7849"/>
                      <a:pt x="170" y="6127"/>
                      <a:pt x="170" y="4010"/>
                    </a:cubicBezTo>
                    <a:cubicBezTo>
                      <a:pt x="170" y="1893"/>
                      <a:pt x="1893" y="172"/>
                      <a:pt x="4010" y="172"/>
                    </a:cubicBezTo>
                    <a:close/>
                    <a:moveTo>
                      <a:pt x="4010" y="0"/>
                    </a:moveTo>
                    <a:cubicBezTo>
                      <a:pt x="1799" y="0"/>
                      <a:pt x="0" y="1799"/>
                      <a:pt x="0" y="4010"/>
                    </a:cubicBezTo>
                    <a:cubicBezTo>
                      <a:pt x="0" y="6222"/>
                      <a:pt x="1799" y="8021"/>
                      <a:pt x="4010" y="8021"/>
                    </a:cubicBezTo>
                    <a:cubicBezTo>
                      <a:pt x="6222" y="8021"/>
                      <a:pt x="8020" y="6222"/>
                      <a:pt x="8020" y="4010"/>
                    </a:cubicBezTo>
                    <a:cubicBezTo>
                      <a:pt x="8020"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2"/>
              <p:cNvSpPr/>
              <p:nvPr/>
            </p:nvSpPr>
            <p:spPr>
              <a:xfrm>
                <a:off x="6225150" y="3051563"/>
                <a:ext cx="107125" cy="107125"/>
              </a:xfrm>
              <a:custGeom>
                <a:avLst/>
                <a:gdLst/>
                <a:ahLst/>
                <a:cxnLst/>
                <a:rect l="l" t="t" r="r" b="b"/>
                <a:pathLst>
                  <a:path w="4285" h="4285" extrusionOk="0">
                    <a:moveTo>
                      <a:pt x="2142" y="1"/>
                    </a:moveTo>
                    <a:cubicBezTo>
                      <a:pt x="960" y="1"/>
                      <a:pt x="0" y="959"/>
                      <a:pt x="0" y="2143"/>
                    </a:cubicBezTo>
                    <a:cubicBezTo>
                      <a:pt x="0" y="3325"/>
                      <a:pt x="960" y="4285"/>
                      <a:pt x="2142" y="4285"/>
                    </a:cubicBezTo>
                    <a:cubicBezTo>
                      <a:pt x="3325" y="4285"/>
                      <a:pt x="4284" y="3325"/>
                      <a:pt x="4284" y="2143"/>
                    </a:cubicBezTo>
                    <a:cubicBezTo>
                      <a:pt x="4284" y="959"/>
                      <a:pt x="3325" y="1"/>
                      <a:pt x="2142"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2"/>
              <p:cNvSpPr/>
              <p:nvPr/>
            </p:nvSpPr>
            <p:spPr>
              <a:xfrm>
                <a:off x="6213975" y="3049438"/>
                <a:ext cx="111425" cy="111375"/>
              </a:xfrm>
              <a:custGeom>
                <a:avLst/>
                <a:gdLst/>
                <a:ahLst/>
                <a:cxnLst/>
                <a:rect l="l" t="t" r="r" b="b"/>
                <a:pathLst>
                  <a:path w="4457" h="4455" extrusionOk="0">
                    <a:moveTo>
                      <a:pt x="2229" y="171"/>
                    </a:moveTo>
                    <a:cubicBezTo>
                      <a:pt x="3363" y="171"/>
                      <a:pt x="4286" y="1094"/>
                      <a:pt x="4286" y="2228"/>
                    </a:cubicBezTo>
                    <a:cubicBezTo>
                      <a:pt x="4286" y="3362"/>
                      <a:pt x="3363" y="4285"/>
                      <a:pt x="2229" y="4285"/>
                    </a:cubicBezTo>
                    <a:cubicBezTo>
                      <a:pt x="1094" y="4285"/>
                      <a:pt x="172" y="3362"/>
                      <a:pt x="172" y="2228"/>
                    </a:cubicBezTo>
                    <a:cubicBezTo>
                      <a:pt x="172" y="1094"/>
                      <a:pt x="1095" y="171"/>
                      <a:pt x="2229" y="171"/>
                    </a:cubicBezTo>
                    <a:close/>
                    <a:moveTo>
                      <a:pt x="2229" y="1"/>
                    </a:moveTo>
                    <a:cubicBezTo>
                      <a:pt x="1001" y="1"/>
                      <a:pt x="1" y="1000"/>
                      <a:pt x="1" y="2228"/>
                    </a:cubicBezTo>
                    <a:cubicBezTo>
                      <a:pt x="1" y="3456"/>
                      <a:pt x="1001" y="4455"/>
                      <a:pt x="2229" y="4455"/>
                    </a:cubicBezTo>
                    <a:cubicBezTo>
                      <a:pt x="3458" y="4455"/>
                      <a:pt x="4456" y="3456"/>
                      <a:pt x="4456" y="2228"/>
                    </a:cubicBezTo>
                    <a:cubicBezTo>
                      <a:pt x="4456" y="1000"/>
                      <a:pt x="3458"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2"/>
              <p:cNvSpPr/>
              <p:nvPr/>
            </p:nvSpPr>
            <p:spPr>
              <a:xfrm>
                <a:off x="6240100" y="3075513"/>
                <a:ext cx="59175" cy="59225"/>
              </a:xfrm>
              <a:custGeom>
                <a:avLst/>
                <a:gdLst/>
                <a:ahLst/>
                <a:cxnLst/>
                <a:rect l="l" t="t" r="r" b="b"/>
                <a:pathLst>
                  <a:path w="2367" h="2369" extrusionOk="0">
                    <a:moveTo>
                      <a:pt x="1184" y="1"/>
                    </a:moveTo>
                    <a:cubicBezTo>
                      <a:pt x="530" y="1"/>
                      <a:pt x="0" y="530"/>
                      <a:pt x="0" y="1185"/>
                    </a:cubicBezTo>
                    <a:cubicBezTo>
                      <a:pt x="0" y="1838"/>
                      <a:pt x="530" y="2369"/>
                      <a:pt x="1184" y="2369"/>
                    </a:cubicBezTo>
                    <a:cubicBezTo>
                      <a:pt x="1837" y="2369"/>
                      <a:pt x="2367" y="1838"/>
                      <a:pt x="2367" y="1185"/>
                    </a:cubicBezTo>
                    <a:cubicBezTo>
                      <a:pt x="2367" y="530"/>
                      <a:pt x="1837"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2"/>
              <p:cNvSpPr/>
              <p:nvPr/>
            </p:nvSpPr>
            <p:spPr>
              <a:xfrm>
                <a:off x="6407125" y="2988988"/>
                <a:ext cx="201450" cy="183550"/>
              </a:xfrm>
              <a:custGeom>
                <a:avLst/>
                <a:gdLst/>
                <a:ahLst/>
                <a:cxnLst/>
                <a:rect l="l" t="t" r="r" b="b"/>
                <a:pathLst>
                  <a:path w="8058" h="7342" extrusionOk="0">
                    <a:moveTo>
                      <a:pt x="4029" y="0"/>
                    </a:moveTo>
                    <a:cubicBezTo>
                      <a:pt x="3090" y="0"/>
                      <a:pt x="2150" y="359"/>
                      <a:pt x="1434" y="1075"/>
                    </a:cubicBezTo>
                    <a:cubicBezTo>
                      <a:pt x="0" y="2510"/>
                      <a:pt x="0" y="4834"/>
                      <a:pt x="1434" y="6267"/>
                    </a:cubicBezTo>
                    <a:cubicBezTo>
                      <a:pt x="2150" y="6984"/>
                      <a:pt x="3090" y="7342"/>
                      <a:pt x="4029" y="7342"/>
                    </a:cubicBezTo>
                    <a:cubicBezTo>
                      <a:pt x="4968" y="7342"/>
                      <a:pt x="5908" y="6984"/>
                      <a:pt x="6624" y="6267"/>
                    </a:cubicBezTo>
                    <a:cubicBezTo>
                      <a:pt x="8057" y="4834"/>
                      <a:pt x="8057" y="2510"/>
                      <a:pt x="6624" y="1075"/>
                    </a:cubicBezTo>
                    <a:cubicBezTo>
                      <a:pt x="5908" y="359"/>
                      <a:pt x="4968" y="0"/>
                      <a:pt x="4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2"/>
              <p:cNvSpPr/>
              <p:nvPr/>
            </p:nvSpPr>
            <p:spPr>
              <a:xfrm>
                <a:off x="6422500" y="2987013"/>
                <a:ext cx="187550" cy="187550"/>
              </a:xfrm>
              <a:custGeom>
                <a:avLst/>
                <a:gdLst/>
                <a:ahLst/>
                <a:cxnLst/>
                <a:rect l="l" t="t" r="r" b="b"/>
                <a:pathLst>
                  <a:path w="7502" h="7502" extrusionOk="0">
                    <a:moveTo>
                      <a:pt x="3750" y="160"/>
                    </a:moveTo>
                    <a:cubicBezTo>
                      <a:pt x="5731" y="160"/>
                      <a:pt x="7342" y="1771"/>
                      <a:pt x="7342" y="3750"/>
                    </a:cubicBezTo>
                    <a:cubicBezTo>
                      <a:pt x="7342" y="5730"/>
                      <a:pt x="5730" y="7341"/>
                      <a:pt x="3750" y="7341"/>
                    </a:cubicBezTo>
                    <a:cubicBezTo>
                      <a:pt x="1770" y="7341"/>
                      <a:pt x="160" y="5730"/>
                      <a:pt x="160" y="3750"/>
                    </a:cubicBezTo>
                    <a:cubicBezTo>
                      <a:pt x="160" y="1771"/>
                      <a:pt x="1770" y="160"/>
                      <a:pt x="3750" y="160"/>
                    </a:cubicBezTo>
                    <a:close/>
                    <a:moveTo>
                      <a:pt x="3750" y="0"/>
                    </a:moveTo>
                    <a:cubicBezTo>
                      <a:pt x="1682" y="0"/>
                      <a:pt x="0" y="1682"/>
                      <a:pt x="0" y="3750"/>
                    </a:cubicBezTo>
                    <a:cubicBezTo>
                      <a:pt x="0" y="5818"/>
                      <a:pt x="1682" y="7501"/>
                      <a:pt x="3750" y="7501"/>
                    </a:cubicBezTo>
                    <a:cubicBezTo>
                      <a:pt x="5818" y="7501"/>
                      <a:pt x="7501" y="5818"/>
                      <a:pt x="7501" y="3750"/>
                    </a:cubicBezTo>
                    <a:cubicBezTo>
                      <a:pt x="7501" y="1682"/>
                      <a:pt x="5818" y="0"/>
                      <a:pt x="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2"/>
              <p:cNvSpPr/>
              <p:nvPr/>
            </p:nvSpPr>
            <p:spPr>
              <a:xfrm>
                <a:off x="6449325" y="3047513"/>
                <a:ext cx="100225" cy="100225"/>
              </a:xfrm>
              <a:custGeom>
                <a:avLst/>
                <a:gdLst/>
                <a:ahLst/>
                <a:cxnLst/>
                <a:rect l="l" t="t" r="r" b="b"/>
                <a:pathLst>
                  <a:path w="4009" h="4009" extrusionOk="0">
                    <a:moveTo>
                      <a:pt x="2005" y="0"/>
                    </a:moveTo>
                    <a:cubicBezTo>
                      <a:pt x="898" y="0"/>
                      <a:pt x="1" y="897"/>
                      <a:pt x="1" y="2004"/>
                    </a:cubicBezTo>
                    <a:cubicBezTo>
                      <a:pt x="1" y="3111"/>
                      <a:pt x="898" y="4008"/>
                      <a:pt x="2005" y="4008"/>
                    </a:cubicBezTo>
                    <a:cubicBezTo>
                      <a:pt x="3111" y="4008"/>
                      <a:pt x="4009" y="3111"/>
                      <a:pt x="4009" y="2004"/>
                    </a:cubicBezTo>
                    <a:cubicBezTo>
                      <a:pt x="4009" y="897"/>
                      <a:pt x="3111" y="0"/>
                      <a:pt x="2005" y="0"/>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2"/>
              <p:cNvSpPr/>
              <p:nvPr/>
            </p:nvSpPr>
            <p:spPr>
              <a:xfrm>
                <a:off x="6438925" y="3045488"/>
                <a:ext cx="104200" cy="104225"/>
              </a:xfrm>
              <a:custGeom>
                <a:avLst/>
                <a:gdLst/>
                <a:ahLst/>
                <a:cxnLst/>
                <a:rect l="l" t="t" r="r" b="b"/>
                <a:pathLst>
                  <a:path w="4168" h="4169" extrusionOk="0">
                    <a:moveTo>
                      <a:pt x="2084" y="160"/>
                    </a:moveTo>
                    <a:cubicBezTo>
                      <a:pt x="3145" y="160"/>
                      <a:pt x="4009" y="1024"/>
                      <a:pt x="4009" y="2085"/>
                    </a:cubicBezTo>
                    <a:cubicBezTo>
                      <a:pt x="4009" y="3145"/>
                      <a:pt x="3145" y="4009"/>
                      <a:pt x="2084" y="4009"/>
                    </a:cubicBezTo>
                    <a:cubicBezTo>
                      <a:pt x="1024" y="4009"/>
                      <a:pt x="160" y="3145"/>
                      <a:pt x="160" y="2085"/>
                    </a:cubicBezTo>
                    <a:cubicBezTo>
                      <a:pt x="160" y="1024"/>
                      <a:pt x="1024" y="160"/>
                      <a:pt x="2084" y="160"/>
                    </a:cubicBezTo>
                    <a:close/>
                    <a:moveTo>
                      <a:pt x="2084" y="1"/>
                    </a:moveTo>
                    <a:cubicBezTo>
                      <a:pt x="936" y="1"/>
                      <a:pt x="1" y="936"/>
                      <a:pt x="1" y="2085"/>
                    </a:cubicBezTo>
                    <a:cubicBezTo>
                      <a:pt x="1" y="3233"/>
                      <a:pt x="936" y="4168"/>
                      <a:pt x="2084" y="4168"/>
                    </a:cubicBezTo>
                    <a:cubicBezTo>
                      <a:pt x="3233" y="4168"/>
                      <a:pt x="4168" y="3233"/>
                      <a:pt x="4168" y="2085"/>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2"/>
              <p:cNvSpPr/>
              <p:nvPr/>
            </p:nvSpPr>
            <p:spPr>
              <a:xfrm>
                <a:off x="6463325" y="3072888"/>
                <a:ext cx="55400" cy="55400"/>
              </a:xfrm>
              <a:custGeom>
                <a:avLst/>
                <a:gdLst/>
                <a:ahLst/>
                <a:cxnLst/>
                <a:rect l="l" t="t" r="r" b="b"/>
                <a:pathLst>
                  <a:path w="2216" h="2216" extrusionOk="0">
                    <a:moveTo>
                      <a:pt x="1108" y="1"/>
                    </a:moveTo>
                    <a:cubicBezTo>
                      <a:pt x="497" y="1"/>
                      <a:pt x="1" y="497"/>
                      <a:pt x="1" y="1109"/>
                    </a:cubicBezTo>
                    <a:cubicBezTo>
                      <a:pt x="1" y="1721"/>
                      <a:pt x="497" y="2216"/>
                      <a:pt x="1108" y="2216"/>
                    </a:cubicBezTo>
                    <a:cubicBezTo>
                      <a:pt x="1719" y="2216"/>
                      <a:pt x="2216" y="1721"/>
                      <a:pt x="2216" y="1109"/>
                    </a:cubicBezTo>
                    <a:cubicBezTo>
                      <a:pt x="2216" y="497"/>
                      <a:pt x="1719"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2"/>
              <p:cNvSpPr/>
              <p:nvPr/>
            </p:nvSpPr>
            <p:spPr>
              <a:xfrm>
                <a:off x="6386250" y="3129113"/>
                <a:ext cx="222400" cy="173950"/>
              </a:xfrm>
              <a:custGeom>
                <a:avLst/>
                <a:gdLst/>
                <a:ahLst/>
                <a:cxnLst/>
                <a:rect l="l" t="t" r="r" b="b"/>
                <a:pathLst>
                  <a:path w="8896" h="6958" extrusionOk="0">
                    <a:moveTo>
                      <a:pt x="4449" y="0"/>
                    </a:moveTo>
                    <a:cubicBezTo>
                      <a:pt x="1992" y="0"/>
                      <a:pt x="1" y="1991"/>
                      <a:pt x="1" y="4447"/>
                    </a:cubicBezTo>
                    <a:cubicBezTo>
                      <a:pt x="1" y="6903"/>
                      <a:pt x="1109" y="6958"/>
                      <a:pt x="3565" y="6958"/>
                    </a:cubicBezTo>
                    <a:cubicBezTo>
                      <a:pt x="6021" y="6958"/>
                      <a:pt x="8895" y="6903"/>
                      <a:pt x="8895" y="4447"/>
                    </a:cubicBezTo>
                    <a:cubicBezTo>
                      <a:pt x="8895" y="1991"/>
                      <a:pt x="6905" y="0"/>
                      <a:pt x="4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2"/>
              <p:cNvSpPr/>
              <p:nvPr/>
            </p:nvSpPr>
            <p:spPr>
              <a:xfrm>
                <a:off x="6401675" y="3129088"/>
                <a:ext cx="207150" cy="112600"/>
              </a:xfrm>
              <a:custGeom>
                <a:avLst/>
                <a:gdLst/>
                <a:ahLst/>
                <a:cxnLst/>
                <a:rect l="l" t="t" r="r" b="b"/>
                <a:pathLst>
                  <a:path w="8286" h="4504" extrusionOk="0">
                    <a:moveTo>
                      <a:pt x="3828" y="1"/>
                    </a:moveTo>
                    <a:cubicBezTo>
                      <a:pt x="2320" y="1"/>
                      <a:pt x="987" y="753"/>
                      <a:pt x="184" y="1902"/>
                    </a:cubicBezTo>
                    <a:cubicBezTo>
                      <a:pt x="0" y="2163"/>
                      <a:pt x="216" y="2461"/>
                      <a:pt x="473" y="2461"/>
                    </a:cubicBezTo>
                    <a:cubicBezTo>
                      <a:pt x="546" y="2461"/>
                      <a:pt x="622" y="2437"/>
                      <a:pt x="694" y="2382"/>
                    </a:cubicBezTo>
                    <a:cubicBezTo>
                      <a:pt x="1447" y="1794"/>
                      <a:pt x="2392" y="1443"/>
                      <a:pt x="3422" y="1443"/>
                    </a:cubicBezTo>
                    <a:cubicBezTo>
                      <a:pt x="5307" y="1443"/>
                      <a:pt x="6916" y="2617"/>
                      <a:pt x="7562" y="4273"/>
                    </a:cubicBezTo>
                    <a:cubicBezTo>
                      <a:pt x="7624" y="4433"/>
                      <a:pt x="7756" y="4503"/>
                      <a:pt x="7889" y="4503"/>
                    </a:cubicBezTo>
                    <a:cubicBezTo>
                      <a:pt x="8087" y="4503"/>
                      <a:pt x="8286" y="4347"/>
                      <a:pt x="8259" y="4094"/>
                    </a:cubicBezTo>
                    <a:cubicBezTo>
                      <a:pt x="8257" y="4080"/>
                      <a:pt x="8255" y="4065"/>
                      <a:pt x="8254" y="4050"/>
                    </a:cubicBezTo>
                    <a:cubicBezTo>
                      <a:pt x="7997" y="1841"/>
                      <a:pt x="6179" y="64"/>
                      <a:pt x="3956" y="3"/>
                    </a:cubicBezTo>
                    <a:cubicBezTo>
                      <a:pt x="3913" y="2"/>
                      <a:pt x="3870" y="1"/>
                      <a:pt x="382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2"/>
              <p:cNvSpPr/>
              <p:nvPr/>
            </p:nvSpPr>
            <p:spPr>
              <a:xfrm>
                <a:off x="6151125" y="2947013"/>
                <a:ext cx="459650" cy="363525"/>
              </a:xfrm>
              <a:custGeom>
                <a:avLst/>
                <a:gdLst/>
                <a:ahLst/>
                <a:cxnLst/>
                <a:rect l="l" t="t" r="r" b="b"/>
                <a:pathLst>
                  <a:path w="18386" h="14541" extrusionOk="0">
                    <a:moveTo>
                      <a:pt x="7811" y="0"/>
                    </a:moveTo>
                    <a:cubicBezTo>
                      <a:pt x="7805" y="0"/>
                      <a:pt x="7799" y="1"/>
                      <a:pt x="7793" y="2"/>
                    </a:cubicBezTo>
                    <a:cubicBezTo>
                      <a:pt x="1" y="1672"/>
                      <a:pt x="63" y="7831"/>
                      <a:pt x="450" y="10399"/>
                    </a:cubicBezTo>
                    <a:cubicBezTo>
                      <a:pt x="699" y="12045"/>
                      <a:pt x="1481" y="13032"/>
                      <a:pt x="2982" y="13601"/>
                    </a:cubicBezTo>
                    <a:cubicBezTo>
                      <a:pt x="5021" y="14375"/>
                      <a:pt x="7207" y="14541"/>
                      <a:pt x="8707" y="14541"/>
                    </a:cubicBezTo>
                    <a:cubicBezTo>
                      <a:pt x="9823" y="14541"/>
                      <a:pt x="10559" y="14450"/>
                      <a:pt x="10571" y="14447"/>
                    </a:cubicBezTo>
                    <a:cubicBezTo>
                      <a:pt x="15756" y="14447"/>
                      <a:pt x="18385" y="13533"/>
                      <a:pt x="18385" y="11731"/>
                    </a:cubicBezTo>
                    <a:cubicBezTo>
                      <a:pt x="18385" y="9232"/>
                      <a:pt x="16352" y="7199"/>
                      <a:pt x="13861" y="7199"/>
                    </a:cubicBezTo>
                    <a:lnTo>
                      <a:pt x="13860" y="7199"/>
                    </a:lnTo>
                    <a:cubicBezTo>
                      <a:pt x="13857" y="7199"/>
                      <a:pt x="13808" y="7195"/>
                      <a:pt x="13723" y="7195"/>
                    </a:cubicBezTo>
                    <a:cubicBezTo>
                      <a:pt x="13229" y="7195"/>
                      <a:pt x="11500" y="7323"/>
                      <a:pt x="10262" y="8972"/>
                    </a:cubicBezTo>
                    <a:cubicBezTo>
                      <a:pt x="10234" y="9010"/>
                      <a:pt x="10242" y="9064"/>
                      <a:pt x="10278" y="9092"/>
                    </a:cubicBezTo>
                    <a:cubicBezTo>
                      <a:pt x="10294" y="9104"/>
                      <a:pt x="10312" y="9109"/>
                      <a:pt x="10330" y="9109"/>
                    </a:cubicBezTo>
                    <a:cubicBezTo>
                      <a:pt x="10357" y="9109"/>
                      <a:pt x="10382" y="9097"/>
                      <a:pt x="10398" y="9076"/>
                    </a:cubicBezTo>
                    <a:cubicBezTo>
                      <a:pt x="11590" y="7486"/>
                      <a:pt x="13253" y="7365"/>
                      <a:pt x="13725" y="7365"/>
                    </a:cubicBezTo>
                    <a:cubicBezTo>
                      <a:pt x="13804" y="7365"/>
                      <a:pt x="13850" y="7369"/>
                      <a:pt x="13854" y="7369"/>
                    </a:cubicBezTo>
                    <a:cubicBezTo>
                      <a:pt x="16258" y="7369"/>
                      <a:pt x="18215" y="9326"/>
                      <a:pt x="18215" y="11731"/>
                    </a:cubicBezTo>
                    <a:cubicBezTo>
                      <a:pt x="18215" y="12892"/>
                      <a:pt x="16888" y="14277"/>
                      <a:pt x="10559" y="14278"/>
                    </a:cubicBezTo>
                    <a:cubicBezTo>
                      <a:pt x="10542" y="14280"/>
                      <a:pt x="9813" y="14371"/>
                      <a:pt x="8709" y="14371"/>
                    </a:cubicBezTo>
                    <a:cubicBezTo>
                      <a:pt x="7223" y="14371"/>
                      <a:pt x="5059" y="14207"/>
                      <a:pt x="3043" y="13442"/>
                    </a:cubicBezTo>
                    <a:cubicBezTo>
                      <a:pt x="1605" y="12897"/>
                      <a:pt x="857" y="11951"/>
                      <a:pt x="619" y="10375"/>
                    </a:cubicBezTo>
                    <a:cubicBezTo>
                      <a:pt x="238" y="7852"/>
                      <a:pt x="178" y="1808"/>
                      <a:pt x="7830" y="169"/>
                    </a:cubicBezTo>
                    <a:cubicBezTo>
                      <a:pt x="7875" y="160"/>
                      <a:pt x="7904" y="114"/>
                      <a:pt x="7895" y="69"/>
                    </a:cubicBezTo>
                    <a:cubicBezTo>
                      <a:pt x="7886" y="27"/>
                      <a:pt x="7852" y="0"/>
                      <a:pt x="7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2"/>
              <p:cNvSpPr/>
              <p:nvPr/>
            </p:nvSpPr>
            <p:spPr>
              <a:xfrm>
                <a:off x="6469925" y="3210938"/>
                <a:ext cx="29950" cy="17775"/>
              </a:xfrm>
              <a:custGeom>
                <a:avLst/>
                <a:gdLst/>
                <a:ahLst/>
                <a:cxnLst/>
                <a:rect l="l" t="t" r="r" b="b"/>
                <a:pathLst>
                  <a:path w="1198" h="711" extrusionOk="0">
                    <a:moveTo>
                      <a:pt x="98" y="0"/>
                    </a:moveTo>
                    <a:cubicBezTo>
                      <a:pt x="67" y="0"/>
                      <a:pt x="38" y="17"/>
                      <a:pt x="24" y="46"/>
                    </a:cubicBezTo>
                    <a:cubicBezTo>
                      <a:pt x="1" y="87"/>
                      <a:pt x="16" y="138"/>
                      <a:pt x="59" y="161"/>
                    </a:cubicBezTo>
                    <a:lnTo>
                      <a:pt x="1061" y="700"/>
                    </a:lnTo>
                    <a:cubicBezTo>
                      <a:pt x="1073" y="708"/>
                      <a:pt x="1086" y="711"/>
                      <a:pt x="1100" y="711"/>
                    </a:cubicBezTo>
                    <a:cubicBezTo>
                      <a:pt x="1130" y="711"/>
                      <a:pt x="1161" y="694"/>
                      <a:pt x="1176" y="665"/>
                    </a:cubicBezTo>
                    <a:cubicBezTo>
                      <a:pt x="1197" y="624"/>
                      <a:pt x="1182" y="573"/>
                      <a:pt x="1141" y="550"/>
                    </a:cubicBezTo>
                    <a:lnTo>
                      <a:pt x="139" y="11"/>
                    </a:lnTo>
                    <a:cubicBezTo>
                      <a:pt x="126" y="4"/>
                      <a:pt x="112"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2"/>
              <p:cNvSpPr/>
              <p:nvPr/>
            </p:nvSpPr>
            <p:spPr>
              <a:xfrm>
                <a:off x="6566225" y="3195888"/>
                <a:ext cx="17300" cy="29900"/>
              </a:xfrm>
              <a:custGeom>
                <a:avLst/>
                <a:gdLst/>
                <a:ahLst/>
                <a:cxnLst/>
                <a:rect l="l" t="t" r="r" b="b"/>
                <a:pathLst>
                  <a:path w="692" h="1196" extrusionOk="0">
                    <a:moveTo>
                      <a:pt x="595" y="1"/>
                    </a:moveTo>
                    <a:cubicBezTo>
                      <a:pt x="564" y="1"/>
                      <a:pt x="532" y="18"/>
                      <a:pt x="518" y="48"/>
                    </a:cubicBezTo>
                    <a:lnTo>
                      <a:pt x="22" y="1073"/>
                    </a:lnTo>
                    <a:cubicBezTo>
                      <a:pt x="0" y="1115"/>
                      <a:pt x="19" y="1166"/>
                      <a:pt x="61" y="1187"/>
                    </a:cubicBezTo>
                    <a:cubicBezTo>
                      <a:pt x="73" y="1193"/>
                      <a:pt x="86" y="1196"/>
                      <a:pt x="99" y="1196"/>
                    </a:cubicBezTo>
                    <a:cubicBezTo>
                      <a:pt x="130" y="1196"/>
                      <a:pt x="160" y="1178"/>
                      <a:pt x="175" y="1147"/>
                    </a:cubicBezTo>
                    <a:lnTo>
                      <a:pt x="670" y="123"/>
                    </a:lnTo>
                    <a:cubicBezTo>
                      <a:pt x="691" y="80"/>
                      <a:pt x="673" y="30"/>
                      <a:pt x="631" y="9"/>
                    </a:cubicBezTo>
                    <a:cubicBezTo>
                      <a:pt x="619" y="3"/>
                      <a:pt x="607"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2"/>
              <p:cNvSpPr/>
              <p:nvPr/>
            </p:nvSpPr>
            <p:spPr>
              <a:xfrm>
                <a:off x="6383925" y="2941013"/>
                <a:ext cx="143075" cy="50150"/>
              </a:xfrm>
              <a:custGeom>
                <a:avLst/>
                <a:gdLst/>
                <a:ahLst/>
                <a:cxnLst/>
                <a:rect l="l" t="t" r="r" b="b"/>
                <a:pathLst>
                  <a:path w="5723" h="2006" extrusionOk="0">
                    <a:moveTo>
                      <a:pt x="92" y="0"/>
                    </a:moveTo>
                    <a:cubicBezTo>
                      <a:pt x="52" y="0"/>
                      <a:pt x="15" y="31"/>
                      <a:pt x="9" y="72"/>
                    </a:cubicBezTo>
                    <a:cubicBezTo>
                      <a:pt x="1" y="119"/>
                      <a:pt x="33" y="161"/>
                      <a:pt x="80" y="170"/>
                    </a:cubicBezTo>
                    <a:cubicBezTo>
                      <a:pt x="125" y="178"/>
                      <a:pt x="4797" y="964"/>
                      <a:pt x="5559" y="1971"/>
                    </a:cubicBezTo>
                    <a:cubicBezTo>
                      <a:pt x="5575" y="1994"/>
                      <a:pt x="5600" y="2006"/>
                      <a:pt x="5626" y="2006"/>
                    </a:cubicBezTo>
                    <a:cubicBezTo>
                      <a:pt x="5644" y="2006"/>
                      <a:pt x="5662" y="2000"/>
                      <a:pt x="5677" y="1988"/>
                    </a:cubicBezTo>
                    <a:cubicBezTo>
                      <a:pt x="5715" y="1959"/>
                      <a:pt x="5723" y="1906"/>
                      <a:pt x="5694" y="1868"/>
                    </a:cubicBezTo>
                    <a:cubicBezTo>
                      <a:pt x="4892" y="808"/>
                      <a:pt x="302" y="34"/>
                      <a:pt x="107" y="2"/>
                    </a:cubicBezTo>
                    <a:cubicBezTo>
                      <a:pt x="102" y="1"/>
                      <a:pt x="97" y="0"/>
                      <a:pt x="92"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2"/>
              <p:cNvSpPr/>
              <p:nvPr/>
            </p:nvSpPr>
            <p:spPr>
              <a:xfrm>
                <a:off x="6422075" y="2839038"/>
                <a:ext cx="70550" cy="88250"/>
              </a:xfrm>
              <a:custGeom>
                <a:avLst/>
                <a:gdLst/>
                <a:ahLst/>
                <a:cxnLst/>
                <a:rect l="l" t="t" r="r" b="b"/>
                <a:pathLst>
                  <a:path w="2822" h="3530" extrusionOk="0">
                    <a:moveTo>
                      <a:pt x="2736" y="1"/>
                    </a:moveTo>
                    <a:cubicBezTo>
                      <a:pt x="2731" y="1"/>
                      <a:pt x="2727" y="1"/>
                      <a:pt x="2723" y="2"/>
                    </a:cubicBezTo>
                    <a:cubicBezTo>
                      <a:pt x="524" y="245"/>
                      <a:pt x="13" y="3401"/>
                      <a:pt x="8" y="3433"/>
                    </a:cubicBezTo>
                    <a:cubicBezTo>
                      <a:pt x="1" y="3478"/>
                      <a:pt x="34" y="3522"/>
                      <a:pt x="80" y="3530"/>
                    </a:cubicBezTo>
                    <a:lnTo>
                      <a:pt x="93" y="3530"/>
                    </a:lnTo>
                    <a:cubicBezTo>
                      <a:pt x="134" y="3530"/>
                      <a:pt x="171" y="3499"/>
                      <a:pt x="177" y="3459"/>
                    </a:cubicBezTo>
                    <a:cubicBezTo>
                      <a:pt x="181" y="3428"/>
                      <a:pt x="673" y="401"/>
                      <a:pt x="2741" y="170"/>
                    </a:cubicBezTo>
                    <a:cubicBezTo>
                      <a:pt x="2788" y="166"/>
                      <a:pt x="2821" y="123"/>
                      <a:pt x="2817" y="76"/>
                    </a:cubicBezTo>
                    <a:cubicBezTo>
                      <a:pt x="2811" y="35"/>
                      <a:pt x="2779"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2"/>
              <p:cNvSpPr/>
              <p:nvPr/>
            </p:nvSpPr>
            <p:spPr>
              <a:xfrm>
                <a:off x="6340975" y="2821038"/>
                <a:ext cx="46625" cy="106300"/>
              </a:xfrm>
              <a:custGeom>
                <a:avLst/>
                <a:gdLst/>
                <a:ahLst/>
                <a:cxnLst/>
                <a:rect l="l" t="t" r="r" b="b"/>
                <a:pathLst>
                  <a:path w="1865" h="4252" extrusionOk="0">
                    <a:moveTo>
                      <a:pt x="99" y="1"/>
                    </a:moveTo>
                    <a:cubicBezTo>
                      <a:pt x="68" y="1"/>
                      <a:pt x="37" y="19"/>
                      <a:pt x="22" y="49"/>
                    </a:cubicBezTo>
                    <a:cubicBezTo>
                      <a:pt x="0" y="90"/>
                      <a:pt x="17" y="142"/>
                      <a:pt x="60" y="163"/>
                    </a:cubicBezTo>
                    <a:cubicBezTo>
                      <a:pt x="1440" y="852"/>
                      <a:pt x="1690" y="4139"/>
                      <a:pt x="1692" y="4171"/>
                    </a:cubicBezTo>
                    <a:cubicBezTo>
                      <a:pt x="1696" y="4216"/>
                      <a:pt x="1733" y="4251"/>
                      <a:pt x="1777" y="4251"/>
                    </a:cubicBezTo>
                    <a:cubicBezTo>
                      <a:pt x="1780" y="4251"/>
                      <a:pt x="1781" y="4250"/>
                      <a:pt x="1783" y="4250"/>
                    </a:cubicBezTo>
                    <a:cubicBezTo>
                      <a:pt x="1830" y="4247"/>
                      <a:pt x="1865" y="4206"/>
                      <a:pt x="1862" y="4159"/>
                    </a:cubicBezTo>
                    <a:cubicBezTo>
                      <a:pt x="1853" y="4021"/>
                      <a:pt x="1602" y="743"/>
                      <a:pt x="136" y="10"/>
                    </a:cubicBezTo>
                    <a:cubicBezTo>
                      <a:pt x="124" y="4"/>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2"/>
              <p:cNvSpPr/>
              <p:nvPr/>
            </p:nvSpPr>
            <p:spPr>
              <a:xfrm>
                <a:off x="6272000" y="2872063"/>
                <a:ext cx="70825" cy="52275"/>
              </a:xfrm>
              <a:custGeom>
                <a:avLst/>
                <a:gdLst/>
                <a:ahLst/>
                <a:cxnLst/>
                <a:rect l="l" t="t" r="r" b="b"/>
                <a:pathLst>
                  <a:path w="2833" h="2091" extrusionOk="0">
                    <a:moveTo>
                      <a:pt x="98" y="0"/>
                    </a:moveTo>
                    <a:cubicBezTo>
                      <a:pt x="63" y="0"/>
                      <a:pt x="28" y="23"/>
                      <a:pt x="16" y="58"/>
                    </a:cubicBezTo>
                    <a:cubicBezTo>
                      <a:pt x="1" y="103"/>
                      <a:pt x="25" y="150"/>
                      <a:pt x="71" y="165"/>
                    </a:cubicBezTo>
                    <a:cubicBezTo>
                      <a:pt x="1470" y="632"/>
                      <a:pt x="2659" y="2045"/>
                      <a:pt x="2671" y="2059"/>
                    </a:cubicBezTo>
                    <a:cubicBezTo>
                      <a:pt x="2688" y="2078"/>
                      <a:pt x="2712" y="2090"/>
                      <a:pt x="2737" y="2090"/>
                    </a:cubicBezTo>
                    <a:cubicBezTo>
                      <a:pt x="2756" y="2090"/>
                      <a:pt x="2775" y="2083"/>
                      <a:pt x="2791" y="2071"/>
                    </a:cubicBezTo>
                    <a:cubicBezTo>
                      <a:pt x="2828" y="2040"/>
                      <a:pt x="2832" y="1986"/>
                      <a:pt x="2802" y="1951"/>
                    </a:cubicBezTo>
                    <a:cubicBezTo>
                      <a:pt x="2752" y="1890"/>
                      <a:pt x="1571" y="486"/>
                      <a:pt x="124" y="5"/>
                    </a:cubicBezTo>
                    <a:cubicBezTo>
                      <a:pt x="115" y="1"/>
                      <a:pt x="106"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2"/>
              <p:cNvSpPr/>
              <p:nvPr/>
            </p:nvSpPr>
            <p:spPr>
              <a:xfrm>
                <a:off x="6270225" y="3201113"/>
                <a:ext cx="50400" cy="50375"/>
              </a:xfrm>
              <a:custGeom>
                <a:avLst/>
                <a:gdLst/>
                <a:ahLst/>
                <a:cxnLst/>
                <a:rect l="l" t="t" r="r" b="b"/>
                <a:pathLst>
                  <a:path w="2016" h="2015" extrusionOk="0">
                    <a:moveTo>
                      <a:pt x="1007" y="0"/>
                    </a:moveTo>
                    <a:cubicBezTo>
                      <a:pt x="451" y="0"/>
                      <a:pt x="1" y="451"/>
                      <a:pt x="1" y="1007"/>
                    </a:cubicBezTo>
                    <a:cubicBezTo>
                      <a:pt x="1" y="1564"/>
                      <a:pt x="451" y="2015"/>
                      <a:pt x="1007" y="2015"/>
                    </a:cubicBezTo>
                    <a:cubicBezTo>
                      <a:pt x="1564" y="2015"/>
                      <a:pt x="2015" y="1564"/>
                      <a:pt x="2015" y="1007"/>
                    </a:cubicBezTo>
                    <a:cubicBezTo>
                      <a:pt x="2015" y="451"/>
                      <a:pt x="1564" y="0"/>
                      <a:pt x="10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2"/>
              <p:cNvSpPr/>
              <p:nvPr/>
            </p:nvSpPr>
            <p:spPr>
              <a:xfrm>
                <a:off x="6598975" y="3126988"/>
                <a:ext cx="16450" cy="76275"/>
              </a:xfrm>
              <a:custGeom>
                <a:avLst/>
                <a:gdLst/>
                <a:ahLst/>
                <a:cxnLst/>
                <a:rect l="l" t="t" r="r" b="b"/>
                <a:pathLst>
                  <a:path w="658" h="3051" extrusionOk="0">
                    <a:moveTo>
                      <a:pt x="215" y="1"/>
                    </a:moveTo>
                    <a:cubicBezTo>
                      <a:pt x="206" y="1"/>
                      <a:pt x="197" y="2"/>
                      <a:pt x="187" y="5"/>
                    </a:cubicBezTo>
                    <a:cubicBezTo>
                      <a:pt x="143" y="18"/>
                      <a:pt x="119" y="67"/>
                      <a:pt x="134" y="113"/>
                    </a:cubicBezTo>
                    <a:cubicBezTo>
                      <a:pt x="137" y="122"/>
                      <a:pt x="479" y="1192"/>
                      <a:pt x="13" y="2942"/>
                    </a:cubicBezTo>
                    <a:cubicBezTo>
                      <a:pt x="1" y="2988"/>
                      <a:pt x="28" y="3033"/>
                      <a:pt x="74" y="3047"/>
                    </a:cubicBezTo>
                    <a:cubicBezTo>
                      <a:pt x="80" y="3049"/>
                      <a:pt x="87" y="3049"/>
                      <a:pt x="95" y="3049"/>
                    </a:cubicBezTo>
                    <a:lnTo>
                      <a:pt x="95" y="3050"/>
                    </a:lnTo>
                    <a:cubicBezTo>
                      <a:pt x="133" y="3050"/>
                      <a:pt x="166" y="3024"/>
                      <a:pt x="177" y="2986"/>
                    </a:cubicBezTo>
                    <a:cubicBezTo>
                      <a:pt x="658" y="1183"/>
                      <a:pt x="310" y="103"/>
                      <a:pt x="295" y="58"/>
                    </a:cubicBezTo>
                    <a:cubicBezTo>
                      <a:pt x="284" y="23"/>
                      <a:pt x="252" y="1"/>
                      <a:pt x="21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2"/>
              <p:cNvSpPr/>
              <p:nvPr/>
            </p:nvSpPr>
            <p:spPr>
              <a:xfrm>
                <a:off x="6323050" y="3246938"/>
                <a:ext cx="99900" cy="25000"/>
              </a:xfrm>
              <a:custGeom>
                <a:avLst/>
                <a:gdLst/>
                <a:ahLst/>
                <a:cxnLst/>
                <a:rect l="l" t="t" r="r" b="b"/>
                <a:pathLst>
                  <a:path w="3996" h="1000" extrusionOk="0">
                    <a:moveTo>
                      <a:pt x="93" y="0"/>
                    </a:moveTo>
                    <a:cubicBezTo>
                      <a:pt x="71" y="0"/>
                      <a:pt x="49" y="9"/>
                      <a:pt x="33" y="25"/>
                    </a:cubicBezTo>
                    <a:cubicBezTo>
                      <a:pt x="1" y="59"/>
                      <a:pt x="1" y="113"/>
                      <a:pt x="33" y="147"/>
                    </a:cubicBezTo>
                    <a:cubicBezTo>
                      <a:pt x="678" y="790"/>
                      <a:pt x="1350" y="1000"/>
                      <a:pt x="1953" y="1000"/>
                    </a:cubicBezTo>
                    <a:lnTo>
                      <a:pt x="1953" y="998"/>
                    </a:lnTo>
                    <a:cubicBezTo>
                      <a:pt x="3067" y="998"/>
                      <a:pt x="3942" y="285"/>
                      <a:pt x="3954" y="273"/>
                    </a:cubicBezTo>
                    <a:cubicBezTo>
                      <a:pt x="3990" y="242"/>
                      <a:pt x="3995" y="189"/>
                      <a:pt x="3966" y="153"/>
                    </a:cubicBezTo>
                    <a:cubicBezTo>
                      <a:pt x="3949" y="133"/>
                      <a:pt x="3925" y="122"/>
                      <a:pt x="3900" y="122"/>
                    </a:cubicBezTo>
                    <a:cubicBezTo>
                      <a:pt x="3881" y="122"/>
                      <a:pt x="3862" y="129"/>
                      <a:pt x="3846" y="142"/>
                    </a:cubicBezTo>
                    <a:cubicBezTo>
                      <a:pt x="3794" y="185"/>
                      <a:pt x="2992" y="838"/>
                      <a:pt x="1968" y="838"/>
                    </a:cubicBezTo>
                    <a:cubicBezTo>
                      <a:pt x="1402" y="838"/>
                      <a:pt x="767" y="638"/>
                      <a:pt x="154" y="25"/>
                    </a:cubicBezTo>
                    <a:cubicBezTo>
                      <a:pt x="137" y="9"/>
                      <a:pt x="115"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2"/>
              <p:cNvSpPr/>
              <p:nvPr/>
            </p:nvSpPr>
            <p:spPr>
              <a:xfrm>
                <a:off x="6142450" y="3363013"/>
                <a:ext cx="427400" cy="535425"/>
              </a:xfrm>
              <a:custGeom>
                <a:avLst/>
                <a:gdLst/>
                <a:ahLst/>
                <a:cxnLst/>
                <a:rect l="l" t="t" r="r" b="b"/>
                <a:pathLst>
                  <a:path w="17096" h="21417" extrusionOk="0">
                    <a:moveTo>
                      <a:pt x="8549" y="0"/>
                    </a:moveTo>
                    <a:cubicBezTo>
                      <a:pt x="3827" y="0"/>
                      <a:pt x="0" y="7793"/>
                      <a:pt x="0" y="12640"/>
                    </a:cubicBezTo>
                    <a:cubicBezTo>
                      <a:pt x="0" y="17486"/>
                      <a:pt x="3827" y="21417"/>
                      <a:pt x="8549" y="21417"/>
                    </a:cubicBezTo>
                    <a:cubicBezTo>
                      <a:pt x="13269" y="21417"/>
                      <a:pt x="17096" y="17486"/>
                      <a:pt x="17096" y="12640"/>
                    </a:cubicBezTo>
                    <a:cubicBezTo>
                      <a:pt x="17096" y="7793"/>
                      <a:pt x="13269" y="0"/>
                      <a:pt x="8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2"/>
              <p:cNvSpPr/>
              <p:nvPr/>
            </p:nvSpPr>
            <p:spPr>
              <a:xfrm>
                <a:off x="6140325" y="3373938"/>
                <a:ext cx="431650" cy="526625"/>
              </a:xfrm>
              <a:custGeom>
                <a:avLst/>
                <a:gdLst/>
                <a:ahLst/>
                <a:cxnLst/>
                <a:rect l="l" t="t" r="r" b="b"/>
                <a:pathLst>
                  <a:path w="17266" h="21065" extrusionOk="0">
                    <a:moveTo>
                      <a:pt x="10757" y="1"/>
                    </a:moveTo>
                    <a:cubicBezTo>
                      <a:pt x="10726" y="1"/>
                      <a:pt x="10695" y="19"/>
                      <a:pt x="10680" y="49"/>
                    </a:cubicBezTo>
                    <a:cubicBezTo>
                      <a:pt x="10659" y="90"/>
                      <a:pt x="10677" y="142"/>
                      <a:pt x="10720" y="163"/>
                    </a:cubicBezTo>
                    <a:cubicBezTo>
                      <a:pt x="14310" y="1938"/>
                      <a:pt x="17096" y="8092"/>
                      <a:pt x="17096" y="12203"/>
                    </a:cubicBezTo>
                    <a:cubicBezTo>
                      <a:pt x="17096" y="16995"/>
                      <a:pt x="13299" y="20893"/>
                      <a:pt x="8634" y="20893"/>
                    </a:cubicBezTo>
                    <a:cubicBezTo>
                      <a:pt x="3967" y="20893"/>
                      <a:pt x="170" y="16996"/>
                      <a:pt x="170" y="12203"/>
                    </a:cubicBezTo>
                    <a:cubicBezTo>
                      <a:pt x="170" y="8455"/>
                      <a:pt x="2520" y="2744"/>
                      <a:pt x="5893" y="538"/>
                    </a:cubicBezTo>
                    <a:cubicBezTo>
                      <a:pt x="5933" y="512"/>
                      <a:pt x="5944" y="461"/>
                      <a:pt x="5918" y="421"/>
                    </a:cubicBezTo>
                    <a:cubicBezTo>
                      <a:pt x="5901" y="396"/>
                      <a:pt x="5873" y="382"/>
                      <a:pt x="5845" y="382"/>
                    </a:cubicBezTo>
                    <a:cubicBezTo>
                      <a:pt x="5829" y="382"/>
                      <a:pt x="5813" y="387"/>
                      <a:pt x="5799" y="395"/>
                    </a:cubicBezTo>
                    <a:cubicBezTo>
                      <a:pt x="2382" y="2632"/>
                      <a:pt x="0" y="8413"/>
                      <a:pt x="0" y="12203"/>
                    </a:cubicBezTo>
                    <a:cubicBezTo>
                      <a:pt x="0" y="17089"/>
                      <a:pt x="3873" y="21065"/>
                      <a:pt x="8634" y="21065"/>
                    </a:cubicBezTo>
                    <a:cubicBezTo>
                      <a:pt x="13393" y="21065"/>
                      <a:pt x="17266" y="17089"/>
                      <a:pt x="17266" y="12203"/>
                    </a:cubicBezTo>
                    <a:cubicBezTo>
                      <a:pt x="17266" y="7957"/>
                      <a:pt x="14498"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2"/>
              <p:cNvSpPr/>
              <p:nvPr/>
            </p:nvSpPr>
            <p:spPr>
              <a:xfrm>
                <a:off x="6142450" y="3380763"/>
                <a:ext cx="427400" cy="517675"/>
              </a:xfrm>
              <a:custGeom>
                <a:avLst/>
                <a:gdLst/>
                <a:ahLst/>
                <a:cxnLst/>
                <a:rect l="l" t="t" r="r" b="b"/>
                <a:pathLst>
                  <a:path w="17096" h="20707" extrusionOk="0">
                    <a:moveTo>
                      <a:pt x="11034" y="1"/>
                    </a:moveTo>
                    <a:cubicBezTo>
                      <a:pt x="11034" y="1"/>
                      <a:pt x="10446" y="1738"/>
                      <a:pt x="8630" y="1738"/>
                    </a:cubicBezTo>
                    <a:cubicBezTo>
                      <a:pt x="7827" y="1738"/>
                      <a:pt x="6784" y="1398"/>
                      <a:pt x="5446" y="418"/>
                    </a:cubicBezTo>
                    <a:cubicBezTo>
                      <a:pt x="5310" y="517"/>
                      <a:pt x="5180" y="629"/>
                      <a:pt x="5048" y="739"/>
                    </a:cubicBezTo>
                    <a:cubicBezTo>
                      <a:pt x="5502" y="1849"/>
                      <a:pt x="5484" y="2987"/>
                      <a:pt x="4582" y="4010"/>
                    </a:cubicBezTo>
                    <a:cubicBezTo>
                      <a:pt x="3637" y="5081"/>
                      <a:pt x="2324" y="5735"/>
                      <a:pt x="1152" y="6546"/>
                    </a:cubicBezTo>
                    <a:cubicBezTo>
                      <a:pt x="422" y="8404"/>
                      <a:pt x="0" y="10327"/>
                      <a:pt x="0" y="11930"/>
                    </a:cubicBezTo>
                    <a:cubicBezTo>
                      <a:pt x="0" y="16776"/>
                      <a:pt x="3827" y="20707"/>
                      <a:pt x="8549" y="20707"/>
                    </a:cubicBezTo>
                    <a:cubicBezTo>
                      <a:pt x="13270" y="20707"/>
                      <a:pt x="17096" y="16776"/>
                      <a:pt x="17096" y="11930"/>
                    </a:cubicBezTo>
                    <a:cubicBezTo>
                      <a:pt x="17096" y="9670"/>
                      <a:pt x="16259" y="6773"/>
                      <a:pt x="14893" y="4322"/>
                    </a:cubicBezTo>
                    <a:cubicBezTo>
                      <a:pt x="13165" y="3681"/>
                      <a:pt x="11659" y="1911"/>
                      <a:pt x="11652" y="428"/>
                    </a:cubicBezTo>
                    <a:lnTo>
                      <a:pt x="11034" y="1"/>
                    </a:lnTo>
                    <a:close/>
                  </a:path>
                </a:pathLst>
              </a:custGeom>
              <a:solidFill>
                <a:srgbClr val="B2D8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2"/>
              <p:cNvSpPr/>
              <p:nvPr/>
            </p:nvSpPr>
            <p:spPr>
              <a:xfrm>
                <a:off x="6140325" y="3378638"/>
                <a:ext cx="431650" cy="521925"/>
              </a:xfrm>
              <a:custGeom>
                <a:avLst/>
                <a:gdLst/>
                <a:ahLst/>
                <a:cxnLst/>
                <a:rect l="l" t="t" r="r" b="b"/>
                <a:pathLst>
                  <a:path w="17266" h="20877" extrusionOk="0">
                    <a:moveTo>
                      <a:pt x="11158" y="217"/>
                    </a:moveTo>
                    <a:lnTo>
                      <a:pt x="11653" y="558"/>
                    </a:lnTo>
                    <a:cubicBezTo>
                      <a:pt x="11690" y="2035"/>
                      <a:pt x="13170" y="3813"/>
                      <a:pt x="14919" y="4475"/>
                    </a:cubicBezTo>
                    <a:cubicBezTo>
                      <a:pt x="16262" y="6896"/>
                      <a:pt x="17096" y="9782"/>
                      <a:pt x="17096" y="12015"/>
                    </a:cubicBezTo>
                    <a:cubicBezTo>
                      <a:pt x="17096" y="16808"/>
                      <a:pt x="13299" y="20705"/>
                      <a:pt x="8634" y="20705"/>
                    </a:cubicBezTo>
                    <a:cubicBezTo>
                      <a:pt x="3967" y="20705"/>
                      <a:pt x="172" y="16808"/>
                      <a:pt x="172" y="12015"/>
                    </a:cubicBezTo>
                    <a:cubicBezTo>
                      <a:pt x="172" y="10447"/>
                      <a:pt x="574" y="8556"/>
                      <a:pt x="1307" y="6685"/>
                    </a:cubicBezTo>
                    <a:cubicBezTo>
                      <a:pt x="1620" y="6470"/>
                      <a:pt x="1949" y="6260"/>
                      <a:pt x="2268" y="6060"/>
                    </a:cubicBezTo>
                    <a:cubicBezTo>
                      <a:pt x="3138" y="5507"/>
                      <a:pt x="4037" y="4938"/>
                      <a:pt x="4731" y="4152"/>
                    </a:cubicBezTo>
                    <a:cubicBezTo>
                      <a:pt x="5559" y="3212"/>
                      <a:pt x="5728" y="2101"/>
                      <a:pt x="5235" y="850"/>
                    </a:cubicBezTo>
                    <a:lnTo>
                      <a:pt x="5250" y="837"/>
                    </a:lnTo>
                    <a:cubicBezTo>
                      <a:pt x="5342" y="758"/>
                      <a:pt x="5435" y="681"/>
                      <a:pt x="5531" y="608"/>
                    </a:cubicBezTo>
                    <a:cubicBezTo>
                      <a:pt x="6725" y="1474"/>
                      <a:pt x="7791" y="1909"/>
                      <a:pt x="8712" y="1909"/>
                    </a:cubicBezTo>
                    <a:cubicBezTo>
                      <a:pt x="8989" y="1909"/>
                      <a:pt x="9253" y="1870"/>
                      <a:pt x="9504" y="1791"/>
                    </a:cubicBezTo>
                    <a:cubicBezTo>
                      <a:pt x="10556" y="1457"/>
                      <a:pt x="11026" y="531"/>
                      <a:pt x="11158" y="217"/>
                    </a:cubicBezTo>
                    <a:close/>
                    <a:moveTo>
                      <a:pt x="11119" y="0"/>
                    </a:moveTo>
                    <a:cubicBezTo>
                      <a:pt x="11110" y="0"/>
                      <a:pt x="11100" y="2"/>
                      <a:pt x="11091" y="6"/>
                    </a:cubicBezTo>
                    <a:cubicBezTo>
                      <a:pt x="11066" y="13"/>
                      <a:pt x="11046" y="33"/>
                      <a:pt x="11037" y="59"/>
                    </a:cubicBezTo>
                    <a:cubicBezTo>
                      <a:pt x="11034" y="71"/>
                      <a:pt x="10616" y="1261"/>
                      <a:pt x="9450" y="1628"/>
                    </a:cubicBezTo>
                    <a:cubicBezTo>
                      <a:pt x="9216" y="1702"/>
                      <a:pt x="8969" y="1739"/>
                      <a:pt x="8709" y="1739"/>
                    </a:cubicBezTo>
                    <a:cubicBezTo>
                      <a:pt x="7813" y="1739"/>
                      <a:pt x="6765" y="1302"/>
                      <a:pt x="5581" y="435"/>
                    </a:cubicBezTo>
                    <a:cubicBezTo>
                      <a:pt x="5565" y="424"/>
                      <a:pt x="5548" y="418"/>
                      <a:pt x="5530" y="418"/>
                    </a:cubicBezTo>
                    <a:cubicBezTo>
                      <a:pt x="5512" y="418"/>
                      <a:pt x="5494" y="424"/>
                      <a:pt x="5479" y="435"/>
                    </a:cubicBezTo>
                    <a:cubicBezTo>
                      <a:pt x="5365" y="519"/>
                      <a:pt x="5253" y="613"/>
                      <a:pt x="5140" y="707"/>
                    </a:cubicBezTo>
                    <a:lnTo>
                      <a:pt x="5078" y="758"/>
                    </a:lnTo>
                    <a:cubicBezTo>
                      <a:pt x="5049" y="781"/>
                      <a:pt x="5040" y="821"/>
                      <a:pt x="5054" y="856"/>
                    </a:cubicBezTo>
                    <a:cubicBezTo>
                      <a:pt x="5549" y="2067"/>
                      <a:pt x="5397" y="3137"/>
                      <a:pt x="4603" y="4038"/>
                    </a:cubicBezTo>
                    <a:cubicBezTo>
                      <a:pt x="3926" y="4807"/>
                      <a:pt x="3036" y="5371"/>
                      <a:pt x="2177" y="5916"/>
                    </a:cubicBezTo>
                    <a:cubicBezTo>
                      <a:pt x="1849" y="6122"/>
                      <a:pt x="1512" y="6338"/>
                      <a:pt x="1189" y="6561"/>
                    </a:cubicBezTo>
                    <a:cubicBezTo>
                      <a:pt x="1175" y="6570"/>
                      <a:pt x="1164" y="6584"/>
                      <a:pt x="1158" y="6599"/>
                    </a:cubicBezTo>
                    <a:cubicBezTo>
                      <a:pt x="411" y="8496"/>
                      <a:pt x="0" y="10420"/>
                      <a:pt x="0" y="12015"/>
                    </a:cubicBezTo>
                    <a:cubicBezTo>
                      <a:pt x="0" y="16900"/>
                      <a:pt x="3872" y="20876"/>
                      <a:pt x="8633" y="20877"/>
                    </a:cubicBezTo>
                    <a:lnTo>
                      <a:pt x="8633" y="20877"/>
                    </a:lnTo>
                    <a:cubicBezTo>
                      <a:pt x="13393" y="20876"/>
                      <a:pt x="17266" y="16900"/>
                      <a:pt x="17266" y="12015"/>
                    </a:cubicBezTo>
                    <a:cubicBezTo>
                      <a:pt x="17266" y="9747"/>
                      <a:pt x="16417" y="6816"/>
                      <a:pt x="15052" y="4366"/>
                    </a:cubicBezTo>
                    <a:cubicBezTo>
                      <a:pt x="15042" y="4347"/>
                      <a:pt x="15026" y="4334"/>
                      <a:pt x="15007" y="4328"/>
                    </a:cubicBezTo>
                    <a:cubicBezTo>
                      <a:pt x="13288" y="3688"/>
                      <a:pt x="11829" y="1943"/>
                      <a:pt x="11822" y="513"/>
                    </a:cubicBezTo>
                    <a:cubicBezTo>
                      <a:pt x="11822" y="485"/>
                      <a:pt x="11808" y="459"/>
                      <a:pt x="11785" y="443"/>
                    </a:cubicBezTo>
                    <a:lnTo>
                      <a:pt x="11166" y="16"/>
                    </a:lnTo>
                    <a:cubicBezTo>
                      <a:pt x="11152" y="6"/>
                      <a:pt x="11136" y="0"/>
                      <a:pt x="11119" y="0"/>
                    </a:cubicBezTo>
                    <a:close/>
                    <a:moveTo>
                      <a:pt x="8633" y="20877"/>
                    </a:moveTo>
                    <a:cubicBezTo>
                      <a:pt x="8633" y="20877"/>
                      <a:pt x="8632" y="20877"/>
                      <a:pt x="8632" y="20877"/>
                    </a:cubicBezTo>
                    <a:lnTo>
                      <a:pt x="8634" y="20877"/>
                    </a:lnTo>
                    <a:cubicBezTo>
                      <a:pt x="8633" y="20877"/>
                      <a:pt x="8633" y="20877"/>
                      <a:pt x="8633" y="208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2"/>
              <p:cNvSpPr/>
              <p:nvPr/>
            </p:nvSpPr>
            <p:spPr>
              <a:xfrm>
                <a:off x="6260500" y="3420813"/>
                <a:ext cx="200250" cy="62850"/>
              </a:xfrm>
              <a:custGeom>
                <a:avLst/>
                <a:gdLst/>
                <a:ahLst/>
                <a:cxnLst/>
                <a:rect l="l" t="t" r="r" b="b"/>
                <a:pathLst>
                  <a:path w="8010" h="2514" extrusionOk="0">
                    <a:moveTo>
                      <a:pt x="7212" y="1"/>
                    </a:moveTo>
                    <a:cubicBezTo>
                      <a:pt x="5562" y="921"/>
                      <a:pt x="3535" y="1111"/>
                      <a:pt x="1521" y="1111"/>
                    </a:cubicBezTo>
                    <a:cubicBezTo>
                      <a:pt x="1197" y="1111"/>
                      <a:pt x="873" y="1106"/>
                      <a:pt x="551" y="1098"/>
                    </a:cubicBezTo>
                    <a:cubicBezTo>
                      <a:pt x="464" y="1484"/>
                      <a:pt x="283" y="1862"/>
                      <a:pt x="1" y="2228"/>
                    </a:cubicBezTo>
                    <a:cubicBezTo>
                      <a:pt x="895" y="2354"/>
                      <a:pt x="1792" y="2460"/>
                      <a:pt x="2696" y="2501"/>
                    </a:cubicBezTo>
                    <a:cubicBezTo>
                      <a:pt x="2880" y="2509"/>
                      <a:pt x="3062" y="2514"/>
                      <a:pt x="3243" y="2514"/>
                    </a:cubicBezTo>
                    <a:cubicBezTo>
                      <a:pt x="5000" y="2514"/>
                      <a:pt x="6608" y="2107"/>
                      <a:pt x="8009" y="1204"/>
                    </a:cubicBezTo>
                    <a:cubicBezTo>
                      <a:pt x="7675" y="828"/>
                      <a:pt x="7400" y="418"/>
                      <a:pt x="7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2"/>
              <p:cNvSpPr/>
              <p:nvPr/>
            </p:nvSpPr>
            <p:spPr>
              <a:xfrm>
                <a:off x="6153375" y="3495388"/>
                <a:ext cx="398500" cy="145500"/>
              </a:xfrm>
              <a:custGeom>
                <a:avLst/>
                <a:gdLst/>
                <a:ahLst/>
                <a:cxnLst/>
                <a:rect l="l" t="t" r="r" b="b"/>
                <a:pathLst>
                  <a:path w="15940" h="5820" extrusionOk="0">
                    <a:moveTo>
                      <a:pt x="14593" y="1"/>
                    </a:moveTo>
                    <a:cubicBezTo>
                      <a:pt x="13814" y="678"/>
                      <a:pt x="13000" y="1309"/>
                      <a:pt x="12066" y="1785"/>
                    </a:cubicBezTo>
                    <a:cubicBezTo>
                      <a:pt x="10563" y="2551"/>
                      <a:pt x="8857" y="2805"/>
                      <a:pt x="7186" y="2856"/>
                    </a:cubicBezTo>
                    <a:cubicBezTo>
                      <a:pt x="6939" y="2864"/>
                      <a:pt x="6692" y="2868"/>
                      <a:pt x="6445" y="2868"/>
                    </a:cubicBezTo>
                    <a:cubicBezTo>
                      <a:pt x="4512" y="2868"/>
                      <a:pt x="2543" y="2627"/>
                      <a:pt x="644" y="2153"/>
                    </a:cubicBezTo>
                    <a:cubicBezTo>
                      <a:pt x="387" y="2829"/>
                      <a:pt x="170" y="3511"/>
                      <a:pt x="0" y="4180"/>
                    </a:cubicBezTo>
                    <a:cubicBezTo>
                      <a:pt x="2786" y="5065"/>
                      <a:pt x="5885" y="5820"/>
                      <a:pt x="8764" y="5820"/>
                    </a:cubicBezTo>
                    <a:cubicBezTo>
                      <a:pt x="11512" y="5820"/>
                      <a:pt x="14059" y="5132"/>
                      <a:pt x="15939" y="3213"/>
                    </a:cubicBezTo>
                    <a:cubicBezTo>
                      <a:pt x="15595" y="2125"/>
                      <a:pt x="15144" y="1028"/>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2"/>
              <p:cNvSpPr/>
              <p:nvPr/>
            </p:nvSpPr>
            <p:spPr>
              <a:xfrm>
                <a:off x="6143050" y="3688538"/>
                <a:ext cx="426575" cy="109850"/>
              </a:xfrm>
              <a:custGeom>
                <a:avLst/>
                <a:gdLst/>
                <a:ahLst/>
                <a:cxnLst/>
                <a:rect l="l" t="t" r="r" b="b"/>
                <a:pathLst>
                  <a:path w="17063" h="4394" extrusionOk="0">
                    <a:moveTo>
                      <a:pt x="17063" y="0"/>
                    </a:moveTo>
                    <a:lnTo>
                      <a:pt x="17063" y="0"/>
                    </a:lnTo>
                    <a:cubicBezTo>
                      <a:pt x="15497" y="851"/>
                      <a:pt x="13612" y="1265"/>
                      <a:pt x="11940" y="1411"/>
                    </a:cubicBezTo>
                    <a:cubicBezTo>
                      <a:pt x="11065" y="1486"/>
                      <a:pt x="10170" y="1522"/>
                      <a:pt x="9269" y="1522"/>
                    </a:cubicBezTo>
                    <a:cubicBezTo>
                      <a:pt x="7635" y="1522"/>
                      <a:pt x="5985" y="1405"/>
                      <a:pt x="4406" y="1203"/>
                    </a:cubicBezTo>
                    <a:cubicBezTo>
                      <a:pt x="2939" y="1015"/>
                      <a:pt x="1474" y="559"/>
                      <a:pt x="0" y="249"/>
                    </a:cubicBezTo>
                    <a:lnTo>
                      <a:pt x="0" y="249"/>
                    </a:lnTo>
                    <a:cubicBezTo>
                      <a:pt x="49" y="951"/>
                      <a:pt x="179" y="1629"/>
                      <a:pt x="378" y="2276"/>
                    </a:cubicBezTo>
                    <a:cubicBezTo>
                      <a:pt x="2728" y="3636"/>
                      <a:pt x="5473" y="4285"/>
                      <a:pt x="8204" y="4382"/>
                    </a:cubicBezTo>
                    <a:cubicBezTo>
                      <a:pt x="8425" y="4390"/>
                      <a:pt x="8647" y="4394"/>
                      <a:pt x="8868" y="4394"/>
                    </a:cubicBezTo>
                    <a:cubicBezTo>
                      <a:pt x="9949" y="4394"/>
                      <a:pt x="11034" y="4296"/>
                      <a:pt x="12089" y="4068"/>
                    </a:cubicBezTo>
                    <a:cubicBezTo>
                      <a:pt x="13257" y="3814"/>
                      <a:pt x="14366" y="3378"/>
                      <a:pt x="15522" y="3088"/>
                    </a:cubicBezTo>
                    <a:cubicBezTo>
                      <a:pt x="15813" y="3014"/>
                      <a:pt x="16121" y="2970"/>
                      <a:pt x="16437" y="2937"/>
                    </a:cubicBezTo>
                    <a:cubicBezTo>
                      <a:pt x="16801" y="2024"/>
                      <a:pt x="17020" y="1036"/>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2"/>
              <p:cNvSpPr/>
              <p:nvPr/>
            </p:nvSpPr>
            <p:spPr>
              <a:xfrm>
                <a:off x="6202025" y="3830663"/>
                <a:ext cx="264250" cy="67750"/>
              </a:xfrm>
              <a:custGeom>
                <a:avLst/>
                <a:gdLst/>
                <a:ahLst/>
                <a:cxnLst/>
                <a:rect l="l" t="t" r="r" b="b"/>
                <a:pathLst>
                  <a:path w="10570" h="2710" extrusionOk="0">
                    <a:moveTo>
                      <a:pt x="1" y="1"/>
                    </a:moveTo>
                    <a:lnTo>
                      <a:pt x="1" y="1"/>
                    </a:lnTo>
                    <a:cubicBezTo>
                      <a:pt x="1555" y="1668"/>
                      <a:pt x="3740" y="2709"/>
                      <a:pt x="6166" y="2709"/>
                    </a:cubicBezTo>
                    <a:cubicBezTo>
                      <a:pt x="7778" y="2709"/>
                      <a:pt x="9282" y="2246"/>
                      <a:pt x="10570" y="1449"/>
                    </a:cubicBezTo>
                    <a:lnTo>
                      <a:pt x="10570" y="1449"/>
                    </a:lnTo>
                    <a:cubicBezTo>
                      <a:pt x="10249" y="1454"/>
                      <a:pt x="9931" y="1457"/>
                      <a:pt x="9610" y="1457"/>
                    </a:cubicBezTo>
                    <a:cubicBezTo>
                      <a:pt x="9606" y="1457"/>
                      <a:pt x="9602" y="1457"/>
                      <a:pt x="9597" y="1457"/>
                    </a:cubicBezTo>
                    <a:cubicBezTo>
                      <a:pt x="6362" y="1457"/>
                      <a:pt x="3127" y="89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2"/>
              <p:cNvSpPr/>
              <p:nvPr/>
            </p:nvSpPr>
            <p:spPr>
              <a:xfrm>
                <a:off x="6258225" y="3418688"/>
                <a:ext cx="204675" cy="67125"/>
              </a:xfrm>
              <a:custGeom>
                <a:avLst/>
                <a:gdLst/>
                <a:ahLst/>
                <a:cxnLst/>
                <a:rect l="l" t="t" r="r" b="b"/>
                <a:pathLst>
                  <a:path w="8187" h="2685" extrusionOk="0">
                    <a:moveTo>
                      <a:pt x="7265" y="206"/>
                    </a:moveTo>
                    <a:cubicBezTo>
                      <a:pt x="7438" y="567"/>
                      <a:pt x="7675" y="925"/>
                      <a:pt x="7970" y="1270"/>
                    </a:cubicBezTo>
                    <a:cubicBezTo>
                      <a:pt x="6651" y="2098"/>
                      <a:pt x="5092" y="2513"/>
                      <a:pt x="3319" y="2513"/>
                    </a:cubicBezTo>
                    <a:cubicBezTo>
                      <a:pt x="3145" y="2513"/>
                      <a:pt x="2969" y="2509"/>
                      <a:pt x="2791" y="2501"/>
                    </a:cubicBezTo>
                    <a:cubicBezTo>
                      <a:pt x="1870" y="2458"/>
                      <a:pt x="960" y="2348"/>
                      <a:pt x="245" y="2249"/>
                    </a:cubicBezTo>
                    <a:cubicBezTo>
                      <a:pt x="468" y="1935"/>
                      <a:pt x="623" y="1607"/>
                      <a:pt x="708" y="1270"/>
                    </a:cubicBezTo>
                    <a:cubicBezTo>
                      <a:pt x="1000" y="1276"/>
                      <a:pt x="1293" y="1280"/>
                      <a:pt x="1586" y="1280"/>
                    </a:cubicBezTo>
                    <a:cubicBezTo>
                      <a:pt x="3602" y="1280"/>
                      <a:pt x="5620" y="1092"/>
                      <a:pt x="7265" y="206"/>
                    </a:cubicBezTo>
                    <a:close/>
                    <a:moveTo>
                      <a:pt x="7305" y="1"/>
                    </a:moveTo>
                    <a:cubicBezTo>
                      <a:pt x="7290" y="1"/>
                      <a:pt x="7276" y="5"/>
                      <a:pt x="7262" y="13"/>
                    </a:cubicBezTo>
                    <a:cubicBezTo>
                      <a:pt x="5640" y="917"/>
                      <a:pt x="3619" y="1111"/>
                      <a:pt x="1601" y="1111"/>
                    </a:cubicBezTo>
                    <a:cubicBezTo>
                      <a:pt x="1281" y="1111"/>
                      <a:pt x="961" y="1106"/>
                      <a:pt x="643" y="1098"/>
                    </a:cubicBezTo>
                    <a:cubicBezTo>
                      <a:pt x="642" y="1098"/>
                      <a:pt x="641" y="1098"/>
                      <a:pt x="640" y="1098"/>
                    </a:cubicBezTo>
                    <a:cubicBezTo>
                      <a:pt x="605" y="1098"/>
                      <a:pt x="567" y="1127"/>
                      <a:pt x="558" y="1165"/>
                    </a:cubicBezTo>
                    <a:cubicBezTo>
                      <a:pt x="473" y="1543"/>
                      <a:pt x="294" y="1912"/>
                      <a:pt x="24" y="2261"/>
                    </a:cubicBezTo>
                    <a:cubicBezTo>
                      <a:pt x="5" y="2285"/>
                      <a:pt x="1" y="2317"/>
                      <a:pt x="13" y="2346"/>
                    </a:cubicBezTo>
                    <a:cubicBezTo>
                      <a:pt x="24" y="2373"/>
                      <a:pt x="49" y="2393"/>
                      <a:pt x="80" y="2398"/>
                    </a:cubicBezTo>
                    <a:cubicBezTo>
                      <a:pt x="819" y="2501"/>
                      <a:pt x="1794" y="2625"/>
                      <a:pt x="2784" y="2671"/>
                    </a:cubicBezTo>
                    <a:cubicBezTo>
                      <a:pt x="2966" y="2680"/>
                      <a:pt x="3146" y="2685"/>
                      <a:pt x="3326" y="2685"/>
                    </a:cubicBezTo>
                    <a:cubicBezTo>
                      <a:pt x="5164" y="2685"/>
                      <a:pt x="6782" y="2240"/>
                      <a:pt x="8146" y="1361"/>
                    </a:cubicBezTo>
                    <a:cubicBezTo>
                      <a:pt x="8167" y="1347"/>
                      <a:pt x="8181" y="1326"/>
                      <a:pt x="8184" y="1302"/>
                    </a:cubicBezTo>
                    <a:cubicBezTo>
                      <a:pt x="8187" y="1276"/>
                      <a:pt x="8179" y="1252"/>
                      <a:pt x="8162" y="1233"/>
                    </a:cubicBezTo>
                    <a:cubicBezTo>
                      <a:pt x="7825" y="851"/>
                      <a:pt x="7563" y="453"/>
                      <a:pt x="7380" y="52"/>
                    </a:cubicBezTo>
                    <a:cubicBezTo>
                      <a:pt x="7371" y="29"/>
                      <a:pt x="7353" y="13"/>
                      <a:pt x="7330" y="5"/>
                    </a:cubicBezTo>
                    <a:cubicBezTo>
                      <a:pt x="7322" y="2"/>
                      <a:pt x="7313"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2"/>
              <p:cNvSpPr/>
              <p:nvPr/>
            </p:nvSpPr>
            <p:spPr>
              <a:xfrm>
                <a:off x="6151050" y="3493263"/>
                <a:ext cx="403100" cy="150100"/>
              </a:xfrm>
              <a:custGeom>
                <a:avLst/>
                <a:gdLst/>
                <a:ahLst/>
                <a:cxnLst/>
                <a:rect l="l" t="t" r="r" b="b"/>
                <a:pathLst>
                  <a:path w="16124" h="6004" extrusionOk="0">
                    <a:moveTo>
                      <a:pt x="14661" y="219"/>
                    </a:moveTo>
                    <a:cubicBezTo>
                      <a:pt x="15164" y="1173"/>
                      <a:pt x="15592" y="2200"/>
                      <a:pt x="15935" y="3275"/>
                    </a:cubicBezTo>
                    <a:cubicBezTo>
                      <a:pt x="14047" y="5178"/>
                      <a:pt x="11512" y="5834"/>
                      <a:pt x="8850" y="5834"/>
                    </a:cubicBezTo>
                    <a:cubicBezTo>
                      <a:pt x="5885" y="5834"/>
                      <a:pt x="2761" y="5020"/>
                      <a:pt x="197" y="4209"/>
                    </a:cubicBezTo>
                    <a:cubicBezTo>
                      <a:pt x="356" y="3590"/>
                      <a:pt x="556" y="2961"/>
                      <a:pt x="790" y="2339"/>
                    </a:cubicBezTo>
                    <a:cubicBezTo>
                      <a:pt x="2686" y="2805"/>
                      <a:pt x="4622" y="3039"/>
                      <a:pt x="6550" y="3039"/>
                    </a:cubicBezTo>
                    <a:cubicBezTo>
                      <a:pt x="6794" y="3039"/>
                      <a:pt x="7038" y="3035"/>
                      <a:pt x="7282" y="3028"/>
                    </a:cubicBezTo>
                    <a:cubicBezTo>
                      <a:pt x="9316" y="2963"/>
                      <a:pt x="10878" y="2618"/>
                      <a:pt x="12199" y="1945"/>
                    </a:cubicBezTo>
                    <a:cubicBezTo>
                      <a:pt x="13178" y="1446"/>
                      <a:pt x="14022" y="770"/>
                      <a:pt x="14661" y="219"/>
                    </a:cubicBezTo>
                    <a:close/>
                    <a:moveTo>
                      <a:pt x="14687" y="1"/>
                    </a:moveTo>
                    <a:cubicBezTo>
                      <a:pt x="14667" y="1"/>
                      <a:pt x="14647" y="8"/>
                      <a:pt x="14631" y="22"/>
                    </a:cubicBezTo>
                    <a:cubicBezTo>
                      <a:pt x="13990" y="578"/>
                      <a:pt x="13126" y="1282"/>
                      <a:pt x="12121" y="1794"/>
                    </a:cubicBezTo>
                    <a:cubicBezTo>
                      <a:pt x="10823" y="2456"/>
                      <a:pt x="9286" y="2793"/>
                      <a:pt x="7277" y="2858"/>
                    </a:cubicBezTo>
                    <a:cubicBezTo>
                      <a:pt x="7025" y="2866"/>
                      <a:pt x="6772" y="2870"/>
                      <a:pt x="6520" y="2870"/>
                    </a:cubicBezTo>
                    <a:cubicBezTo>
                      <a:pt x="4587" y="2870"/>
                      <a:pt x="2654" y="2629"/>
                      <a:pt x="758" y="2156"/>
                    </a:cubicBezTo>
                    <a:cubicBezTo>
                      <a:pt x="751" y="2155"/>
                      <a:pt x="744" y="2154"/>
                      <a:pt x="737" y="2154"/>
                    </a:cubicBezTo>
                    <a:cubicBezTo>
                      <a:pt x="701" y="2154"/>
                      <a:pt x="671" y="2175"/>
                      <a:pt x="658" y="2208"/>
                    </a:cubicBezTo>
                    <a:cubicBezTo>
                      <a:pt x="400" y="2885"/>
                      <a:pt x="181" y="3570"/>
                      <a:pt x="11" y="4244"/>
                    </a:cubicBezTo>
                    <a:cubicBezTo>
                      <a:pt x="1" y="4288"/>
                      <a:pt x="25" y="4333"/>
                      <a:pt x="67" y="4347"/>
                    </a:cubicBezTo>
                    <a:cubicBezTo>
                      <a:pt x="2660" y="5170"/>
                      <a:pt x="5833" y="6003"/>
                      <a:pt x="8851" y="6003"/>
                    </a:cubicBezTo>
                    <a:cubicBezTo>
                      <a:pt x="11570" y="6003"/>
                      <a:pt x="14163" y="5328"/>
                      <a:pt x="16093" y="3359"/>
                    </a:cubicBezTo>
                    <a:cubicBezTo>
                      <a:pt x="16116" y="3336"/>
                      <a:pt x="16123" y="3303"/>
                      <a:pt x="16113" y="3274"/>
                    </a:cubicBezTo>
                    <a:cubicBezTo>
                      <a:pt x="15753" y="2135"/>
                      <a:pt x="15299" y="1048"/>
                      <a:pt x="14761" y="46"/>
                    </a:cubicBezTo>
                    <a:cubicBezTo>
                      <a:pt x="14749" y="23"/>
                      <a:pt x="14727"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2"/>
              <p:cNvSpPr/>
              <p:nvPr/>
            </p:nvSpPr>
            <p:spPr>
              <a:xfrm>
                <a:off x="6140875" y="3686413"/>
                <a:ext cx="430925" cy="114100"/>
              </a:xfrm>
              <a:custGeom>
                <a:avLst/>
                <a:gdLst/>
                <a:ahLst/>
                <a:cxnLst/>
                <a:rect l="l" t="t" r="r" b="b"/>
                <a:pathLst>
                  <a:path w="17237" h="4564" extrusionOk="0">
                    <a:moveTo>
                      <a:pt x="17057" y="231"/>
                    </a:moveTo>
                    <a:lnTo>
                      <a:pt x="17057" y="231"/>
                    </a:lnTo>
                    <a:cubicBezTo>
                      <a:pt x="17002" y="1165"/>
                      <a:pt x="16803" y="2076"/>
                      <a:pt x="16465" y="2943"/>
                    </a:cubicBezTo>
                    <a:cubicBezTo>
                      <a:pt x="16120" y="2981"/>
                      <a:pt x="15839" y="3026"/>
                      <a:pt x="15589" y="3090"/>
                    </a:cubicBezTo>
                    <a:cubicBezTo>
                      <a:pt x="15073" y="3219"/>
                      <a:pt x="14560" y="3380"/>
                      <a:pt x="14063" y="3535"/>
                    </a:cubicBezTo>
                    <a:cubicBezTo>
                      <a:pt x="13444" y="3729"/>
                      <a:pt x="12805" y="3929"/>
                      <a:pt x="12158" y="4069"/>
                    </a:cubicBezTo>
                    <a:cubicBezTo>
                      <a:pt x="11162" y="4285"/>
                      <a:pt x="10085" y="4393"/>
                      <a:pt x="8945" y="4393"/>
                    </a:cubicBezTo>
                    <a:cubicBezTo>
                      <a:pt x="8730" y="4393"/>
                      <a:pt x="8513" y="4389"/>
                      <a:pt x="8294" y="4382"/>
                    </a:cubicBezTo>
                    <a:cubicBezTo>
                      <a:pt x="5401" y="4279"/>
                      <a:pt x="2720" y="3560"/>
                      <a:pt x="538" y="2305"/>
                    </a:cubicBezTo>
                    <a:cubicBezTo>
                      <a:pt x="353" y="1699"/>
                      <a:pt x="233" y="1074"/>
                      <a:pt x="181" y="441"/>
                    </a:cubicBezTo>
                    <a:lnTo>
                      <a:pt x="181" y="441"/>
                    </a:lnTo>
                    <a:cubicBezTo>
                      <a:pt x="667" y="545"/>
                      <a:pt x="1158" y="667"/>
                      <a:pt x="1633" y="784"/>
                    </a:cubicBezTo>
                    <a:cubicBezTo>
                      <a:pt x="2566" y="1013"/>
                      <a:pt x="3530" y="1250"/>
                      <a:pt x="4482" y="1373"/>
                    </a:cubicBezTo>
                    <a:cubicBezTo>
                      <a:pt x="6136" y="1584"/>
                      <a:pt x="7785" y="1692"/>
                      <a:pt x="9360" y="1692"/>
                    </a:cubicBezTo>
                    <a:cubicBezTo>
                      <a:pt x="10282" y="1692"/>
                      <a:pt x="11178" y="1655"/>
                      <a:pt x="12035" y="1581"/>
                    </a:cubicBezTo>
                    <a:cubicBezTo>
                      <a:pt x="13379" y="1464"/>
                      <a:pt x="15326" y="1134"/>
                      <a:pt x="17057" y="231"/>
                    </a:cubicBezTo>
                    <a:close/>
                    <a:moveTo>
                      <a:pt x="17150" y="0"/>
                    </a:moveTo>
                    <a:cubicBezTo>
                      <a:pt x="17136" y="0"/>
                      <a:pt x="17122" y="4"/>
                      <a:pt x="17109" y="11"/>
                    </a:cubicBezTo>
                    <a:cubicBezTo>
                      <a:pt x="15372" y="954"/>
                      <a:pt x="13382" y="1292"/>
                      <a:pt x="12020" y="1411"/>
                    </a:cubicBezTo>
                    <a:cubicBezTo>
                      <a:pt x="11168" y="1485"/>
                      <a:pt x="10277" y="1522"/>
                      <a:pt x="9359" y="1522"/>
                    </a:cubicBezTo>
                    <a:cubicBezTo>
                      <a:pt x="7792" y="1522"/>
                      <a:pt x="6150" y="1414"/>
                      <a:pt x="4504" y="1203"/>
                    </a:cubicBezTo>
                    <a:cubicBezTo>
                      <a:pt x="3562" y="1083"/>
                      <a:pt x="2603" y="846"/>
                      <a:pt x="1674" y="618"/>
                    </a:cubicBezTo>
                    <a:cubicBezTo>
                      <a:pt x="1161" y="492"/>
                      <a:pt x="629" y="362"/>
                      <a:pt x="106" y="251"/>
                    </a:cubicBezTo>
                    <a:cubicBezTo>
                      <a:pt x="100" y="250"/>
                      <a:pt x="94" y="249"/>
                      <a:pt x="88" y="249"/>
                    </a:cubicBezTo>
                    <a:cubicBezTo>
                      <a:pt x="68" y="249"/>
                      <a:pt x="48" y="257"/>
                      <a:pt x="33" y="271"/>
                    </a:cubicBezTo>
                    <a:cubicBezTo>
                      <a:pt x="11" y="287"/>
                      <a:pt x="1" y="313"/>
                      <a:pt x="4" y="341"/>
                    </a:cubicBezTo>
                    <a:cubicBezTo>
                      <a:pt x="51" y="1034"/>
                      <a:pt x="180" y="1724"/>
                      <a:pt x="385" y="2387"/>
                    </a:cubicBezTo>
                    <a:cubicBezTo>
                      <a:pt x="391" y="2407"/>
                      <a:pt x="405" y="2425"/>
                      <a:pt x="423" y="2436"/>
                    </a:cubicBezTo>
                    <a:cubicBezTo>
                      <a:pt x="2635" y="3715"/>
                      <a:pt x="5355" y="4447"/>
                      <a:pt x="8288" y="4552"/>
                    </a:cubicBezTo>
                    <a:cubicBezTo>
                      <a:pt x="8510" y="4559"/>
                      <a:pt x="8732" y="4564"/>
                      <a:pt x="8949" y="4564"/>
                    </a:cubicBezTo>
                    <a:cubicBezTo>
                      <a:pt x="10098" y="4564"/>
                      <a:pt x="11186" y="4455"/>
                      <a:pt x="12194" y="4236"/>
                    </a:cubicBezTo>
                    <a:cubicBezTo>
                      <a:pt x="12847" y="4095"/>
                      <a:pt x="13491" y="3893"/>
                      <a:pt x="14113" y="3699"/>
                    </a:cubicBezTo>
                    <a:cubicBezTo>
                      <a:pt x="14608" y="3544"/>
                      <a:pt x="15120" y="3383"/>
                      <a:pt x="15630" y="3255"/>
                    </a:cubicBezTo>
                    <a:cubicBezTo>
                      <a:pt x="15885" y="3192"/>
                      <a:pt x="16173" y="3144"/>
                      <a:pt x="16533" y="3107"/>
                    </a:cubicBezTo>
                    <a:cubicBezTo>
                      <a:pt x="16565" y="3104"/>
                      <a:pt x="16592" y="3084"/>
                      <a:pt x="16603" y="3053"/>
                    </a:cubicBezTo>
                    <a:cubicBezTo>
                      <a:pt x="16980" y="2109"/>
                      <a:pt x="17192" y="1112"/>
                      <a:pt x="17235" y="89"/>
                    </a:cubicBezTo>
                    <a:cubicBezTo>
                      <a:pt x="17236" y="58"/>
                      <a:pt x="17221" y="29"/>
                      <a:pt x="17195" y="13"/>
                    </a:cubicBezTo>
                    <a:cubicBezTo>
                      <a:pt x="17182" y="5"/>
                      <a:pt x="17166" y="0"/>
                      <a:pt x="17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2"/>
              <p:cNvSpPr/>
              <p:nvPr/>
            </p:nvSpPr>
            <p:spPr>
              <a:xfrm>
                <a:off x="6199675" y="3828563"/>
                <a:ext cx="268925" cy="72000"/>
              </a:xfrm>
              <a:custGeom>
                <a:avLst/>
                <a:gdLst/>
                <a:ahLst/>
                <a:cxnLst/>
                <a:rect l="l" t="t" r="r" b="b"/>
                <a:pathLst>
                  <a:path w="10757" h="2880" extrusionOk="0">
                    <a:moveTo>
                      <a:pt x="374" y="252"/>
                    </a:moveTo>
                    <a:lnTo>
                      <a:pt x="374" y="252"/>
                    </a:lnTo>
                    <a:cubicBezTo>
                      <a:pt x="3661" y="1164"/>
                      <a:pt x="6791" y="1626"/>
                      <a:pt x="9685" y="1626"/>
                    </a:cubicBezTo>
                    <a:lnTo>
                      <a:pt x="9704" y="1626"/>
                    </a:lnTo>
                    <a:cubicBezTo>
                      <a:pt x="9918" y="1626"/>
                      <a:pt x="10132" y="1624"/>
                      <a:pt x="10346" y="1623"/>
                    </a:cubicBezTo>
                    <a:lnTo>
                      <a:pt x="10346" y="1623"/>
                    </a:lnTo>
                    <a:cubicBezTo>
                      <a:pt x="9096" y="2335"/>
                      <a:pt x="7690" y="2708"/>
                      <a:pt x="6260" y="2708"/>
                    </a:cubicBezTo>
                    <a:cubicBezTo>
                      <a:pt x="4040" y="2708"/>
                      <a:pt x="1962" y="1838"/>
                      <a:pt x="374" y="252"/>
                    </a:cubicBezTo>
                    <a:close/>
                    <a:moveTo>
                      <a:pt x="96" y="0"/>
                    </a:moveTo>
                    <a:cubicBezTo>
                      <a:pt x="66" y="0"/>
                      <a:pt x="38" y="15"/>
                      <a:pt x="22" y="41"/>
                    </a:cubicBezTo>
                    <a:cubicBezTo>
                      <a:pt x="0" y="74"/>
                      <a:pt x="5" y="115"/>
                      <a:pt x="32" y="144"/>
                    </a:cubicBezTo>
                    <a:cubicBezTo>
                      <a:pt x="1676" y="1908"/>
                      <a:pt x="3888" y="2880"/>
                      <a:pt x="6260" y="2880"/>
                    </a:cubicBezTo>
                    <a:cubicBezTo>
                      <a:pt x="7825" y="2880"/>
                      <a:pt x="9364" y="2439"/>
                      <a:pt x="10708" y="1606"/>
                    </a:cubicBezTo>
                    <a:cubicBezTo>
                      <a:pt x="10741" y="1586"/>
                      <a:pt x="10756" y="1547"/>
                      <a:pt x="10746" y="1510"/>
                    </a:cubicBezTo>
                    <a:cubicBezTo>
                      <a:pt x="10734" y="1474"/>
                      <a:pt x="10696" y="1454"/>
                      <a:pt x="10662" y="1450"/>
                    </a:cubicBezTo>
                    <a:cubicBezTo>
                      <a:pt x="10343" y="1453"/>
                      <a:pt x="10025" y="1456"/>
                      <a:pt x="9704" y="1456"/>
                    </a:cubicBezTo>
                    <a:lnTo>
                      <a:pt x="9685" y="1456"/>
                    </a:lnTo>
                    <a:cubicBezTo>
                      <a:pt x="6718" y="1456"/>
                      <a:pt x="3500" y="967"/>
                      <a:pt x="117" y="3"/>
                    </a:cubicBezTo>
                    <a:cubicBezTo>
                      <a:pt x="110" y="1"/>
                      <a:pt x="103"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2"/>
              <p:cNvSpPr/>
              <p:nvPr/>
            </p:nvSpPr>
            <p:spPr>
              <a:xfrm>
                <a:off x="6142450" y="3391213"/>
                <a:ext cx="318100" cy="507225"/>
              </a:xfrm>
              <a:custGeom>
                <a:avLst/>
                <a:gdLst/>
                <a:ahLst/>
                <a:cxnLst/>
                <a:rect l="l" t="t" r="r" b="b"/>
                <a:pathLst>
                  <a:path w="12724" h="20289" extrusionOk="0">
                    <a:moveTo>
                      <a:pt x="5446" y="0"/>
                    </a:moveTo>
                    <a:cubicBezTo>
                      <a:pt x="5310" y="99"/>
                      <a:pt x="5180" y="211"/>
                      <a:pt x="5048" y="321"/>
                    </a:cubicBezTo>
                    <a:cubicBezTo>
                      <a:pt x="5502" y="1431"/>
                      <a:pt x="5482" y="2569"/>
                      <a:pt x="4582" y="3592"/>
                    </a:cubicBezTo>
                    <a:cubicBezTo>
                      <a:pt x="3637" y="4663"/>
                      <a:pt x="2323" y="5317"/>
                      <a:pt x="1152" y="6128"/>
                    </a:cubicBezTo>
                    <a:cubicBezTo>
                      <a:pt x="421" y="7986"/>
                      <a:pt x="0" y="9909"/>
                      <a:pt x="0" y="11512"/>
                    </a:cubicBezTo>
                    <a:cubicBezTo>
                      <a:pt x="0" y="16358"/>
                      <a:pt x="3827" y="20289"/>
                      <a:pt x="8549" y="20289"/>
                    </a:cubicBezTo>
                    <a:cubicBezTo>
                      <a:pt x="10065" y="20289"/>
                      <a:pt x="11489" y="19880"/>
                      <a:pt x="12723" y="19168"/>
                    </a:cubicBezTo>
                    <a:lnTo>
                      <a:pt x="12723" y="19168"/>
                    </a:lnTo>
                    <a:cubicBezTo>
                      <a:pt x="12262" y="19244"/>
                      <a:pt x="11793" y="19288"/>
                      <a:pt x="11313" y="19293"/>
                    </a:cubicBezTo>
                    <a:lnTo>
                      <a:pt x="11315" y="19293"/>
                    </a:lnTo>
                    <a:cubicBezTo>
                      <a:pt x="11288" y="19293"/>
                      <a:pt x="11262" y="19293"/>
                      <a:pt x="11236" y="19293"/>
                    </a:cubicBezTo>
                    <a:cubicBezTo>
                      <a:pt x="7006" y="19293"/>
                      <a:pt x="2979" y="16017"/>
                      <a:pt x="2610" y="11737"/>
                    </a:cubicBezTo>
                    <a:cubicBezTo>
                      <a:pt x="2435" y="9710"/>
                      <a:pt x="2793" y="7287"/>
                      <a:pt x="4137" y="5690"/>
                    </a:cubicBezTo>
                    <a:cubicBezTo>
                      <a:pt x="4790" y="4915"/>
                      <a:pt x="5578" y="4277"/>
                      <a:pt x="6159" y="3439"/>
                    </a:cubicBezTo>
                    <a:cubicBezTo>
                      <a:pt x="6744" y="2595"/>
                      <a:pt x="6768" y="1702"/>
                      <a:pt x="6689" y="776"/>
                    </a:cubicBezTo>
                    <a:cubicBezTo>
                      <a:pt x="6305" y="580"/>
                      <a:pt x="5892" y="327"/>
                      <a:pt x="5446"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2"/>
              <p:cNvSpPr/>
              <p:nvPr/>
            </p:nvSpPr>
            <p:spPr>
              <a:xfrm>
                <a:off x="6153450" y="3841788"/>
                <a:ext cx="181775" cy="341425"/>
              </a:xfrm>
              <a:custGeom>
                <a:avLst/>
                <a:gdLst/>
                <a:ahLst/>
                <a:cxnLst/>
                <a:rect l="l" t="t" r="r" b="b"/>
                <a:pathLst>
                  <a:path w="7271" h="13657" extrusionOk="0">
                    <a:moveTo>
                      <a:pt x="3381" y="0"/>
                    </a:moveTo>
                    <a:cubicBezTo>
                      <a:pt x="3003" y="0"/>
                      <a:pt x="2650" y="252"/>
                      <a:pt x="2546" y="643"/>
                    </a:cubicBezTo>
                    <a:lnTo>
                      <a:pt x="182" y="10972"/>
                    </a:lnTo>
                    <a:cubicBezTo>
                      <a:pt x="0" y="11660"/>
                      <a:pt x="261" y="12392"/>
                      <a:pt x="846" y="12797"/>
                    </a:cubicBezTo>
                    <a:cubicBezTo>
                      <a:pt x="1463" y="13225"/>
                      <a:pt x="2379" y="13657"/>
                      <a:pt x="3563" y="13657"/>
                    </a:cubicBezTo>
                    <a:cubicBezTo>
                      <a:pt x="4364" y="13657"/>
                      <a:pt x="5288" y="13459"/>
                      <a:pt x="6325" y="12929"/>
                    </a:cubicBezTo>
                    <a:cubicBezTo>
                      <a:pt x="6924" y="12624"/>
                      <a:pt x="7271" y="11976"/>
                      <a:pt x="7221" y="11303"/>
                    </a:cubicBezTo>
                    <a:lnTo>
                      <a:pt x="6619" y="1791"/>
                    </a:lnTo>
                    <a:cubicBezTo>
                      <a:pt x="6595" y="1466"/>
                      <a:pt x="6390" y="1182"/>
                      <a:pt x="6090" y="1057"/>
                    </a:cubicBezTo>
                    <a:lnTo>
                      <a:pt x="3714" y="67"/>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2"/>
              <p:cNvSpPr/>
              <p:nvPr/>
            </p:nvSpPr>
            <p:spPr>
              <a:xfrm>
                <a:off x="6155200" y="3863038"/>
                <a:ext cx="180025" cy="320175"/>
              </a:xfrm>
              <a:custGeom>
                <a:avLst/>
                <a:gdLst/>
                <a:ahLst/>
                <a:cxnLst/>
                <a:rect l="l" t="t" r="r" b="b"/>
                <a:pathLst>
                  <a:path w="7201" h="12807" extrusionOk="0">
                    <a:moveTo>
                      <a:pt x="5523" y="1"/>
                    </a:moveTo>
                    <a:lnTo>
                      <a:pt x="6071" y="8654"/>
                    </a:lnTo>
                    <a:cubicBezTo>
                      <a:pt x="6121" y="9325"/>
                      <a:pt x="5775" y="9973"/>
                      <a:pt x="5175" y="10280"/>
                    </a:cubicBezTo>
                    <a:cubicBezTo>
                      <a:pt x="4138" y="10810"/>
                      <a:pt x="3215" y="11008"/>
                      <a:pt x="2415" y="11008"/>
                    </a:cubicBezTo>
                    <a:cubicBezTo>
                      <a:pt x="1447" y="11008"/>
                      <a:pt x="659" y="10719"/>
                      <a:pt x="65" y="10379"/>
                    </a:cubicBezTo>
                    <a:lnTo>
                      <a:pt x="65" y="10379"/>
                    </a:lnTo>
                    <a:cubicBezTo>
                      <a:pt x="0" y="10986"/>
                      <a:pt x="264" y="11592"/>
                      <a:pt x="776" y="11947"/>
                    </a:cubicBezTo>
                    <a:cubicBezTo>
                      <a:pt x="1393" y="12375"/>
                      <a:pt x="2309" y="12807"/>
                      <a:pt x="3493" y="12807"/>
                    </a:cubicBezTo>
                    <a:cubicBezTo>
                      <a:pt x="4294" y="12807"/>
                      <a:pt x="5218" y="12609"/>
                      <a:pt x="6255" y="12079"/>
                    </a:cubicBezTo>
                    <a:cubicBezTo>
                      <a:pt x="6854" y="11774"/>
                      <a:pt x="7201" y="11126"/>
                      <a:pt x="7151" y="10453"/>
                    </a:cubicBezTo>
                    <a:lnTo>
                      <a:pt x="6549" y="941"/>
                    </a:lnTo>
                    <a:cubicBezTo>
                      <a:pt x="6525" y="616"/>
                      <a:pt x="6320" y="332"/>
                      <a:pt x="6020" y="207"/>
                    </a:cubicBezTo>
                    <a:lnTo>
                      <a:pt x="552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2"/>
              <p:cNvSpPr/>
              <p:nvPr/>
            </p:nvSpPr>
            <p:spPr>
              <a:xfrm>
                <a:off x="6362375" y="3841788"/>
                <a:ext cx="181825" cy="341425"/>
              </a:xfrm>
              <a:custGeom>
                <a:avLst/>
                <a:gdLst/>
                <a:ahLst/>
                <a:cxnLst/>
                <a:rect l="l" t="t" r="r" b="b"/>
                <a:pathLst>
                  <a:path w="7273" h="13657" extrusionOk="0">
                    <a:moveTo>
                      <a:pt x="3891" y="0"/>
                    </a:moveTo>
                    <a:cubicBezTo>
                      <a:pt x="3780" y="0"/>
                      <a:pt x="3667" y="22"/>
                      <a:pt x="3558" y="67"/>
                    </a:cubicBezTo>
                    <a:lnTo>
                      <a:pt x="1182" y="1057"/>
                    </a:lnTo>
                    <a:cubicBezTo>
                      <a:pt x="881" y="1182"/>
                      <a:pt x="678" y="1466"/>
                      <a:pt x="653" y="1791"/>
                    </a:cubicBezTo>
                    <a:lnTo>
                      <a:pt x="51" y="11303"/>
                    </a:lnTo>
                    <a:cubicBezTo>
                      <a:pt x="1" y="11976"/>
                      <a:pt x="347" y="12624"/>
                      <a:pt x="946" y="12929"/>
                    </a:cubicBezTo>
                    <a:cubicBezTo>
                      <a:pt x="1983" y="13459"/>
                      <a:pt x="2907" y="13657"/>
                      <a:pt x="3708" y="13657"/>
                    </a:cubicBezTo>
                    <a:cubicBezTo>
                      <a:pt x="4892" y="13657"/>
                      <a:pt x="5808" y="13225"/>
                      <a:pt x="6425" y="12797"/>
                    </a:cubicBezTo>
                    <a:cubicBezTo>
                      <a:pt x="7010" y="12392"/>
                      <a:pt x="7272" y="11660"/>
                      <a:pt x="7089"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2"/>
              <p:cNvSpPr/>
              <p:nvPr/>
            </p:nvSpPr>
            <p:spPr>
              <a:xfrm>
                <a:off x="6362375" y="3859338"/>
                <a:ext cx="180350" cy="323875"/>
              </a:xfrm>
              <a:custGeom>
                <a:avLst/>
                <a:gdLst/>
                <a:ahLst/>
                <a:cxnLst/>
                <a:rect l="l" t="t" r="r" b="b"/>
                <a:pathLst>
                  <a:path w="7214" h="12955" extrusionOk="0">
                    <a:moveTo>
                      <a:pt x="2032" y="0"/>
                    </a:moveTo>
                    <a:lnTo>
                      <a:pt x="1182" y="355"/>
                    </a:lnTo>
                    <a:cubicBezTo>
                      <a:pt x="881" y="480"/>
                      <a:pt x="678" y="764"/>
                      <a:pt x="653" y="1089"/>
                    </a:cubicBezTo>
                    <a:lnTo>
                      <a:pt x="51" y="10601"/>
                    </a:lnTo>
                    <a:cubicBezTo>
                      <a:pt x="1" y="11272"/>
                      <a:pt x="347" y="11920"/>
                      <a:pt x="946" y="12227"/>
                    </a:cubicBezTo>
                    <a:cubicBezTo>
                      <a:pt x="1983" y="12757"/>
                      <a:pt x="2907" y="12955"/>
                      <a:pt x="3708" y="12955"/>
                    </a:cubicBezTo>
                    <a:cubicBezTo>
                      <a:pt x="4892" y="12955"/>
                      <a:pt x="5808" y="12523"/>
                      <a:pt x="6425" y="12095"/>
                    </a:cubicBezTo>
                    <a:cubicBezTo>
                      <a:pt x="6952" y="11731"/>
                      <a:pt x="7213" y="11101"/>
                      <a:pt x="7127" y="10477"/>
                    </a:cubicBezTo>
                    <a:lnTo>
                      <a:pt x="7127" y="10477"/>
                    </a:lnTo>
                    <a:cubicBezTo>
                      <a:pt x="6588" y="10727"/>
                      <a:pt x="5924" y="10915"/>
                      <a:pt x="5143" y="10915"/>
                    </a:cubicBezTo>
                    <a:cubicBezTo>
                      <a:pt x="4344" y="10915"/>
                      <a:pt x="3421" y="10718"/>
                      <a:pt x="2386" y="10188"/>
                    </a:cubicBezTo>
                    <a:cubicBezTo>
                      <a:pt x="1787" y="9882"/>
                      <a:pt x="1440" y="9233"/>
                      <a:pt x="1490" y="8562"/>
                    </a:cubicBezTo>
                    <a:lnTo>
                      <a:pt x="2032" y="0"/>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2"/>
              <p:cNvSpPr/>
              <p:nvPr/>
            </p:nvSpPr>
            <p:spPr>
              <a:xfrm>
                <a:off x="6160125" y="3839638"/>
                <a:ext cx="186325" cy="345850"/>
              </a:xfrm>
              <a:custGeom>
                <a:avLst/>
                <a:gdLst/>
                <a:ahLst/>
                <a:cxnLst/>
                <a:rect l="l" t="t" r="r" b="b"/>
                <a:pathLst>
                  <a:path w="7453" h="13834" extrusionOk="0">
                    <a:moveTo>
                      <a:pt x="3475" y="172"/>
                    </a:moveTo>
                    <a:cubicBezTo>
                      <a:pt x="3577" y="172"/>
                      <a:pt x="3679" y="192"/>
                      <a:pt x="3775" y="231"/>
                    </a:cubicBezTo>
                    <a:lnTo>
                      <a:pt x="6150" y="1222"/>
                    </a:lnTo>
                    <a:cubicBezTo>
                      <a:pt x="6422" y="1335"/>
                      <a:pt x="6604" y="1588"/>
                      <a:pt x="6627" y="1883"/>
                    </a:cubicBezTo>
                    <a:lnTo>
                      <a:pt x="7230" y="11397"/>
                    </a:lnTo>
                    <a:cubicBezTo>
                      <a:pt x="7278" y="12045"/>
                      <a:pt x="6944" y="12651"/>
                      <a:pt x="6380" y="12939"/>
                    </a:cubicBezTo>
                    <a:cubicBezTo>
                      <a:pt x="5357" y="13462"/>
                      <a:pt x="4446" y="13661"/>
                      <a:pt x="3652" y="13661"/>
                    </a:cubicBezTo>
                    <a:cubicBezTo>
                      <a:pt x="2522" y="13661"/>
                      <a:pt x="1629" y="13258"/>
                      <a:pt x="989" y="12813"/>
                    </a:cubicBezTo>
                    <a:cubicBezTo>
                      <a:pt x="438" y="12432"/>
                      <a:pt x="184" y="11735"/>
                      <a:pt x="359" y="11078"/>
                    </a:cubicBezTo>
                    <a:lnTo>
                      <a:pt x="2721" y="749"/>
                    </a:lnTo>
                    <a:lnTo>
                      <a:pt x="2723" y="749"/>
                    </a:lnTo>
                    <a:cubicBezTo>
                      <a:pt x="2780" y="531"/>
                      <a:pt x="2929" y="351"/>
                      <a:pt x="3131" y="252"/>
                    </a:cubicBezTo>
                    <a:cubicBezTo>
                      <a:pt x="3238" y="198"/>
                      <a:pt x="3357" y="172"/>
                      <a:pt x="3475" y="172"/>
                    </a:cubicBezTo>
                    <a:close/>
                    <a:moveTo>
                      <a:pt x="3475" y="1"/>
                    </a:moveTo>
                    <a:cubicBezTo>
                      <a:pt x="3331" y="1"/>
                      <a:pt x="3187" y="34"/>
                      <a:pt x="3055" y="99"/>
                    </a:cubicBezTo>
                    <a:cubicBezTo>
                      <a:pt x="2809" y="220"/>
                      <a:pt x="2627" y="442"/>
                      <a:pt x="2557" y="706"/>
                    </a:cubicBezTo>
                    <a:cubicBezTo>
                      <a:pt x="2557" y="708"/>
                      <a:pt x="2557" y="709"/>
                      <a:pt x="2556" y="709"/>
                    </a:cubicBezTo>
                    <a:lnTo>
                      <a:pt x="193" y="11037"/>
                    </a:lnTo>
                    <a:cubicBezTo>
                      <a:pt x="0" y="11761"/>
                      <a:pt x="281" y="12531"/>
                      <a:pt x="892" y="12954"/>
                    </a:cubicBezTo>
                    <a:cubicBezTo>
                      <a:pt x="1557" y="13414"/>
                      <a:pt x="2481" y="13833"/>
                      <a:pt x="3652" y="13833"/>
                    </a:cubicBezTo>
                    <a:cubicBezTo>
                      <a:pt x="4468" y="13833"/>
                      <a:pt x="5407" y="13628"/>
                      <a:pt x="6457" y="13091"/>
                    </a:cubicBezTo>
                    <a:cubicBezTo>
                      <a:pt x="7083" y="12772"/>
                      <a:pt x="7453" y="12101"/>
                      <a:pt x="7398" y="11385"/>
                    </a:cubicBezTo>
                    <a:lnTo>
                      <a:pt x="6797" y="1870"/>
                    </a:lnTo>
                    <a:cubicBezTo>
                      <a:pt x="6770" y="1512"/>
                      <a:pt x="6547" y="1202"/>
                      <a:pt x="6216" y="1064"/>
                    </a:cubicBezTo>
                    <a:lnTo>
                      <a:pt x="3840" y="75"/>
                    </a:lnTo>
                    <a:cubicBezTo>
                      <a:pt x="3723" y="25"/>
                      <a:pt x="3599"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2"/>
              <p:cNvSpPr/>
              <p:nvPr/>
            </p:nvSpPr>
            <p:spPr>
              <a:xfrm>
                <a:off x="6369175" y="3839638"/>
                <a:ext cx="186300" cy="345850"/>
              </a:xfrm>
              <a:custGeom>
                <a:avLst/>
                <a:gdLst/>
                <a:ahLst/>
                <a:cxnLst/>
                <a:rect l="l" t="t" r="r" b="b"/>
                <a:pathLst>
                  <a:path w="7452" h="13834" extrusionOk="0">
                    <a:moveTo>
                      <a:pt x="3979" y="172"/>
                    </a:moveTo>
                    <a:cubicBezTo>
                      <a:pt x="4096" y="172"/>
                      <a:pt x="4215" y="199"/>
                      <a:pt x="4322" y="252"/>
                    </a:cubicBezTo>
                    <a:cubicBezTo>
                      <a:pt x="4524" y="351"/>
                      <a:pt x="4673" y="531"/>
                      <a:pt x="4731" y="749"/>
                    </a:cubicBezTo>
                    <a:lnTo>
                      <a:pt x="7095" y="11081"/>
                    </a:lnTo>
                    <a:cubicBezTo>
                      <a:pt x="7269" y="11735"/>
                      <a:pt x="7016" y="12432"/>
                      <a:pt x="6465" y="12813"/>
                    </a:cubicBezTo>
                    <a:cubicBezTo>
                      <a:pt x="5824" y="13258"/>
                      <a:pt x="4932" y="13661"/>
                      <a:pt x="3802" y="13661"/>
                    </a:cubicBezTo>
                    <a:cubicBezTo>
                      <a:pt x="3008" y="13661"/>
                      <a:pt x="2097" y="13462"/>
                      <a:pt x="1074" y="12939"/>
                    </a:cubicBezTo>
                    <a:cubicBezTo>
                      <a:pt x="509" y="12651"/>
                      <a:pt x="175" y="12045"/>
                      <a:pt x="224" y="11395"/>
                    </a:cubicBezTo>
                    <a:lnTo>
                      <a:pt x="826" y="1883"/>
                    </a:lnTo>
                    <a:cubicBezTo>
                      <a:pt x="847" y="1588"/>
                      <a:pt x="1031" y="1335"/>
                      <a:pt x="1303" y="1222"/>
                    </a:cubicBezTo>
                    <a:lnTo>
                      <a:pt x="3679" y="231"/>
                    </a:lnTo>
                    <a:cubicBezTo>
                      <a:pt x="3774" y="191"/>
                      <a:pt x="3878" y="172"/>
                      <a:pt x="3979" y="172"/>
                    </a:cubicBezTo>
                    <a:close/>
                    <a:moveTo>
                      <a:pt x="3979" y="1"/>
                    </a:moveTo>
                    <a:cubicBezTo>
                      <a:pt x="3855" y="1"/>
                      <a:pt x="3730" y="25"/>
                      <a:pt x="3614" y="75"/>
                    </a:cubicBezTo>
                    <a:lnTo>
                      <a:pt x="1238" y="1064"/>
                    </a:lnTo>
                    <a:cubicBezTo>
                      <a:pt x="905" y="1202"/>
                      <a:pt x="684" y="1512"/>
                      <a:pt x="656" y="1872"/>
                    </a:cubicBezTo>
                    <a:lnTo>
                      <a:pt x="53" y="11383"/>
                    </a:lnTo>
                    <a:cubicBezTo>
                      <a:pt x="0" y="12101"/>
                      <a:pt x="369" y="12772"/>
                      <a:pt x="996" y="13091"/>
                    </a:cubicBezTo>
                    <a:cubicBezTo>
                      <a:pt x="2047" y="13628"/>
                      <a:pt x="2983" y="13833"/>
                      <a:pt x="3802" y="13833"/>
                    </a:cubicBezTo>
                    <a:lnTo>
                      <a:pt x="3802" y="13832"/>
                    </a:lnTo>
                    <a:cubicBezTo>
                      <a:pt x="4971" y="13832"/>
                      <a:pt x="5897" y="13414"/>
                      <a:pt x="6562" y="12953"/>
                    </a:cubicBezTo>
                    <a:cubicBezTo>
                      <a:pt x="7172" y="12531"/>
                      <a:pt x="7451" y="11760"/>
                      <a:pt x="7260" y="11038"/>
                    </a:cubicBezTo>
                    <a:lnTo>
                      <a:pt x="4896" y="709"/>
                    </a:lnTo>
                    <a:cubicBezTo>
                      <a:pt x="4896" y="709"/>
                      <a:pt x="4896" y="708"/>
                      <a:pt x="4896" y="706"/>
                    </a:cubicBezTo>
                    <a:cubicBezTo>
                      <a:pt x="4826" y="442"/>
                      <a:pt x="4644" y="220"/>
                      <a:pt x="4398" y="99"/>
                    </a:cubicBezTo>
                    <a:cubicBezTo>
                      <a:pt x="4266" y="34"/>
                      <a:pt x="4123" y="1"/>
                      <a:pt x="3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2"/>
              <p:cNvSpPr/>
              <p:nvPr/>
            </p:nvSpPr>
            <p:spPr>
              <a:xfrm>
                <a:off x="6192275" y="3995188"/>
                <a:ext cx="59900" cy="42975"/>
              </a:xfrm>
              <a:custGeom>
                <a:avLst/>
                <a:gdLst/>
                <a:ahLst/>
                <a:cxnLst/>
                <a:rect l="l" t="t" r="r" b="b"/>
                <a:pathLst>
                  <a:path w="2396" h="1719" extrusionOk="0">
                    <a:moveTo>
                      <a:pt x="1181" y="1"/>
                    </a:moveTo>
                    <a:cubicBezTo>
                      <a:pt x="376" y="1"/>
                      <a:pt x="0" y="1274"/>
                      <a:pt x="1099" y="1642"/>
                    </a:cubicBezTo>
                    <a:cubicBezTo>
                      <a:pt x="1255" y="1695"/>
                      <a:pt x="1401" y="1718"/>
                      <a:pt x="1533" y="1718"/>
                    </a:cubicBezTo>
                    <a:cubicBezTo>
                      <a:pt x="1773" y="1718"/>
                      <a:pt x="1970" y="1641"/>
                      <a:pt x="2104" y="1516"/>
                    </a:cubicBezTo>
                    <a:cubicBezTo>
                      <a:pt x="2396" y="1244"/>
                      <a:pt x="2394" y="745"/>
                      <a:pt x="1898" y="314"/>
                    </a:cubicBezTo>
                    <a:cubicBezTo>
                      <a:pt x="1642" y="91"/>
                      <a:pt x="1396" y="1"/>
                      <a:pt x="1181"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2"/>
              <p:cNvSpPr/>
              <p:nvPr/>
            </p:nvSpPr>
            <p:spPr>
              <a:xfrm>
                <a:off x="6449400" y="3995188"/>
                <a:ext cx="59925" cy="42975"/>
              </a:xfrm>
              <a:custGeom>
                <a:avLst/>
                <a:gdLst/>
                <a:ahLst/>
                <a:cxnLst/>
                <a:rect l="l" t="t" r="r" b="b"/>
                <a:pathLst>
                  <a:path w="2397" h="1719" extrusionOk="0">
                    <a:moveTo>
                      <a:pt x="1217" y="1"/>
                    </a:moveTo>
                    <a:cubicBezTo>
                      <a:pt x="1002" y="1"/>
                      <a:pt x="756" y="91"/>
                      <a:pt x="500" y="314"/>
                    </a:cubicBezTo>
                    <a:cubicBezTo>
                      <a:pt x="2" y="745"/>
                      <a:pt x="1" y="1244"/>
                      <a:pt x="294" y="1516"/>
                    </a:cubicBezTo>
                    <a:cubicBezTo>
                      <a:pt x="428" y="1641"/>
                      <a:pt x="625" y="1718"/>
                      <a:pt x="864" y="1718"/>
                    </a:cubicBezTo>
                    <a:cubicBezTo>
                      <a:pt x="997" y="1718"/>
                      <a:pt x="1143" y="1695"/>
                      <a:pt x="1299" y="1642"/>
                    </a:cubicBezTo>
                    <a:cubicBezTo>
                      <a:pt x="2397" y="1274"/>
                      <a:pt x="2022" y="1"/>
                      <a:pt x="12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2"/>
              <p:cNvSpPr/>
              <p:nvPr/>
            </p:nvSpPr>
            <p:spPr>
              <a:xfrm>
                <a:off x="6243725" y="3972788"/>
                <a:ext cx="28150" cy="29800"/>
              </a:xfrm>
              <a:custGeom>
                <a:avLst/>
                <a:gdLst/>
                <a:ahLst/>
                <a:cxnLst/>
                <a:rect l="l" t="t" r="r" b="b"/>
                <a:pathLst>
                  <a:path w="1126" h="1192" extrusionOk="0">
                    <a:moveTo>
                      <a:pt x="570" y="0"/>
                    </a:moveTo>
                    <a:cubicBezTo>
                      <a:pt x="288" y="0"/>
                      <a:pt x="0" y="230"/>
                      <a:pt x="78" y="671"/>
                    </a:cubicBezTo>
                    <a:cubicBezTo>
                      <a:pt x="127" y="947"/>
                      <a:pt x="273" y="1116"/>
                      <a:pt x="438" y="1172"/>
                    </a:cubicBezTo>
                    <a:cubicBezTo>
                      <a:pt x="477" y="1185"/>
                      <a:pt x="517" y="1191"/>
                      <a:pt x="558" y="1191"/>
                    </a:cubicBezTo>
                    <a:cubicBezTo>
                      <a:pt x="754" y="1191"/>
                      <a:pt x="949" y="1035"/>
                      <a:pt x="1021" y="710"/>
                    </a:cubicBezTo>
                    <a:cubicBezTo>
                      <a:pt x="1126" y="230"/>
                      <a:pt x="851"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2"/>
              <p:cNvSpPr/>
              <p:nvPr/>
            </p:nvSpPr>
            <p:spPr>
              <a:xfrm>
                <a:off x="6464500" y="3954788"/>
                <a:ext cx="28175" cy="29775"/>
              </a:xfrm>
              <a:custGeom>
                <a:avLst/>
                <a:gdLst/>
                <a:ahLst/>
                <a:cxnLst/>
                <a:rect l="l" t="t" r="r" b="b"/>
                <a:pathLst>
                  <a:path w="1127" h="1191" extrusionOk="0">
                    <a:moveTo>
                      <a:pt x="570" y="1"/>
                    </a:moveTo>
                    <a:cubicBezTo>
                      <a:pt x="289" y="1"/>
                      <a:pt x="1" y="230"/>
                      <a:pt x="78" y="670"/>
                    </a:cubicBezTo>
                    <a:cubicBezTo>
                      <a:pt x="127" y="946"/>
                      <a:pt x="274" y="1116"/>
                      <a:pt x="438" y="1171"/>
                    </a:cubicBezTo>
                    <a:cubicBezTo>
                      <a:pt x="478" y="1184"/>
                      <a:pt x="519" y="1191"/>
                      <a:pt x="559" y="1191"/>
                    </a:cubicBezTo>
                    <a:cubicBezTo>
                      <a:pt x="755" y="1191"/>
                      <a:pt x="951" y="1035"/>
                      <a:pt x="1021" y="711"/>
                    </a:cubicBezTo>
                    <a:cubicBezTo>
                      <a:pt x="1127" y="231"/>
                      <a:pt x="852"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2"/>
              <p:cNvSpPr/>
              <p:nvPr/>
            </p:nvSpPr>
            <p:spPr>
              <a:xfrm>
                <a:off x="6219100" y="3955513"/>
                <a:ext cx="18600" cy="19675"/>
              </a:xfrm>
              <a:custGeom>
                <a:avLst/>
                <a:gdLst/>
                <a:ahLst/>
                <a:cxnLst/>
                <a:rect l="l" t="t" r="r" b="b"/>
                <a:pathLst>
                  <a:path w="744" h="787" extrusionOk="0">
                    <a:moveTo>
                      <a:pt x="376" y="1"/>
                    </a:moveTo>
                    <a:cubicBezTo>
                      <a:pt x="191" y="1"/>
                      <a:pt x="1" y="152"/>
                      <a:pt x="52" y="442"/>
                    </a:cubicBezTo>
                    <a:cubicBezTo>
                      <a:pt x="84" y="624"/>
                      <a:pt x="181" y="736"/>
                      <a:pt x="289" y="773"/>
                    </a:cubicBezTo>
                    <a:cubicBezTo>
                      <a:pt x="316" y="782"/>
                      <a:pt x="343" y="786"/>
                      <a:pt x="370" y="786"/>
                    </a:cubicBezTo>
                    <a:cubicBezTo>
                      <a:pt x="500" y="786"/>
                      <a:pt x="628" y="683"/>
                      <a:pt x="675" y="469"/>
                    </a:cubicBezTo>
                    <a:cubicBezTo>
                      <a:pt x="744" y="152"/>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2"/>
              <p:cNvSpPr/>
              <p:nvPr/>
            </p:nvSpPr>
            <p:spPr>
              <a:xfrm>
                <a:off x="6436200" y="3982513"/>
                <a:ext cx="18600" cy="19675"/>
              </a:xfrm>
              <a:custGeom>
                <a:avLst/>
                <a:gdLst/>
                <a:ahLst/>
                <a:cxnLst/>
                <a:rect l="l" t="t" r="r" b="b"/>
                <a:pathLst>
                  <a:path w="744" h="787" extrusionOk="0">
                    <a:moveTo>
                      <a:pt x="376" y="1"/>
                    </a:moveTo>
                    <a:cubicBezTo>
                      <a:pt x="190" y="1"/>
                      <a:pt x="0" y="152"/>
                      <a:pt x="52" y="443"/>
                    </a:cubicBezTo>
                    <a:cubicBezTo>
                      <a:pt x="84" y="625"/>
                      <a:pt x="181" y="737"/>
                      <a:pt x="290" y="774"/>
                    </a:cubicBezTo>
                    <a:cubicBezTo>
                      <a:pt x="316" y="782"/>
                      <a:pt x="343" y="786"/>
                      <a:pt x="369" y="786"/>
                    </a:cubicBezTo>
                    <a:cubicBezTo>
                      <a:pt x="499" y="786"/>
                      <a:pt x="628" y="684"/>
                      <a:pt x="674" y="468"/>
                    </a:cubicBezTo>
                    <a:cubicBezTo>
                      <a:pt x="744" y="153"/>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2"/>
              <p:cNvSpPr/>
              <p:nvPr/>
            </p:nvSpPr>
            <p:spPr>
              <a:xfrm>
                <a:off x="6345925" y="3396588"/>
                <a:ext cx="27000" cy="11875"/>
              </a:xfrm>
              <a:custGeom>
                <a:avLst/>
                <a:gdLst/>
                <a:ahLst/>
                <a:cxnLst/>
                <a:rect l="l" t="t" r="r" b="b"/>
                <a:pathLst>
                  <a:path w="1080" h="475" extrusionOk="0">
                    <a:moveTo>
                      <a:pt x="547" y="0"/>
                    </a:moveTo>
                    <a:cubicBezTo>
                      <a:pt x="0" y="0"/>
                      <a:pt x="114" y="474"/>
                      <a:pt x="592" y="474"/>
                    </a:cubicBezTo>
                    <a:cubicBezTo>
                      <a:pt x="634" y="474"/>
                      <a:pt x="679" y="471"/>
                      <a:pt x="727" y="463"/>
                    </a:cubicBezTo>
                    <a:cubicBezTo>
                      <a:pt x="921" y="429"/>
                      <a:pt x="1028" y="353"/>
                      <a:pt x="1049" y="271"/>
                    </a:cubicBezTo>
                    <a:cubicBezTo>
                      <a:pt x="1079" y="157"/>
                      <a:pt x="944" y="33"/>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2"/>
              <p:cNvSpPr/>
              <p:nvPr/>
            </p:nvSpPr>
            <p:spPr>
              <a:xfrm>
                <a:off x="6374025" y="3385163"/>
                <a:ext cx="26975" cy="11875"/>
              </a:xfrm>
              <a:custGeom>
                <a:avLst/>
                <a:gdLst/>
                <a:ahLst/>
                <a:cxnLst/>
                <a:rect l="l" t="t" r="r" b="b"/>
                <a:pathLst>
                  <a:path w="1079" h="475" extrusionOk="0">
                    <a:moveTo>
                      <a:pt x="545" y="0"/>
                    </a:moveTo>
                    <a:cubicBezTo>
                      <a:pt x="0" y="0"/>
                      <a:pt x="113" y="475"/>
                      <a:pt x="590" y="475"/>
                    </a:cubicBezTo>
                    <a:cubicBezTo>
                      <a:pt x="633" y="475"/>
                      <a:pt x="678" y="471"/>
                      <a:pt x="726" y="463"/>
                    </a:cubicBezTo>
                    <a:cubicBezTo>
                      <a:pt x="921" y="429"/>
                      <a:pt x="1027" y="353"/>
                      <a:pt x="1048" y="271"/>
                    </a:cubicBezTo>
                    <a:cubicBezTo>
                      <a:pt x="1079" y="157"/>
                      <a:pt x="942" y="34"/>
                      <a:pt x="649" y="6"/>
                    </a:cubicBezTo>
                    <a:cubicBezTo>
                      <a:pt x="612" y="2"/>
                      <a:pt x="577"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2"/>
              <p:cNvSpPr/>
              <p:nvPr/>
            </p:nvSpPr>
            <p:spPr>
              <a:xfrm>
                <a:off x="6374150" y="2967863"/>
                <a:ext cx="27000" cy="11875"/>
              </a:xfrm>
              <a:custGeom>
                <a:avLst/>
                <a:gdLst/>
                <a:ahLst/>
                <a:cxnLst/>
                <a:rect l="l" t="t" r="r" b="b"/>
                <a:pathLst>
                  <a:path w="1080" h="475" extrusionOk="0">
                    <a:moveTo>
                      <a:pt x="546" y="1"/>
                    </a:moveTo>
                    <a:cubicBezTo>
                      <a:pt x="0" y="1"/>
                      <a:pt x="114" y="475"/>
                      <a:pt x="591" y="475"/>
                    </a:cubicBezTo>
                    <a:cubicBezTo>
                      <a:pt x="634" y="475"/>
                      <a:pt x="679" y="471"/>
                      <a:pt x="727" y="463"/>
                    </a:cubicBezTo>
                    <a:cubicBezTo>
                      <a:pt x="922" y="429"/>
                      <a:pt x="1028" y="353"/>
                      <a:pt x="1049" y="271"/>
                    </a:cubicBezTo>
                    <a:cubicBezTo>
                      <a:pt x="1080" y="158"/>
                      <a:pt x="943" y="35"/>
                      <a:pt x="650" y="6"/>
                    </a:cubicBezTo>
                    <a:cubicBezTo>
                      <a:pt x="613" y="2"/>
                      <a:pt x="578" y="1"/>
                      <a:pt x="5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2"/>
              <p:cNvSpPr/>
              <p:nvPr/>
            </p:nvSpPr>
            <p:spPr>
              <a:xfrm>
                <a:off x="6415925" y="2981963"/>
                <a:ext cx="22000" cy="9675"/>
              </a:xfrm>
              <a:custGeom>
                <a:avLst/>
                <a:gdLst/>
                <a:ahLst/>
                <a:cxnLst/>
                <a:rect l="l" t="t" r="r" b="b"/>
                <a:pathLst>
                  <a:path w="880" h="387" extrusionOk="0">
                    <a:moveTo>
                      <a:pt x="445" y="1"/>
                    </a:moveTo>
                    <a:cubicBezTo>
                      <a:pt x="0" y="1"/>
                      <a:pt x="93" y="387"/>
                      <a:pt x="481" y="387"/>
                    </a:cubicBezTo>
                    <a:cubicBezTo>
                      <a:pt x="516" y="387"/>
                      <a:pt x="553" y="384"/>
                      <a:pt x="593" y="377"/>
                    </a:cubicBezTo>
                    <a:cubicBezTo>
                      <a:pt x="752" y="351"/>
                      <a:pt x="839" y="289"/>
                      <a:pt x="855" y="222"/>
                    </a:cubicBezTo>
                    <a:cubicBezTo>
                      <a:pt x="880" y="130"/>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2"/>
              <p:cNvSpPr/>
              <p:nvPr/>
            </p:nvSpPr>
            <p:spPr>
              <a:xfrm>
                <a:off x="6394100" y="3003788"/>
                <a:ext cx="22000" cy="9675"/>
              </a:xfrm>
              <a:custGeom>
                <a:avLst/>
                <a:gdLst/>
                <a:ahLst/>
                <a:cxnLst/>
                <a:rect l="l" t="t" r="r" b="b"/>
                <a:pathLst>
                  <a:path w="880" h="387" extrusionOk="0">
                    <a:moveTo>
                      <a:pt x="445" y="1"/>
                    </a:moveTo>
                    <a:cubicBezTo>
                      <a:pt x="0" y="1"/>
                      <a:pt x="94" y="387"/>
                      <a:pt x="482" y="387"/>
                    </a:cubicBezTo>
                    <a:cubicBezTo>
                      <a:pt x="517" y="387"/>
                      <a:pt x="554" y="384"/>
                      <a:pt x="593" y="377"/>
                    </a:cubicBezTo>
                    <a:cubicBezTo>
                      <a:pt x="752" y="351"/>
                      <a:pt x="839" y="287"/>
                      <a:pt x="855" y="222"/>
                    </a:cubicBezTo>
                    <a:cubicBezTo>
                      <a:pt x="880" y="128"/>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2"/>
              <p:cNvSpPr/>
              <p:nvPr/>
            </p:nvSpPr>
            <p:spPr>
              <a:xfrm>
                <a:off x="6447100" y="2976763"/>
                <a:ext cx="22025" cy="9725"/>
              </a:xfrm>
              <a:custGeom>
                <a:avLst/>
                <a:gdLst/>
                <a:ahLst/>
                <a:cxnLst/>
                <a:rect l="l" t="t" r="r" b="b"/>
                <a:pathLst>
                  <a:path w="881" h="389" extrusionOk="0">
                    <a:moveTo>
                      <a:pt x="446" y="1"/>
                    </a:moveTo>
                    <a:cubicBezTo>
                      <a:pt x="0" y="1"/>
                      <a:pt x="93" y="388"/>
                      <a:pt x="484" y="388"/>
                    </a:cubicBezTo>
                    <a:cubicBezTo>
                      <a:pt x="518" y="388"/>
                      <a:pt x="555" y="385"/>
                      <a:pt x="594" y="379"/>
                    </a:cubicBezTo>
                    <a:cubicBezTo>
                      <a:pt x="752" y="351"/>
                      <a:pt x="838" y="289"/>
                      <a:pt x="856" y="222"/>
                    </a:cubicBezTo>
                    <a:cubicBezTo>
                      <a:pt x="881" y="130"/>
                      <a:pt x="770" y="28"/>
                      <a:pt x="530" y="5"/>
                    </a:cubicBezTo>
                    <a:cubicBezTo>
                      <a:pt x="500" y="2"/>
                      <a:pt x="472" y="1"/>
                      <a:pt x="4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2"/>
              <p:cNvSpPr/>
              <p:nvPr/>
            </p:nvSpPr>
            <p:spPr>
              <a:xfrm>
                <a:off x="6525850" y="4122288"/>
                <a:ext cx="39175" cy="54100"/>
              </a:xfrm>
              <a:custGeom>
                <a:avLst/>
                <a:gdLst/>
                <a:ahLst/>
                <a:cxnLst/>
                <a:rect l="l" t="t" r="r" b="b"/>
                <a:pathLst>
                  <a:path w="1567" h="2164" extrusionOk="0">
                    <a:moveTo>
                      <a:pt x="875" y="1"/>
                    </a:moveTo>
                    <a:cubicBezTo>
                      <a:pt x="514" y="1"/>
                      <a:pt x="170" y="421"/>
                      <a:pt x="88" y="980"/>
                    </a:cubicBezTo>
                    <a:cubicBezTo>
                      <a:pt x="0" y="1574"/>
                      <a:pt x="242" y="2102"/>
                      <a:pt x="627" y="2158"/>
                    </a:cubicBezTo>
                    <a:cubicBezTo>
                      <a:pt x="649" y="2162"/>
                      <a:pt x="672" y="2163"/>
                      <a:pt x="694" y="2163"/>
                    </a:cubicBezTo>
                    <a:cubicBezTo>
                      <a:pt x="1055" y="2163"/>
                      <a:pt x="1399" y="1743"/>
                      <a:pt x="1480" y="1184"/>
                    </a:cubicBezTo>
                    <a:cubicBezTo>
                      <a:pt x="1567" y="590"/>
                      <a:pt x="1326" y="62"/>
                      <a:pt x="941" y="6"/>
                    </a:cubicBezTo>
                    <a:cubicBezTo>
                      <a:pt x="919" y="2"/>
                      <a:pt x="897" y="1"/>
                      <a:pt x="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2"/>
              <p:cNvSpPr/>
              <p:nvPr/>
            </p:nvSpPr>
            <p:spPr>
              <a:xfrm>
                <a:off x="6524625" y="4119988"/>
                <a:ext cx="41250" cy="58325"/>
              </a:xfrm>
              <a:custGeom>
                <a:avLst/>
                <a:gdLst/>
                <a:ahLst/>
                <a:cxnLst/>
                <a:rect l="l" t="t" r="r" b="b"/>
                <a:pathLst>
                  <a:path w="1650" h="2333" extrusionOk="0">
                    <a:moveTo>
                      <a:pt x="915" y="171"/>
                    </a:moveTo>
                    <a:cubicBezTo>
                      <a:pt x="934" y="171"/>
                      <a:pt x="952" y="172"/>
                      <a:pt x="971" y="175"/>
                    </a:cubicBezTo>
                    <a:cubicBezTo>
                      <a:pt x="1127" y="198"/>
                      <a:pt x="1262" y="318"/>
                      <a:pt x="1352" y="512"/>
                    </a:cubicBezTo>
                    <a:cubicBezTo>
                      <a:pt x="1446" y="720"/>
                      <a:pt x="1476" y="984"/>
                      <a:pt x="1437" y="1256"/>
                    </a:cubicBezTo>
                    <a:cubicBezTo>
                      <a:pt x="1397" y="1526"/>
                      <a:pt x="1293" y="1771"/>
                      <a:pt x="1142" y="1942"/>
                    </a:cubicBezTo>
                    <a:cubicBezTo>
                      <a:pt x="1017" y="2087"/>
                      <a:pt x="875" y="2161"/>
                      <a:pt x="734" y="2161"/>
                    </a:cubicBezTo>
                    <a:cubicBezTo>
                      <a:pt x="716" y="2161"/>
                      <a:pt x="698" y="2160"/>
                      <a:pt x="681" y="2158"/>
                    </a:cubicBezTo>
                    <a:cubicBezTo>
                      <a:pt x="524" y="2135"/>
                      <a:pt x="388" y="2015"/>
                      <a:pt x="300" y="1819"/>
                    </a:cubicBezTo>
                    <a:cubicBezTo>
                      <a:pt x="204" y="1611"/>
                      <a:pt x="174" y="1349"/>
                      <a:pt x="213" y="1077"/>
                    </a:cubicBezTo>
                    <a:cubicBezTo>
                      <a:pt x="253" y="805"/>
                      <a:pt x="357" y="561"/>
                      <a:pt x="508" y="389"/>
                    </a:cubicBezTo>
                    <a:cubicBezTo>
                      <a:pt x="634" y="246"/>
                      <a:pt x="776" y="171"/>
                      <a:pt x="915" y="171"/>
                    </a:cubicBezTo>
                    <a:close/>
                    <a:moveTo>
                      <a:pt x="919" y="0"/>
                    </a:moveTo>
                    <a:cubicBezTo>
                      <a:pt x="728" y="0"/>
                      <a:pt x="540" y="95"/>
                      <a:pt x="380" y="277"/>
                    </a:cubicBezTo>
                    <a:cubicBezTo>
                      <a:pt x="209" y="473"/>
                      <a:pt x="89" y="749"/>
                      <a:pt x="45" y="1053"/>
                    </a:cubicBezTo>
                    <a:cubicBezTo>
                      <a:pt x="1" y="1356"/>
                      <a:pt x="36" y="1654"/>
                      <a:pt x="145" y="1891"/>
                    </a:cubicBezTo>
                    <a:cubicBezTo>
                      <a:pt x="259" y="2140"/>
                      <a:pt x="439" y="2294"/>
                      <a:pt x="656" y="2326"/>
                    </a:cubicBezTo>
                    <a:cubicBezTo>
                      <a:pt x="682" y="2331"/>
                      <a:pt x="709" y="2332"/>
                      <a:pt x="736" y="2332"/>
                    </a:cubicBezTo>
                    <a:lnTo>
                      <a:pt x="736" y="2332"/>
                    </a:lnTo>
                    <a:cubicBezTo>
                      <a:pt x="926" y="2332"/>
                      <a:pt x="1112" y="2235"/>
                      <a:pt x="1270" y="2055"/>
                    </a:cubicBezTo>
                    <a:cubicBezTo>
                      <a:pt x="1443" y="1859"/>
                      <a:pt x="1561" y="1582"/>
                      <a:pt x="1605" y="1280"/>
                    </a:cubicBezTo>
                    <a:cubicBezTo>
                      <a:pt x="1649" y="977"/>
                      <a:pt x="1614" y="679"/>
                      <a:pt x="1507" y="441"/>
                    </a:cubicBezTo>
                    <a:cubicBezTo>
                      <a:pt x="1391" y="192"/>
                      <a:pt x="1211" y="37"/>
                      <a:pt x="995" y="5"/>
                    </a:cubicBezTo>
                    <a:cubicBezTo>
                      <a:pt x="970" y="2"/>
                      <a:pt x="944" y="0"/>
                      <a:pt x="919" y="0"/>
                    </a:cubicBezTo>
                    <a:close/>
                    <a:moveTo>
                      <a:pt x="736" y="2332"/>
                    </a:moveTo>
                    <a:cubicBezTo>
                      <a:pt x="736" y="2332"/>
                      <a:pt x="736" y="2332"/>
                      <a:pt x="735" y="2332"/>
                    </a:cubicBezTo>
                    <a:lnTo>
                      <a:pt x="737" y="2332"/>
                    </a:lnTo>
                    <a:cubicBezTo>
                      <a:pt x="737" y="2332"/>
                      <a:pt x="736" y="2332"/>
                      <a:pt x="736" y="2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2"/>
              <p:cNvSpPr/>
              <p:nvPr/>
            </p:nvSpPr>
            <p:spPr>
              <a:xfrm>
                <a:off x="6495025" y="4126738"/>
                <a:ext cx="39200" cy="54050"/>
              </a:xfrm>
              <a:custGeom>
                <a:avLst/>
                <a:gdLst/>
                <a:ahLst/>
                <a:cxnLst/>
                <a:rect l="l" t="t" r="r" b="b"/>
                <a:pathLst>
                  <a:path w="1568" h="2162" extrusionOk="0">
                    <a:moveTo>
                      <a:pt x="873" y="0"/>
                    </a:moveTo>
                    <a:cubicBezTo>
                      <a:pt x="513" y="0"/>
                      <a:pt x="169" y="419"/>
                      <a:pt x="87" y="978"/>
                    </a:cubicBezTo>
                    <a:cubicBezTo>
                      <a:pt x="0" y="1574"/>
                      <a:pt x="242" y="2100"/>
                      <a:pt x="626" y="2157"/>
                    </a:cubicBezTo>
                    <a:cubicBezTo>
                      <a:pt x="648" y="2160"/>
                      <a:pt x="671" y="2161"/>
                      <a:pt x="693" y="2161"/>
                    </a:cubicBezTo>
                    <a:cubicBezTo>
                      <a:pt x="1055" y="2161"/>
                      <a:pt x="1398" y="1742"/>
                      <a:pt x="1481" y="1182"/>
                    </a:cubicBezTo>
                    <a:cubicBezTo>
                      <a:pt x="1567" y="588"/>
                      <a:pt x="1326" y="61"/>
                      <a:pt x="940" y="5"/>
                    </a:cubicBezTo>
                    <a:cubicBezTo>
                      <a:pt x="918"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2"/>
              <p:cNvSpPr/>
              <p:nvPr/>
            </p:nvSpPr>
            <p:spPr>
              <a:xfrm>
                <a:off x="6492750" y="4124588"/>
                <a:ext cx="43700" cy="58350"/>
              </a:xfrm>
              <a:custGeom>
                <a:avLst/>
                <a:gdLst/>
                <a:ahLst/>
                <a:cxnLst/>
                <a:rect l="l" t="t" r="r" b="b"/>
                <a:pathLst>
                  <a:path w="1748" h="2334" extrusionOk="0">
                    <a:moveTo>
                      <a:pt x="964" y="170"/>
                    </a:moveTo>
                    <a:lnTo>
                      <a:pt x="964" y="172"/>
                    </a:lnTo>
                    <a:cubicBezTo>
                      <a:pt x="983" y="172"/>
                      <a:pt x="1001" y="173"/>
                      <a:pt x="1019" y="175"/>
                    </a:cubicBezTo>
                    <a:cubicBezTo>
                      <a:pt x="1358" y="225"/>
                      <a:pt x="1567" y="709"/>
                      <a:pt x="1487" y="1256"/>
                    </a:cubicBezTo>
                    <a:cubicBezTo>
                      <a:pt x="1447" y="1527"/>
                      <a:pt x="1342" y="1772"/>
                      <a:pt x="1192" y="1943"/>
                    </a:cubicBezTo>
                    <a:cubicBezTo>
                      <a:pt x="1065" y="2088"/>
                      <a:pt x="921" y="2163"/>
                      <a:pt x="782" y="2163"/>
                    </a:cubicBezTo>
                    <a:cubicBezTo>
                      <a:pt x="765" y="2163"/>
                      <a:pt x="748" y="2161"/>
                      <a:pt x="731" y="2159"/>
                    </a:cubicBezTo>
                    <a:cubicBezTo>
                      <a:pt x="392" y="2109"/>
                      <a:pt x="183" y="1625"/>
                      <a:pt x="263" y="1078"/>
                    </a:cubicBezTo>
                    <a:cubicBezTo>
                      <a:pt x="339" y="560"/>
                      <a:pt x="646" y="170"/>
                      <a:pt x="964" y="170"/>
                    </a:cubicBezTo>
                    <a:close/>
                    <a:moveTo>
                      <a:pt x="963" y="0"/>
                    </a:moveTo>
                    <a:cubicBezTo>
                      <a:pt x="561" y="0"/>
                      <a:pt x="181" y="453"/>
                      <a:pt x="95" y="1052"/>
                    </a:cubicBezTo>
                    <a:cubicBezTo>
                      <a:pt x="0" y="1693"/>
                      <a:pt x="275" y="2264"/>
                      <a:pt x="705" y="2328"/>
                    </a:cubicBezTo>
                    <a:cubicBezTo>
                      <a:pt x="732" y="2331"/>
                      <a:pt x="759" y="2334"/>
                      <a:pt x="785" y="2334"/>
                    </a:cubicBezTo>
                    <a:cubicBezTo>
                      <a:pt x="975" y="2334"/>
                      <a:pt x="1162" y="2236"/>
                      <a:pt x="1320" y="2056"/>
                    </a:cubicBezTo>
                    <a:cubicBezTo>
                      <a:pt x="1491" y="1860"/>
                      <a:pt x="1611" y="1584"/>
                      <a:pt x="1655" y="1280"/>
                    </a:cubicBezTo>
                    <a:cubicBezTo>
                      <a:pt x="1748" y="641"/>
                      <a:pt x="1474" y="70"/>
                      <a:pt x="1043" y="6"/>
                    </a:cubicBezTo>
                    <a:cubicBezTo>
                      <a:pt x="1017" y="2"/>
                      <a:pt x="990"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2"/>
              <p:cNvSpPr/>
              <p:nvPr/>
            </p:nvSpPr>
            <p:spPr>
              <a:xfrm>
                <a:off x="6464975" y="4131638"/>
                <a:ext cx="39175" cy="54050"/>
              </a:xfrm>
              <a:custGeom>
                <a:avLst/>
                <a:gdLst/>
                <a:ahLst/>
                <a:cxnLst/>
                <a:rect l="l" t="t" r="r" b="b"/>
                <a:pathLst>
                  <a:path w="1567" h="2162" extrusionOk="0">
                    <a:moveTo>
                      <a:pt x="874" y="0"/>
                    </a:moveTo>
                    <a:cubicBezTo>
                      <a:pt x="514" y="0"/>
                      <a:pt x="170" y="419"/>
                      <a:pt x="88" y="978"/>
                    </a:cubicBezTo>
                    <a:cubicBezTo>
                      <a:pt x="0" y="1573"/>
                      <a:pt x="242" y="2100"/>
                      <a:pt x="627" y="2156"/>
                    </a:cubicBezTo>
                    <a:cubicBezTo>
                      <a:pt x="649" y="2160"/>
                      <a:pt x="672" y="2161"/>
                      <a:pt x="694" y="2161"/>
                    </a:cubicBezTo>
                    <a:cubicBezTo>
                      <a:pt x="1055" y="2161"/>
                      <a:pt x="1399" y="1742"/>
                      <a:pt x="1480" y="1182"/>
                    </a:cubicBezTo>
                    <a:cubicBezTo>
                      <a:pt x="1567" y="588"/>
                      <a:pt x="1325" y="61"/>
                      <a:pt x="941" y="5"/>
                    </a:cubicBezTo>
                    <a:cubicBezTo>
                      <a:pt x="919" y="2"/>
                      <a:pt x="897" y="0"/>
                      <a:pt x="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2"/>
              <p:cNvSpPr/>
              <p:nvPr/>
            </p:nvSpPr>
            <p:spPr>
              <a:xfrm>
                <a:off x="6462525" y="4129263"/>
                <a:ext cx="43725" cy="58350"/>
              </a:xfrm>
              <a:custGeom>
                <a:avLst/>
                <a:gdLst/>
                <a:ahLst/>
                <a:cxnLst/>
                <a:rect l="l" t="t" r="r" b="b"/>
                <a:pathLst>
                  <a:path w="1749" h="2334" extrusionOk="0">
                    <a:moveTo>
                      <a:pt x="964" y="172"/>
                    </a:moveTo>
                    <a:cubicBezTo>
                      <a:pt x="982" y="172"/>
                      <a:pt x="1002" y="173"/>
                      <a:pt x="1020" y="176"/>
                    </a:cubicBezTo>
                    <a:cubicBezTo>
                      <a:pt x="1357" y="225"/>
                      <a:pt x="1566" y="709"/>
                      <a:pt x="1486" y="1257"/>
                    </a:cubicBezTo>
                    <a:cubicBezTo>
                      <a:pt x="1411" y="1774"/>
                      <a:pt x="1101" y="2162"/>
                      <a:pt x="783" y="2162"/>
                    </a:cubicBezTo>
                    <a:cubicBezTo>
                      <a:pt x="765" y="2162"/>
                      <a:pt x="748" y="2161"/>
                      <a:pt x="730" y="2159"/>
                    </a:cubicBezTo>
                    <a:cubicBezTo>
                      <a:pt x="393" y="2110"/>
                      <a:pt x="183" y="1624"/>
                      <a:pt x="262" y="1078"/>
                    </a:cubicBezTo>
                    <a:cubicBezTo>
                      <a:pt x="302" y="806"/>
                      <a:pt x="406" y="562"/>
                      <a:pt x="557" y="390"/>
                    </a:cubicBezTo>
                    <a:cubicBezTo>
                      <a:pt x="682" y="248"/>
                      <a:pt x="825" y="172"/>
                      <a:pt x="964" y="172"/>
                    </a:cubicBezTo>
                    <a:close/>
                    <a:moveTo>
                      <a:pt x="965" y="1"/>
                    </a:moveTo>
                    <a:cubicBezTo>
                      <a:pt x="776" y="1"/>
                      <a:pt x="588" y="96"/>
                      <a:pt x="429" y="278"/>
                    </a:cubicBezTo>
                    <a:cubicBezTo>
                      <a:pt x="258" y="474"/>
                      <a:pt x="138" y="750"/>
                      <a:pt x="94" y="1054"/>
                    </a:cubicBezTo>
                    <a:cubicBezTo>
                      <a:pt x="1" y="1693"/>
                      <a:pt x="274" y="2265"/>
                      <a:pt x="705" y="2327"/>
                    </a:cubicBezTo>
                    <a:cubicBezTo>
                      <a:pt x="731" y="2332"/>
                      <a:pt x="757" y="2333"/>
                      <a:pt x="783" y="2333"/>
                    </a:cubicBezTo>
                    <a:cubicBezTo>
                      <a:pt x="1185" y="2333"/>
                      <a:pt x="1568" y="1882"/>
                      <a:pt x="1656" y="1281"/>
                    </a:cubicBezTo>
                    <a:cubicBezTo>
                      <a:pt x="1748" y="641"/>
                      <a:pt x="1474" y="70"/>
                      <a:pt x="1044" y="6"/>
                    </a:cubicBezTo>
                    <a:cubicBezTo>
                      <a:pt x="1018" y="2"/>
                      <a:pt x="992"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2"/>
              <p:cNvSpPr/>
              <p:nvPr/>
            </p:nvSpPr>
            <p:spPr>
              <a:xfrm>
                <a:off x="6443100" y="4147263"/>
                <a:ext cx="31675" cy="43675"/>
              </a:xfrm>
              <a:custGeom>
                <a:avLst/>
                <a:gdLst/>
                <a:ahLst/>
                <a:cxnLst/>
                <a:rect l="l" t="t" r="r" b="b"/>
                <a:pathLst>
                  <a:path w="1267" h="1747" extrusionOk="0">
                    <a:moveTo>
                      <a:pt x="707" y="0"/>
                    </a:moveTo>
                    <a:cubicBezTo>
                      <a:pt x="415" y="0"/>
                      <a:pt x="138" y="340"/>
                      <a:pt x="72" y="792"/>
                    </a:cubicBezTo>
                    <a:cubicBezTo>
                      <a:pt x="1" y="1272"/>
                      <a:pt x="197" y="1697"/>
                      <a:pt x="506" y="1742"/>
                    </a:cubicBezTo>
                    <a:cubicBezTo>
                      <a:pt x="524" y="1745"/>
                      <a:pt x="543" y="1746"/>
                      <a:pt x="561" y="1746"/>
                    </a:cubicBezTo>
                    <a:cubicBezTo>
                      <a:pt x="853" y="1746"/>
                      <a:pt x="1130" y="1408"/>
                      <a:pt x="1197" y="956"/>
                    </a:cubicBezTo>
                    <a:cubicBezTo>
                      <a:pt x="1267" y="476"/>
                      <a:pt x="1071" y="50"/>
                      <a:pt x="761" y="4"/>
                    </a:cubicBezTo>
                    <a:cubicBezTo>
                      <a:pt x="743" y="1"/>
                      <a:pt x="725" y="0"/>
                      <a:pt x="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2"/>
              <p:cNvSpPr/>
              <p:nvPr/>
            </p:nvSpPr>
            <p:spPr>
              <a:xfrm>
                <a:off x="6440825" y="4145138"/>
                <a:ext cx="36275" cy="47925"/>
              </a:xfrm>
              <a:custGeom>
                <a:avLst/>
                <a:gdLst/>
                <a:ahLst/>
                <a:cxnLst/>
                <a:rect l="l" t="t" r="r" b="b"/>
                <a:pathLst>
                  <a:path w="1451" h="1917" extrusionOk="0">
                    <a:moveTo>
                      <a:pt x="798" y="171"/>
                    </a:moveTo>
                    <a:cubicBezTo>
                      <a:pt x="811" y="171"/>
                      <a:pt x="826" y="171"/>
                      <a:pt x="840" y="174"/>
                    </a:cubicBezTo>
                    <a:cubicBezTo>
                      <a:pt x="1098" y="212"/>
                      <a:pt x="1265" y="602"/>
                      <a:pt x="1203" y="1029"/>
                    </a:cubicBezTo>
                    <a:cubicBezTo>
                      <a:pt x="1144" y="1433"/>
                      <a:pt x="894" y="1746"/>
                      <a:pt x="649" y="1746"/>
                    </a:cubicBezTo>
                    <a:cubicBezTo>
                      <a:pt x="636" y="1746"/>
                      <a:pt x="624" y="1746"/>
                      <a:pt x="611" y="1744"/>
                    </a:cubicBezTo>
                    <a:cubicBezTo>
                      <a:pt x="351" y="1706"/>
                      <a:pt x="184" y="1314"/>
                      <a:pt x="247" y="889"/>
                    </a:cubicBezTo>
                    <a:cubicBezTo>
                      <a:pt x="278" y="674"/>
                      <a:pt x="362" y="479"/>
                      <a:pt x="482" y="343"/>
                    </a:cubicBezTo>
                    <a:cubicBezTo>
                      <a:pt x="579" y="230"/>
                      <a:pt x="690" y="171"/>
                      <a:pt x="798" y="171"/>
                    </a:cubicBezTo>
                    <a:close/>
                    <a:moveTo>
                      <a:pt x="798" y="1"/>
                    </a:moveTo>
                    <a:cubicBezTo>
                      <a:pt x="641" y="1"/>
                      <a:pt x="484" y="80"/>
                      <a:pt x="353" y="230"/>
                    </a:cubicBezTo>
                    <a:cubicBezTo>
                      <a:pt x="212" y="391"/>
                      <a:pt x="114" y="616"/>
                      <a:pt x="78" y="865"/>
                    </a:cubicBezTo>
                    <a:cubicBezTo>
                      <a:pt x="1" y="1399"/>
                      <a:pt x="224" y="1859"/>
                      <a:pt x="587" y="1912"/>
                    </a:cubicBezTo>
                    <a:cubicBezTo>
                      <a:pt x="608" y="1915"/>
                      <a:pt x="631" y="1917"/>
                      <a:pt x="653" y="1917"/>
                    </a:cubicBezTo>
                    <a:cubicBezTo>
                      <a:pt x="990" y="1917"/>
                      <a:pt x="1299" y="1554"/>
                      <a:pt x="1371"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2"/>
              <p:cNvSpPr/>
              <p:nvPr/>
            </p:nvSpPr>
            <p:spPr>
              <a:xfrm>
                <a:off x="6140000" y="4121888"/>
                <a:ext cx="39200" cy="54050"/>
              </a:xfrm>
              <a:custGeom>
                <a:avLst/>
                <a:gdLst/>
                <a:ahLst/>
                <a:cxnLst/>
                <a:rect l="l" t="t" r="r" b="b"/>
                <a:pathLst>
                  <a:path w="1568" h="2162" extrusionOk="0">
                    <a:moveTo>
                      <a:pt x="694" y="0"/>
                    </a:moveTo>
                    <a:cubicBezTo>
                      <a:pt x="671" y="0"/>
                      <a:pt x="649" y="2"/>
                      <a:pt x="626" y="5"/>
                    </a:cubicBezTo>
                    <a:cubicBezTo>
                      <a:pt x="242" y="61"/>
                      <a:pt x="1" y="588"/>
                      <a:pt x="87" y="1183"/>
                    </a:cubicBezTo>
                    <a:cubicBezTo>
                      <a:pt x="169" y="1742"/>
                      <a:pt x="513" y="2161"/>
                      <a:pt x="874" y="2161"/>
                    </a:cubicBezTo>
                    <a:cubicBezTo>
                      <a:pt x="896" y="2161"/>
                      <a:pt x="918" y="2159"/>
                      <a:pt x="941" y="2156"/>
                    </a:cubicBezTo>
                    <a:cubicBezTo>
                      <a:pt x="1326" y="2100"/>
                      <a:pt x="1568" y="1573"/>
                      <a:pt x="1481" y="980"/>
                    </a:cubicBezTo>
                    <a:cubicBezTo>
                      <a:pt x="1398" y="419"/>
                      <a:pt x="1055"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2"/>
              <p:cNvSpPr/>
              <p:nvPr/>
            </p:nvSpPr>
            <p:spPr>
              <a:xfrm>
                <a:off x="6138825" y="4119963"/>
                <a:ext cx="41300" cy="58350"/>
              </a:xfrm>
              <a:custGeom>
                <a:avLst/>
                <a:gdLst/>
                <a:ahLst/>
                <a:cxnLst/>
                <a:rect l="l" t="t" r="r" b="b"/>
                <a:pathLst>
                  <a:path w="1652" h="2334" extrusionOk="0">
                    <a:moveTo>
                      <a:pt x="736" y="172"/>
                    </a:moveTo>
                    <a:cubicBezTo>
                      <a:pt x="874" y="172"/>
                      <a:pt x="1016" y="247"/>
                      <a:pt x="1142" y="390"/>
                    </a:cubicBezTo>
                    <a:cubicBezTo>
                      <a:pt x="1293" y="562"/>
                      <a:pt x="1398" y="806"/>
                      <a:pt x="1437" y="1078"/>
                    </a:cubicBezTo>
                    <a:cubicBezTo>
                      <a:pt x="1476" y="1348"/>
                      <a:pt x="1446" y="1612"/>
                      <a:pt x="1352" y="1820"/>
                    </a:cubicBezTo>
                    <a:cubicBezTo>
                      <a:pt x="1262" y="2016"/>
                      <a:pt x="1127" y="2136"/>
                      <a:pt x="971" y="2159"/>
                    </a:cubicBezTo>
                    <a:cubicBezTo>
                      <a:pt x="953" y="2161"/>
                      <a:pt x="934" y="2163"/>
                      <a:pt x="916" y="2163"/>
                    </a:cubicBezTo>
                    <a:cubicBezTo>
                      <a:pt x="777" y="2163"/>
                      <a:pt x="634" y="2087"/>
                      <a:pt x="508" y="1943"/>
                    </a:cubicBezTo>
                    <a:cubicBezTo>
                      <a:pt x="358" y="1772"/>
                      <a:pt x="253" y="1527"/>
                      <a:pt x="213" y="1257"/>
                    </a:cubicBezTo>
                    <a:cubicBezTo>
                      <a:pt x="174" y="985"/>
                      <a:pt x="204" y="721"/>
                      <a:pt x="300" y="513"/>
                    </a:cubicBezTo>
                    <a:cubicBezTo>
                      <a:pt x="389" y="319"/>
                      <a:pt x="525" y="199"/>
                      <a:pt x="681" y="176"/>
                    </a:cubicBezTo>
                    <a:cubicBezTo>
                      <a:pt x="699" y="173"/>
                      <a:pt x="717" y="172"/>
                      <a:pt x="736" y="172"/>
                    </a:cubicBezTo>
                    <a:close/>
                    <a:moveTo>
                      <a:pt x="734" y="1"/>
                    </a:moveTo>
                    <a:cubicBezTo>
                      <a:pt x="708" y="1"/>
                      <a:pt x="682" y="2"/>
                      <a:pt x="657" y="6"/>
                    </a:cubicBezTo>
                    <a:cubicBezTo>
                      <a:pt x="441" y="38"/>
                      <a:pt x="259" y="193"/>
                      <a:pt x="145" y="443"/>
                    </a:cubicBezTo>
                    <a:cubicBezTo>
                      <a:pt x="36" y="680"/>
                      <a:pt x="1" y="978"/>
                      <a:pt x="45" y="1281"/>
                    </a:cubicBezTo>
                    <a:cubicBezTo>
                      <a:pt x="89" y="1585"/>
                      <a:pt x="209" y="1860"/>
                      <a:pt x="380" y="2056"/>
                    </a:cubicBezTo>
                    <a:cubicBezTo>
                      <a:pt x="538" y="2236"/>
                      <a:pt x="726" y="2333"/>
                      <a:pt x="915" y="2333"/>
                    </a:cubicBezTo>
                    <a:cubicBezTo>
                      <a:pt x="942" y="2333"/>
                      <a:pt x="968" y="2332"/>
                      <a:pt x="995" y="2327"/>
                    </a:cubicBezTo>
                    <a:cubicBezTo>
                      <a:pt x="1211" y="2295"/>
                      <a:pt x="1391" y="2141"/>
                      <a:pt x="1507" y="1892"/>
                    </a:cubicBezTo>
                    <a:cubicBezTo>
                      <a:pt x="1615" y="1655"/>
                      <a:pt x="1651" y="1356"/>
                      <a:pt x="1605" y="1054"/>
                    </a:cubicBezTo>
                    <a:cubicBezTo>
                      <a:pt x="1561" y="750"/>
                      <a:pt x="1443" y="475"/>
                      <a:pt x="1272" y="278"/>
                    </a:cubicBezTo>
                    <a:cubicBezTo>
                      <a:pt x="1111" y="96"/>
                      <a:pt x="922" y="1"/>
                      <a:pt x="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2"/>
              <p:cNvSpPr/>
              <p:nvPr/>
            </p:nvSpPr>
            <p:spPr>
              <a:xfrm>
                <a:off x="6170525" y="4126738"/>
                <a:ext cx="39150" cy="54050"/>
              </a:xfrm>
              <a:custGeom>
                <a:avLst/>
                <a:gdLst/>
                <a:ahLst/>
                <a:cxnLst/>
                <a:rect l="l" t="t" r="r" b="b"/>
                <a:pathLst>
                  <a:path w="1566" h="2162" extrusionOk="0">
                    <a:moveTo>
                      <a:pt x="693" y="0"/>
                    </a:moveTo>
                    <a:cubicBezTo>
                      <a:pt x="671" y="0"/>
                      <a:pt x="648" y="2"/>
                      <a:pt x="626" y="5"/>
                    </a:cubicBezTo>
                    <a:cubicBezTo>
                      <a:pt x="242" y="61"/>
                      <a:pt x="0" y="588"/>
                      <a:pt x="87" y="1182"/>
                    </a:cubicBezTo>
                    <a:cubicBezTo>
                      <a:pt x="168" y="1742"/>
                      <a:pt x="513" y="2161"/>
                      <a:pt x="873" y="2161"/>
                    </a:cubicBezTo>
                    <a:cubicBezTo>
                      <a:pt x="895" y="2161"/>
                      <a:pt x="918" y="2160"/>
                      <a:pt x="940" y="2157"/>
                    </a:cubicBezTo>
                    <a:cubicBezTo>
                      <a:pt x="1324" y="2100"/>
                      <a:pt x="1566" y="1574"/>
                      <a:pt x="1479" y="978"/>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2"/>
              <p:cNvSpPr/>
              <p:nvPr/>
            </p:nvSpPr>
            <p:spPr>
              <a:xfrm>
                <a:off x="6169450" y="4124588"/>
                <a:ext cx="41300" cy="58350"/>
              </a:xfrm>
              <a:custGeom>
                <a:avLst/>
                <a:gdLst/>
                <a:ahLst/>
                <a:cxnLst/>
                <a:rect l="l" t="t" r="r" b="b"/>
                <a:pathLst>
                  <a:path w="1652" h="2334" extrusionOk="0">
                    <a:moveTo>
                      <a:pt x="734" y="171"/>
                    </a:moveTo>
                    <a:cubicBezTo>
                      <a:pt x="874" y="171"/>
                      <a:pt x="1017" y="246"/>
                      <a:pt x="1144" y="390"/>
                    </a:cubicBezTo>
                    <a:cubicBezTo>
                      <a:pt x="1294" y="562"/>
                      <a:pt x="1398" y="806"/>
                      <a:pt x="1439" y="1077"/>
                    </a:cubicBezTo>
                    <a:cubicBezTo>
                      <a:pt x="1478" y="1348"/>
                      <a:pt x="1448" y="1612"/>
                      <a:pt x="1352" y="1820"/>
                    </a:cubicBezTo>
                    <a:cubicBezTo>
                      <a:pt x="1263" y="2015"/>
                      <a:pt x="1127" y="2135"/>
                      <a:pt x="971" y="2159"/>
                    </a:cubicBezTo>
                    <a:cubicBezTo>
                      <a:pt x="953" y="2162"/>
                      <a:pt x="935" y="2163"/>
                      <a:pt x="917" y="2163"/>
                    </a:cubicBezTo>
                    <a:cubicBezTo>
                      <a:pt x="777" y="2163"/>
                      <a:pt x="635" y="2086"/>
                      <a:pt x="510" y="1943"/>
                    </a:cubicBezTo>
                    <a:cubicBezTo>
                      <a:pt x="359" y="1772"/>
                      <a:pt x="254" y="1527"/>
                      <a:pt x="213" y="1256"/>
                    </a:cubicBezTo>
                    <a:cubicBezTo>
                      <a:pt x="174" y="986"/>
                      <a:pt x="204" y="721"/>
                      <a:pt x="300" y="513"/>
                    </a:cubicBezTo>
                    <a:cubicBezTo>
                      <a:pt x="390" y="318"/>
                      <a:pt x="525" y="198"/>
                      <a:pt x="681" y="175"/>
                    </a:cubicBezTo>
                    <a:cubicBezTo>
                      <a:pt x="699" y="172"/>
                      <a:pt x="716" y="171"/>
                      <a:pt x="734" y="171"/>
                    </a:cubicBezTo>
                    <a:close/>
                    <a:moveTo>
                      <a:pt x="738" y="0"/>
                    </a:moveTo>
                    <a:cubicBezTo>
                      <a:pt x="711" y="0"/>
                      <a:pt x="684" y="2"/>
                      <a:pt x="657" y="6"/>
                    </a:cubicBezTo>
                    <a:cubicBezTo>
                      <a:pt x="441" y="38"/>
                      <a:pt x="259" y="193"/>
                      <a:pt x="145" y="442"/>
                    </a:cubicBezTo>
                    <a:cubicBezTo>
                      <a:pt x="36" y="680"/>
                      <a:pt x="1" y="978"/>
                      <a:pt x="45" y="1280"/>
                    </a:cubicBezTo>
                    <a:cubicBezTo>
                      <a:pt x="91" y="1584"/>
                      <a:pt x="209" y="1860"/>
                      <a:pt x="380" y="2056"/>
                    </a:cubicBezTo>
                    <a:cubicBezTo>
                      <a:pt x="540" y="2236"/>
                      <a:pt x="727" y="2334"/>
                      <a:pt x="915" y="2334"/>
                    </a:cubicBezTo>
                    <a:lnTo>
                      <a:pt x="915" y="2332"/>
                    </a:lnTo>
                    <a:cubicBezTo>
                      <a:pt x="942" y="2332"/>
                      <a:pt x="968" y="2331"/>
                      <a:pt x="995" y="2328"/>
                    </a:cubicBezTo>
                    <a:cubicBezTo>
                      <a:pt x="1211" y="2296"/>
                      <a:pt x="1393" y="2141"/>
                      <a:pt x="1507" y="1892"/>
                    </a:cubicBezTo>
                    <a:cubicBezTo>
                      <a:pt x="1616" y="1653"/>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2"/>
              <p:cNvSpPr/>
              <p:nvPr/>
            </p:nvSpPr>
            <p:spPr>
              <a:xfrm>
                <a:off x="6200875" y="4131213"/>
                <a:ext cx="39175" cy="54050"/>
              </a:xfrm>
              <a:custGeom>
                <a:avLst/>
                <a:gdLst/>
                <a:ahLst/>
                <a:cxnLst/>
                <a:rect l="l" t="t" r="r" b="b"/>
                <a:pathLst>
                  <a:path w="1567" h="2162" extrusionOk="0">
                    <a:moveTo>
                      <a:pt x="693" y="1"/>
                    </a:moveTo>
                    <a:cubicBezTo>
                      <a:pt x="671" y="1"/>
                      <a:pt x="649" y="2"/>
                      <a:pt x="626" y="5"/>
                    </a:cubicBezTo>
                    <a:cubicBezTo>
                      <a:pt x="242" y="62"/>
                      <a:pt x="1" y="588"/>
                      <a:pt x="88" y="1182"/>
                    </a:cubicBezTo>
                    <a:cubicBezTo>
                      <a:pt x="169" y="1742"/>
                      <a:pt x="513" y="2162"/>
                      <a:pt x="874" y="2162"/>
                    </a:cubicBezTo>
                    <a:cubicBezTo>
                      <a:pt x="896" y="2162"/>
                      <a:pt x="918" y="2160"/>
                      <a:pt x="941" y="2157"/>
                    </a:cubicBezTo>
                    <a:cubicBezTo>
                      <a:pt x="1325" y="2100"/>
                      <a:pt x="1566" y="1574"/>
                      <a:pt x="1480" y="979"/>
                    </a:cubicBezTo>
                    <a:cubicBezTo>
                      <a:pt x="1398" y="420"/>
                      <a:pt x="1054"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2"/>
              <p:cNvSpPr/>
              <p:nvPr/>
            </p:nvSpPr>
            <p:spPr>
              <a:xfrm>
                <a:off x="6199700" y="4129263"/>
                <a:ext cx="42500" cy="58350"/>
              </a:xfrm>
              <a:custGeom>
                <a:avLst/>
                <a:gdLst/>
                <a:ahLst/>
                <a:cxnLst/>
                <a:rect l="l" t="t" r="r" b="b"/>
                <a:pathLst>
                  <a:path w="1700" h="2334" extrusionOk="0">
                    <a:moveTo>
                      <a:pt x="736" y="172"/>
                    </a:moveTo>
                    <a:cubicBezTo>
                      <a:pt x="874" y="172"/>
                      <a:pt x="1017" y="247"/>
                      <a:pt x="1143" y="390"/>
                    </a:cubicBezTo>
                    <a:cubicBezTo>
                      <a:pt x="1293" y="563"/>
                      <a:pt x="1398" y="806"/>
                      <a:pt x="1437" y="1078"/>
                    </a:cubicBezTo>
                    <a:cubicBezTo>
                      <a:pt x="1518" y="1624"/>
                      <a:pt x="1308" y="2110"/>
                      <a:pt x="969" y="2159"/>
                    </a:cubicBezTo>
                    <a:cubicBezTo>
                      <a:pt x="951" y="2161"/>
                      <a:pt x="933" y="2162"/>
                      <a:pt x="915" y="2162"/>
                    </a:cubicBezTo>
                    <a:cubicBezTo>
                      <a:pt x="596" y="2162"/>
                      <a:pt x="290" y="1774"/>
                      <a:pt x="213" y="1257"/>
                    </a:cubicBezTo>
                    <a:cubicBezTo>
                      <a:pt x="174" y="985"/>
                      <a:pt x="204" y="721"/>
                      <a:pt x="300" y="513"/>
                    </a:cubicBezTo>
                    <a:cubicBezTo>
                      <a:pt x="390" y="319"/>
                      <a:pt x="525" y="199"/>
                      <a:pt x="681" y="176"/>
                    </a:cubicBezTo>
                    <a:cubicBezTo>
                      <a:pt x="699" y="173"/>
                      <a:pt x="717" y="172"/>
                      <a:pt x="736" y="172"/>
                    </a:cubicBezTo>
                    <a:close/>
                    <a:moveTo>
                      <a:pt x="735" y="1"/>
                    </a:moveTo>
                    <a:cubicBezTo>
                      <a:pt x="709" y="1"/>
                      <a:pt x="683" y="2"/>
                      <a:pt x="657" y="6"/>
                    </a:cubicBezTo>
                    <a:cubicBezTo>
                      <a:pt x="441" y="38"/>
                      <a:pt x="259" y="193"/>
                      <a:pt x="145" y="443"/>
                    </a:cubicBezTo>
                    <a:cubicBezTo>
                      <a:pt x="36" y="680"/>
                      <a:pt x="1" y="978"/>
                      <a:pt x="45" y="1281"/>
                    </a:cubicBezTo>
                    <a:cubicBezTo>
                      <a:pt x="133" y="1882"/>
                      <a:pt x="514" y="2333"/>
                      <a:pt x="918" y="2333"/>
                    </a:cubicBezTo>
                    <a:cubicBezTo>
                      <a:pt x="944" y="2333"/>
                      <a:pt x="969" y="2332"/>
                      <a:pt x="995" y="2327"/>
                    </a:cubicBezTo>
                    <a:cubicBezTo>
                      <a:pt x="1425" y="2265"/>
                      <a:pt x="1700" y="1693"/>
                      <a:pt x="1606" y="1054"/>
                    </a:cubicBezTo>
                    <a:cubicBezTo>
                      <a:pt x="1562" y="750"/>
                      <a:pt x="1443" y="474"/>
                      <a:pt x="1272" y="278"/>
                    </a:cubicBezTo>
                    <a:cubicBezTo>
                      <a:pt x="1112" y="96"/>
                      <a:pt x="924"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2"/>
              <p:cNvSpPr/>
              <p:nvPr/>
            </p:nvSpPr>
            <p:spPr>
              <a:xfrm>
                <a:off x="6229950" y="4147263"/>
                <a:ext cx="31650" cy="43675"/>
              </a:xfrm>
              <a:custGeom>
                <a:avLst/>
                <a:gdLst/>
                <a:ahLst/>
                <a:cxnLst/>
                <a:rect l="l" t="t" r="r" b="b"/>
                <a:pathLst>
                  <a:path w="1266" h="1747" extrusionOk="0">
                    <a:moveTo>
                      <a:pt x="560" y="0"/>
                    </a:moveTo>
                    <a:cubicBezTo>
                      <a:pt x="542" y="0"/>
                      <a:pt x="524" y="1"/>
                      <a:pt x="506" y="4"/>
                    </a:cubicBezTo>
                    <a:cubicBezTo>
                      <a:pt x="195" y="50"/>
                      <a:pt x="1" y="476"/>
                      <a:pt x="71" y="956"/>
                    </a:cubicBezTo>
                    <a:cubicBezTo>
                      <a:pt x="136" y="1408"/>
                      <a:pt x="414" y="1746"/>
                      <a:pt x="705" y="1746"/>
                    </a:cubicBezTo>
                    <a:cubicBezTo>
                      <a:pt x="724" y="1746"/>
                      <a:pt x="742" y="1745"/>
                      <a:pt x="760" y="1742"/>
                    </a:cubicBezTo>
                    <a:cubicBezTo>
                      <a:pt x="1071" y="1697"/>
                      <a:pt x="1265" y="1272"/>
                      <a:pt x="1196" y="792"/>
                    </a:cubicBezTo>
                    <a:cubicBezTo>
                      <a:pt x="1130" y="340"/>
                      <a:pt x="85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2"/>
              <p:cNvSpPr/>
              <p:nvPr/>
            </p:nvSpPr>
            <p:spPr>
              <a:xfrm>
                <a:off x="6227650" y="4145138"/>
                <a:ext cx="36275" cy="47925"/>
              </a:xfrm>
              <a:custGeom>
                <a:avLst/>
                <a:gdLst/>
                <a:ahLst/>
                <a:cxnLst/>
                <a:rect l="l" t="t" r="r" b="b"/>
                <a:pathLst>
                  <a:path w="1451" h="1917" extrusionOk="0">
                    <a:moveTo>
                      <a:pt x="651" y="171"/>
                    </a:moveTo>
                    <a:cubicBezTo>
                      <a:pt x="760" y="171"/>
                      <a:pt x="870" y="231"/>
                      <a:pt x="969" y="343"/>
                    </a:cubicBezTo>
                    <a:cubicBezTo>
                      <a:pt x="1089" y="479"/>
                      <a:pt x="1172" y="674"/>
                      <a:pt x="1203" y="889"/>
                    </a:cubicBezTo>
                    <a:cubicBezTo>
                      <a:pt x="1265" y="1314"/>
                      <a:pt x="1099" y="1706"/>
                      <a:pt x="840" y="1744"/>
                    </a:cubicBezTo>
                    <a:cubicBezTo>
                      <a:pt x="827" y="1746"/>
                      <a:pt x="814" y="1746"/>
                      <a:pt x="801" y="1746"/>
                    </a:cubicBezTo>
                    <a:cubicBezTo>
                      <a:pt x="552" y="1746"/>
                      <a:pt x="305" y="1433"/>
                      <a:pt x="248" y="1029"/>
                    </a:cubicBezTo>
                    <a:cubicBezTo>
                      <a:pt x="185" y="604"/>
                      <a:pt x="351" y="212"/>
                      <a:pt x="611" y="174"/>
                    </a:cubicBezTo>
                    <a:cubicBezTo>
                      <a:pt x="624" y="172"/>
                      <a:pt x="637" y="171"/>
                      <a:pt x="651" y="171"/>
                    </a:cubicBezTo>
                    <a:close/>
                    <a:moveTo>
                      <a:pt x="653" y="1"/>
                    </a:moveTo>
                    <a:cubicBezTo>
                      <a:pt x="631" y="1"/>
                      <a:pt x="608" y="2"/>
                      <a:pt x="586" y="6"/>
                    </a:cubicBezTo>
                    <a:cubicBezTo>
                      <a:pt x="223" y="59"/>
                      <a:pt x="0" y="519"/>
                      <a:pt x="78" y="1053"/>
                    </a:cubicBezTo>
                    <a:cubicBezTo>
                      <a:pt x="152" y="1554"/>
                      <a:pt x="459" y="1917"/>
                      <a:pt x="796" y="1917"/>
                    </a:cubicBezTo>
                    <a:cubicBezTo>
                      <a:pt x="819" y="1917"/>
                      <a:pt x="841" y="1915"/>
                      <a:pt x="864" y="1912"/>
                    </a:cubicBezTo>
                    <a:cubicBezTo>
                      <a:pt x="1227" y="1859"/>
                      <a:pt x="1450" y="1399"/>
                      <a:pt x="1371" y="865"/>
                    </a:cubicBezTo>
                    <a:cubicBezTo>
                      <a:pt x="1335" y="616"/>
                      <a:pt x="1238" y="391"/>
                      <a:pt x="1096" y="230"/>
                    </a:cubicBezTo>
                    <a:cubicBezTo>
                      <a:pt x="966" y="80"/>
                      <a:pt x="810"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2"/>
              <p:cNvSpPr/>
              <p:nvPr/>
            </p:nvSpPr>
            <p:spPr>
              <a:xfrm>
                <a:off x="6259975" y="3320438"/>
                <a:ext cx="37750" cy="10750"/>
              </a:xfrm>
              <a:custGeom>
                <a:avLst/>
                <a:gdLst/>
                <a:ahLst/>
                <a:cxnLst/>
                <a:rect l="l" t="t" r="r" b="b"/>
                <a:pathLst>
                  <a:path w="1510" h="430" extrusionOk="0">
                    <a:moveTo>
                      <a:pt x="97" y="0"/>
                    </a:moveTo>
                    <a:cubicBezTo>
                      <a:pt x="66" y="0"/>
                      <a:pt x="37" y="17"/>
                      <a:pt x="22" y="47"/>
                    </a:cubicBezTo>
                    <a:cubicBezTo>
                      <a:pt x="1" y="90"/>
                      <a:pt x="17" y="140"/>
                      <a:pt x="60" y="161"/>
                    </a:cubicBezTo>
                    <a:cubicBezTo>
                      <a:pt x="506" y="384"/>
                      <a:pt x="906" y="430"/>
                      <a:pt x="1158" y="430"/>
                    </a:cubicBezTo>
                    <a:cubicBezTo>
                      <a:pt x="1323" y="430"/>
                      <a:pt x="1423" y="412"/>
                      <a:pt x="1434" y="409"/>
                    </a:cubicBezTo>
                    <a:cubicBezTo>
                      <a:pt x="1479" y="399"/>
                      <a:pt x="1510" y="355"/>
                      <a:pt x="1501" y="308"/>
                    </a:cubicBezTo>
                    <a:cubicBezTo>
                      <a:pt x="1493" y="268"/>
                      <a:pt x="1456" y="240"/>
                      <a:pt x="1417" y="240"/>
                    </a:cubicBezTo>
                    <a:cubicBezTo>
                      <a:pt x="1411" y="240"/>
                      <a:pt x="1406" y="240"/>
                      <a:pt x="1400" y="242"/>
                    </a:cubicBezTo>
                    <a:cubicBezTo>
                      <a:pt x="1398" y="242"/>
                      <a:pt x="1309" y="259"/>
                      <a:pt x="1161" y="259"/>
                    </a:cubicBezTo>
                    <a:cubicBezTo>
                      <a:pt x="929" y="259"/>
                      <a:pt x="552" y="218"/>
                      <a:pt x="136" y="9"/>
                    </a:cubicBezTo>
                    <a:cubicBezTo>
                      <a:pt x="123" y="3"/>
                      <a:pt x="110"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
              <p:cNvSpPr/>
              <p:nvPr/>
            </p:nvSpPr>
            <p:spPr>
              <a:xfrm>
                <a:off x="6279975" y="3356713"/>
                <a:ext cx="20750" cy="7000"/>
              </a:xfrm>
              <a:custGeom>
                <a:avLst/>
                <a:gdLst/>
                <a:ahLst/>
                <a:cxnLst/>
                <a:rect l="l" t="t" r="r" b="b"/>
                <a:pathLst>
                  <a:path w="830" h="280" extrusionOk="0">
                    <a:moveTo>
                      <a:pt x="96" y="0"/>
                    </a:moveTo>
                    <a:cubicBezTo>
                      <a:pt x="53" y="0"/>
                      <a:pt x="15" y="28"/>
                      <a:pt x="8" y="70"/>
                    </a:cubicBezTo>
                    <a:cubicBezTo>
                      <a:pt x="1" y="117"/>
                      <a:pt x="31" y="161"/>
                      <a:pt x="78" y="169"/>
                    </a:cubicBezTo>
                    <a:lnTo>
                      <a:pt x="723" y="278"/>
                    </a:lnTo>
                    <a:cubicBezTo>
                      <a:pt x="728" y="278"/>
                      <a:pt x="732" y="280"/>
                      <a:pt x="737" y="280"/>
                    </a:cubicBezTo>
                    <a:cubicBezTo>
                      <a:pt x="778" y="280"/>
                      <a:pt x="814" y="249"/>
                      <a:pt x="821" y="208"/>
                    </a:cubicBezTo>
                    <a:cubicBezTo>
                      <a:pt x="830" y="161"/>
                      <a:pt x="798" y="117"/>
                      <a:pt x="752" y="110"/>
                    </a:cubicBezTo>
                    <a:lnTo>
                      <a:pt x="106" y="0"/>
                    </a:lnTo>
                    <a:cubicBezTo>
                      <a:pt x="102" y="0"/>
                      <a:pt x="99"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2"/>
              <p:cNvSpPr/>
              <p:nvPr/>
            </p:nvSpPr>
            <p:spPr>
              <a:xfrm>
                <a:off x="6407000" y="3336313"/>
                <a:ext cx="19775" cy="7325"/>
              </a:xfrm>
              <a:custGeom>
                <a:avLst/>
                <a:gdLst/>
                <a:ahLst/>
                <a:cxnLst/>
                <a:rect l="l" t="t" r="r" b="b"/>
                <a:pathLst>
                  <a:path w="791" h="293" extrusionOk="0">
                    <a:moveTo>
                      <a:pt x="694" y="1"/>
                    </a:moveTo>
                    <a:cubicBezTo>
                      <a:pt x="666" y="1"/>
                      <a:pt x="639" y="15"/>
                      <a:pt x="622" y="39"/>
                    </a:cubicBezTo>
                    <a:cubicBezTo>
                      <a:pt x="621" y="40"/>
                      <a:pt x="561" y="122"/>
                      <a:pt x="365" y="122"/>
                    </a:cubicBezTo>
                    <a:cubicBezTo>
                      <a:pt x="299" y="122"/>
                      <a:pt x="217" y="113"/>
                      <a:pt x="116" y="88"/>
                    </a:cubicBezTo>
                    <a:cubicBezTo>
                      <a:pt x="109" y="86"/>
                      <a:pt x="103" y="85"/>
                      <a:pt x="96" y="85"/>
                    </a:cubicBezTo>
                    <a:cubicBezTo>
                      <a:pt x="57" y="85"/>
                      <a:pt x="22" y="111"/>
                      <a:pt x="13" y="150"/>
                    </a:cubicBezTo>
                    <a:cubicBezTo>
                      <a:pt x="1" y="196"/>
                      <a:pt x="30" y="241"/>
                      <a:pt x="74" y="253"/>
                    </a:cubicBezTo>
                    <a:cubicBezTo>
                      <a:pt x="189" y="282"/>
                      <a:pt x="288" y="293"/>
                      <a:pt x="370" y="293"/>
                    </a:cubicBezTo>
                    <a:cubicBezTo>
                      <a:pt x="661" y="293"/>
                      <a:pt x="755" y="148"/>
                      <a:pt x="768" y="127"/>
                    </a:cubicBezTo>
                    <a:cubicBezTo>
                      <a:pt x="790" y="88"/>
                      <a:pt x="777" y="38"/>
                      <a:pt x="739" y="13"/>
                    </a:cubicBezTo>
                    <a:cubicBezTo>
                      <a:pt x="725" y="5"/>
                      <a:pt x="710"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2"/>
              <p:cNvSpPr/>
              <p:nvPr/>
            </p:nvSpPr>
            <p:spPr>
              <a:xfrm>
                <a:off x="6437400" y="3222788"/>
                <a:ext cx="355275" cy="217925"/>
              </a:xfrm>
              <a:custGeom>
                <a:avLst/>
                <a:gdLst/>
                <a:ahLst/>
                <a:cxnLst/>
                <a:rect l="l" t="t" r="r" b="b"/>
                <a:pathLst>
                  <a:path w="14211" h="8717" extrusionOk="0">
                    <a:moveTo>
                      <a:pt x="10882" y="0"/>
                    </a:moveTo>
                    <a:cubicBezTo>
                      <a:pt x="10536" y="0"/>
                      <a:pt x="10189" y="107"/>
                      <a:pt x="9893" y="317"/>
                    </a:cubicBezTo>
                    <a:lnTo>
                      <a:pt x="1052" y="6159"/>
                    </a:lnTo>
                    <a:cubicBezTo>
                      <a:pt x="833" y="6315"/>
                      <a:pt x="490" y="6727"/>
                      <a:pt x="254" y="7144"/>
                    </a:cubicBezTo>
                    <a:cubicBezTo>
                      <a:pt x="1" y="7595"/>
                      <a:pt x="267" y="8163"/>
                      <a:pt x="775" y="8266"/>
                    </a:cubicBezTo>
                    <a:lnTo>
                      <a:pt x="1396" y="8394"/>
                    </a:lnTo>
                    <a:cubicBezTo>
                      <a:pt x="1519" y="8420"/>
                      <a:pt x="1644" y="8459"/>
                      <a:pt x="1744" y="8536"/>
                    </a:cubicBezTo>
                    <a:cubicBezTo>
                      <a:pt x="1895" y="8654"/>
                      <a:pt x="2082" y="8716"/>
                      <a:pt x="2272" y="8716"/>
                    </a:cubicBezTo>
                    <a:cubicBezTo>
                      <a:pt x="2353" y="8716"/>
                      <a:pt x="2434" y="8705"/>
                      <a:pt x="2513" y="8682"/>
                    </a:cubicBezTo>
                    <a:lnTo>
                      <a:pt x="12676" y="6791"/>
                    </a:lnTo>
                    <a:cubicBezTo>
                      <a:pt x="13323" y="6602"/>
                      <a:pt x="13807" y="6050"/>
                      <a:pt x="13883" y="5380"/>
                    </a:cubicBezTo>
                    <a:cubicBezTo>
                      <a:pt x="14211" y="2514"/>
                      <a:pt x="12870" y="1014"/>
                      <a:pt x="11835" y="298"/>
                    </a:cubicBezTo>
                    <a:cubicBezTo>
                      <a:pt x="11548" y="99"/>
                      <a:pt x="11215" y="0"/>
                      <a:pt x="10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2"/>
              <p:cNvSpPr/>
              <p:nvPr/>
            </p:nvSpPr>
            <p:spPr>
              <a:xfrm>
                <a:off x="6457000" y="3222813"/>
                <a:ext cx="335675" cy="219775"/>
              </a:xfrm>
              <a:custGeom>
                <a:avLst/>
                <a:gdLst/>
                <a:ahLst/>
                <a:cxnLst/>
                <a:rect l="l" t="t" r="r" b="b"/>
                <a:pathLst>
                  <a:path w="13427" h="8791" extrusionOk="0">
                    <a:moveTo>
                      <a:pt x="10098" y="1"/>
                    </a:moveTo>
                    <a:cubicBezTo>
                      <a:pt x="9836" y="1"/>
                      <a:pt x="9573" y="62"/>
                      <a:pt x="9332" y="183"/>
                    </a:cubicBezTo>
                    <a:cubicBezTo>
                      <a:pt x="10293" y="978"/>
                      <a:pt x="11327" y="2446"/>
                      <a:pt x="11036" y="5001"/>
                    </a:cubicBezTo>
                    <a:cubicBezTo>
                      <a:pt x="10960" y="5671"/>
                      <a:pt x="10474" y="6222"/>
                      <a:pt x="9829" y="6412"/>
                    </a:cubicBezTo>
                    <a:lnTo>
                      <a:pt x="0" y="8127"/>
                    </a:lnTo>
                    <a:lnTo>
                      <a:pt x="368" y="8519"/>
                    </a:lnTo>
                    <a:cubicBezTo>
                      <a:pt x="533" y="8695"/>
                      <a:pt x="762" y="8791"/>
                      <a:pt x="997" y="8791"/>
                    </a:cubicBezTo>
                    <a:cubicBezTo>
                      <a:pt x="1078" y="8791"/>
                      <a:pt x="1160" y="8779"/>
                      <a:pt x="1241" y="8756"/>
                    </a:cubicBezTo>
                    <a:lnTo>
                      <a:pt x="11892" y="6790"/>
                    </a:lnTo>
                    <a:cubicBezTo>
                      <a:pt x="12539" y="6601"/>
                      <a:pt x="13023" y="6049"/>
                      <a:pt x="13100" y="5381"/>
                    </a:cubicBezTo>
                    <a:cubicBezTo>
                      <a:pt x="13427" y="2513"/>
                      <a:pt x="12086" y="1015"/>
                      <a:pt x="11051" y="297"/>
                    </a:cubicBezTo>
                    <a:cubicBezTo>
                      <a:pt x="10764" y="99"/>
                      <a:pt x="10431" y="1"/>
                      <a:pt x="10098"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2"/>
              <p:cNvSpPr/>
              <p:nvPr/>
            </p:nvSpPr>
            <p:spPr>
              <a:xfrm>
                <a:off x="6440475" y="3229138"/>
                <a:ext cx="357400" cy="216800"/>
              </a:xfrm>
              <a:custGeom>
                <a:avLst/>
                <a:gdLst/>
                <a:ahLst/>
                <a:cxnLst/>
                <a:rect l="l" t="t" r="r" b="b"/>
                <a:pathLst>
                  <a:path w="14296" h="8672" extrusionOk="0">
                    <a:moveTo>
                      <a:pt x="10885" y="0"/>
                    </a:moveTo>
                    <a:cubicBezTo>
                      <a:pt x="10522" y="0"/>
                      <a:pt x="10159" y="110"/>
                      <a:pt x="9849" y="330"/>
                    </a:cubicBezTo>
                    <a:lnTo>
                      <a:pt x="1329" y="5960"/>
                    </a:lnTo>
                    <a:cubicBezTo>
                      <a:pt x="1004" y="6175"/>
                      <a:pt x="321" y="6713"/>
                      <a:pt x="33" y="7035"/>
                    </a:cubicBezTo>
                    <a:cubicBezTo>
                      <a:pt x="1" y="7069"/>
                      <a:pt x="4" y="7124"/>
                      <a:pt x="39" y="7154"/>
                    </a:cubicBezTo>
                    <a:cubicBezTo>
                      <a:pt x="55" y="7169"/>
                      <a:pt x="75" y="7177"/>
                      <a:pt x="96" y="7177"/>
                    </a:cubicBezTo>
                    <a:cubicBezTo>
                      <a:pt x="119" y="7177"/>
                      <a:pt x="142" y="7167"/>
                      <a:pt x="159" y="7148"/>
                    </a:cubicBezTo>
                    <a:cubicBezTo>
                      <a:pt x="417" y="6861"/>
                      <a:pt x="1061" y="6341"/>
                      <a:pt x="1423" y="6102"/>
                    </a:cubicBezTo>
                    <a:lnTo>
                      <a:pt x="9946" y="470"/>
                    </a:lnTo>
                    <a:cubicBezTo>
                      <a:pt x="10227" y="270"/>
                      <a:pt x="10556" y="170"/>
                      <a:pt x="10885" y="170"/>
                    </a:cubicBezTo>
                    <a:cubicBezTo>
                      <a:pt x="11202" y="170"/>
                      <a:pt x="11519" y="263"/>
                      <a:pt x="11791" y="450"/>
                    </a:cubicBezTo>
                    <a:cubicBezTo>
                      <a:pt x="12882" y="1206"/>
                      <a:pt x="14118" y="2688"/>
                      <a:pt x="13802" y="5454"/>
                    </a:cubicBezTo>
                    <a:cubicBezTo>
                      <a:pt x="13731" y="6084"/>
                      <a:pt x="13280" y="6609"/>
                      <a:pt x="12667" y="6790"/>
                    </a:cubicBezTo>
                    <a:lnTo>
                      <a:pt x="1763" y="8503"/>
                    </a:lnTo>
                    <a:cubicBezTo>
                      <a:pt x="1716" y="8509"/>
                      <a:pt x="1686" y="8553"/>
                      <a:pt x="1692" y="8600"/>
                    </a:cubicBezTo>
                    <a:cubicBezTo>
                      <a:pt x="1700" y="8641"/>
                      <a:pt x="1736" y="8671"/>
                      <a:pt x="1777" y="8671"/>
                    </a:cubicBezTo>
                    <a:cubicBezTo>
                      <a:pt x="1780" y="8671"/>
                      <a:pt x="1785" y="8671"/>
                      <a:pt x="1789" y="8670"/>
                    </a:cubicBezTo>
                    <a:lnTo>
                      <a:pt x="12703" y="6956"/>
                    </a:lnTo>
                    <a:cubicBezTo>
                      <a:pt x="13394" y="6754"/>
                      <a:pt x="13892" y="6172"/>
                      <a:pt x="13971" y="5474"/>
                    </a:cubicBezTo>
                    <a:cubicBezTo>
                      <a:pt x="14296" y="2624"/>
                      <a:pt x="13017" y="1094"/>
                      <a:pt x="11886" y="311"/>
                    </a:cubicBezTo>
                    <a:cubicBezTo>
                      <a:pt x="11586" y="103"/>
                      <a:pt x="11236" y="0"/>
                      <a:pt x="10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2"/>
              <p:cNvSpPr/>
              <p:nvPr/>
            </p:nvSpPr>
            <p:spPr>
              <a:xfrm>
                <a:off x="6586975" y="3312363"/>
                <a:ext cx="59275" cy="44425"/>
              </a:xfrm>
              <a:custGeom>
                <a:avLst/>
                <a:gdLst/>
                <a:ahLst/>
                <a:cxnLst/>
                <a:rect l="l" t="t" r="r" b="b"/>
                <a:pathLst>
                  <a:path w="2371" h="1777" extrusionOk="0">
                    <a:moveTo>
                      <a:pt x="1288" y="0"/>
                    </a:moveTo>
                    <a:cubicBezTo>
                      <a:pt x="554" y="0"/>
                      <a:pt x="1" y="1036"/>
                      <a:pt x="1064" y="1614"/>
                    </a:cubicBezTo>
                    <a:cubicBezTo>
                      <a:pt x="1272" y="1727"/>
                      <a:pt x="1467" y="1777"/>
                      <a:pt x="1637" y="1777"/>
                    </a:cubicBezTo>
                    <a:cubicBezTo>
                      <a:pt x="1939" y="1777"/>
                      <a:pt x="2166" y="1620"/>
                      <a:pt x="2263" y="1384"/>
                    </a:cubicBezTo>
                    <a:cubicBezTo>
                      <a:pt x="2371" y="1120"/>
                      <a:pt x="2318" y="757"/>
                      <a:pt x="2028" y="399"/>
                    </a:cubicBezTo>
                    <a:cubicBezTo>
                      <a:pt x="1796" y="115"/>
                      <a:pt x="1532" y="0"/>
                      <a:pt x="128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2"/>
              <p:cNvSpPr/>
              <p:nvPr/>
            </p:nvSpPr>
            <p:spPr>
              <a:xfrm>
                <a:off x="6584925" y="3362613"/>
                <a:ext cx="36850" cy="25450"/>
              </a:xfrm>
              <a:custGeom>
                <a:avLst/>
                <a:gdLst/>
                <a:ahLst/>
                <a:cxnLst/>
                <a:rect l="l" t="t" r="r" b="b"/>
                <a:pathLst>
                  <a:path w="1474" h="1018" extrusionOk="0">
                    <a:moveTo>
                      <a:pt x="891" y="0"/>
                    </a:moveTo>
                    <a:cubicBezTo>
                      <a:pt x="839" y="0"/>
                      <a:pt x="783" y="6"/>
                      <a:pt x="725" y="16"/>
                    </a:cubicBezTo>
                    <a:cubicBezTo>
                      <a:pt x="0" y="152"/>
                      <a:pt x="161" y="1018"/>
                      <a:pt x="701" y="1018"/>
                    </a:cubicBezTo>
                    <a:cubicBezTo>
                      <a:pt x="816" y="1018"/>
                      <a:pt x="948" y="979"/>
                      <a:pt x="1092" y="885"/>
                    </a:cubicBezTo>
                    <a:cubicBezTo>
                      <a:pt x="1429" y="668"/>
                      <a:pt x="1474" y="366"/>
                      <a:pt x="1320" y="177"/>
                    </a:cubicBezTo>
                    <a:cubicBezTo>
                      <a:pt x="1233" y="71"/>
                      <a:pt x="1084" y="0"/>
                      <a:pt x="891"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
              <p:cNvSpPr/>
              <p:nvPr/>
            </p:nvSpPr>
            <p:spPr>
              <a:xfrm>
                <a:off x="6560675" y="3347163"/>
                <a:ext cx="24325" cy="16800"/>
              </a:xfrm>
              <a:custGeom>
                <a:avLst/>
                <a:gdLst/>
                <a:ahLst/>
                <a:cxnLst/>
                <a:rect l="l" t="t" r="r" b="b"/>
                <a:pathLst>
                  <a:path w="973" h="672" extrusionOk="0">
                    <a:moveTo>
                      <a:pt x="587" y="0"/>
                    </a:moveTo>
                    <a:cubicBezTo>
                      <a:pt x="553" y="0"/>
                      <a:pt x="517" y="4"/>
                      <a:pt x="479" y="11"/>
                    </a:cubicBezTo>
                    <a:cubicBezTo>
                      <a:pt x="1" y="99"/>
                      <a:pt x="107" y="672"/>
                      <a:pt x="464" y="672"/>
                    </a:cubicBezTo>
                    <a:cubicBezTo>
                      <a:pt x="540" y="672"/>
                      <a:pt x="627" y="646"/>
                      <a:pt x="722" y="584"/>
                    </a:cubicBezTo>
                    <a:cubicBezTo>
                      <a:pt x="944" y="440"/>
                      <a:pt x="972" y="241"/>
                      <a:pt x="871" y="117"/>
                    </a:cubicBezTo>
                    <a:lnTo>
                      <a:pt x="872" y="117"/>
                    </a:lnTo>
                    <a:cubicBezTo>
                      <a:pt x="815" y="47"/>
                      <a:pt x="716" y="0"/>
                      <a:pt x="58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2"/>
              <p:cNvSpPr/>
              <p:nvPr/>
            </p:nvSpPr>
            <p:spPr>
              <a:xfrm>
                <a:off x="6715900" y="3237663"/>
                <a:ext cx="55825" cy="35375"/>
              </a:xfrm>
              <a:custGeom>
                <a:avLst/>
                <a:gdLst/>
                <a:ahLst/>
                <a:cxnLst/>
                <a:rect l="l" t="t" r="r" b="b"/>
                <a:pathLst>
                  <a:path w="2233" h="1415" extrusionOk="0">
                    <a:moveTo>
                      <a:pt x="1198" y="0"/>
                    </a:moveTo>
                    <a:cubicBezTo>
                      <a:pt x="1152" y="0"/>
                      <a:pt x="1105" y="2"/>
                      <a:pt x="1058" y="6"/>
                    </a:cubicBezTo>
                    <a:cubicBezTo>
                      <a:pt x="459" y="56"/>
                      <a:pt x="1" y="412"/>
                      <a:pt x="33" y="799"/>
                    </a:cubicBezTo>
                    <a:cubicBezTo>
                      <a:pt x="64" y="1155"/>
                      <a:pt x="498" y="1415"/>
                      <a:pt x="1035" y="1415"/>
                    </a:cubicBezTo>
                    <a:cubicBezTo>
                      <a:pt x="1081" y="1415"/>
                      <a:pt x="1128" y="1413"/>
                      <a:pt x="1176" y="1409"/>
                    </a:cubicBezTo>
                    <a:cubicBezTo>
                      <a:pt x="1774" y="1359"/>
                      <a:pt x="2233" y="1004"/>
                      <a:pt x="2201" y="616"/>
                    </a:cubicBezTo>
                    <a:cubicBezTo>
                      <a:pt x="2170" y="260"/>
                      <a:pt x="1734"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2"/>
              <p:cNvSpPr/>
              <p:nvPr/>
            </p:nvSpPr>
            <p:spPr>
              <a:xfrm>
                <a:off x="6713700" y="3235538"/>
                <a:ext cx="59800" cy="39625"/>
              </a:xfrm>
              <a:custGeom>
                <a:avLst/>
                <a:gdLst/>
                <a:ahLst/>
                <a:cxnLst/>
                <a:rect l="l" t="t" r="r" b="b"/>
                <a:pathLst>
                  <a:path w="2392" h="1585" extrusionOk="0">
                    <a:moveTo>
                      <a:pt x="1288" y="171"/>
                    </a:moveTo>
                    <a:cubicBezTo>
                      <a:pt x="1512" y="171"/>
                      <a:pt x="1721" y="218"/>
                      <a:pt x="1889" y="307"/>
                    </a:cubicBezTo>
                    <a:cubicBezTo>
                      <a:pt x="2079" y="408"/>
                      <a:pt x="2190" y="551"/>
                      <a:pt x="2204" y="709"/>
                    </a:cubicBezTo>
                    <a:cubicBezTo>
                      <a:pt x="2217" y="867"/>
                      <a:pt x="2131" y="1025"/>
                      <a:pt x="1961" y="1157"/>
                    </a:cubicBezTo>
                    <a:cubicBezTo>
                      <a:pt x="1780" y="1297"/>
                      <a:pt x="1530" y="1386"/>
                      <a:pt x="1256" y="1409"/>
                    </a:cubicBezTo>
                    <a:cubicBezTo>
                      <a:pt x="1210" y="1413"/>
                      <a:pt x="1164" y="1415"/>
                      <a:pt x="1119" y="1415"/>
                    </a:cubicBezTo>
                    <a:cubicBezTo>
                      <a:pt x="628" y="1415"/>
                      <a:pt x="232" y="1187"/>
                      <a:pt x="206" y="876"/>
                    </a:cubicBezTo>
                    <a:cubicBezTo>
                      <a:pt x="179" y="538"/>
                      <a:pt x="602" y="223"/>
                      <a:pt x="1153" y="176"/>
                    </a:cubicBezTo>
                    <a:cubicBezTo>
                      <a:pt x="1199" y="172"/>
                      <a:pt x="1244" y="171"/>
                      <a:pt x="1288" y="171"/>
                    </a:cubicBezTo>
                    <a:close/>
                    <a:moveTo>
                      <a:pt x="1283" y="0"/>
                    </a:moveTo>
                    <a:cubicBezTo>
                      <a:pt x="1236" y="0"/>
                      <a:pt x="1188" y="2"/>
                      <a:pt x="1140" y="6"/>
                    </a:cubicBezTo>
                    <a:cubicBezTo>
                      <a:pt x="494" y="61"/>
                      <a:pt x="1" y="457"/>
                      <a:pt x="36" y="891"/>
                    </a:cubicBezTo>
                    <a:cubicBezTo>
                      <a:pt x="71" y="1292"/>
                      <a:pt x="546" y="1585"/>
                      <a:pt x="1126" y="1585"/>
                    </a:cubicBezTo>
                    <a:cubicBezTo>
                      <a:pt x="1173" y="1585"/>
                      <a:pt x="1222" y="1583"/>
                      <a:pt x="1272" y="1579"/>
                    </a:cubicBezTo>
                    <a:cubicBezTo>
                      <a:pt x="1577" y="1553"/>
                      <a:pt x="1859" y="1451"/>
                      <a:pt x="2066" y="1292"/>
                    </a:cubicBezTo>
                    <a:cubicBezTo>
                      <a:pt x="2283" y="1124"/>
                      <a:pt x="2392" y="911"/>
                      <a:pt x="2374" y="694"/>
                    </a:cubicBezTo>
                    <a:cubicBezTo>
                      <a:pt x="2356" y="478"/>
                      <a:pt x="2213" y="287"/>
                      <a:pt x="1970" y="158"/>
                    </a:cubicBezTo>
                    <a:cubicBezTo>
                      <a:pt x="1776" y="54"/>
                      <a:pt x="1536"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2"/>
              <p:cNvSpPr/>
              <p:nvPr/>
            </p:nvSpPr>
            <p:spPr>
              <a:xfrm>
                <a:off x="6727375" y="3266463"/>
                <a:ext cx="55825" cy="35350"/>
              </a:xfrm>
              <a:custGeom>
                <a:avLst/>
                <a:gdLst/>
                <a:ahLst/>
                <a:cxnLst/>
                <a:rect l="l" t="t" r="r" b="b"/>
                <a:pathLst>
                  <a:path w="2233" h="1414" extrusionOk="0">
                    <a:moveTo>
                      <a:pt x="1199" y="0"/>
                    </a:moveTo>
                    <a:cubicBezTo>
                      <a:pt x="1152" y="0"/>
                      <a:pt x="1105" y="2"/>
                      <a:pt x="1057" y="6"/>
                    </a:cubicBezTo>
                    <a:cubicBezTo>
                      <a:pt x="459" y="57"/>
                      <a:pt x="0" y="410"/>
                      <a:pt x="32" y="799"/>
                    </a:cubicBezTo>
                    <a:cubicBezTo>
                      <a:pt x="63" y="1154"/>
                      <a:pt x="497" y="1414"/>
                      <a:pt x="1031" y="1414"/>
                    </a:cubicBezTo>
                    <a:cubicBezTo>
                      <a:pt x="1078" y="1414"/>
                      <a:pt x="1127" y="1412"/>
                      <a:pt x="1176" y="1408"/>
                    </a:cubicBezTo>
                    <a:cubicBezTo>
                      <a:pt x="1774" y="1358"/>
                      <a:pt x="2232" y="1004"/>
                      <a:pt x="2200" y="617"/>
                    </a:cubicBezTo>
                    <a:cubicBezTo>
                      <a:pt x="2170" y="259"/>
                      <a:pt x="1734" y="0"/>
                      <a:pt x="1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2"/>
              <p:cNvSpPr/>
              <p:nvPr/>
            </p:nvSpPr>
            <p:spPr>
              <a:xfrm>
                <a:off x="6725125" y="3264338"/>
                <a:ext cx="59850" cy="39600"/>
              </a:xfrm>
              <a:custGeom>
                <a:avLst/>
                <a:gdLst/>
                <a:ahLst/>
                <a:cxnLst/>
                <a:rect l="l" t="t" r="r" b="b"/>
                <a:pathLst>
                  <a:path w="2394" h="1584" extrusionOk="0">
                    <a:moveTo>
                      <a:pt x="1295" y="170"/>
                    </a:moveTo>
                    <a:cubicBezTo>
                      <a:pt x="1516" y="170"/>
                      <a:pt x="1724" y="218"/>
                      <a:pt x="1891" y="307"/>
                    </a:cubicBezTo>
                    <a:cubicBezTo>
                      <a:pt x="2081" y="407"/>
                      <a:pt x="2192" y="550"/>
                      <a:pt x="2205" y="708"/>
                    </a:cubicBezTo>
                    <a:cubicBezTo>
                      <a:pt x="2217" y="866"/>
                      <a:pt x="2132" y="1025"/>
                      <a:pt x="1962" y="1156"/>
                    </a:cubicBezTo>
                    <a:cubicBezTo>
                      <a:pt x="1782" y="1295"/>
                      <a:pt x="1531" y="1385"/>
                      <a:pt x="1258" y="1408"/>
                    </a:cubicBezTo>
                    <a:cubicBezTo>
                      <a:pt x="1212" y="1412"/>
                      <a:pt x="1166" y="1414"/>
                      <a:pt x="1121" y="1414"/>
                    </a:cubicBezTo>
                    <a:cubicBezTo>
                      <a:pt x="632" y="1414"/>
                      <a:pt x="234" y="1186"/>
                      <a:pt x="207" y="876"/>
                    </a:cubicBezTo>
                    <a:cubicBezTo>
                      <a:pt x="179" y="536"/>
                      <a:pt x="604" y="222"/>
                      <a:pt x="1155" y="176"/>
                    </a:cubicBezTo>
                    <a:cubicBezTo>
                      <a:pt x="1202" y="172"/>
                      <a:pt x="1249" y="170"/>
                      <a:pt x="1295" y="170"/>
                    </a:cubicBezTo>
                    <a:close/>
                    <a:moveTo>
                      <a:pt x="1290" y="0"/>
                    </a:moveTo>
                    <a:cubicBezTo>
                      <a:pt x="1240" y="0"/>
                      <a:pt x="1190" y="2"/>
                      <a:pt x="1139" y="6"/>
                    </a:cubicBezTo>
                    <a:cubicBezTo>
                      <a:pt x="496" y="60"/>
                      <a:pt x="1" y="457"/>
                      <a:pt x="37" y="890"/>
                    </a:cubicBezTo>
                    <a:cubicBezTo>
                      <a:pt x="72" y="1291"/>
                      <a:pt x="546" y="1584"/>
                      <a:pt x="1126" y="1584"/>
                    </a:cubicBezTo>
                    <a:cubicBezTo>
                      <a:pt x="1174" y="1584"/>
                      <a:pt x="1223" y="1582"/>
                      <a:pt x="1273" y="1578"/>
                    </a:cubicBezTo>
                    <a:cubicBezTo>
                      <a:pt x="1578" y="1552"/>
                      <a:pt x="1861" y="1450"/>
                      <a:pt x="2067" y="1291"/>
                    </a:cubicBezTo>
                    <a:cubicBezTo>
                      <a:pt x="2284" y="1122"/>
                      <a:pt x="2393" y="911"/>
                      <a:pt x="2375" y="694"/>
                    </a:cubicBezTo>
                    <a:cubicBezTo>
                      <a:pt x="2357" y="477"/>
                      <a:pt x="2213" y="286"/>
                      <a:pt x="1971" y="157"/>
                    </a:cubicBezTo>
                    <a:cubicBezTo>
                      <a:pt x="1779" y="54"/>
                      <a:pt x="1541"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2"/>
              <p:cNvSpPr/>
              <p:nvPr/>
            </p:nvSpPr>
            <p:spPr>
              <a:xfrm>
                <a:off x="6738800" y="3294838"/>
                <a:ext cx="55825" cy="35375"/>
              </a:xfrm>
              <a:custGeom>
                <a:avLst/>
                <a:gdLst/>
                <a:ahLst/>
                <a:cxnLst/>
                <a:rect l="l" t="t" r="r" b="b"/>
                <a:pathLst>
                  <a:path w="2233" h="1415" extrusionOk="0">
                    <a:moveTo>
                      <a:pt x="1202" y="1"/>
                    </a:moveTo>
                    <a:cubicBezTo>
                      <a:pt x="1154" y="1"/>
                      <a:pt x="1106" y="3"/>
                      <a:pt x="1057" y="7"/>
                    </a:cubicBezTo>
                    <a:cubicBezTo>
                      <a:pt x="459" y="57"/>
                      <a:pt x="0" y="411"/>
                      <a:pt x="32" y="798"/>
                    </a:cubicBezTo>
                    <a:cubicBezTo>
                      <a:pt x="63" y="1156"/>
                      <a:pt x="497" y="1414"/>
                      <a:pt x="1034" y="1414"/>
                    </a:cubicBezTo>
                    <a:cubicBezTo>
                      <a:pt x="1080" y="1414"/>
                      <a:pt x="1128" y="1412"/>
                      <a:pt x="1175" y="1408"/>
                    </a:cubicBezTo>
                    <a:cubicBezTo>
                      <a:pt x="1774" y="1358"/>
                      <a:pt x="2232" y="1004"/>
                      <a:pt x="2200" y="616"/>
                    </a:cubicBezTo>
                    <a:cubicBezTo>
                      <a:pt x="2170" y="260"/>
                      <a:pt x="1735" y="1"/>
                      <a:pt x="1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2"/>
              <p:cNvSpPr/>
              <p:nvPr/>
            </p:nvSpPr>
            <p:spPr>
              <a:xfrm>
                <a:off x="6737025" y="3292713"/>
                <a:ext cx="59825" cy="39625"/>
              </a:xfrm>
              <a:custGeom>
                <a:avLst/>
                <a:gdLst/>
                <a:ahLst/>
                <a:cxnLst/>
                <a:rect l="l" t="t" r="r" b="b"/>
                <a:pathLst>
                  <a:path w="2393" h="1585" extrusionOk="0">
                    <a:moveTo>
                      <a:pt x="1271" y="171"/>
                    </a:moveTo>
                    <a:cubicBezTo>
                      <a:pt x="1494" y="171"/>
                      <a:pt x="1703" y="218"/>
                      <a:pt x="1872" y="308"/>
                    </a:cubicBezTo>
                    <a:cubicBezTo>
                      <a:pt x="2062" y="408"/>
                      <a:pt x="2173" y="550"/>
                      <a:pt x="2186" y="708"/>
                    </a:cubicBezTo>
                    <a:cubicBezTo>
                      <a:pt x="2215" y="1048"/>
                      <a:pt x="1790" y="1363"/>
                      <a:pt x="1239" y="1408"/>
                    </a:cubicBezTo>
                    <a:cubicBezTo>
                      <a:pt x="1192" y="1412"/>
                      <a:pt x="1145" y="1414"/>
                      <a:pt x="1099" y="1414"/>
                    </a:cubicBezTo>
                    <a:cubicBezTo>
                      <a:pt x="877" y="1414"/>
                      <a:pt x="670" y="1367"/>
                      <a:pt x="503" y="1278"/>
                    </a:cubicBezTo>
                    <a:cubicBezTo>
                      <a:pt x="313" y="1176"/>
                      <a:pt x="202" y="1035"/>
                      <a:pt x="188" y="877"/>
                    </a:cubicBezTo>
                    <a:cubicBezTo>
                      <a:pt x="176" y="719"/>
                      <a:pt x="261" y="560"/>
                      <a:pt x="431" y="429"/>
                    </a:cubicBezTo>
                    <a:cubicBezTo>
                      <a:pt x="612" y="289"/>
                      <a:pt x="862" y="200"/>
                      <a:pt x="1136" y="177"/>
                    </a:cubicBezTo>
                    <a:cubicBezTo>
                      <a:pt x="1181" y="172"/>
                      <a:pt x="1227" y="171"/>
                      <a:pt x="1271" y="171"/>
                    </a:cubicBezTo>
                    <a:close/>
                    <a:moveTo>
                      <a:pt x="1271" y="1"/>
                    </a:moveTo>
                    <a:cubicBezTo>
                      <a:pt x="1221" y="1"/>
                      <a:pt x="1171" y="3"/>
                      <a:pt x="1120" y="7"/>
                    </a:cubicBezTo>
                    <a:cubicBezTo>
                      <a:pt x="815" y="33"/>
                      <a:pt x="533" y="135"/>
                      <a:pt x="326" y="294"/>
                    </a:cubicBezTo>
                    <a:cubicBezTo>
                      <a:pt x="109" y="462"/>
                      <a:pt x="0" y="673"/>
                      <a:pt x="18" y="891"/>
                    </a:cubicBezTo>
                    <a:cubicBezTo>
                      <a:pt x="37" y="1108"/>
                      <a:pt x="181" y="1299"/>
                      <a:pt x="422" y="1428"/>
                    </a:cubicBezTo>
                    <a:cubicBezTo>
                      <a:pt x="615" y="1531"/>
                      <a:pt x="853" y="1584"/>
                      <a:pt x="1104" y="1584"/>
                    </a:cubicBezTo>
                    <a:cubicBezTo>
                      <a:pt x="1154" y="1584"/>
                      <a:pt x="1204" y="1583"/>
                      <a:pt x="1254" y="1578"/>
                    </a:cubicBezTo>
                    <a:cubicBezTo>
                      <a:pt x="1898" y="1525"/>
                      <a:pt x="2393" y="1127"/>
                      <a:pt x="2356" y="695"/>
                    </a:cubicBezTo>
                    <a:cubicBezTo>
                      <a:pt x="2338" y="478"/>
                      <a:pt x="2194" y="286"/>
                      <a:pt x="1952" y="157"/>
                    </a:cubicBezTo>
                    <a:cubicBezTo>
                      <a:pt x="1760" y="55"/>
                      <a:pt x="1522" y="1"/>
                      <a:pt x="1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
              <p:cNvSpPr/>
              <p:nvPr/>
            </p:nvSpPr>
            <p:spPr>
              <a:xfrm>
                <a:off x="6760325" y="3320588"/>
                <a:ext cx="45075" cy="28575"/>
              </a:xfrm>
              <a:custGeom>
                <a:avLst/>
                <a:gdLst/>
                <a:ahLst/>
                <a:cxnLst/>
                <a:rect l="l" t="t" r="r" b="b"/>
                <a:pathLst>
                  <a:path w="1803" h="1143" extrusionOk="0">
                    <a:moveTo>
                      <a:pt x="965" y="0"/>
                    </a:moveTo>
                    <a:cubicBezTo>
                      <a:pt x="928" y="0"/>
                      <a:pt x="891" y="2"/>
                      <a:pt x="853" y="5"/>
                    </a:cubicBezTo>
                    <a:cubicBezTo>
                      <a:pt x="371" y="46"/>
                      <a:pt x="0" y="333"/>
                      <a:pt x="26" y="645"/>
                    </a:cubicBezTo>
                    <a:cubicBezTo>
                      <a:pt x="50" y="933"/>
                      <a:pt x="402" y="1142"/>
                      <a:pt x="834" y="1142"/>
                    </a:cubicBezTo>
                    <a:cubicBezTo>
                      <a:pt x="872" y="1142"/>
                      <a:pt x="910" y="1141"/>
                      <a:pt x="949" y="1137"/>
                    </a:cubicBezTo>
                    <a:cubicBezTo>
                      <a:pt x="1432" y="1098"/>
                      <a:pt x="1802" y="811"/>
                      <a:pt x="1776" y="498"/>
                    </a:cubicBezTo>
                    <a:cubicBezTo>
                      <a:pt x="1753" y="210"/>
                      <a:pt x="14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2"/>
              <p:cNvSpPr/>
              <p:nvPr/>
            </p:nvSpPr>
            <p:spPr>
              <a:xfrm>
                <a:off x="6758075" y="3318438"/>
                <a:ext cx="49550" cy="32875"/>
              </a:xfrm>
              <a:custGeom>
                <a:avLst/>
                <a:gdLst/>
                <a:ahLst/>
                <a:cxnLst/>
                <a:rect l="l" t="t" r="r" b="b"/>
                <a:pathLst>
                  <a:path w="1982" h="1315" extrusionOk="0">
                    <a:moveTo>
                      <a:pt x="1054" y="171"/>
                    </a:moveTo>
                    <a:cubicBezTo>
                      <a:pt x="1440" y="171"/>
                      <a:pt x="1762" y="352"/>
                      <a:pt x="1781" y="592"/>
                    </a:cubicBezTo>
                    <a:cubicBezTo>
                      <a:pt x="1804" y="851"/>
                      <a:pt x="1461" y="1103"/>
                      <a:pt x="1033" y="1140"/>
                    </a:cubicBezTo>
                    <a:cubicBezTo>
                      <a:pt x="1000" y="1142"/>
                      <a:pt x="967" y="1144"/>
                      <a:pt x="935" y="1144"/>
                    </a:cubicBezTo>
                    <a:cubicBezTo>
                      <a:pt x="548" y="1144"/>
                      <a:pt x="222" y="965"/>
                      <a:pt x="201" y="724"/>
                    </a:cubicBezTo>
                    <a:cubicBezTo>
                      <a:pt x="180" y="463"/>
                      <a:pt x="523" y="212"/>
                      <a:pt x="951" y="176"/>
                    </a:cubicBezTo>
                    <a:cubicBezTo>
                      <a:pt x="986" y="173"/>
                      <a:pt x="1021" y="171"/>
                      <a:pt x="1054" y="171"/>
                    </a:cubicBezTo>
                    <a:close/>
                    <a:moveTo>
                      <a:pt x="1063" y="0"/>
                    </a:moveTo>
                    <a:cubicBezTo>
                      <a:pt x="1022" y="0"/>
                      <a:pt x="980" y="2"/>
                      <a:pt x="937" y="6"/>
                    </a:cubicBezTo>
                    <a:cubicBezTo>
                      <a:pt x="398" y="51"/>
                      <a:pt x="1" y="373"/>
                      <a:pt x="31" y="737"/>
                    </a:cubicBezTo>
                    <a:cubicBezTo>
                      <a:pt x="60" y="1075"/>
                      <a:pt x="441" y="1314"/>
                      <a:pt x="922" y="1314"/>
                    </a:cubicBezTo>
                    <a:cubicBezTo>
                      <a:pt x="963" y="1314"/>
                      <a:pt x="1004" y="1313"/>
                      <a:pt x="1047" y="1308"/>
                    </a:cubicBezTo>
                    <a:cubicBezTo>
                      <a:pt x="1584" y="1263"/>
                      <a:pt x="1982" y="942"/>
                      <a:pt x="1951" y="577"/>
                    </a:cubicBezTo>
                    <a:cubicBezTo>
                      <a:pt x="1923" y="241"/>
                      <a:pt x="1547"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2"/>
              <p:cNvSpPr/>
              <p:nvPr/>
            </p:nvSpPr>
            <p:spPr>
              <a:xfrm>
                <a:off x="6477875" y="3375013"/>
                <a:ext cx="20375" cy="18275"/>
              </a:xfrm>
              <a:custGeom>
                <a:avLst/>
                <a:gdLst/>
                <a:ahLst/>
                <a:cxnLst/>
                <a:rect l="l" t="t" r="r" b="b"/>
                <a:pathLst>
                  <a:path w="815" h="731" extrusionOk="0">
                    <a:moveTo>
                      <a:pt x="545" y="1"/>
                    </a:moveTo>
                    <a:cubicBezTo>
                      <a:pt x="451" y="1"/>
                      <a:pt x="325" y="68"/>
                      <a:pt x="189" y="240"/>
                    </a:cubicBezTo>
                    <a:cubicBezTo>
                      <a:pt x="5" y="471"/>
                      <a:pt x="0" y="655"/>
                      <a:pt x="104" y="712"/>
                    </a:cubicBezTo>
                    <a:cubicBezTo>
                      <a:pt x="125" y="724"/>
                      <a:pt x="152" y="731"/>
                      <a:pt x="182" y="731"/>
                    </a:cubicBezTo>
                    <a:cubicBezTo>
                      <a:pt x="255" y="731"/>
                      <a:pt x="352" y="694"/>
                      <a:pt x="463" y="612"/>
                    </a:cubicBezTo>
                    <a:cubicBezTo>
                      <a:pt x="815" y="352"/>
                      <a:pt x="761" y="1"/>
                      <a:pt x="5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2"/>
              <p:cNvSpPr/>
              <p:nvPr/>
            </p:nvSpPr>
            <p:spPr>
              <a:xfrm>
                <a:off x="6451075" y="3405413"/>
                <a:ext cx="10350" cy="9275"/>
              </a:xfrm>
              <a:custGeom>
                <a:avLst/>
                <a:gdLst/>
                <a:ahLst/>
                <a:cxnLst/>
                <a:rect l="l" t="t" r="r" b="b"/>
                <a:pathLst>
                  <a:path w="414" h="371" extrusionOk="0">
                    <a:moveTo>
                      <a:pt x="276" y="1"/>
                    </a:moveTo>
                    <a:cubicBezTo>
                      <a:pt x="228" y="1"/>
                      <a:pt x="165" y="35"/>
                      <a:pt x="96" y="122"/>
                    </a:cubicBezTo>
                    <a:cubicBezTo>
                      <a:pt x="4" y="239"/>
                      <a:pt x="0" y="333"/>
                      <a:pt x="54" y="362"/>
                    </a:cubicBezTo>
                    <a:cubicBezTo>
                      <a:pt x="64" y="367"/>
                      <a:pt x="77" y="370"/>
                      <a:pt x="92" y="370"/>
                    </a:cubicBezTo>
                    <a:cubicBezTo>
                      <a:pt x="129" y="370"/>
                      <a:pt x="179" y="352"/>
                      <a:pt x="236" y="310"/>
                    </a:cubicBezTo>
                    <a:cubicBezTo>
                      <a:pt x="413" y="179"/>
                      <a:pt x="386"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6478200" y="3401863"/>
                <a:ext cx="13175" cy="6575"/>
              </a:xfrm>
              <a:custGeom>
                <a:avLst/>
                <a:gdLst/>
                <a:ahLst/>
                <a:cxnLst/>
                <a:rect l="l" t="t" r="r" b="b"/>
                <a:pathLst>
                  <a:path w="527" h="263" extrusionOk="0">
                    <a:moveTo>
                      <a:pt x="327" y="0"/>
                    </a:moveTo>
                    <a:cubicBezTo>
                      <a:pt x="290" y="0"/>
                      <a:pt x="245" y="8"/>
                      <a:pt x="192" y="27"/>
                    </a:cubicBezTo>
                    <a:cubicBezTo>
                      <a:pt x="53" y="77"/>
                      <a:pt x="1" y="154"/>
                      <a:pt x="28" y="206"/>
                    </a:cubicBezTo>
                    <a:cubicBezTo>
                      <a:pt x="47" y="239"/>
                      <a:pt x="96" y="262"/>
                      <a:pt x="175" y="262"/>
                    </a:cubicBezTo>
                    <a:cubicBezTo>
                      <a:pt x="186" y="262"/>
                      <a:pt x="198" y="262"/>
                      <a:pt x="210" y="261"/>
                    </a:cubicBezTo>
                    <a:cubicBezTo>
                      <a:pt x="479" y="240"/>
                      <a:pt x="527" y="0"/>
                      <a:pt x="32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5914500" y="3388638"/>
                <a:ext cx="349675" cy="226800"/>
              </a:xfrm>
              <a:custGeom>
                <a:avLst/>
                <a:gdLst/>
                <a:ahLst/>
                <a:cxnLst/>
                <a:rect l="l" t="t" r="r" b="b"/>
                <a:pathLst>
                  <a:path w="13987" h="9072" extrusionOk="0">
                    <a:moveTo>
                      <a:pt x="12182" y="0"/>
                    </a:moveTo>
                    <a:cubicBezTo>
                      <a:pt x="12070" y="0"/>
                      <a:pt x="11972" y="7"/>
                      <a:pt x="11896" y="21"/>
                    </a:cubicBezTo>
                    <a:lnTo>
                      <a:pt x="1559" y="2352"/>
                    </a:lnTo>
                    <a:cubicBezTo>
                      <a:pt x="859" y="2484"/>
                      <a:pt x="313" y="3036"/>
                      <a:pt x="201" y="3739"/>
                    </a:cubicBezTo>
                    <a:cubicBezTo>
                      <a:pt x="0" y="4983"/>
                      <a:pt x="153" y="6987"/>
                      <a:pt x="2447" y="8737"/>
                    </a:cubicBezTo>
                    <a:cubicBezTo>
                      <a:pt x="2740" y="8960"/>
                      <a:pt x="3092" y="9072"/>
                      <a:pt x="3447" y="9072"/>
                    </a:cubicBezTo>
                    <a:cubicBezTo>
                      <a:pt x="3741" y="9072"/>
                      <a:pt x="4036" y="8995"/>
                      <a:pt x="4301" y="8843"/>
                    </a:cubicBezTo>
                    <a:lnTo>
                      <a:pt x="12702" y="2824"/>
                    </a:lnTo>
                    <a:cubicBezTo>
                      <a:pt x="12985" y="2661"/>
                      <a:pt x="13153" y="2355"/>
                      <a:pt x="13137" y="2028"/>
                    </a:cubicBezTo>
                    <a:lnTo>
                      <a:pt x="13987" y="683"/>
                    </a:lnTo>
                    <a:cubicBezTo>
                      <a:pt x="13963" y="238"/>
                      <a:pt x="12833" y="0"/>
                      <a:pt x="12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5914500" y="3425938"/>
                <a:ext cx="328850" cy="189500"/>
              </a:xfrm>
              <a:custGeom>
                <a:avLst/>
                <a:gdLst/>
                <a:ahLst/>
                <a:cxnLst/>
                <a:rect l="l" t="t" r="r" b="b"/>
                <a:pathLst>
                  <a:path w="13154" h="7580" extrusionOk="0">
                    <a:moveTo>
                      <a:pt x="13108" y="1"/>
                    </a:moveTo>
                    <a:lnTo>
                      <a:pt x="5458" y="5599"/>
                    </a:lnTo>
                    <a:cubicBezTo>
                      <a:pt x="5193" y="5752"/>
                      <a:pt x="4897" y="5828"/>
                      <a:pt x="4603" y="5828"/>
                    </a:cubicBezTo>
                    <a:cubicBezTo>
                      <a:pt x="4248" y="5828"/>
                      <a:pt x="3896" y="5717"/>
                      <a:pt x="3604" y="5495"/>
                    </a:cubicBezTo>
                    <a:cubicBezTo>
                      <a:pt x="1559" y="3934"/>
                      <a:pt x="1216" y="2173"/>
                      <a:pt x="1307" y="928"/>
                    </a:cubicBezTo>
                    <a:lnTo>
                      <a:pt x="1307" y="928"/>
                    </a:lnTo>
                    <a:cubicBezTo>
                      <a:pt x="732" y="1132"/>
                      <a:pt x="299" y="1631"/>
                      <a:pt x="201" y="2247"/>
                    </a:cubicBezTo>
                    <a:cubicBezTo>
                      <a:pt x="0" y="3491"/>
                      <a:pt x="153" y="5495"/>
                      <a:pt x="2447" y="7245"/>
                    </a:cubicBezTo>
                    <a:cubicBezTo>
                      <a:pt x="2740" y="7468"/>
                      <a:pt x="3092" y="7580"/>
                      <a:pt x="3447" y="7580"/>
                    </a:cubicBezTo>
                    <a:cubicBezTo>
                      <a:pt x="3741" y="7580"/>
                      <a:pt x="4036" y="7503"/>
                      <a:pt x="4301" y="7351"/>
                    </a:cubicBezTo>
                    <a:lnTo>
                      <a:pt x="12704" y="1332"/>
                    </a:lnTo>
                    <a:cubicBezTo>
                      <a:pt x="12986" y="1169"/>
                      <a:pt x="13153" y="863"/>
                      <a:pt x="13137" y="536"/>
                    </a:cubicBezTo>
                    <a:lnTo>
                      <a:pt x="13108"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5915825" y="3394113"/>
                <a:ext cx="350775" cy="231550"/>
              </a:xfrm>
              <a:custGeom>
                <a:avLst/>
                <a:gdLst/>
                <a:ahLst/>
                <a:cxnLst/>
                <a:rect l="l" t="t" r="r" b="b"/>
                <a:pathLst>
                  <a:path w="14031" h="9262" extrusionOk="0">
                    <a:moveTo>
                      <a:pt x="12675" y="0"/>
                    </a:moveTo>
                    <a:cubicBezTo>
                      <a:pt x="12311" y="0"/>
                      <a:pt x="12012" y="39"/>
                      <a:pt x="11980" y="44"/>
                    </a:cubicBezTo>
                    <a:lnTo>
                      <a:pt x="1646" y="2374"/>
                    </a:lnTo>
                    <a:cubicBezTo>
                      <a:pt x="911" y="2512"/>
                      <a:pt x="336" y="3098"/>
                      <a:pt x="219" y="3832"/>
                    </a:cubicBezTo>
                    <a:cubicBezTo>
                      <a:pt x="0" y="5189"/>
                      <a:pt x="217" y="7171"/>
                      <a:pt x="2498" y="8911"/>
                    </a:cubicBezTo>
                    <a:cubicBezTo>
                      <a:pt x="2804" y="9144"/>
                      <a:pt x="3172" y="9262"/>
                      <a:pt x="3545" y="9262"/>
                    </a:cubicBezTo>
                    <a:cubicBezTo>
                      <a:pt x="3855" y="9262"/>
                      <a:pt x="4168" y="9181"/>
                      <a:pt x="4454" y="9016"/>
                    </a:cubicBezTo>
                    <a:lnTo>
                      <a:pt x="13100" y="2524"/>
                    </a:lnTo>
                    <a:cubicBezTo>
                      <a:pt x="13137" y="2497"/>
                      <a:pt x="13144" y="2444"/>
                      <a:pt x="13117" y="2406"/>
                    </a:cubicBezTo>
                    <a:cubicBezTo>
                      <a:pt x="13100" y="2384"/>
                      <a:pt x="13074" y="2372"/>
                      <a:pt x="13049" y="2372"/>
                    </a:cubicBezTo>
                    <a:cubicBezTo>
                      <a:pt x="13031" y="2372"/>
                      <a:pt x="13013" y="2378"/>
                      <a:pt x="12997" y="2389"/>
                    </a:cubicBezTo>
                    <a:lnTo>
                      <a:pt x="4360" y="8875"/>
                    </a:lnTo>
                    <a:cubicBezTo>
                      <a:pt x="4105" y="9021"/>
                      <a:pt x="3825" y="9093"/>
                      <a:pt x="3548" y="9093"/>
                    </a:cubicBezTo>
                    <a:cubicBezTo>
                      <a:pt x="3211" y="9093"/>
                      <a:pt x="2878" y="8986"/>
                      <a:pt x="2601" y="8775"/>
                    </a:cubicBezTo>
                    <a:cubicBezTo>
                      <a:pt x="389" y="7086"/>
                      <a:pt x="175" y="5169"/>
                      <a:pt x="386" y="3857"/>
                    </a:cubicBezTo>
                    <a:cubicBezTo>
                      <a:pt x="494" y="3195"/>
                      <a:pt x="1013" y="2667"/>
                      <a:pt x="1681" y="2540"/>
                    </a:cubicBezTo>
                    <a:lnTo>
                      <a:pt x="12010" y="211"/>
                    </a:lnTo>
                    <a:cubicBezTo>
                      <a:pt x="12162" y="191"/>
                      <a:pt x="12405" y="170"/>
                      <a:pt x="12667" y="170"/>
                    </a:cubicBezTo>
                    <a:cubicBezTo>
                      <a:pt x="13151" y="170"/>
                      <a:pt x="13699" y="240"/>
                      <a:pt x="13861" y="508"/>
                    </a:cubicBezTo>
                    <a:cubicBezTo>
                      <a:pt x="13877" y="535"/>
                      <a:pt x="13904" y="550"/>
                      <a:pt x="13933" y="550"/>
                    </a:cubicBezTo>
                    <a:cubicBezTo>
                      <a:pt x="13948" y="550"/>
                      <a:pt x="13964" y="546"/>
                      <a:pt x="13978" y="537"/>
                    </a:cubicBezTo>
                    <a:cubicBezTo>
                      <a:pt x="14019" y="513"/>
                      <a:pt x="14031" y="461"/>
                      <a:pt x="14007" y="420"/>
                    </a:cubicBezTo>
                    <a:cubicBezTo>
                      <a:pt x="13800" y="75"/>
                      <a:pt x="13177" y="0"/>
                      <a:pt x="12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6049975" y="3450513"/>
                <a:ext cx="46275" cy="48850"/>
              </a:xfrm>
              <a:custGeom>
                <a:avLst/>
                <a:gdLst/>
                <a:ahLst/>
                <a:cxnLst/>
                <a:rect l="l" t="t" r="r" b="b"/>
                <a:pathLst>
                  <a:path w="1851" h="1954" extrusionOk="0">
                    <a:moveTo>
                      <a:pt x="907" y="0"/>
                    </a:moveTo>
                    <a:cubicBezTo>
                      <a:pt x="459" y="0"/>
                      <a:pt x="1" y="353"/>
                      <a:pt x="87" y="1058"/>
                    </a:cubicBezTo>
                    <a:cubicBezTo>
                      <a:pt x="145" y="1513"/>
                      <a:pt x="370" y="1805"/>
                      <a:pt x="635" y="1910"/>
                    </a:cubicBezTo>
                    <a:cubicBezTo>
                      <a:pt x="709" y="1938"/>
                      <a:pt x="785" y="1953"/>
                      <a:pt x="862" y="1953"/>
                    </a:cubicBezTo>
                    <a:cubicBezTo>
                      <a:pt x="1173" y="1953"/>
                      <a:pt x="1491" y="1713"/>
                      <a:pt x="1630" y="1204"/>
                    </a:cubicBezTo>
                    <a:cubicBezTo>
                      <a:pt x="1851" y="401"/>
                      <a:pt x="1385" y="0"/>
                      <a:pt x="9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6097550" y="3476813"/>
                <a:ext cx="36825" cy="25650"/>
              </a:xfrm>
              <a:custGeom>
                <a:avLst/>
                <a:gdLst/>
                <a:ahLst/>
                <a:cxnLst/>
                <a:rect l="l" t="t" r="r" b="b"/>
                <a:pathLst>
                  <a:path w="1473" h="1026" extrusionOk="0">
                    <a:moveTo>
                      <a:pt x="689" y="1"/>
                    </a:moveTo>
                    <a:cubicBezTo>
                      <a:pt x="575" y="1"/>
                      <a:pt x="448" y="40"/>
                      <a:pt x="317" y="133"/>
                    </a:cubicBezTo>
                    <a:cubicBezTo>
                      <a:pt x="90" y="297"/>
                      <a:pt x="0" y="502"/>
                      <a:pt x="21" y="674"/>
                    </a:cubicBezTo>
                    <a:cubicBezTo>
                      <a:pt x="46" y="871"/>
                      <a:pt x="215" y="1025"/>
                      <a:pt x="488" y="1025"/>
                    </a:cubicBezTo>
                    <a:cubicBezTo>
                      <a:pt x="549" y="1025"/>
                      <a:pt x="616" y="1017"/>
                      <a:pt x="688" y="1000"/>
                    </a:cubicBezTo>
                    <a:cubicBezTo>
                      <a:pt x="1472" y="816"/>
                      <a:pt x="1210" y="1"/>
                      <a:pt x="68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6110025" y="3445213"/>
                <a:ext cx="24325" cy="16950"/>
              </a:xfrm>
              <a:custGeom>
                <a:avLst/>
                <a:gdLst/>
                <a:ahLst/>
                <a:cxnLst/>
                <a:rect l="l" t="t" r="r" b="b"/>
                <a:pathLst>
                  <a:path w="973" h="678" extrusionOk="0">
                    <a:moveTo>
                      <a:pt x="456" y="1"/>
                    </a:moveTo>
                    <a:cubicBezTo>
                      <a:pt x="380" y="1"/>
                      <a:pt x="296" y="27"/>
                      <a:pt x="210" y="89"/>
                    </a:cubicBezTo>
                    <a:cubicBezTo>
                      <a:pt x="60" y="197"/>
                      <a:pt x="1" y="332"/>
                      <a:pt x="16" y="446"/>
                    </a:cubicBezTo>
                    <a:cubicBezTo>
                      <a:pt x="32" y="576"/>
                      <a:pt x="143" y="677"/>
                      <a:pt x="324" y="677"/>
                    </a:cubicBezTo>
                    <a:cubicBezTo>
                      <a:pt x="364" y="677"/>
                      <a:pt x="409" y="672"/>
                      <a:pt x="456" y="661"/>
                    </a:cubicBezTo>
                    <a:cubicBezTo>
                      <a:pt x="973" y="539"/>
                      <a:pt x="799" y="1"/>
                      <a:pt x="45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5896300" y="3441963"/>
                <a:ext cx="56025" cy="42125"/>
              </a:xfrm>
              <a:custGeom>
                <a:avLst/>
                <a:gdLst/>
                <a:ahLst/>
                <a:cxnLst/>
                <a:rect l="l" t="t" r="r" b="b"/>
                <a:pathLst>
                  <a:path w="2241" h="1685" extrusionOk="0">
                    <a:moveTo>
                      <a:pt x="1498" y="0"/>
                    </a:moveTo>
                    <a:cubicBezTo>
                      <a:pt x="1260" y="0"/>
                      <a:pt x="983" y="86"/>
                      <a:pt x="728" y="258"/>
                    </a:cubicBezTo>
                    <a:cubicBezTo>
                      <a:pt x="230" y="592"/>
                      <a:pt x="1" y="1127"/>
                      <a:pt x="218" y="1448"/>
                    </a:cubicBezTo>
                    <a:cubicBezTo>
                      <a:pt x="324" y="1606"/>
                      <a:pt x="516" y="1684"/>
                      <a:pt x="742" y="1684"/>
                    </a:cubicBezTo>
                    <a:cubicBezTo>
                      <a:pt x="981" y="1684"/>
                      <a:pt x="1258" y="1598"/>
                      <a:pt x="1513" y="1426"/>
                    </a:cubicBezTo>
                    <a:cubicBezTo>
                      <a:pt x="2011" y="1092"/>
                      <a:pt x="2240" y="559"/>
                      <a:pt x="2023" y="235"/>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5893925" y="3439838"/>
                <a:ext cx="60775" cy="46325"/>
              </a:xfrm>
              <a:custGeom>
                <a:avLst/>
                <a:gdLst/>
                <a:ahLst/>
                <a:cxnLst/>
                <a:rect l="l" t="t" r="r" b="b"/>
                <a:pathLst>
                  <a:path w="2431" h="1853" extrusionOk="0">
                    <a:moveTo>
                      <a:pt x="1594" y="170"/>
                    </a:moveTo>
                    <a:cubicBezTo>
                      <a:pt x="1801" y="170"/>
                      <a:pt x="1962" y="240"/>
                      <a:pt x="2048" y="368"/>
                    </a:cubicBezTo>
                    <a:lnTo>
                      <a:pt x="2048" y="369"/>
                    </a:lnTo>
                    <a:cubicBezTo>
                      <a:pt x="2238" y="651"/>
                      <a:pt x="2019" y="1133"/>
                      <a:pt x="1561" y="1441"/>
                    </a:cubicBezTo>
                    <a:cubicBezTo>
                      <a:pt x="1319" y="1603"/>
                      <a:pt x="1058" y="1686"/>
                      <a:pt x="837" y="1686"/>
                    </a:cubicBezTo>
                    <a:cubicBezTo>
                      <a:pt x="639" y="1686"/>
                      <a:pt x="474" y="1620"/>
                      <a:pt x="384" y="1486"/>
                    </a:cubicBezTo>
                    <a:cubicBezTo>
                      <a:pt x="193" y="1203"/>
                      <a:pt x="412" y="721"/>
                      <a:pt x="872" y="413"/>
                    </a:cubicBezTo>
                    <a:cubicBezTo>
                      <a:pt x="1098" y="261"/>
                      <a:pt x="1350" y="175"/>
                      <a:pt x="1578" y="170"/>
                    </a:cubicBezTo>
                    <a:close/>
                    <a:moveTo>
                      <a:pt x="1575" y="0"/>
                    </a:moveTo>
                    <a:cubicBezTo>
                      <a:pt x="1314" y="5"/>
                      <a:pt x="1030" y="100"/>
                      <a:pt x="776" y="272"/>
                    </a:cubicBezTo>
                    <a:cubicBezTo>
                      <a:pt x="239" y="633"/>
                      <a:pt x="0" y="1219"/>
                      <a:pt x="242" y="1581"/>
                    </a:cubicBezTo>
                    <a:cubicBezTo>
                      <a:pt x="363" y="1761"/>
                      <a:pt x="583" y="1852"/>
                      <a:pt x="839" y="1852"/>
                    </a:cubicBezTo>
                    <a:lnTo>
                      <a:pt x="839" y="1852"/>
                    </a:lnTo>
                    <a:cubicBezTo>
                      <a:pt x="1095" y="1852"/>
                      <a:pt x="1388" y="1761"/>
                      <a:pt x="1655" y="1582"/>
                    </a:cubicBezTo>
                    <a:cubicBezTo>
                      <a:pt x="2193" y="1221"/>
                      <a:pt x="2431" y="635"/>
                      <a:pt x="2189" y="273"/>
                    </a:cubicBezTo>
                    <a:cubicBezTo>
                      <a:pt x="2068" y="93"/>
                      <a:pt x="1857" y="2"/>
                      <a:pt x="1575" y="0"/>
                    </a:cubicBezTo>
                    <a:close/>
                    <a:moveTo>
                      <a:pt x="839" y="1852"/>
                    </a:moveTo>
                    <a:lnTo>
                      <a:pt x="839" y="1852"/>
                    </a:lnTo>
                    <a:cubicBezTo>
                      <a:pt x="839" y="1852"/>
                      <a:pt x="839" y="1852"/>
                      <a:pt x="838" y="1852"/>
                    </a:cubicBezTo>
                    <a:lnTo>
                      <a:pt x="840" y="1852"/>
                    </a:lnTo>
                    <a:cubicBezTo>
                      <a:pt x="840" y="1852"/>
                      <a:pt x="839" y="1852"/>
                      <a:pt x="839" y="18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5905375" y="3471588"/>
                <a:ext cx="56025" cy="42100"/>
              </a:xfrm>
              <a:custGeom>
                <a:avLst/>
                <a:gdLst/>
                <a:ahLst/>
                <a:cxnLst/>
                <a:rect l="l" t="t" r="r" b="b"/>
                <a:pathLst>
                  <a:path w="2241" h="1684" extrusionOk="0">
                    <a:moveTo>
                      <a:pt x="1498" y="0"/>
                    </a:moveTo>
                    <a:cubicBezTo>
                      <a:pt x="1260" y="0"/>
                      <a:pt x="983" y="86"/>
                      <a:pt x="728" y="257"/>
                    </a:cubicBezTo>
                    <a:cubicBezTo>
                      <a:pt x="229" y="593"/>
                      <a:pt x="1" y="1126"/>
                      <a:pt x="218" y="1449"/>
                    </a:cubicBezTo>
                    <a:cubicBezTo>
                      <a:pt x="323" y="1606"/>
                      <a:pt x="514" y="1684"/>
                      <a:pt x="741" y="1684"/>
                    </a:cubicBezTo>
                    <a:cubicBezTo>
                      <a:pt x="980" y="1684"/>
                      <a:pt x="1257" y="1598"/>
                      <a:pt x="1513" y="1426"/>
                    </a:cubicBezTo>
                    <a:cubicBezTo>
                      <a:pt x="2011" y="1091"/>
                      <a:pt x="2240" y="558"/>
                      <a:pt x="2023" y="236"/>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5902950" y="3469513"/>
                <a:ext cx="60825" cy="46250"/>
              </a:xfrm>
              <a:custGeom>
                <a:avLst/>
                <a:gdLst/>
                <a:ahLst/>
                <a:cxnLst/>
                <a:rect l="l" t="t" r="r" b="b"/>
                <a:pathLst>
                  <a:path w="2433" h="1850" extrusionOk="0">
                    <a:moveTo>
                      <a:pt x="1596" y="167"/>
                    </a:moveTo>
                    <a:cubicBezTo>
                      <a:pt x="1794" y="167"/>
                      <a:pt x="1959" y="233"/>
                      <a:pt x="2049" y="366"/>
                    </a:cubicBezTo>
                    <a:cubicBezTo>
                      <a:pt x="2240" y="649"/>
                      <a:pt x="2021" y="1130"/>
                      <a:pt x="1561" y="1438"/>
                    </a:cubicBezTo>
                    <a:cubicBezTo>
                      <a:pt x="1319" y="1601"/>
                      <a:pt x="1057" y="1684"/>
                      <a:pt x="836" y="1684"/>
                    </a:cubicBezTo>
                    <a:cubicBezTo>
                      <a:pt x="639" y="1684"/>
                      <a:pt x="475" y="1618"/>
                      <a:pt x="385" y="1485"/>
                    </a:cubicBezTo>
                    <a:cubicBezTo>
                      <a:pt x="195" y="1201"/>
                      <a:pt x="414" y="720"/>
                      <a:pt x="872" y="412"/>
                    </a:cubicBezTo>
                    <a:cubicBezTo>
                      <a:pt x="1115" y="249"/>
                      <a:pt x="1376" y="167"/>
                      <a:pt x="1596" y="167"/>
                    </a:cubicBezTo>
                    <a:close/>
                    <a:moveTo>
                      <a:pt x="1594" y="0"/>
                    </a:moveTo>
                    <a:cubicBezTo>
                      <a:pt x="1338" y="0"/>
                      <a:pt x="1045" y="90"/>
                      <a:pt x="776" y="271"/>
                    </a:cubicBezTo>
                    <a:cubicBezTo>
                      <a:pt x="241" y="632"/>
                      <a:pt x="1" y="1218"/>
                      <a:pt x="244" y="1579"/>
                    </a:cubicBezTo>
                    <a:cubicBezTo>
                      <a:pt x="365" y="1760"/>
                      <a:pt x="585" y="1849"/>
                      <a:pt x="840" y="1849"/>
                    </a:cubicBezTo>
                    <a:cubicBezTo>
                      <a:pt x="1097" y="1849"/>
                      <a:pt x="1388" y="1760"/>
                      <a:pt x="1657" y="1581"/>
                    </a:cubicBezTo>
                    <a:cubicBezTo>
                      <a:pt x="2194" y="1219"/>
                      <a:pt x="2433" y="632"/>
                      <a:pt x="2190" y="271"/>
                    </a:cubicBezTo>
                    <a:cubicBezTo>
                      <a:pt x="2068" y="90"/>
                      <a:pt x="1850"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5914225" y="3500863"/>
                <a:ext cx="55975" cy="42125"/>
              </a:xfrm>
              <a:custGeom>
                <a:avLst/>
                <a:gdLst/>
                <a:ahLst/>
                <a:cxnLst/>
                <a:rect l="l" t="t" r="r" b="b"/>
                <a:pathLst>
                  <a:path w="2239" h="1685" extrusionOk="0">
                    <a:moveTo>
                      <a:pt x="1498" y="1"/>
                    </a:moveTo>
                    <a:cubicBezTo>
                      <a:pt x="1260" y="1"/>
                      <a:pt x="983" y="87"/>
                      <a:pt x="728" y="258"/>
                    </a:cubicBezTo>
                    <a:cubicBezTo>
                      <a:pt x="228" y="594"/>
                      <a:pt x="1" y="1127"/>
                      <a:pt x="218" y="1449"/>
                    </a:cubicBezTo>
                    <a:cubicBezTo>
                      <a:pt x="323" y="1606"/>
                      <a:pt x="515" y="1685"/>
                      <a:pt x="742" y="1685"/>
                    </a:cubicBezTo>
                    <a:cubicBezTo>
                      <a:pt x="980" y="1685"/>
                      <a:pt x="1257" y="1598"/>
                      <a:pt x="1513" y="1427"/>
                    </a:cubicBezTo>
                    <a:cubicBezTo>
                      <a:pt x="2011" y="1092"/>
                      <a:pt x="2238" y="559"/>
                      <a:pt x="2023" y="236"/>
                    </a:cubicBezTo>
                    <a:cubicBezTo>
                      <a:pt x="1917" y="79"/>
                      <a:pt x="1725"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5911800" y="3498738"/>
                <a:ext cx="57675" cy="46400"/>
              </a:xfrm>
              <a:custGeom>
                <a:avLst/>
                <a:gdLst/>
                <a:ahLst/>
                <a:cxnLst/>
                <a:rect l="l" t="t" r="r" b="b"/>
                <a:pathLst>
                  <a:path w="2307" h="1856" extrusionOk="0">
                    <a:moveTo>
                      <a:pt x="1594" y="170"/>
                    </a:moveTo>
                    <a:cubicBezTo>
                      <a:pt x="1802" y="170"/>
                      <a:pt x="1962" y="242"/>
                      <a:pt x="2048" y="369"/>
                    </a:cubicBezTo>
                    <a:cubicBezTo>
                      <a:pt x="2111" y="463"/>
                      <a:pt x="2130" y="583"/>
                      <a:pt x="2105" y="718"/>
                    </a:cubicBezTo>
                    <a:cubicBezTo>
                      <a:pt x="2053" y="976"/>
                      <a:pt x="1851" y="1247"/>
                      <a:pt x="1561" y="1441"/>
                    </a:cubicBezTo>
                    <a:cubicBezTo>
                      <a:pt x="1333" y="1594"/>
                      <a:pt x="1083" y="1681"/>
                      <a:pt x="854" y="1684"/>
                    </a:cubicBezTo>
                    <a:cubicBezTo>
                      <a:pt x="849" y="1685"/>
                      <a:pt x="843" y="1685"/>
                      <a:pt x="838" y="1685"/>
                    </a:cubicBezTo>
                    <a:cubicBezTo>
                      <a:pt x="630" y="1685"/>
                      <a:pt x="471" y="1616"/>
                      <a:pt x="384" y="1487"/>
                    </a:cubicBezTo>
                    <a:cubicBezTo>
                      <a:pt x="195" y="1204"/>
                      <a:pt x="413" y="723"/>
                      <a:pt x="872" y="415"/>
                    </a:cubicBezTo>
                    <a:cubicBezTo>
                      <a:pt x="1100" y="261"/>
                      <a:pt x="1350" y="175"/>
                      <a:pt x="1579" y="172"/>
                    </a:cubicBezTo>
                    <a:cubicBezTo>
                      <a:pt x="1584" y="170"/>
                      <a:pt x="1590" y="170"/>
                      <a:pt x="1594" y="170"/>
                    </a:cubicBezTo>
                    <a:close/>
                    <a:moveTo>
                      <a:pt x="1583" y="0"/>
                    </a:moveTo>
                    <a:cubicBezTo>
                      <a:pt x="1581" y="0"/>
                      <a:pt x="1578" y="0"/>
                      <a:pt x="1576" y="0"/>
                    </a:cubicBezTo>
                    <a:cubicBezTo>
                      <a:pt x="1315" y="5"/>
                      <a:pt x="1031" y="102"/>
                      <a:pt x="776" y="274"/>
                    </a:cubicBezTo>
                    <a:cubicBezTo>
                      <a:pt x="240" y="633"/>
                      <a:pt x="0" y="1221"/>
                      <a:pt x="243" y="1582"/>
                    </a:cubicBezTo>
                    <a:cubicBezTo>
                      <a:pt x="362" y="1758"/>
                      <a:pt x="573" y="1855"/>
                      <a:pt x="838" y="1855"/>
                    </a:cubicBezTo>
                    <a:lnTo>
                      <a:pt x="857" y="1855"/>
                    </a:lnTo>
                    <a:cubicBezTo>
                      <a:pt x="1118" y="1851"/>
                      <a:pt x="1402" y="1754"/>
                      <a:pt x="1657" y="1582"/>
                    </a:cubicBezTo>
                    <a:cubicBezTo>
                      <a:pt x="1983" y="1364"/>
                      <a:pt x="2212" y="1052"/>
                      <a:pt x="2271" y="752"/>
                    </a:cubicBezTo>
                    <a:cubicBezTo>
                      <a:pt x="2306" y="571"/>
                      <a:pt x="2279" y="406"/>
                      <a:pt x="2190" y="274"/>
                    </a:cubicBezTo>
                    <a:cubicBezTo>
                      <a:pt x="2069" y="94"/>
                      <a:pt x="1853" y="0"/>
                      <a:pt x="1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5920975" y="3532463"/>
                <a:ext cx="45225" cy="34025"/>
              </a:xfrm>
              <a:custGeom>
                <a:avLst/>
                <a:gdLst/>
                <a:ahLst/>
                <a:cxnLst/>
                <a:rect l="l" t="t" r="r" b="b"/>
                <a:pathLst>
                  <a:path w="1809" h="1361" extrusionOk="0">
                    <a:moveTo>
                      <a:pt x="1209" y="1"/>
                    </a:moveTo>
                    <a:cubicBezTo>
                      <a:pt x="1017" y="1"/>
                      <a:pt x="794" y="71"/>
                      <a:pt x="587" y="209"/>
                    </a:cubicBezTo>
                    <a:cubicBezTo>
                      <a:pt x="184" y="479"/>
                      <a:pt x="1" y="910"/>
                      <a:pt x="175" y="1170"/>
                    </a:cubicBezTo>
                    <a:cubicBezTo>
                      <a:pt x="261" y="1297"/>
                      <a:pt x="416" y="1361"/>
                      <a:pt x="599" y="1361"/>
                    </a:cubicBezTo>
                    <a:cubicBezTo>
                      <a:pt x="792" y="1361"/>
                      <a:pt x="1015" y="1291"/>
                      <a:pt x="1221" y="1152"/>
                    </a:cubicBezTo>
                    <a:cubicBezTo>
                      <a:pt x="1624" y="881"/>
                      <a:pt x="1809" y="452"/>
                      <a:pt x="1633" y="191"/>
                    </a:cubicBezTo>
                    <a:cubicBezTo>
                      <a:pt x="1548" y="64"/>
                      <a:pt x="1393" y="1"/>
                      <a:pt x="1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5918475" y="3530338"/>
                <a:ext cx="50200" cy="38325"/>
              </a:xfrm>
              <a:custGeom>
                <a:avLst/>
                <a:gdLst/>
                <a:ahLst/>
                <a:cxnLst/>
                <a:rect l="l" t="t" r="r" b="b"/>
                <a:pathLst>
                  <a:path w="2008" h="1533" extrusionOk="0">
                    <a:moveTo>
                      <a:pt x="1309" y="171"/>
                    </a:moveTo>
                    <a:cubicBezTo>
                      <a:pt x="1472" y="171"/>
                      <a:pt x="1596" y="224"/>
                      <a:pt x="1663" y="323"/>
                    </a:cubicBezTo>
                    <a:cubicBezTo>
                      <a:pt x="1809" y="540"/>
                      <a:pt x="1630" y="927"/>
                      <a:pt x="1274" y="1167"/>
                    </a:cubicBezTo>
                    <a:cubicBezTo>
                      <a:pt x="1084" y="1295"/>
                      <a:pt x="874" y="1359"/>
                      <a:pt x="698" y="1359"/>
                    </a:cubicBezTo>
                    <a:cubicBezTo>
                      <a:pt x="543" y="1359"/>
                      <a:pt x="413" y="1309"/>
                      <a:pt x="345" y="1208"/>
                    </a:cubicBezTo>
                    <a:cubicBezTo>
                      <a:pt x="199" y="991"/>
                      <a:pt x="379" y="604"/>
                      <a:pt x="735" y="365"/>
                    </a:cubicBezTo>
                    <a:cubicBezTo>
                      <a:pt x="916" y="242"/>
                      <a:pt x="1116" y="174"/>
                      <a:pt x="1297" y="171"/>
                    </a:cubicBezTo>
                    <a:close/>
                    <a:moveTo>
                      <a:pt x="1294" y="1"/>
                    </a:moveTo>
                    <a:cubicBezTo>
                      <a:pt x="1080" y="4"/>
                      <a:pt x="848" y="83"/>
                      <a:pt x="640" y="224"/>
                    </a:cubicBezTo>
                    <a:cubicBezTo>
                      <a:pt x="192" y="525"/>
                      <a:pt x="1" y="998"/>
                      <a:pt x="204" y="1303"/>
                    </a:cubicBezTo>
                    <a:cubicBezTo>
                      <a:pt x="307" y="1457"/>
                      <a:pt x="488" y="1533"/>
                      <a:pt x="699" y="1533"/>
                    </a:cubicBezTo>
                    <a:cubicBezTo>
                      <a:pt x="907" y="1533"/>
                      <a:pt x="1145" y="1458"/>
                      <a:pt x="1368" y="1308"/>
                    </a:cubicBezTo>
                    <a:cubicBezTo>
                      <a:pt x="1816" y="1007"/>
                      <a:pt x="2008" y="532"/>
                      <a:pt x="1804" y="229"/>
                    </a:cubicBezTo>
                    <a:cubicBezTo>
                      <a:pt x="1705" y="81"/>
                      <a:pt x="1529" y="1"/>
                      <a:pt x="1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6185650" y="3405588"/>
                <a:ext cx="27000" cy="11875"/>
              </a:xfrm>
              <a:custGeom>
                <a:avLst/>
                <a:gdLst/>
                <a:ahLst/>
                <a:cxnLst/>
                <a:rect l="l" t="t" r="r" b="b"/>
                <a:pathLst>
                  <a:path w="1080" h="475" extrusionOk="0">
                    <a:moveTo>
                      <a:pt x="545" y="0"/>
                    </a:moveTo>
                    <a:cubicBezTo>
                      <a:pt x="0" y="0"/>
                      <a:pt x="114" y="474"/>
                      <a:pt x="592" y="474"/>
                    </a:cubicBezTo>
                    <a:cubicBezTo>
                      <a:pt x="634" y="474"/>
                      <a:pt x="679" y="470"/>
                      <a:pt x="727" y="462"/>
                    </a:cubicBezTo>
                    <a:cubicBezTo>
                      <a:pt x="921" y="429"/>
                      <a:pt x="1027" y="353"/>
                      <a:pt x="1049" y="271"/>
                    </a:cubicBezTo>
                    <a:cubicBezTo>
                      <a:pt x="1079" y="157"/>
                      <a:pt x="942" y="33"/>
                      <a:pt x="649" y="5"/>
                    </a:cubicBezTo>
                    <a:cubicBezTo>
                      <a:pt x="612" y="2"/>
                      <a:pt x="578"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6233625" y="3403663"/>
                <a:ext cx="13675" cy="6025"/>
              </a:xfrm>
              <a:custGeom>
                <a:avLst/>
                <a:gdLst/>
                <a:ahLst/>
                <a:cxnLst/>
                <a:rect l="l" t="t" r="r" b="b"/>
                <a:pathLst>
                  <a:path w="547" h="241" extrusionOk="0">
                    <a:moveTo>
                      <a:pt x="276" y="1"/>
                    </a:moveTo>
                    <a:cubicBezTo>
                      <a:pt x="1" y="1"/>
                      <a:pt x="58" y="240"/>
                      <a:pt x="298" y="240"/>
                    </a:cubicBezTo>
                    <a:cubicBezTo>
                      <a:pt x="320" y="240"/>
                      <a:pt x="344" y="239"/>
                      <a:pt x="369" y="234"/>
                    </a:cubicBezTo>
                    <a:cubicBezTo>
                      <a:pt x="467" y="217"/>
                      <a:pt x="520" y="180"/>
                      <a:pt x="531" y="139"/>
                    </a:cubicBezTo>
                    <a:cubicBezTo>
                      <a:pt x="546" y="81"/>
                      <a:pt x="478" y="19"/>
                      <a:pt x="329" y="3"/>
                    </a:cubicBezTo>
                    <a:cubicBezTo>
                      <a:pt x="310" y="2"/>
                      <a:pt x="293"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6211350" y="3419838"/>
                <a:ext cx="12175" cy="7675"/>
              </a:xfrm>
              <a:custGeom>
                <a:avLst/>
                <a:gdLst/>
                <a:ahLst/>
                <a:cxnLst/>
                <a:rect l="l" t="t" r="r" b="b"/>
                <a:pathLst>
                  <a:path w="487" h="307" extrusionOk="0">
                    <a:moveTo>
                      <a:pt x="383" y="1"/>
                    </a:moveTo>
                    <a:cubicBezTo>
                      <a:pt x="343" y="1"/>
                      <a:pt x="291" y="14"/>
                      <a:pt x="230" y="44"/>
                    </a:cubicBezTo>
                    <a:cubicBezTo>
                      <a:pt x="1" y="161"/>
                      <a:pt x="56" y="306"/>
                      <a:pt x="191" y="306"/>
                    </a:cubicBezTo>
                    <a:cubicBezTo>
                      <a:pt x="248" y="306"/>
                      <a:pt x="318" y="281"/>
                      <a:pt x="387" y="219"/>
                    </a:cubicBezTo>
                    <a:cubicBezTo>
                      <a:pt x="461" y="152"/>
                      <a:pt x="487" y="91"/>
                      <a:pt x="473" y="50"/>
                    </a:cubicBezTo>
                    <a:cubicBezTo>
                      <a:pt x="463" y="20"/>
                      <a:pt x="432" y="1"/>
                      <a:pt x="38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4" name="Google Shape;1834;p32"/>
          <p:cNvGrpSpPr/>
          <p:nvPr/>
        </p:nvGrpSpPr>
        <p:grpSpPr>
          <a:xfrm rot="5731928">
            <a:off x="7697639" y="752673"/>
            <a:ext cx="301093" cy="261071"/>
            <a:chOff x="2182017" y="4399956"/>
            <a:chExt cx="301106" cy="261082"/>
          </a:xfrm>
        </p:grpSpPr>
        <p:sp>
          <p:nvSpPr>
            <p:cNvPr id="1835" name="Google Shape;1835;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 name="Google Shape;1836;p32"/>
            <p:cNvGrpSpPr/>
            <p:nvPr/>
          </p:nvGrpSpPr>
          <p:grpSpPr>
            <a:xfrm>
              <a:off x="2182017" y="4399956"/>
              <a:ext cx="301106" cy="261082"/>
              <a:chOff x="4569275" y="2191338"/>
              <a:chExt cx="190525" cy="165200"/>
            </a:xfrm>
          </p:grpSpPr>
          <p:sp>
            <p:nvSpPr>
              <p:cNvPr id="1837" name="Google Shape;1837;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1" name="Google Shape;1841;p32"/>
          <p:cNvGrpSpPr/>
          <p:nvPr/>
        </p:nvGrpSpPr>
        <p:grpSpPr>
          <a:xfrm rot="-1007586">
            <a:off x="7418833" y="839338"/>
            <a:ext cx="301089" cy="261067"/>
            <a:chOff x="2182017" y="4399956"/>
            <a:chExt cx="301106" cy="261082"/>
          </a:xfrm>
        </p:grpSpPr>
        <p:sp>
          <p:nvSpPr>
            <p:cNvPr id="1842" name="Google Shape;1842;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32"/>
            <p:cNvGrpSpPr/>
            <p:nvPr/>
          </p:nvGrpSpPr>
          <p:grpSpPr>
            <a:xfrm>
              <a:off x="2182017" y="4399956"/>
              <a:ext cx="301106" cy="261082"/>
              <a:chOff x="4569275" y="2191338"/>
              <a:chExt cx="190525" cy="165200"/>
            </a:xfrm>
          </p:grpSpPr>
          <p:sp>
            <p:nvSpPr>
              <p:cNvPr id="1844" name="Google Shape;1844;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455460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99"/>
                                        </p:tgtEl>
                                        <p:attrNameLst>
                                          <p:attrName>style.visibility</p:attrName>
                                        </p:attrNameLst>
                                      </p:cBhvr>
                                      <p:to>
                                        <p:strVal val="visible"/>
                                      </p:to>
                                    </p:set>
                                    <p:anim calcmode="lin" valueType="num">
                                      <p:cBhvr additive="base">
                                        <p:cTn id="7" dur="500" fill="hold"/>
                                        <p:tgtEl>
                                          <p:spTgt spid="1699"/>
                                        </p:tgtEl>
                                        <p:attrNameLst>
                                          <p:attrName>ppt_x</p:attrName>
                                        </p:attrNameLst>
                                      </p:cBhvr>
                                      <p:tavLst>
                                        <p:tav tm="0">
                                          <p:val>
                                            <p:strVal val="#ppt_x"/>
                                          </p:val>
                                        </p:tav>
                                        <p:tav tm="100000">
                                          <p:val>
                                            <p:strVal val="#ppt_x"/>
                                          </p:val>
                                        </p:tav>
                                      </p:tavLst>
                                    </p:anim>
                                    <p:anim calcmode="lin" valueType="num">
                                      <p:cBhvr additive="base">
                                        <p:cTn id="8" dur="500" fill="hold"/>
                                        <p:tgtEl>
                                          <p:spTgt spid="169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96">
                                            <p:txEl>
                                              <p:pRg st="0" end="0"/>
                                            </p:txEl>
                                          </p:spTgt>
                                        </p:tgtEl>
                                        <p:attrNameLst>
                                          <p:attrName>style.visibility</p:attrName>
                                        </p:attrNameLst>
                                      </p:cBhvr>
                                      <p:to>
                                        <p:strVal val="visible"/>
                                      </p:to>
                                    </p:set>
                                    <p:anim calcmode="lin" valueType="num">
                                      <p:cBhvr additive="base">
                                        <p:cTn id="13" dur="500" fill="hold"/>
                                        <p:tgtEl>
                                          <p:spTgt spid="169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69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696">
                                            <p:txEl>
                                              <p:pRg st="1" end="1"/>
                                            </p:txEl>
                                          </p:spTgt>
                                        </p:tgtEl>
                                        <p:attrNameLst>
                                          <p:attrName>style.visibility</p:attrName>
                                        </p:attrNameLst>
                                      </p:cBhvr>
                                      <p:to>
                                        <p:strVal val="visible"/>
                                      </p:to>
                                    </p:set>
                                    <p:anim calcmode="lin" valueType="num">
                                      <p:cBhvr additive="base">
                                        <p:cTn id="19" dur="500" fill="hold"/>
                                        <p:tgtEl>
                                          <p:spTgt spid="1696">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69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696">
                                            <p:txEl>
                                              <p:pRg st="2" end="2"/>
                                            </p:txEl>
                                          </p:spTgt>
                                        </p:tgtEl>
                                        <p:attrNameLst>
                                          <p:attrName>style.visibility</p:attrName>
                                        </p:attrNameLst>
                                      </p:cBhvr>
                                      <p:to>
                                        <p:strVal val="visible"/>
                                      </p:to>
                                    </p:set>
                                    <p:anim calcmode="lin" valueType="num">
                                      <p:cBhvr additive="base">
                                        <p:cTn id="25" dur="500" fill="hold"/>
                                        <p:tgtEl>
                                          <p:spTgt spid="1696">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69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696">
                                            <p:txEl>
                                              <p:pRg st="3" end="3"/>
                                            </p:txEl>
                                          </p:spTgt>
                                        </p:tgtEl>
                                        <p:attrNameLst>
                                          <p:attrName>style.visibility</p:attrName>
                                        </p:attrNameLst>
                                      </p:cBhvr>
                                      <p:to>
                                        <p:strVal val="visible"/>
                                      </p:to>
                                    </p:set>
                                    <p:anim calcmode="lin" valueType="num">
                                      <p:cBhvr additive="base">
                                        <p:cTn id="31" dur="500" fill="hold"/>
                                        <p:tgtEl>
                                          <p:spTgt spid="1696">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69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696">
                                            <p:txEl>
                                              <p:pRg st="4" end="4"/>
                                            </p:txEl>
                                          </p:spTgt>
                                        </p:tgtEl>
                                        <p:attrNameLst>
                                          <p:attrName>style.visibility</p:attrName>
                                        </p:attrNameLst>
                                      </p:cBhvr>
                                      <p:to>
                                        <p:strVal val="visible"/>
                                      </p:to>
                                    </p:set>
                                    <p:anim calcmode="lin" valueType="num">
                                      <p:cBhvr additive="base">
                                        <p:cTn id="37" dur="500" fill="hold"/>
                                        <p:tgtEl>
                                          <p:spTgt spid="1696">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69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696">
                                            <p:txEl>
                                              <p:pRg st="5" end="5"/>
                                            </p:txEl>
                                          </p:spTgt>
                                        </p:tgtEl>
                                        <p:attrNameLst>
                                          <p:attrName>style.visibility</p:attrName>
                                        </p:attrNameLst>
                                      </p:cBhvr>
                                      <p:to>
                                        <p:strVal val="visible"/>
                                      </p:to>
                                    </p:set>
                                    <p:anim calcmode="lin" valueType="num">
                                      <p:cBhvr additive="base">
                                        <p:cTn id="43" dur="500" fill="hold"/>
                                        <p:tgtEl>
                                          <p:spTgt spid="1696">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696">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6" grpId="0" build="p"/>
      <p:bldP spid="1696" grpId="1" build="p"/>
      <p:bldP spid="1699" grpId="0"/>
      <p:bldP spid="1699"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4"/>
        <p:cNvGrpSpPr/>
        <p:nvPr/>
      </p:nvGrpSpPr>
      <p:grpSpPr>
        <a:xfrm>
          <a:off x="0" y="0"/>
          <a:ext cx="0" cy="0"/>
          <a:chOff x="0" y="0"/>
          <a:chExt cx="0" cy="0"/>
        </a:xfrm>
      </p:grpSpPr>
      <p:sp>
        <p:nvSpPr>
          <p:cNvPr id="1696" name="Google Shape;1696;p32"/>
          <p:cNvSpPr txBox="1">
            <a:spLocks noGrp="1"/>
          </p:cNvSpPr>
          <p:nvPr>
            <p:ph type="subTitle" idx="1"/>
          </p:nvPr>
        </p:nvSpPr>
        <p:spPr>
          <a:xfrm>
            <a:off x="752295" y="1525834"/>
            <a:ext cx="7429331" cy="3056993"/>
          </a:xfrm>
          <a:prstGeom prst="rect">
            <a:avLst/>
          </a:prstGeom>
        </p:spPr>
        <p:txBody>
          <a:bodyPr spcFirstLastPara="1" wrap="square" lIns="91425" tIns="0" rIns="91425" bIns="91425" anchor="t" anchorCtr="0">
            <a:noAutofit/>
          </a:bodyPr>
          <a:lstStyle/>
          <a:p>
            <a:pPr lvl="0"/>
            <a:r>
              <a:rPr lang="en-US" sz="3200" b="1" dirty="0"/>
              <a:t>It is the transition between </a:t>
            </a:r>
          </a:p>
          <a:p>
            <a:pPr lvl="0"/>
            <a:r>
              <a:rPr lang="en-US" sz="3200" b="1" dirty="0"/>
              <a:t>working out and resting phase. This </a:t>
            </a:r>
          </a:p>
          <a:p>
            <a:pPr lvl="0"/>
            <a:r>
              <a:rPr lang="en-US" sz="3200" b="1" dirty="0"/>
              <a:t>transition is necessary to prevent </a:t>
            </a:r>
          </a:p>
          <a:p>
            <a:pPr lvl="0"/>
            <a:r>
              <a:rPr lang="en-US" sz="3200" b="1" dirty="0"/>
              <a:t>blood from pooling in the lower </a:t>
            </a:r>
          </a:p>
          <a:p>
            <a:pPr lvl="0"/>
            <a:r>
              <a:rPr lang="en-US" sz="3200" b="1" dirty="0"/>
              <a:t>limbs.</a:t>
            </a:r>
          </a:p>
        </p:txBody>
      </p:sp>
      <p:sp>
        <p:nvSpPr>
          <p:cNvPr id="1699" name="Google Shape;1699;p32"/>
          <p:cNvSpPr txBox="1">
            <a:spLocks noGrp="1"/>
          </p:cNvSpPr>
          <p:nvPr>
            <p:ph type="title"/>
          </p:nvPr>
        </p:nvSpPr>
        <p:spPr>
          <a:xfrm>
            <a:off x="898644" y="748400"/>
            <a:ext cx="7717500" cy="450900"/>
          </a:xfrm>
          <a:prstGeom prst="rect">
            <a:avLst/>
          </a:prstGeom>
        </p:spPr>
        <p:txBody>
          <a:bodyPr spcFirstLastPara="1" wrap="square" lIns="91425" tIns="91425" rIns="91425" bIns="91425" anchor="t" anchorCtr="0">
            <a:noAutofit/>
          </a:bodyPr>
          <a:lstStyle/>
          <a:p>
            <a:pPr lvl="0" algn="l">
              <a:buClr>
                <a:schemeClr val="dk1"/>
              </a:buClr>
              <a:buSzPts val="1100"/>
            </a:pPr>
            <a:r>
              <a:rPr lang="en-GB" sz="3600" b="1" dirty="0"/>
              <a:t>COOL DOWN</a:t>
            </a:r>
          </a:p>
        </p:txBody>
      </p:sp>
      <p:grpSp>
        <p:nvGrpSpPr>
          <p:cNvPr id="1700" name="Google Shape;1700;p32"/>
          <p:cNvGrpSpPr/>
          <p:nvPr/>
        </p:nvGrpSpPr>
        <p:grpSpPr>
          <a:xfrm rot="-10468072">
            <a:off x="8151298" y="4193567"/>
            <a:ext cx="445888" cy="500177"/>
            <a:chOff x="1791075" y="4475209"/>
            <a:chExt cx="445907" cy="500198"/>
          </a:xfrm>
        </p:grpSpPr>
        <p:sp>
          <p:nvSpPr>
            <p:cNvPr id="1701" name="Google Shape;1701;p32"/>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2" name="Google Shape;1702;p32"/>
            <p:cNvGrpSpPr/>
            <p:nvPr/>
          </p:nvGrpSpPr>
          <p:grpSpPr>
            <a:xfrm rot="-5031644">
              <a:off x="1783946" y="4525817"/>
              <a:ext cx="460166" cy="398983"/>
              <a:chOff x="4569275" y="2191338"/>
              <a:chExt cx="190525" cy="165200"/>
            </a:xfrm>
          </p:grpSpPr>
          <p:sp>
            <p:nvSpPr>
              <p:cNvPr id="1703" name="Google Shape;1703;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 name="Google Shape;1707;p32"/>
          <p:cNvGrpSpPr/>
          <p:nvPr/>
        </p:nvGrpSpPr>
        <p:grpSpPr>
          <a:xfrm rot="-10468072">
            <a:off x="7887872" y="4476307"/>
            <a:ext cx="301093" cy="261071"/>
            <a:chOff x="2182017" y="4399956"/>
            <a:chExt cx="301106" cy="261082"/>
          </a:xfrm>
        </p:grpSpPr>
        <p:sp>
          <p:nvSpPr>
            <p:cNvPr id="1708" name="Google Shape;1708;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9" name="Google Shape;1709;p32"/>
            <p:cNvGrpSpPr/>
            <p:nvPr/>
          </p:nvGrpSpPr>
          <p:grpSpPr>
            <a:xfrm>
              <a:off x="2182017" y="4399956"/>
              <a:ext cx="301106" cy="261082"/>
              <a:chOff x="4569275" y="2191338"/>
              <a:chExt cx="190525" cy="165200"/>
            </a:xfrm>
          </p:grpSpPr>
          <p:sp>
            <p:nvSpPr>
              <p:cNvPr id="1710" name="Google Shape;1710;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4" name="Google Shape;1714;p32"/>
          <p:cNvGrpSpPr/>
          <p:nvPr/>
        </p:nvGrpSpPr>
        <p:grpSpPr>
          <a:xfrm flipH="1">
            <a:off x="7599353" y="2034119"/>
            <a:ext cx="1584701" cy="2391692"/>
            <a:chOff x="7544770" y="3024015"/>
            <a:chExt cx="1169262" cy="1764695"/>
          </a:xfrm>
        </p:grpSpPr>
        <p:grpSp>
          <p:nvGrpSpPr>
            <p:cNvPr id="1715" name="Google Shape;1715;p32"/>
            <p:cNvGrpSpPr/>
            <p:nvPr/>
          </p:nvGrpSpPr>
          <p:grpSpPr>
            <a:xfrm>
              <a:off x="7544842" y="3024015"/>
              <a:ext cx="1169134" cy="1764695"/>
              <a:chOff x="5280088" y="2697258"/>
              <a:chExt cx="913600" cy="1378992"/>
            </a:xfrm>
          </p:grpSpPr>
          <p:sp>
            <p:nvSpPr>
              <p:cNvPr id="1716" name="Google Shape;1716;p32"/>
              <p:cNvSpPr/>
              <p:nvPr/>
            </p:nvSpPr>
            <p:spPr>
              <a:xfrm>
                <a:off x="5801425" y="2722263"/>
                <a:ext cx="70550" cy="88225"/>
              </a:xfrm>
              <a:custGeom>
                <a:avLst/>
                <a:gdLst/>
                <a:ahLst/>
                <a:cxnLst/>
                <a:rect l="l" t="t" r="r" b="b"/>
                <a:pathLst>
                  <a:path w="2822" h="3529" extrusionOk="0">
                    <a:moveTo>
                      <a:pt x="2734" y="0"/>
                    </a:moveTo>
                    <a:cubicBezTo>
                      <a:pt x="2730" y="0"/>
                      <a:pt x="2726" y="0"/>
                      <a:pt x="2723" y="1"/>
                    </a:cubicBezTo>
                    <a:cubicBezTo>
                      <a:pt x="523" y="245"/>
                      <a:pt x="13" y="3400"/>
                      <a:pt x="8" y="3432"/>
                    </a:cubicBezTo>
                    <a:cubicBezTo>
                      <a:pt x="1" y="3477"/>
                      <a:pt x="34" y="3521"/>
                      <a:pt x="80" y="3529"/>
                    </a:cubicBezTo>
                    <a:lnTo>
                      <a:pt x="93" y="3529"/>
                    </a:lnTo>
                    <a:cubicBezTo>
                      <a:pt x="134" y="3529"/>
                      <a:pt x="171" y="3500"/>
                      <a:pt x="177" y="3458"/>
                    </a:cubicBezTo>
                    <a:cubicBezTo>
                      <a:pt x="181" y="3427"/>
                      <a:pt x="673" y="400"/>
                      <a:pt x="2741" y="169"/>
                    </a:cubicBezTo>
                    <a:cubicBezTo>
                      <a:pt x="2788" y="165"/>
                      <a:pt x="2821" y="122"/>
                      <a:pt x="2817" y="75"/>
                    </a:cubicBezTo>
                    <a:cubicBezTo>
                      <a:pt x="2811" y="33"/>
                      <a:pt x="2778" y="0"/>
                      <a:pt x="2734"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2"/>
              <p:cNvSpPr/>
              <p:nvPr/>
            </p:nvSpPr>
            <p:spPr>
              <a:xfrm>
                <a:off x="5622775" y="2758238"/>
                <a:ext cx="70825" cy="52250"/>
              </a:xfrm>
              <a:custGeom>
                <a:avLst/>
                <a:gdLst/>
                <a:ahLst/>
                <a:cxnLst/>
                <a:rect l="l" t="t" r="r" b="b"/>
                <a:pathLst>
                  <a:path w="2833" h="2090" extrusionOk="0">
                    <a:moveTo>
                      <a:pt x="97" y="1"/>
                    </a:moveTo>
                    <a:cubicBezTo>
                      <a:pt x="62" y="1"/>
                      <a:pt x="28" y="23"/>
                      <a:pt x="16" y="59"/>
                    </a:cubicBezTo>
                    <a:cubicBezTo>
                      <a:pt x="1" y="103"/>
                      <a:pt x="25" y="151"/>
                      <a:pt x="71" y="166"/>
                    </a:cubicBezTo>
                    <a:cubicBezTo>
                      <a:pt x="1470" y="633"/>
                      <a:pt x="2659" y="2046"/>
                      <a:pt x="2671" y="2060"/>
                    </a:cubicBezTo>
                    <a:cubicBezTo>
                      <a:pt x="2688" y="2079"/>
                      <a:pt x="2712" y="2090"/>
                      <a:pt x="2737" y="2090"/>
                    </a:cubicBezTo>
                    <a:cubicBezTo>
                      <a:pt x="2756" y="2090"/>
                      <a:pt x="2775" y="2084"/>
                      <a:pt x="2791" y="2070"/>
                    </a:cubicBezTo>
                    <a:cubicBezTo>
                      <a:pt x="2828" y="2040"/>
                      <a:pt x="2832" y="1987"/>
                      <a:pt x="2802" y="1950"/>
                    </a:cubicBezTo>
                    <a:cubicBezTo>
                      <a:pt x="2752" y="1891"/>
                      <a:pt x="1571" y="487"/>
                      <a:pt x="124" y="6"/>
                    </a:cubicBezTo>
                    <a:cubicBezTo>
                      <a:pt x="115" y="2"/>
                      <a:pt x="106" y="1"/>
                      <a:pt x="97"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2"/>
              <p:cNvSpPr/>
              <p:nvPr/>
            </p:nvSpPr>
            <p:spPr>
              <a:xfrm>
                <a:off x="5280088" y="2824175"/>
                <a:ext cx="913600" cy="1252075"/>
              </a:xfrm>
              <a:custGeom>
                <a:avLst/>
                <a:gdLst/>
                <a:ahLst/>
                <a:cxnLst/>
                <a:rect l="l" t="t" r="r" b="b"/>
                <a:pathLst>
                  <a:path w="36544" h="50083" extrusionOk="0">
                    <a:moveTo>
                      <a:pt x="24219" y="49361"/>
                    </a:moveTo>
                    <a:cubicBezTo>
                      <a:pt x="24224" y="49369"/>
                      <a:pt x="24228" y="49375"/>
                      <a:pt x="24233" y="49383"/>
                    </a:cubicBezTo>
                    <a:cubicBezTo>
                      <a:pt x="24222" y="49386"/>
                      <a:pt x="24211" y="49389"/>
                      <a:pt x="24201" y="49393"/>
                    </a:cubicBezTo>
                    <a:cubicBezTo>
                      <a:pt x="24207" y="49383"/>
                      <a:pt x="24213" y="49372"/>
                      <a:pt x="24219" y="49361"/>
                    </a:cubicBezTo>
                    <a:close/>
                    <a:moveTo>
                      <a:pt x="19692" y="1"/>
                    </a:moveTo>
                    <a:cubicBezTo>
                      <a:pt x="19652" y="1"/>
                      <a:pt x="19617" y="32"/>
                      <a:pt x="19610" y="72"/>
                    </a:cubicBezTo>
                    <a:cubicBezTo>
                      <a:pt x="19609" y="77"/>
                      <a:pt x="19609" y="83"/>
                      <a:pt x="19609" y="87"/>
                    </a:cubicBezTo>
                    <a:cubicBezTo>
                      <a:pt x="18515" y="98"/>
                      <a:pt x="17469" y="305"/>
                      <a:pt x="16504" y="676"/>
                    </a:cubicBezTo>
                    <a:cubicBezTo>
                      <a:pt x="10301" y="2790"/>
                      <a:pt x="10380" y="8258"/>
                      <a:pt x="10740" y="10641"/>
                    </a:cubicBezTo>
                    <a:cubicBezTo>
                      <a:pt x="10987" y="12280"/>
                      <a:pt x="11764" y="13266"/>
                      <a:pt x="13257" y="13837"/>
                    </a:cubicBezTo>
                    <a:cubicBezTo>
                      <a:pt x="13401" y="13965"/>
                      <a:pt x="14931" y="15334"/>
                      <a:pt x="15452" y="16735"/>
                    </a:cubicBezTo>
                    <a:cubicBezTo>
                      <a:pt x="15453" y="16740"/>
                      <a:pt x="15455" y="16746"/>
                      <a:pt x="15458" y="16752"/>
                    </a:cubicBezTo>
                    <a:cubicBezTo>
                      <a:pt x="15581" y="17084"/>
                      <a:pt x="15645" y="17418"/>
                      <a:pt x="15619" y="17739"/>
                    </a:cubicBezTo>
                    <a:cubicBezTo>
                      <a:pt x="15324" y="17935"/>
                      <a:pt x="15036" y="18156"/>
                      <a:pt x="14757" y="18402"/>
                    </a:cubicBezTo>
                    <a:cubicBezTo>
                      <a:pt x="14729" y="18379"/>
                      <a:pt x="14700" y="18360"/>
                      <a:pt x="14669" y="18341"/>
                    </a:cubicBezTo>
                    <a:cubicBezTo>
                      <a:pt x="14342" y="18056"/>
                      <a:pt x="13523" y="17905"/>
                      <a:pt x="13007" y="17905"/>
                    </a:cubicBezTo>
                    <a:cubicBezTo>
                      <a:pt x="12894" y="17905"/>
                      <a:pt x="12796" y="17913"/>
                      <a:pt x="12721" y="17927"/>
                    </a:cubicBezTo>
                    <a:lnTo>
                      <a:pt x="2384" y="20257"/>
                    </a:lnTo>
                    <a:cubicBezTo>
                      <a:pt x="2331" y="20268"/>
                      <a:pt x="2279" y="20280"/>
                      <a:pt x="2227" y="20295"/>
                    </a:cubicBezTo>
                    <a:cubicBezTo>
                      <a:pt x="2217" y="20271"/>
                      <a:pt x="2205" y="20248"/>
                      <a:pt x="2189" y="20227"/>
                    </a:cubicBezTo>
                    <a:cubicBezTo>
                      <a:pt x="2068" y="20046"/>
                      <a:pt x="1857" y="19955"/>
                      <a:pt x="1576" y="19954"/>
                    </a:cubicBezTo>
                    <a:cubicBezTo>
                      <a:pt x="1315" y="19958"/>
                      <a:pt x="1031" y="20055"/>
                      <a:pt x="776" y="20227"/>
                    </a:cubicBezTo>
                    <a:cubicBezTo>
                      <a:pt x="240" y="20587"/>
                      <a:pt x="0" y="21174"/>
                      <a:pt x="243" y="21536"/>
                    </a:cubicBezTo>
                    <a:cubicBezTo>
                      <a:pt x="346" y="21689"/>
                      <a:pt x="521" y="21777"/>
                      <a:pt x="731" y="21800"/>
                    </a:cubicBezTo>
                    <a:cubicBezTo>
                      <a:pt x="500" y="22115"/>
                      <a:pt x="438" y="22471"/>
                      <a:pt x="605" y="22720"/>
                    </a:cubicBezTo>
                    <a:cubicBezTo>
                      <a:pt x="691" y="22849"/>
                      <a:pt x="828" y="22931"/>
                      <a:pt x="990" y="22967"/>
                    </a:cubicBezTo>
                    <a:cubicBezTo>
                      <a:pt x="995" y="23008"/>
                      <a:pt x="999" y="23049"/>
                      <a:pt x="1005" y="23090"/>
                    </a:cubicBezTo>
                    <a:cubicBezTo>
                      <a:pt x="841" y="23374"/>
                      <a:pt x="813" y="23675"/>
                      <a:pt x="958" y="23892"/>
                    </a:cubicBezTo>
                    <a:cubicBezTo>
                      <a:pt x="1021" y="23984"/>
                      <a:pt x="1109" y="24056"/>
                      <a:pt x="1216" y="24101"/>
                    </a:cubicBezTo>
                    <a:cubicBezTo>
                      <a:pt x="1224" y="24127"/>
                      <a:pt x="1233" y="24154"/>
                      <a:pt x="1241" y="24180"/>
                    </a:cubicBezTo>
                    <a:cubicBezTo>
                      <a:pt x="1087" y="24423"/>
                      <a:pt x="1057" y="24684"/>
                      <a:pt x="1188" y="24877"/>
                    </a:cubicBezTo>
                    <a:cubicBezTo>
                      <a:pt x="1283" y="25020"/>
                      <a:pt x="1447" y="25096"/>
                      <a:pt x="1640" y="25106"/>
                    </a:cubicBezTo>
                    <a:cubicBezTo>
                      <a:pt x="2001" y="25753"/>
                      <a:pt x="2555" y="26410"/>
                      <a:pt x="3375" y="27036"/>
                    </a:cubicBezTo>
                    <a:cubicBezTo>
                      <a:pt x="3680" y="27270"/>
                      <a:pt x="4048" y="27388"/>
                      <a:pt x="4423" y="27388"/>
                    </a:cubicBezTo>
                    <a:cubicBezTo>
                      <a:pt x="4731" y="27388"/>
                      <a:pt x="5045" y="27306"/>
                      <a:pt x="5330" y="27142"/>
                    </a:cubicBezTo>
                    <a:lnTo>
                      <a:pt x="11874" y="22229"/>
                    </a:lnTo>
                    <a:lnTo>
                      <a:pt x="11874" y="22229"/>
                    </a:lnTo>
                    <a:cubicBezTo>
                      <a:pt x="11556" y="22834"/>
                      <a:pt x="11271" y="23461"/>
                      <a:pt x="11022" y="24094"/>
                    </a:cubicBezTo>
                    <a:cubicBezTo>
                      <a:pt x="11019" y="24097"/>
                      <a:pt x="11017" y="24101"/>
                      <a:pt x="11016" y="24106"/>
                    </a:cubicBezTo>
                    <a:cubicBezTo>
                      <a:pt x="10330" y="25849"/>
                      <a:pt x="9927" y="27613"/>
                      <a:pt x="9865" y="29125"/>
                    </a:cubicBezTo>
                    <a:cubicBezTo>
                      <a:pt x="9865" y="29144"/>
                      <a:pt x="9864" y="29163"/>
                      <a:pt x="9864" y="29181"/>
                    </a:cubicBezTo>
                    <a:cubicBezTo>
                      <a:pt x="9862" y="29201"/>
                      <a:pt x="9862" y="29220"/>
                      <a:pt x="9862" y="29240"/>
                    </a:cubicBezTo>
                    <a:cubicBezTo>
                      <a:pt x="9861" y="29280"/>
                      <a:pt x="9859" y="29317"/>
                      <a:pt x="9859" y="29357"/>
                    </a:cubicBezTo>
                    <a:cubicBezTo>
                      <a:pt x="9859" y="29368"/>
                      <a:pt x="9859" y="29378"/>
                      <a:pt x="9859" y="29389"/>
                    </a:cubicBezTo>
                    <a:cubicBezTo>
                      <a:pt x="9858" y="29434"/>
                      <a:pt x="9858" y="29477"/>
                      <a:pt x="9858" y="29521"/>
                    </a:cubicBezTo>
                    <a:cubicBezTo>
                      <a:pt x="9858" y="32295"/>
                      <a:pt x="11105" y="34775"/>
                      <a:pt x="13055" y="36401"/>
                    </a:cubicBezTo>
                    <a:cubicBezTo>
                      <a:pt x="12999" y="36482"/>
                      <a:pt x="12955" y="36573"/>
                      <a:pt x="12927" y="36674"/>
                    </a:cubicBezTo>
                    <a:lnTo>
                      <a:pt x="10565" y="47004"/>
                    </a:lnTo>
                    <a:cubicBezTo>
                      <a:pt x="10550" y="47055"/>
                      <a:pt x="10539" y="47108"/>
                      <a:pt x="10532" y="47160"/>
                    </a:cubicBezTo>
                    <a:cubicBezTo>
                      <a:pt x="10504" y="47160"/>
                      <a:pt x="10478" y="47162"/>
                      <a:pt x="10453" y="47165"/>
                    </a:cubicBezTo>
                    <a:cubicBezTo>
                      <a:pt x="10237" y="47196"/>
                      <a:pt x="10056" y="47351"/>
                      <a:pt x="9941" y="47602"/>
                    </a:cubicBezTo>
                    <a:cubicBezTo>
                      <a:pt x="9833" y="47839"/>
                      <a:pt x="9798" y="48136"/>
                      <a:pt x="9842" y="48440"/>
                    </a:cubicBezTo>
                    <a:cubicBezTo>
                      <a:pt x="9886" y="48743"/>
                      <a:pt x="10005" y="49018"/>
                      <a:pt x="10178" y="49214"/>
                    </a:cubicBezTo>
                    <a:cubicBezTo>
                      <a:pt x="10336" y="49396"/>
                      <a:pt x="10522" y="49492"/>
                      <a:pt x="10712" y="49492"/>
                    </a:cubicBezTo>
                    <a:cubicBezTo>
                      <a:pt x="10738" y="49492"/>
                      <a:pt x="10765" y="49490"/>
                      <a:pt x="10793" y="49486"/>
                    </a:cubicBezTo>
                    <a:cubicBezTo>
                      <a:pt x="10972" y="49460"/>
                      <a:pt x="11128" y="49346"/>
                      <a:pt x="11242" y="49164"/>
                    </a:cubicBezTo>
                    <a:cubicBezTo>
                      <a:pt x="11289" y="49250"/>
                      <a:pt x="11342" y="49329"/>
                      <a:pt x="11403" y="49399"/>
                    </a:cubicBezTo>
                    <a:cubicBezTo>
                      <a:pt x="11561" y="49580"/>
                      <a:pt x="11748" y="49677"/>
                      <a:pt x="11937" y="49677"/>
                    </a:cubicBezTo>
                    <a:cubicBezTo>
                      <a:pt x="11963" y="49677"/>
                      <a:pt x="11991" y="49674"/>
                      <a:pt x="12018" y="49671"/>
                    </a:cubicBezTo>
                    <a:cubicBezTo>
                      <a:pt x="12170" y="49648"/>
                      <a:pt x="12303" y="49565"/>
                      <a:pt x="12410" y="49431"/>
                    </a:cubicBezTo>
                    <a:cubicBezTo>
                      <a:pt x="12447" y="49445"/>
                      <a:pt x="12485" y="49457"/>
                      <a:pt x="12525" y="49471"/>
                    </a:cubicBezTo>
                    <a:cubicBezTo>
                      <a:pt x="12690" y="49714"/>
                      <a:pt x="12917" y="49864"/>
                      <a:pt x="13149" y="49864"/>
                    </a:cubicBezTo>
                    <a:cubicBezTo>
                      <a:pt x="13175" y="49864"/>
                      <a:pt x="13200" y="49862"/>
                      <a:pt x="13226" y="49858"/>
                    </a:cubicBezTo>
                    <a:cubicBezTo>
                      <a:pt x="13337" y="49841"/>
                      <a:pt x="13439" y="49791"/>
                      <a:pt x="13525" y="49715"/>
                    </a:cubicBezTo>
                    <a:cubicBezTo>
                      <a:pt x="13553" y="49720"/>
                      <a:pt x="13580" y="49724"/>
                      <a:pt x="13609" y="49727"/>
                    </a:cubicBezTo>
                    <a:cubicBezTo>
                      <a:pt x="13745" y="49947"/>
                      <a:pt x="13940" y="50082"/>
                      <a:pt x="14146" y="50082"/>
                    </a:cubicBezTo>
                    <a:cubicBezTo>
                      <a:pt x="14169" y="50082"/>
                      <a:pt x="14192" y="50081"/>
                      <a:pt x="14215" y="50078"/>
                    </a:cubicBezTo>
                    <a:cubicBezTo>
                      <a:pt x="14385" y="50054"/>
                      <a:pt x="14524" y="49938"/>
                      <a:pt x="14615" y="49768"/>
                    </a:cubicBezTo>
                    <a:cubicBezTo>
                      <a:pt x="15356" y="49721"/>
                      <a:pt x="16188" y="49506"/>
                      <a:pt x="17105" y="49036"/>
                    </a:cubicBezTo>
                    <a:cubicBezTo>
                      <a:pt x="17732" y="48718"/>
                      <a:pt x="18101" y="48047"/>
                      <a:pt x="18048" y="47330"/>
                    </a:cubicBezTo>
                    <a:lnTo>
                      <a:pt x="17477" y="38321"/>
                    </a:lnTo>
                    <a:lnTo>
                      <a:pt x="17477" y="38321"/>
                    </a:lnTo>
                    <a:cubicBezTo>
                      <a:pt x="17811" y="38361"/>
                      <a:pt x="18150" y="38382"/>
                      <a:pt x="18490" y="38382"/>
                    </a:cubicBezTo>
                    <a:cubicBezTo>
                      <a:pt x="18535" y="38382"/>
                      <a:pt x="18581" y="38381"/>
                      <a:pt x="18625" y="38381"/>
                    </a:cubicBezTo>
                    <a:lnTo>
                      <a:pt x="18657" y="38381"/>
                    </a:lnTo>
                    <a:cubicBezTo>
                      <a:pt x="18695" y="38379"/>
                      <a:pt x="18734" y="38379"/>
                      <a:pt x="18774" y="38378"/>
                    </a:cubicBezTo>
                    <a:cubicBezTo>
                      <a:pt x="18778" y="38378"/>
                      <a:pt x="18784" y="38376"/>
                      <a:pt x="18789" y="38376"/>
                    </a:cubicBezTo>
                    <a:cubicBezTo>
                      <a:pt x="18982" y="38370"/>
                      <a:pt x="19171" y="38356"/>
                      <a:pt x="19360" y="38337"/>
                    </a:cubicBezTo>
                    <a:lnTo>
                      <a:pt x="19360" y="38337"/>
                    </a:lnTo>
                    <a:lnTo>
                      <a:pt x="18789" y="47335"/>
                    </a:lnTo>
                    <a:cubicBezTo>
                      <a:pt x="18786" y="47377"/>
                      <a:pt x="18784" y="47420"/>
                      <a:pt x="18784" y="47461"/>
                    </a:cubicBezTo>
                    <a:cubicBezTo>
                      <a:pt x="18784" y="47940"/>
                      <a:pt x="18983" y="48397"/>
                      <a:pt x="19329" y="48715"/>
                    </a:cubicBezTo>
                    <a:cubicBezTo>
                      <a:pt x="19435" y="48810"/>
                      <a:pt x="19554" y="48894"/>
                      <a:pt x="19686" y="48961"/>
                    </a:cubicBezTo>
                    <a:cubicBezTo>
                      <a:pt x="19766" y="49002"/>
                      <a:pt x="19845" y="49041"/>
                      <a:pt x="19924" y="49077"/>
                    </a:cubicBezTo>
                    <a:cubicBezTo>
                      <a:pt x="20003" y="49115"/>
                      <a:pt x="20081" y="49150"/>
                      <a:pt x="20160" y="49184"/>
                    </a:cubicBezTo>
                    <a:cubicBezTo>
                      <a:pt x="20198" y="49200"/>
                      <a:pt x="20237" y="49217"/>
                      <a:pt x="20275" y="49232"/>
                    </a:cubicBezTo>
                    <a:cubicBezTo>
                      <a:pt x="20644" y="49383"/>
                      <a:pt x="20996" y="49492"/>
                      <a:pt x="21333" y="49565"/>
                    </a:cubicBezTo>
                    <a:cubicBezTo>
                      <a:pt x="21574" y="49633"/>
                      <a:pt x="21810" y="49683"/>
                      <a:pt x="22036" y="49718"/>
                    </a:cubicBezTo>
                    <a:cubicBezTo>
                      <a:pt x="22127" y="49915"/>
                      <a:pt x="22276" y="50051"/>
                      <a:pt x="22463" y="50078"/>
                    </a:cubicBezTo>
                    <a:cubicBezTo>
                      <a:pt x="22485" y="50081"/>
                      <a:pt x="22508" y="50082"/>
                      <a:pt x="22531" y="50082"/>
                    </a:cubicBezTo>
                    <a:cubicBezTo>
                      <a:pt x="22722" y="50082"/>
                      <a:pt x="22903" y="49966"/>
                      <a:pt x="23038" y="49773"/>
                    </a:cubicBezTo>
                    <a:cubicBezTo>
                      <a:pt x="23096" y="49770"/>
                      <a:pt x="23153" y="49767"/>
                      <a:pt x="23211" y="49761"/>
                    </a:cubicBezTo>
                    <a:cubicBezTo>
                      <a:pt x="23282" y="49812"/>
                      <a:pt x="23363" y="49846"/>
                      <a:pt x="23449" y="49858"/>
                    </a:cubicBezTo>
                    <a:cubicBezTo>
                      <a:pt x="23475" y="49862"/>
                      <a:pt x="23501" y="49864"/>
                      <a:pt x="23527" y="49864"/>
                    </a:cubicBezTo>
                    <a:cubicBezTo>
                      <a:pt x="23707" y="49864"/>
                      <a:pt x="23884" y="49773"/>
                      <a:pt x="24031" y="49619"/>
                    </a:cubicBezTo>
                    <a:cubicBezTo>
                      <a:pt x="24142" y="49591"/>
                      <a:pt x="24249" y="49557"/>
                      <a:pt x="24353" y="49521"/>
                    </a:cubicBezTo>
                    <a:cubicBezTo>
                      <a:pt x="24442" y="49601"/>
                      <a:pt x="24544" y="49653"/>
                      <a:pt x="24659" y="49669"/>
                    </a:cubicBezTo>
                    <a:cubicBezTo>
                      <a:pt x="24685" y="49674"/>
                      <a:pt x="24712" y="49676"/>
                      <a:pt x="24740" y="49676"/>
                    </a:cubicBezTo>
                    <a:cubicBezTo>
                      <a:pt x="24928" y="49676"/>
                      <a:pt x="25115" y="49580"/>
                      <a:pt x="25274" y="49399"/>
                    </a:cubicBezTo>
                    <a:cubicBezTo>
                      <a:pt x="25335" y="49329"/>
                      <a:pt x="25388" y="49250"/>
                      <a:pt x="25435" y="49164"/>
                    </a:cubicBezTo>
                    <a:cubicBezTo>
                      <a:pt x="25547" y="49346"/>
                      <a:pt x="25704" y="49458"/>
                      <a:pt x="25884" y="49486"/>
                    </a:cubicBezTo>
                    <a:cubicBezTo>
                      <a:pt x="25912" y="49489"/>
                      <a:pt x="25938" y="49492"/>
                      <a:pt x="25965" y="49492"/>
                    </a:cubicBezTo>
                    <a:cubicBezTo>
                      <a:pt x="26153" y="49492"/>
                      <a:pt x="26341" y="49395"/>
                      <a:pt x="26499" y="49214"/>
                    </a:cubicBezTo>
                    <a:cubicBezTo>
                      <a:pt x="26671" y="49018"/>
                      <a:pt x="26791" y="48742"/>
                      <a:pt x="26835" y="48440"/>
                    </a:cubicBezTo>
                    <a:cubicBezTo>
                      <a:pt x="26879" y="48136"/>
                      <a:pt x="26844" y="47839"/>
                      <a:pt x="26735" y="47600"/>
                    </a:cubicBezTo>
                    <a:cubicBezTo>
                      <a:pt x="26636" y="47386"/>
                      <a:pt x="26489" y="47242"/>
                      <a:pt x="26313" y="47186"/>
                    </a:cubicBezTo>
                    <a:cubicBezTo>
                      <a:pt x="26302" y="47118"/>
                      <a:pt x="26288" y="47051"/>
                      <a:pt x="26270" y="46984"/>
                    </a:cubicBezTo>
                    <a:lnTo>
                      <a:pt x="23908" y="36655"/>
                    </a:lnTo>
                    <a:cubicBezTo>
                      <a:pt x="23908" y="36653"/>
                      <a:pt x="23908" y="36653"/>
                      <a:pt x="23908" y="36652"/>
                    </a:cubicBezTo>
                    <a:cubicBezTo>
                      <a:pt x="23891" y="36589"/>
                      <a:pt x="23867" y="36529"/>
                      <a:pt x="23838" y="36471"/>
                    </a:cubicBezTo>
                    <a:cubicBezTo>
                      <a:pt x="25837" y="34846"/>
                      <a:pt x="27123" y="32336"/>
                      <a:pt x="27123" y="29521"/>
                    </a:cubicBezTo>
                    <a:lnTo>
                      <a:pt x="27123" y="29521"/>
                    </a:lnTo>
                    <a:lnTo>
                      <a:pt x="27122" y="29522"/>
                    </a:lnTo>
                    <a:cubicBezTo>
                      <a:pt x="27122" y="26623"/>
                      <a:pt x="25831" y="22852"/>
                      <a:pt x="23833" y="20169"/>
                    </a:cubicBezTo>
                    <a:lnTo>
                      <a:pt x="34565" y="18483"/>
                    </a:lnTo>
                    <a:cubicBezTo>
                      <a:pt x="35256" y="18281"/>
                      <a:pt x="35754" y="17699"/>
                      <a:pt x="35834" y="17001"/>
                    </a:cubicBezTo>
                    <a:cubicBezTo>
                      <a:pt x="35859" y="16779"/>
                      <a:pt x="35874" y="16565"/>
                      <a:pt x="35881" y="16359"/>
                    </a:cubicBezTo>
                    <a:cubicBezTo>
                      <a:pt x="36278" y="16248"/>
                      <a:pt x="36543" y="15976"/>
                      <a:pt x="36517" y="15676"/>
                    </a:cubicBezTo>
                    <a:cubicBezTo>
                      <a:pt x="36496" y="15425"/>
                      <a:pt x="36282" y="15228"/>
                      <a:pt x="35974" y="15144"/>
                    </a:cubicBezTo>
                    <a:cubicBezTo>
                      <a:pt x="36051" y="15027"/>
                      <a:pt x="36091" y="14897"/>
                      <a:pt x="36080" y="14765"/>
                    </a:cubicBezTo>
                    <a:cubicBezTo>
                      <a:pt x="36062" y="14548"/>
                      <a:pt x="35918" y="14356"/>
                      <a:pt x="35676" y="14227"/>
                    </a:cubicBezTo>
                    <a:cubicBezTo>
                      <a:pt x="35640" y="14208"/>
                      <a:pt x="35602" y="14191"/>
                      <a:pt x="35564" y="14176"/>
                    </a:cubicBezTo>
                    <a:cubicBezTo>
                      <a:pt x="35546" y="14126"/>
                      <a:pt x="35528" y="14075"/>
                      <a:pt x="35508" y="14027"/>
                    </a:cubicBezTo>
                    <a:cubicBezTo>
                      <a:pt x="35594" y="13902"/>
                      <a:pt x="35634" y="13767"/>
                      <a:pt x="35623" y="13629"/>
                    </a:cubicBezTo>
                    <a:cubicBezTo>
                      <a:pt x="35605" y="13412"/>
                      <a:pt x="35461" y="13221"/>
                      <a:pt x="35218" y="13092"/>
                    </a:cubicBezTo>
                    <a:cubicBezTo>
                      <a:pt x="35137" y="13049"/>
                      <a:pt x="35048" y="13014"/>
                      <a:pt x="34954" y="12988"/>
                    </a:cubicBezTo>
                    <a:cubicBezTo>
                      <a:pt x="35106" y="12837"/>
                      <a:pt x="35180" y="12659"/>
                      <a:pt x="35165" y="12477"/>
                    </a:cubicBezTo>
                    <a:cubicBezTo>
                      <a:pt x="35147" y="12260"/>
                      <a:pt x="35002" y="12070"/>
                      <a:pt x="34761" y="11941"/>
                    </a:cubicBezTo>
                    <a:cubicBezTo>
                      <a:pt x="34567" y="11837"/>
                      <a:pt x="34326" y="11783"/>
                      <a:pt x="34073" y="11783"/>
                    </a:cubicBezTo>
                    <a:cubicBezTo>
                      <a:pt x="34025" y="11783"/>
                      <a:pt x="33977" y="11785"/>
                      <a:pt x="33929" y="11789"/>
                    </a:cubicBezTo>
                    <a:cubicBezTo>
                      <a:pt x="33911" y="11791"/>
                      <a:pt x="33891" y="11794"/>
                      <a:pt x="33873" y="11795"/>
                    </a:cubicBezTo>
                    <a:cubicBezTo>
                      <a:pt x="33823" y="11754"/>
                      <a:pt x="33771" y="11715"/>
                      <a:pt x="33721" y="11677"/>
                    </a:cubicBezTo>
                    <a:cubicBezTo>
                      <a:pt x="33671" y="11640"/>
                      <a:pt x="33622" y="11604"/>
                      <a:pt x="33574" y="11571"/>
                    </a:cubicBezTo>
                    <a:cubicBezTo>
                      <a:pt x="33557" y="11558"/>
                      <a:pt x="33539" y="11548"/>
                      <a:pt x="33522" y="11536"/>
                    </a:cubicBezTo>
                    <a:cubicBezTo>
                      <a:pt x="33516" y="11533"/>
                      <a:pt x="33510" y="11530"/>
                      <a:pt x="33504" y="11525"/>
                    </a:cubicBezTo>
                    <a:cubicBezTo>
                      <a:pt x="33492" y="11517"/>
                      <a:pt x="33480" y="11511"/>
                      <a:pt x="33469" y="11504"/>
                    </a:cubicBezTo>
                    <a:cubicBezTo>
                      <a:pt x="33461" y="11499"/>
                      <a:pt x="33454" y="11496"/>
                      <a:pt x="33446" y="11492"/>
                    </a:cubicBezTo>
                    <a:cubicBezTo>
                      <a:pt x="33436" y="11486"/>
                      <a:pt x="33425" y="11479"/>
                      <a:pt x="33414" y="11473"/>
                    </a:cubicBezTo>
                    <a:cubicBezTo>
                      <a:pt x="33407" y="11469"/>
                      <a:pt x="33399" y="11466"/>
                      <a:pt x="33392" y="11461"/>
                    </a:cubicBezTo>
                    <a:cubicBezTo>
                      <a:pt x="33381" y="11455"/>
                      <a:pt x="33370" y="11451"/>
                      <a:pt x="33360" y="11445"/>
                    </a:cubicBezTo>
                    <a:cubicBezTo>
                      <a:pt x="33351" y="11442"/>
                      <a:pt x="33343" y="11437"/>
                      <a:pt x="33335" y="11434"/>
                    </a:cubicBezTo>
                    <a:cubicBezTo>
                      <a:pt x="33325" y="11428"/>
                      <a:pt x="33314" y="11423"/>
                      <a:pt x="33304" y="11419"/>
                    </a:cubicBezTo>
                    <a:cubicBezTo>
                      <a:pt x="33294" y="11416"/>
                      <a:pt x="33287" y="11411"/>
                      <a:pt x="33279" y="11408"/>
                    </a:cubicBezTo>
                    <a:cubicBezTo>
                      <a:pt x="33267" y="11404"/>
                      <a:pt x="33256" y="11399"/>
                      <a:pt x="33244" y="11394"/>
                    </a:cubicBezTo>
                    <a:cubicBezTo>
                      <a:pt x="33237" y="11391"/>
                      <a:pt x="33231" y="11388"/>
                      <a:pt x="33223" y="11385"/>
                    </a:cubicBezTo>
                    <a:cubicBezTo>
                      <a:pt x="33208" y="11379"/>
                      <a:pt x="33194" y="11375"/>
                      <a:pt x="33181" y="11370"/>
                    </a:cubicBezTo>
                    <a:lnTo>
                      <a:pt x="33156" y="11361"/>
                    </a:lnTo>
                    <a:cubicBezTo>
                      <a:pt x="33140" y="11356"/>
                      <a:pt x="33124" y="11350"/>
                      <a:pt x="33109" y="11346"/>
                    </a:cubicBezTo>
                    <a:cubicBezTo>
                      <a:pt x="33100" y="11343"/>
                      <a:pt x="33093" y="11341"/>
                      <a:pt x="33083" y="11338"/>
                    </a:cubicBezTo>
                    <a:cubicBezTo>
                      <a:pt x="33073" y="11335"/>
                      <a:pt x="33062" y="11332"/>
                      <a:pt x="33052" y="11329"/>
                    </a:cubicBezTo>
                    <a:cubicBezTo>
                      <a:pt x="33042" y="11328"/>
                      <a:pt x="33032" y="11325"/>
                      <a:pt x="33023" y="11323"/>
                    </a:cubicBezTo>
                    <a:cubicBezTo>
                      <a:pt x="33014" y="11320"/>
                      <a:pt x="33003" y="11317"/>
                      <a:pt x="32992" y="11316"/>
                    </a:cubicBezTo>
                    <a:cubicBezTo>
                      <a:pt x="32983" y="11312"/>
                      <a:pt x="32973" y="11311"/>
                      <a:pt x="32963" y="11309"/>
                    </a:cubicBezTo>
                    <a:cubicBezTo>
                      <a:pt x="32954" y="11306"/>
                      <a:pt x="32944" y="11305"/>
                      <a:pt x="32935" y="11303"/>
                    </a:cubicBezTo>
                    <a:cubicBezTo>
                      <a:pt x="32924" y="11302"/>
                      <a:pt x="32915" y="11299"/>
                      <a:pt x="32904" y="11297"/>
                    </a:cubicBezTo>
                    <a:cubicBezTo>
                      <a:pt x="32895" y="11296"/>
                      <a:pt x="32885" y="11294"/>
                      <a:pt x="32875" y="11293"/>
                    </a:cubicBezTo>
                    <a:cubicBezTo>
                      <a:pt x="32865" y="11291"/>
                      <a:pt x="32854" y="11290"/>
                      <a:pt x="32845" y="11288"/>
                    </a:cubicBezTo>
                    <a:cubicBezTo>
                      <a:pt x="32836" y="11287"/>
                      <a:pt x="32827" y="11287"/>
                      <a:pt x="32818" y="11285"/>
                    </a:cubicBezTo>
                    <a:cubicBezTo>
                      <a:pt x="32807" y="11284"/>
                      <a:pt x="32796" y="11282"/>
                      <a:pt x="32784" y="11282"/>
                    </a:cubicBezTo>
                    <a:cubicBezTo>
                      <a:pt x="32777" y="11281"/>
                      <a:pt x="32769" y="11281"/>
                      <a:pt x="32762" y="11279"/>
                    </a:cubicBezTo>
                    <a:cubicBezTo>
                      <a:pt x="32736" y="11278"/>
                      <a:pt x="32708" y="11276"/>
                      <a:pt x="32681" y="11275"/>
                    </a:cubicBezTo>
                    <a:lnTo>
                      <a:pt x="32670" y="11275"/>
                    </a:lnTo>
                    <a:cubicBezTo>
                      <a:pt x="32658" y="11273"/>
                      <a:pt x="32645" y="11273"/>
                      <a:pt x="32633" y="11273"/>
                    </a:cubicBezTo>
                    <a:lnTo>
                      <a:pt x="32611" y="11273"/>
                    </a:lnTo>
                    <a:cubicBezTo>
                      <a:pt x="32599" y="11273"/>
                      <a:pt x="32587" y="11275"/>
                      <a:pt x="32573" y="11275"/>
                    </a:cubicBezTo>
                    <a:lnTo>
                      <a:pt x="32552" y="11275"/>
                    </a:lnTo>
                    <a:cubicBezTo>
                      <a:pt x="32540" y="11276"/>
                      <a:pt x="32528" y="11276"/>
                      <a:pt x="32516" y="11278"/>
                    </a:cubicBezTo>
                    <a:cubicBezTo>
                      <a:pt x="32508" y="11278"/>
                      <a:pt x="32500" y="11278"/>
                      <a:pt x="32494" y="11279"/>
                    </a:cubicBezTo>
                    <a:cubicBezTo>
                      <a:pt x="32481" y="11279"/>
                      <a:pt x="32469" y="11281"/>
                      <a:pt x="32456" y="11282"/>
                    </a:cubicBezTo>
                    <a:cubicBezTo>
                      <a:pt x="32449" y="11282"/>
                      <a:pt x="32443" y="11284"/>
                      <a:pt x="32437" y="11284"/>
                    </a:cubicBezTo>
                    <a:cubicBezTo>
                      <a:pt x="32423" y="11285"/>
                      <a:pt x="32409" y="11287"/>
                      <a:pt x="32397" y="11288"/>
                    </a:cubicBezTo>
                    <a:cubicBezTo>
                      <a:pt x="32391" y="11290"/>
                      <a:pt x="32387" y="11290"/>
                      <a:pt x="32381" y="11291"/>
                    </a:cubicBezTo>
                    <a:cubicBezTo>
                      <a:pt x="32367" y="11293"/>
                      <a:pt x="32352" y="11294"/>
                      <a:pt x="32338" y="11297"/>
                    </a:cubicBezTo>
                    <a:lnTo>
                      <a:pt x="32335" y="11297"/>
                    </a:lnTo>
                    <a:cubicBezTo>
                      <a:pt x="32283" y="11306"/>
                      <a:pt x="32232" y="11319"/>
                      <a:pt x="32180" y="11332"/>
                    </a:cubicBezTo>
                    <a:cubicBezTo>
                      <a:pt x="32177" y="11332"/>
                      <a:pt x="32174" y="11334"/>
                      <a:pt x="32171" y="11334"/>
                    </a:cubicBezTo>
                    <a:cubicBezTo>
                      <a:pt x="32157" y="11338"/>
                      <a:pt x="32142" y="11343"/>
                      <a:pt x="32129" y="11346"/>
                    </a:cubicBezTo>
                    <a:cubicBezTo>
                      <a:pt x="32124" y="11347"/>
                      <a:pt x="32119" y="11349"/>
                      <a:pt x="32115" y="11350"/>
                    </a:cubicBezTo>
                    <a:cubicBezTo>
                      <a:pt x="32101" y="11355"/>
                      <a:pt x="32088" y="11360"/>
                      <a:pt x="32072" y="11364"/>
                    </a:cubicBezTo>
                    <a:cubicBezTo>
                      <a:pt x="32068" y="11366"/>
                      <a:pt x="32063" y="11367"/>
                      <a:pt x="32059" y="11369"/>
                    </a:cubicBezTo>
                    <a:cubicBezTo>
                      <a:pt x="32045" y="11375"/>
                      <a:pt x="32031" y="11379"/>
                      <a:pt x="32018" y="11384"/>
                    </a:cubicBezTo>
                    <a:lnTo>
                      <a:pt x="32004" y="11390"/>
                    </a:lnTo>
                    <a:cubicBezTo>
                      <a:pt x="31990" y="11394"/>
                      <a:pt x="31975" y="11401"/>
                      <a:pt x="31962" y="11407"/>
                    </a:cubicBezTo>
                    <a:cubicBezTo>
                      <a:pt x="31958" y="11408"/>
                      <a:pt x="31955" y="11410"/>
                      <a:pt x="31952" y="11410"/>
                    </a:cubicBezTo>
                    <a:cubicBezTo>
                      <a:pt x="31842" y="11458"/>
                      <a:pt x="31734" y="11517"/>
                      <a:pt x="31632" y="11590"/>
                    </a:cubicBezTo>
                    <a:lnTo>
                      <a:pt x="22792" y="17432"/>
                    </a:lnTo>
                    <a:cubicBezTo>
                      <a:pt x="22598" y="17570"/>
                      <a:pt x="22306" y="17910"/>
                      <a:pt x="22078" y="18275"/>
                    </a:cubicBezTo>
                    <a:cubicBezTo>
                      <a:pt x="21760" y="18009"/>
                      <a:pt x="21432" y="17772"/>
                      <a:pt x="21095" y="17570"/>
                    </a:cubicBezTo>
                    <a:lnTo>
                      <a:pt x="21023" y="17522"/>
                    </a:lnTo>
                    <a:cubicBezTo>
                      <a:pt x="21011" y="17513"/>
                      <a:pt x="20999" y="17508"/>
                      <a:pt x="20985" y="17506"/>
                    </a:cubicBezTo>
                    <a:cubicBezTo>
                      <a:pt x="20881" y="17447"/>
                      <a:pt x="20776" y="17391"/>
                      <a:pt x="20671" y="17338"/>
                    </a:cubicBezTo>
                    <a:lnTo>
                      <a:pt x="21854" y="14677"/>
                    </a:lnTo>
                    <a:cubicBezTo>
                      <a:pt x="22935" y="14649"/>
                      <a:pt x="23888" y="14576"/>
                      <a:pt x="24714" y="14460"/>
                    </a:cubicBezTo>
                    <a:cubicBezTo>
                      <a:pt x="26407" y="14385"/>
                      <a:pt x="27996" y="14075"/>
                      <a:pt x="28456" y="12797"/>
                    </a:cubicBezTo>
                    <a:cubicBezTo>
                      <a:pt x="28600" y="12547"/>
                      <a:pt x="28675" y="12272"/>
                      <a:pt x="28675" y="11973"/>
                    </a:cubicBezTo>
                    <a:cubicBezTo>
                      <a:pt x="28675" y="11461"/>
                      <a:pt x="28590" y="10971"/>
                      <a:pt x="28433" y="10512"/>
                    </a:cubicBezTo>
                    <a:cubicBezTo>
                      <a:pt x="28506" y="10186"/>
                      <a:pt x="28555" y="9831"/>
                      <a:pt x="28576" y="9445"/>
                    </a:cubicBezTo>
                    <a:cubicBezTo>
                      <a:pt x="28735" y="8237"/>
                      <a:pt x="28511" y="7534"/>
                      <a:pt x="28499" y="7497"/>
                    </a:cubicBezTo>
                    <a:cubicBezTo>
                      <a:pt x="28491" y="7476"/>
                      <a:pt x="28476" y="7459"/>
                      <a:pt x="28458" y="7450"/>
                    </a:cubicBezTo>
                    <a:cubicBezTo>
                      <a:pt x="28432" y="7300"/>
                      <a:pt x="28402" y="7151"/>
                      <a:pt x="28368" y="7004"/>
                    </a:cubicBezTo>
                    <a:cubicBezTo>
                      <a:pt x="28546" y="6568"/>
                      <a:pt x="28644" y="6092"/>
                      <a:pt x="28644" y="5591"/>
                    </a:cubicBezTo>
                    <a:cubicBezTo>
                      <a:pt x="28644" y="3657"/>
                      <a:pt x="27172" y="2059"/>
                      <a:pt x="25288" y="1862"/>
                    </a:cubicBezTo>
                    <a:cubicBezTo>
                      <a:pt x="24989" y="1473"/>
                      <a:pt x="24183" y="1124"/>
                      <a:pt x="23273" y="836"/>
                    </a:cubicBezTo>
                    <a:cubicBezTo>
                      <a:pt x="22346" y="429"/>
                      <a:pt x="21336" y="174"/>
                      <a:pt x="20276" y="106"/>
                    </a:cubicBezTo>
                    <a:cubicBezTo>
                      <a:pt x="19958" y="45"/>
                      <a:pt x="19747" y="8"/>
                      <a:pt x="19707" y="2"/>
                    </a:cubicBezTo>
                    <a:cubicBezTo>
                      <a:pt x="19702" y="1"/>
                      <a:pt x="19697" y="1"/>
                      <a:pt x="196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32"/>
              <p:cNvGrpSpPr/>
              <p:nvPr/>
            </p:nvGrpSpPr>
            <p:grpSpPr>
              <a:xfrm>
                <a:off x="5607225" y="2697258"/>
                <a:ext cx="257787" cy="192230"/>
                <a:chOff x="5606998" y="2697350"/>
                <a:chExt cx="248302" cy="113216"/>
              </a:xfrm>
            </p:grpSpPr>
            <p:sp>
              <p:nvSpPr>
                <p:cNvPr id="1720" name="Google Shape;1720;p32"/>
                <p:cNvSpPr/>
                <p:nvPr/>
              </p:nvSpPr>
              <p:spPr>
                <a:xfrm>
                  <a:off x="5720325" y="2704238"/>
                  <a:ext cx="46675" cy="106250"/>
                </a:xfrm>
                <a:custGeom>
                  <a:avLst/>
                  <a:gdLst/>
                  <a:ahLst/>
                  <a:cxnLst/>
                  <a:rect l="l" t="t" r="r" b="b"/>
                  <a:pathLst>
                    <a:path w="1867" h="4250" extrusionOk="0">
                      <a:moveTo>
                        <a:pt x="98" y="1"/>
                      </a:moveTo>
                      <a:cubicBezTo>
                        <a:pt x="67" y="1"/>
                        <a:pt x="37" y="18"/>
                        <a:pt x="22" y="49"/>
                      </a:cubicBezTo>
                      <a:cubicBezTo>
                        <a:pt x="0" y="90"/>
                        <a:pt x="17" y="142"/>
                        <a:pt x="60" y="163"/>
                      </a:cubicBezTo>
                      <a:cubicBezTo>
                        <a:pt x="1440" y="852"/>
                        <a:pt x="1690" y="4139"/>
                        <a:pt x="1693" y="4171"/>
                      </a:cubicBezTo>
                      <a:cubicBezTo>
                        <a:pt x="1696" y="4216"/>
                        <a:pt x="1733" y="4250"/>
                        <a:pt x="1778" y="4250"/>
                      </a:cubicBezTo>
                      <a:lnTo>
                        <a:pt x="1784" y="4250"/>
                      </a:lnTo>
                      <a:cubicBezTo>
                        <a:pt x="1830" y="4247"/>
                        <a:pt x="1866" y="4206"/>
                        <a:pt x="1862" y="4159"/>
                      </a:cubicBezTo>
                      <a:cubicBezTo>
                        <a:pt x="1853" y="4021"/>
                        <a:pt x="1602" y="743"/>
                        <a:pt x="136" y="10"/>
                      </a:cubicBezTo>
                      <a:cubicBezTo>
                        <a:pt x="124" y="4"/>
                        <a:pt x="111" y="1"/>
                        <a:pt x="98"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2"/>
                <p:cNvSpPr/>
                <p:nvPr/>
              </p:nvSpPr>
              <p:spPr>
                <a:xfrm>
                  <a:off x="5606998" y="2726866"/>
                  <a:ext cx="120900" cy="8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2"/>
                <p:cNvSpPr/>
                <p:nvPr/>
              </p:nvSpPr>
              <p:spPr>
                <a:xfrm>
                  <a:off x="5734400" y="2697350"/>
                  <a:ext cx="120900" cy="10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3" name="Google Shape;1723;p32"/>
            <p:cNvGrpSpPr/>
            <p:nvPr/>
          </p:nvGrpSpPr>
          <p:grpSpPr>
            <a:xfrm>
              <a:off x="7544770" y="3028470"/>
              <a:ext cx="1169262" cy="1755780"/>
              <a:chOff x="5893925" y="2821038"/>
              <a:chExt cx="913700" cy="1372025"/>
            </a:xfrm>
          </p:grpSpPr>
          <p:sp>
            <p:nvSpPr>
              <p:cNvPr id="1724" name="Google Shape;1724;p32"/>
              <p:cNvSpPr/>
              <p:nvPr/>
            </p:nvSpPr>
            <p:spPr>
              <a:xfrm>
                <a:off x="6226425" y="3285063"/>
                <a:ext cx="212975" cy="100525"/>
              </a:xfrm>
              <a:custGeom>
                <a:avLst/>
                <a:gdLst/>
                <a:ahLst/>
                <a:cxnLst/>
                <a:rect l="l" t="t" r="r" b="b"/>
                <a:pathLst>
                  <a:path w="8519" h="4021" extrusionOk="0">
                    <a:moveTo>
                      <a:pt x="1" y="0"/>
                    </a:moveTo>
                    <a:lnTo>
                      <a:pt x="1" y="0"/>
                    </a:lnTo>
                    <a:cubicBezTo>
                      <a:pt x="1" y="0"/>
                      <a:pt x="2580"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2"/>
              <p:cNvSpPr/>
              <p:nvPr/>
            </p:nvSpPr>
            <p:spPr>
              <a:xfrm>
                <a:off x="6226425" y="3285063"/>
                <a:ext cx="212975" cy="73800"/>
              </a:xfrm>
              <a:custGeom>
                <a:avLst/>
                <a:gdLst/>
                <a:ahLst/>
                <a:cxnLst/>
                <a:rect l="l" t="t" r="r" b="b"/>
                <a:pathLst>
                  <a:path w="8519" h="2952" extrusionOk="0">
                    <a:moveTo>
                      <a:pt x="1" y="0"/>
                    </a:moveTo>
                    <a:cubicBezTo>
                      <a:pt x="1" y="0"/>
                      <a:pt x="1680" y="1447"/>
                      <a:pt x="2234" y="2951"/>
                    </a:cubicBezTo>
                    <a:cubicBezTo>
                      <a:pt x="3164" y="2056"/>
                      <a:pt x="4334" y="1624"/>
                      <a:pt x="5562" y="1624"/>
                    </a:cubicBezTo>
                    <a:cubicBezTo>
                      <a:pt x="6339" y="1624"/>
                      <a:pt x="7140" y="1797"/>
                      <a:pt x="7918" y="2135"/>
                    </a:cubicBezTo>
                    <a:lnTo>
                      <a:pt x="8519" y="781"/>
                    </a:lnTo>
                    <a:lnTo>
                      <a:pt x="1" y="0"/>
                    </a:ln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2"/>
              <p:cNvSpPr/>
              <p:nvPr/>
            </p:nvSpPr>
            <p:spPr>
              <a:xfrm>
                <a:off x="6224125" y="3282938"/>
                <a:ext cx="217525" cy="104775"/>
              </a:xfrm>
              <a:custGeom>
                <a:avLst/>
                <a:gdLst/>
                <a:ahLst/>
                <a:cxnLst/>
                <a:rect l="l" t="t" r="r" b="b"/>
                <a:pathLst>
                  <a:path w="8701" h="4191" extrusionOk="0">
                    <a:moveTo>
                      <a:pt x="340" y="193"/>
                    </a:moveTo>
                    <a:lnTo>
                      <a:pt x="8485" y="940"/>
                    </a:lnTo>
                    <a:lnTo>
                      <a:pt x="7116" y="4020"/>
                    </a:lnTo>
                    <a:lnTo>
                      <a:pt x="2584" y="4020"/>
                    </a:lnTo>
                    <a:lnTo>
                      <a:pt x="2584" y="4019"/>
                    </a:lnTo>
                    <a:cubicBezTo>
                      <a:pt x="2661" y="2491"/>
                      <a:pt x="931" y="744"/>
                      <a:pt x="340" y="193"/>
                    </a:cubicBezTo>
                    <a:close/>
                    <a:moveTo>
                      <a:pt x="100" y="0"/>
                    </a:moveTo>
                    <a:cubicBezTo>
                      <a:pt x="64" y="0"/>
                      <a:pt x="29" y="18"/>
                      <a:pt x="14" y="52"/>
                    </a:cubicBezTo>
                    <a:cubicBezTo>
                      <a:pt x="0" y="85"/>
                      <a:pt x="9" y="126"/>
                      <a:pt x="38" y="149"/>
                    </a:cubicBezTo>
                    <a:cubicBezTo>
                      <a:pt x="62" y="172"/>
                      <a:pt x="2581" y="2362"/>
                      <a:pt x="2408" y="4096"/>
                    </a:cubicBezTo>
                    <a:cubicBezTo>
                      <a:pt x="2405" y="4120"/>
                      <a:pt x="2414" y="4143"/>
                      <a:pt x="2429" y="4161"/>
                    </a:cubicBezTo>
                    <a:cubicBezTo>
                      <a:pt x="2446" y="4180"/>
                      <a:pt x="2469" y="4190"/>
                      <a:pt x="2493" y="4190"/>
                    </a:cubicBezTo>
                    <a:lnTo>
                      <a:pt x="7172" y="4190"/>
                    </a:lnTo>
                    <a:cubicBezTo>
                      <a:pt x="7205" y="4190"/>
                      <a:pt x="7235" y="4171"/>
                      <a:pt x="7249" y="4140"/>
                    </a:cubicBezTo>
                    <a:lnTo>
                      <a:pt x="8688" y="900"/>
                    </a:lnTo>
                    <a:cubicBezTo>
                      <a:pt x="8700" y="875"/>
                      <a:pt x="8699" y="846"/>
                      <a:pt x="8685" y="823"/>
                    </a:cubicBezTo>
                    <a:cubicBezTo>
                      <a:pt x="8670" y="799"/>
                      <a:pt x="8646" y="784"/>
                      <a:pt x="8618" y="781"/>
                    </a:cubicBez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2"/>
              <p:cNvSpPr/>
              <p:nvPr/>
            </p:nvSpPr>
            <p:spPr>
              <a:xfrm>
                <a:off x="6163850" y="2943138"/>
                <a:ext cx="444800" cy="364525"/>
              </a:xfrm>
              <a:custGeom>
                <a:avLst/>
                <a:gdLst/>
                <a:ahLst/>
                <a:cxnLst/>
                <a:rect l="l" t="t" r="r" b="b"/>
                <a:pathLst>
                  <a:path w="17792" h="14581" extrusionOk="0">
                    <a:moveTo>
                      <a:pt x="8897" y="0"/>
                    </a:moveTo>
                    <a:cubicBezTo>
                      <a:pt x="3984" y="0"/>
                      <a:pt x="0" y="3984"/>
                      <a:pt x="0" y="8897"/>
                    </a:cubicBezTo>
                    <a:cubicBezTo>
                      <a:pt x="0" y="13245"/>
                      <a:pt x="2619" y="14581"/>
                      <a:pt x="7072" y="14581"/>
                    </a:cubicBezTo>
                    <a:cubicBezTo>
                      <a:pt x="7650" y="14581"/>
                      <a:pt x="8259" y="14558"/>
                      <a:pt x="8897" y="14517"/>
                    </a:cubicBezTo>
                    <a:cubicBezTo>
                      <a:pt x="13799" y="14198"/>
                      <a:pt x="17791" y="13809"/>
                      <a:pt x="17791" y="8897"/>
                    </a:cubicBezTo>
                    <a:cubicBezTo>
                      <a:pt x="17791" y="3984"/>
                      <a:pt x="13809" y="0"/>
                      <a:pt x="8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2"/>
              <p:cNvSpPr/>
              <p:nvPr/>
            </p:nvSpPr>
            <p:spPr>
              <a:xfrm>
                <a:off x="6195575" y="2988988"/>
                <a:ext cx="196250" cy="196250"/>
              </a:xfrm>
              <a:custGeom>
                <a:avLst/>
                <a:gdLst/>
                <a:ahLst/>
                <a:cxnLst/>
                <a:rect l="l" t="t" r="r" b="b"/>
                <a:pathLst>
                  <a:path w="7850" h="7850" extrusionOk="0">
                    <a:moveTo>
                      <a:pt x="3925" y="0"/>
                    </a:moveTo>
                    <a:cubicBezTo>
                      <a:pt x="1757" y="0"/>
                      <a:pt x="0" y="1758"/>
                      <a:pt x="0" y="3925"/>
                    </a:cubicBezTo>
                    <a:cubicBezTo>
                      <a:pt x="0" y="6093"/>
                      <a:pt x="1757" y="7849"/>
                      <a:pt x="3925" y="7849"/>
                    </a:cubicBezTo>
                    <a:cubicBezTo>
                      <a:pt x="6093" y="7849"/>
                      <a:pt x="7849" y="6093"/>
                      <a:pt x="7849" y="3925"/>
                    </a:cubicBezTo>
                    <a:cubicBezTo>
                      <a:pt x="7849" y="1758"/>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2"/>
              <p:cNvSpPr/>
              <p:nvPr/>
            </p:nvSpPr>
            <p:spPr>
              <a:xfrm>
                <a:off x="6202450" y="2986863"/>
                <a:ext cx="200525" cy="200525"/>
              </a:xfrm>
              <a:custGeom>
                <a:avLst/>
                <a:gdLst/>
                <a:ahLst/>
                <a:cxnLst/>
                <a:rect l="l" t="t" r="r" b="b"/>
                <a:pathLst>
                  <a:path w="8021" h="8021" extrusionOk="0">
                    <a:moveTo>
                      <a:pt x="4010" y="172"/>
                    </a:moveTo>
                    <a:cubicBezTo>
                      <a:pt x="6127" y="172"/>
                      <a:pt x="7849" y="1893"/>
                      <a:pt x="7849" y="4010"/>
                    </a:cubicBezTo>
                    <a:cubicBezTo>
                      <a:pt x="7849" y="6127"/>
                      <a:pt x="6127" y="7849"/>
                      <a:pt x="4010" y="7849"/>
                    </a:cubicBezTo>
                    <a:cubicBezTo>
                      <a:pt x="1893" y="7849"/>
                      <a:pt x="170" y="6127"/>
                      <a:pt x="170" y="4010"/>
                    </a:cubicBezTo>
                    <a:cubicBezTo>
                      <a:pt x="170" y="1893"/>
                      <a:pt x="1893" y="172"/>
                      <a:pt x="4010" y="172"/>
                    </a:cubicBezTo>
                    <a:close/>
                    <a:moveTo>
                      <a:pt x="4010" y="0"/>
                    </a:moveTo>
                    <a:cubicBezTo>
                      <a:pt x="1799" y="0"/>
                      <a:pt x="0" y="1799"/>
                      <a:pt x="0" y="4010"/>
                    </a:cubicBezTo>
                    <a:cubicBezTo>
                      <a:pt x="0" y="6222"/>
                      <a:pt x="1799" y="8021"/>
                      <a:pt x="4010" y="8021"/>
                    </a:cubicBezTo>
                    <a:cubicBezTo>
                      <a:pt x="6222" y="8021"/>
                      <a:pt x="8020" y="6222"/>
                      <a:pt x="8020" y="4010"/>
                    </a:cubicBezTo>
                    <a:cubicBezTo>
                      <a:pt x="8020"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2"/>
              <p:cNvSpPr/>
              <p:nvPr/>
            </p:nvSpPr>
            <p:spPr>
              <a:xfrm>
                <a:off x="6225150" y="3051563"/>
                <a:ext cx="107125" cy="107125"/>
              </a:xfrm>
              <a:custGeom>
                <a:avLst/>
                <a:gdLst/>
                <a:ahLst/>
                <a:cxnLst/>
                <a:rect l="l" t="t" r="r" b="b"/>
                <a:pathLst>
                  <a:path w="4285" h="4285" extrusionOk="0">
                    <a:moveTo>
                      <a:pt x="2142" y="1"/>
                    </a:moveTo>
                    <a:cubicBezTo>
                      <a:pt x="960" y="1"/>
                      <a:pt x="0" y="959"/>
                      <a:pt x="0" y="2143"/>
                    </a:cubicBezTo>
                    <a:cubicBezTo>
                      <a:pt x="0" y="3325"/>
                      <a:pt x="960" y="4285"/>
                      <a:pt x="2142" y="4285"/>
                    </a:cubicBezTo>
                    <a:cubicBezTo>
                      <a:pt x="3325" y="4285"/>
                      <a:pt x="4284" y="3325"/>
                      <a:pt x="4284" y="2143"/>
                    </a:cubicBezTo>
                    <a:cubicBezTo>
                      <a:pt x="4284" y="959"/>
                      <a:pt x="3325" y="1"/>
                      <a:pt x="2142"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2"/>
              <p:cNvSpPr/>
              <p:nvPr/>
            </p:nvSpPr>
            <p:spPr>
              <a:xfrm>
                <a:off x="6213975" y="3049438"/>
                <a:ext cx="111425" cy="111375"/>
              </a:xfrm>
              <a:custGeom>
                <a:avLst/>
                <a:gdLst/>
                <a:ahLst/>
                <a:cxnLst/>
                <a:rect l="l" t="t" r="r" b="b"/>
                <a:pathLst>
                  <a:path w="4457" h="4455" extrusionOk="0">
                    <a:moveTo>
                      <a:pt x="2229" y="171"/>
                    </a:moveTo>
                    <a:cubicBezTo>
                      <a:pt x="3363" y="171"/>
                      <a:pt x="4286" y="1094"/>
                      <a:pt x="4286" y="2228"/>
                    </a:cubicBezTo>
                    <a:cubicBezTo>
                      <a:pt x="4286" y="3362"/>
                      <a:pt x="3363" y="4285"/>
                      <a:pt x="2229" y="4285"/>
                    </a:cubicBezTo>
                    <a:cubicBezTo>
                      <a:pt x="1094" y="4285"/>
                      <a:pt x="172" y="3362"/>
                      <a:pt x="172" y="2228"/>
                    </a:cubicBezTo>
                    <a:cubicBezTo>
                      <a:pt x="172" y="1094"/>
                      <a:pt x="1095" y="171"/>
                      <a:pt x="2229" y="171"/>
                    </a:cubicBezTo>
                    <a:close/>
                    <a:moveTo>
                      <a:pt x="2229" y="1"/>
                    </a:moveTo>
                    <a:cubicBezTo>
                      <a:pt x="1001" y="1"/>
                      <a:pt x="1" y="1000"/>
                      <a:pt x="1" y="2228"/>
                    </a:cubicBezTo>
                    <a:cubicBezTo>
                      <a:pt x="1" y="3456"/>
                      <a:pt x="1001" y="4455"/>
                      <a:pt x="2229" y="4455"/>
                    </a:cubicBezTo>
                    <a:cubicBezTo>
                      <a:pt x="3458" y="4455"/>
                      <a:pt x="4456" y="3456"/>
                      <a:pt x="4456" y="2228"/>
                    </a:cubicBezTo>
                    <a:cubicBezTo>
                      <a:pt x="4456" y="1000"/>
                      <a:pt x="3458"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2"/>
              <p:cNvSpPr/>
              <p:nvPr/>
            </p:nvSpPr>
            <p:spPr>
              <a:xfrm>
                <a:off x="6240100" y="3075513"/>
                <a:ext cx="59175" cy="59225"/>
              </a:xfrm>
              <a:custGeom>
                <a:avLst/>
                <a:gdLst/>
                <a:ahLst/>
                <a:cxnLst/>
                <a:rect l="l" t="t" r="r" b="b"/>
                <a:pathLst>
                  <a:path w="2367" h="2369" extrusionOk="0">
                    <a:moveTo>
                      <a:pt x="1184" y="1"/>
                    </a:moveTo>
                    <a:cubicBezTo>
                      <a:pt x="530" y="1"/>
                      <a:pt x="0" y="530"/>
                      <a:pt x="0" y="1185"/>
                    </a:cubicBezTo>
                    <a:cubicBezTo>
                      <a:pt x="0" y="1838"/>
                      <a:pt x="530" y="2369"/>
                      <a:pt x="1184" y="2369"/>
                    </a:cubicBezTo>
                    <a:cubicBezTo>
                      <a:pt x="1837" y="2369"/>
                      <a:pt x="2367" y="1838"/>
                      <a:pt x="2367" y="1185"/>
                    </a:cubicBezTo>
                    <a:cubicBezTo>
                      <a:pt x="2367" y="530"/>
                      <a:pt x="1837"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2"/>
              <p:cNvSpPr/>
              <p:nvPr/>
            </p:nvSpPr>
            <p:spPr>
              <a:xfrm>
                <a:off x="6407125" y="2988988"/>
                <a:ext cx="201450" cy="183550"/>
              </a:xfrm>
              <a:custGeom>
                <a:avLst/>
                <a:gdLst/>
                <a:ahLst/>
                <a:cxnLst/>
                <a:rect l="l" t="t" r="r" b="b"/>
                <a:pathLst>
                  <a:path w="8058" h="7342" extrusionOk="0">
                    <a:moveTo>
                      <a:pt x="4029" y="0"/>
                    </a:moveTo>
                    <a:cubicBezTo>
                      <a:pt x="3090" y="0"/>
                      <a:pt x="2150" y="359"/>
                      <a:pt x="1434" y="1075"/>
                    </a:cubicBezTo>
                    <a:cubicBezTo>
                      <a:pt x="0" y="2510"/>
                      <a:pt x="0" y="4834"/>
                      <a:pt x="1434" y="6267"/>
                    </a:cubicBezTo>
                    <a:cubicBezTo>
                      <a:pt x="2150" y="6984"/>
                      <a:pt x="3090" y="7342"/>
                      <a:pt x="4029" y="7342"/>
                    </a:cubicBezTo>
                    <a:cubicBezTo>
                      <a:pt x="4968" y="7342"/>
                      <a:pt x="5908" y="6984"/>
                      <a:pt x="6624" y="6267"/>
                    </a:cubicBezTo>
                    <a:cubicBezTo>
                      <a:pt x="8057" y="4834"/>
                      <a:pt x="8057" y="2510"/>
                      <a:pt x="6624" y="1075"/>
                    </a:cubicBezTo>
                    <a:cubicBezTo>
                      <a:pt x="5908" y="359"/>
                      <a:pt x="4968" y="0"/>
                      <a:pt x="4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2"/>
              <p:cNvSpPr/>
              <p:nvPr/>
            </p:nvSpPr>
            <p:spPr>
              <a:xfrm>
                <a:off x="6422500" y="2987013"/>
                <a:ext cx="187550" cy="187550"/>
              </a:xfrm>
              <a:custGeom>
                <a:avLst/>
                <a:gdLst/>
                <a:ahLst/>
                <a:cxnLst/>
                <a:rect l="l" t="t" r="r" b="b"/>
                <a:pathLst>
                  <a:path w="7502" h="7502" extrusionOk="0">
                    <a:moveTo>
                      <a:pt x="3750" y="160"/>
                    </a:moveTo>
                    <a:cubicBezTo>
                      <a:pt x="5731" y="160"/>
                      <a:pt x="7342" y="1771"/>
                      <a:pt x="7342" y="3750"/>
                    </a:cubicBezTo>
                    <a:cubicBezTo>
                      <a:pt x="7342" y="5730"/>
                      <a:pt x="5730" y="7341"/>
                      <a:pt x="3750" y="7341"/>
                    </a:cubicBezTo>
                    <a:cubicBezTo>
                      <a:pt x="1770" y="7341"/>
                      <a:pt x="160" y="5730"/>
                      <a:pt x="160" y="3750"/>
                    </a:cubicBezTo>
                    <a:cubicBezTo>
                      <a:pt x="160" y="1771"/>
                      <a:pt x="1770" y="160"/>
                      <a:pt x="3750" y="160"/>
                    </a:cubicBezTo>
                    <a:close/>
                    <a:moveTo>
                      <a:pt x="3750" y="0"/>
                    </a:moveTo>
                    <a:cubicBezTo>
                      <a:pt x="1682" y="0"/>
                      <a:pt x="0" y="1682"/>
                      <a:pt x="0" y="3750"/>
                    </a:cubicBezTo>
                    <a:cubicBezTo>
                      <a:pt x="0" y="5818"/>
                      <a:pt x="1682" y="7501"/>
                      <a:pt x="3750" y="7501"/>
                    </a:cubicBezTo>
                    <a:cubicBezTo>
                      <a:pt x="5818" y="7501"/>
                      <a:pt x="7501" y="5818"/>
                      <a:pt x="7501" y="3750"/>
                    </a:cubicBezTo>
                    <a:cubicBezTo>
                      <a:pt x="7501" y="1682"/>
                      <a:pt x="5818" y="0"/>
                      <a:pt x="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2"/>
              <p:cNvSpPr/>
              <p:nvPr/>
            </p:nvSpPr>
            <p:spPr>
              <a:xfrm>
                <a:off x="6449325" y="3047513"/>
                <a:ext cx="100225" cy="100225"/>
              </a:xfrm>
              <a:custGeom>
                <a:avLst/>
                <a:gdLst/>
                <a:ahLst/>
                <a:cxnLst/>
                <a:rect l="l" t="t" r="r" b="b"/>
                <a:pathLst>
                  <a:path w="4009" h="4009" extrusionOk="0">
                    <a:moveTo>
                      <a:pt x="2005" y="0"/>
                    </a:moveTo>
                    <a:cubicBezTo>
                      <a:pt x="898" y="0"/>
                      <a:pt x="1" y="897"/>
                      <a:pt x="1" y="2004"/>
                    </a:cubicBezTo>
                    <a:cubicBezTo>
                      <a:pt x="1" y="3111"/>
                      <a:pt x="898" y="4008"/>
                      <a:pt x="2005" y="4008"/>
                    </a:cubicBezTo>
                    <a:cubicBezTo>
                      <a:pt x="3111" y="4008"/>
                      <a:pt x="4009" y="3111"/>
                      <a:pt x="4009" y="2004"/>
                    </a:cubicBezTo>
                    <a:cubicBezTo>
                      <a:pt x="4009" y="897"/>
                      <a:pt x="3111" y="0"/>
                      <a:pt x="2005" y="0"/>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2"/>
              <p:cNvSpPr/>
              <p:nvPr/>
            </p:nvSpPr>
            <p:spPr>
              <a:xfrm>
                <a:off x="6438925" y="3045488"/>
                <a:ext cx="104200" cy="104225"/>
              </a:xfrm>
              <a:custGeom>
                <a:avLst/>
                <a:gdLst/>
                <a:ahLst/>
                <a:cxnLst/>
                <a:rect l="l" t="t" r="r" b="b"/>
                <a:pathLst>
                  <a:path w="4168" h="4169" extrusionOk="0">
                    <a:moveTo>
                      <a:pt x="2084" y="160"/>
                    </a:moveTo>
                    <a:cubicBezTo>
                      <a:pt x="3145" y="160"/>
                      <a:pt x="4009" y="1024"/>
                      <a:pt x="4009" y="2085"/>
                    </a:cubicBezTo>
                    <a:cubicBezTo>
                      <a:pt x="4009" y="3145"/>
                      <a:pt x="3145" y="4009"/>
                      <a:pt x="2084" y="4009"/>
                    </a:cubicBezTo>
                    <a:cubicBezTo>
                      <a:pt x="1024" y="4009"/>
                      <a:pt x="160" y="3145"/>
                      <a:pt x="160" y="2085"/>
                    </a:cubicBezTo>
                    <a:cubicBezTo>
                      <a:pt x="160" y="1024"/>
                      <a:pt x="1024" y="160"/>
                      <a:pt x="2084" y="160"/>
                    </a:cubicBezTo>
                    <a:close/>
                    <a:moveTo>
                      <a:pt x="2084" y="1"/>
                    </a:moveTo>
                    <a:cubicBezTo>
                      <a:pt x="936" y="1"/>
                      <a:pt x="1" y="936"/>
                      <a:pt x="1" y="2085"/>
                    </a:cubicBezTo>
                    <a:cubicBezTo>
                      <a:pt x="1" y="3233"/>
                      <a:pt x="936" y="4168"/>
                      <a:pt x="2084" y="4168"/>
                    </a:cubicBezTo>
                    <a:cubicBezTo>
                      <a:pt x="3233" y="4168"/>
                      <a:pt x="4168" y="3233"/>
                      <a:pt x="4168" y="2085"/>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2"/>
              <p:cNvSpPr/>
              <p:nvPr/>
            </p:nvSpPr>
            <p:spPr>
              <a:xfrm>
                <a:off x="6463325" y="3072888"/>
                <a:ext cx="55400" cy="55400"/>
              </a:xfrm>
              <a:custGeom>
                <a:avLst/>
                <a:gdLst/>
                <a:ahLst/>
                <a:cxnLst/>
                <a:rect l="l" t="t" r="r" b="b"/>
                <a:pathLst>
                  <a:path w="2216" h="2216" extrusionOk="0">
                    <a:moveTo>
                      <a:pt x="1108" y="1"/>
                    </a:moveTo>
                    <a:cubicBezTo>
                      <a:pt x="497" y="1"/>
                      <a:pt x="1" y="497"/>
                      <a:pt x="1" y="1109"/>
                    </a:cubicBezTo>
                    <a:cubicBezTo>
                      <a:pt x="1" y="1721"/>
                      <a:pt x="497" y="2216"/>
                      <a:pt x="1108" y="2216"/>
                    </a:cubicBezTo>
                    <a:cubicBezTo>
                      <a:pt x="1719" y="2216"/>
                      <a:pt x="2216" y="1721"/>
                      <a:pt x="2216" y="1109"/>
                    </a:cubicBezTo>
                    <a:cubicBezTo>
                      <a:pt x="2216" y="497"/>
                      <a:pt x="1719"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2"/>
              <p:cNvSpPr/>
              <p:nvPr/>
            </p:nvSpPr>
            <p:spPr>
              <a:xfrm>
                <a:off x="6386250" y="3129113"/>
                <a:ext cx="222400" cy="173950"/>
              </a:xfrm>
              <a:custGeom>
                <a:avLst/>
                <a:gdLst/>
                <a:ahLst/>
                <a:cxnLst/>
                <a:rect l="l" t="t" r="r" b="b"/>
                <a:pathLst>
                  <a:path w="8896" h="6958" extrusionOk="0">
                    <a:moveTo>
                      <a:pt x="4449" y="0"/>
                    </a:moveTo>
                    <a:cubicBezTo>
                      <a:pt x="1992" y="0"/>
                      <a:pt x="1" y="1991"/>
                      <a:pt x="1" y="4447"/>
                    </a:cubicBezTo>
                    <a:cubicBezTo>
                      <a:pt x="1" y="6903"/>
                      <a:pt x="1109" y="6958"/>
                      <a:pt x="3565" y="6958"/>
                    </a:cubicBezTo>
                    <a:cubicBezTo>
                      <a:pt x="6021" y="6958"/>
                      <a:pt x="8895" y="6903"/>
                      <a:pt x="8895" y="4447"/>
                    </a:cubicBezTo>
                    <a:cubicBezTo>
                      <a:pt x="8895" y="1991"/>
                      <a:pt x="6905" y="0"/>
                      <a:pt x="4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2"/>
              <p:cNvSpPr/>
              <p:nvPr/>
            </p:nvSpPr>
            <p:spPr>
              <a:xfrm>
                <a:off x="6401675" y="3129088"/>
                <a:ext cx="207150" cy="112600"/>
              </a:xfrm>
              <a:custGeom>
                <a:avLst/>
                <a:gdLst/>
                <a:ahLst/>
                <a:cxnLst/>
                <a:rect l="l" t="t" r="r" b="b"/>
                <a:pathLst>
                  <a:path w="8286" h="4504" extrusionOk="0">
                    <a:moveTo>
                      <a:pt x="3828" y="1"/>
                    </a:moveTo>
                    <a:cubicBezTo>
                      <a:pt x="2320" y="1"/>
                      <a:pt x="987" y="753"/>
                      <a:pt x="184" y="1902"/>
                    </a:cubicBezTo>
                    <a:cubicBezTo>
                      <a:pt x="0" y="2163"/>
                      <a:pt x="216" y="2461"/>
                      <a:pt x="473" y="2461"/>
                    </a:cubicBezTo>
                    <a:cubicBezTo>
                      <a:pt x="546" y="2461"/>
                      <a:pt x="622" y="2437"/>
                      <a:pt x="694" y="2382"/>
                    </a:cubicBezTo>
                    <a:cubicBezTo>
                      <a:pt x="1447" y="1794"/>
                      <a:pt x="2392" y="1443"/>
                      <a:pt x="3422" y="1443"/>
                    </a:cubicBezTo>
                    <a:cubicBezTo>
                      <a:pt x="5307" y="1443"/>
                      <a:pt x="6916" y="2617"/>
                      <a:pt x="7562" y="4273"/>
                    </a:cubicBezTo>
                    <a:cubicBezTo>
                      <a:pt x="7624" y="4433"/>
                      <a:pt x="7756" y="4503"/>
                      <a:pt x="7889" y="4503"/>
                    </a:cubicBezTo>
                    <a:cubicBezTo>
                      <a:pt x="8087" y="4503"/>
                      <a:pt x="8286" y="4347"/>
                      <a:pt x="8259" y="4094"/>
                    </a:cubicBezTo>
                    <a:cubicBezTo>
                      <a:pt x="8257" y="4080"/>
                      <a:pt x="8255" y="4065"/>
                      <a:pt x="8254" y="4050"/>
                    </a:cubicBezTo>
                    <a:cubicBezTo>
                      <a:pt x="7997" y="1841"/>
                      <a:pt x="6179" y="64"/>
                      <a:pt x="3956" y="3"/>
                    </a:cubicBezTo>
                    <a:cubicBezTo>
                      <a:pt x="3913" y="2"/>
                      <a:pt x="3870" y="1"/>
                      <a:pt x="382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2"/>
              <p:cNvSpPr/>
              <p:nvPr/>
            </p:nvSpPr>
            <p:spPr>
              <a:xfrm>
                <a:off x="6151125" y="2947013"/>
                <a:ext cx="459650" cy="363525"/>
              </a:xfrm>
              <a:custGeom>
                <a:avLst/>
                <a:gdLst/>
                <a:ahLst/>
                <a:cxnLst/>
                <a:rect l="l" t="t" r="r" b="b"/>
                <a:pathLst>
                  <a:path w="18386" h="14541" extrusionOk="0">
                    <a:moveTo>
                      <a:pt x="7811" y="0"/>
                    </a:moveTo>
                    <a:cubicBezTo>
                      <a:pt x="7805" y="0"/>
                      <a:pt x="7799" y="1"/>
                      <a:pt x="7793" y="2"/>
                    </a:cubicBezTo>
                    <a:cubicBezTo>
                      <a:pt x="1" y="1672"/>
                      <a:pt x="63" y="7831"/>
                      <a:pt x="450" y="10399"/>
                    </a:cubicBezTo>
                    <a:cubicBezTo>
                      <a:pt x="699" y="12045"/>
                      <a:pt x="1481" y="13032"/>
                      <a:pt x="2982" y="13601"/>
                    </a:cubicBezTo>
                    <a:cubicBezTo>
                      <a:pt x="5021" y="14375"/>
                      <a:pt x="7207" y="14541"/>
                      <a:pt x="8707" y="14541"/>
                    </a:cubicBezTo>
                    <a:cubicBezTo>
                      <a:pt x="9823" y="14541"/>
                      <a:pt x="10559" y="14450"/>
                      <a:pt x="10571" y="14447"/>
                    </a:cubicBezTo>
                    <a:cubicBezTo>
                      <a:pt x="15756" y="14447"/>
                      <a:pt x="18385" y="13533"/>
                      <a:pt x="18385" y="11731"/>
                    </a:cubicBezTo>
                    <a:cubicBezTo>
                      <a:pt x="18385" y="9232"/>
                      <a:pt x="16352" y="7199"/>
                      <a:pt x="13861" y="7199"/>
                    </a:cubicBezTo>
                    <a:lnTo>
                      <a:pt x="13860" y="7199"/>
                    </a:lnTo>
                    <a:cubicBezTo>
                      <a:pt x="13857" y="7199"/>
                      <a:pt x="13808" y="7195"/>
                      <a:pt x="13723" y="7195"/>
                    </a:cubicBezTo>
                    <a:cubicBezTo>
                      <a:pt x="13229" y="7195"/>
                      <a:pt x="11500" y="7323"/>
                      <a:pt x="10262" y="8972"/>
                    </a:cubicBezTo>
                    <a:cubicBezTo>
                      <a:pt x="10234" y="9010"/>
                      <a:pt x="10242" y="9064"/>
                      <a:pt x="10278" y="9092"/>
                    </a:cubicBezTo>
                    <a:cubicBezTo>
                      <a:pt x="10294" y="9104"/>
                      <a:pt x="10312" y="9109"/>
                      <a:pt x="10330" y="9109"/>
                    </a:cubicBezTo>
                    <a:cubicBezTo>
                      <a:pt x="10357" y="9109"/>
                      <a:pt x="10382" y="9097"/>
                      <a:pt x="10398" y="9076"/>
                    </a:cubicBezTo>
                    <a:cubicBezTo>
                      <a:pt x="11590" y="7486"/>
                      <a:pt x="13253" y="7365"/>
                      <a:pt x="13725" y="7365"/>
                    </a:cubicBezTo>
                    <a:cubicBezTo>
                      <a:pt x="13804" y="7365"/>
                      <a:pt x="13850" y="7369"/>
                      <a:pt x="13854" y="7369"/>
                    </a:cubicBezTo>
                    <a:cubicBezTo>
                      <a:pt x="16258" y="7369"/>
                      <a:pt x="18215" y="9326"/>
                      <a:pt x="18215" y="11731"/>
                    </a:cubicBezTo>
                    <a:cubicBezTo>
                      <a:pt x="18215" y="12892"/>
                      <a:pt x="16888" y="14277"/>
                      <a:pt x="10559" y="14278"/>
                    </a:cubicBezTo>
                    <a:cubicBezTo>
                      <a:pt x="10542" y="14280"/>
                      <a:pt x="9813" y="14371"/>
                      <a:pt x="8709" y="14371"/>
                    </a:cubicBezTo>
                    <a:cubicBezTo>
                      <a:pt x="7223" y="14371"/>
                      <a:pt x="5059" y="14207"/>
                      <a:pt x="3043" y="13442"/>
                    </a:cubicBezTo>
                    <a:cubicBezTo>
                      <a:pt x="1605" y="12897"/>
                      <a:pt x="857" y="11951"/>
                      <a:pt x="619" y="10375"/>
                    </a:cubicBezTo>
                    <a:cubicBezTo>
                      <a:pt x="238" y="7852"/>
                      <a:pt x="178" y="1808"/>
                      <a:pt x="7830" y="169"/>
                    </a:cubicBezTo>
                    <a:cubicBezTo>
                      <a:pt x="7875" y="160"/>
                      <a:pt x="7904" y="114"/>
                      <a:pt x="7895" y="69"/>
                    </a:cubicBezTo>
                    <a:cubicBezTo>
                      <a:pt x="7886" y="27"/>
                      <a:pt x="7852" y="0"/>
                      <a:pt x="7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2"/>
              <p:cNvSpPr/>
              <p:nvPr/>
            </p:nvSpPr>
            <p:spPr>
              <a:xfrm>
                <a:off x="6469925" y="3210938"/>
                <a:ext cx="29950" cy="17775"/>
              </a:xfrm>
              <a:custGeom>
                <a:avLst/>
                <a:gdLst/>
                <a:ahLst/>
                <a:cxnLst/>
                <a:rect l="l" t="t" r="r" b="b"/>
                <a:pathLst>
                  <a:path w="1198" h="711" extrusionOk="0">
                    <a:moveTo>
                      <a:pt x="98" y="0"/>
                    </a:moveTo>
                    <a:cubicBezTo>
                      <a:pt x="67" y="0"/>
                      <a:pt x="38" y="17"/>
                      <a:pt x="24" y="46"/>
                    </a:cubicBezTo>
                    <a:cubicBezTo>
                      <a:pt x="1" y="87"/>
                      <a:pt x="16" y="138"/>
                      <a:pt x="59" y="161"/>
                    </a:cubicBezTo>
                    <a:lnTo>
                      <a:pt x="1061" y="700"/>
                    </a:lnTo>
                    <a:cubicBezTo>
                      <a:pt x="1073" y="708"/>
                      <a:pt x="1086" y="711"/>
                      <a:pt x="1100" y="711"/>
                    </a:cubicBezTo>
                    <a:cubicBezTo>
                      <a:pt x="1130" y="711"/>
                      <a:pt x="1161" y="694"/>
                      <a:pt x="1176" y="665"/>
                    </a:cubicBezTo>
                    <a:cubicBezTo>
                      <a:pt x="1197" y="624"/>
                      <a:pt x="1182" y="573"/>
                      <a:pt x="1141" y="550"/>
                    </a:cubicBezTo>
                    <a:lnTo>
                      <a:pt x="139" y="11"/>
                    </a:lnTo>
                    <a:cubicBezTo>
                      <a:pt x="126" y="4"/>
                      <a:pt x="112"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2"/>
              <p:cNvSpPr/>
              <p:nvPr/>
            </p:nvSpPr>
            <p:spPr>
              <a:xfrm>
                <a:off x="6566225" y="3195888"/>
                <a:ext cx="17300" cy="29900"/>
              </a:xfrm>
              <a:custGeom>
                <a:avLst/>
                <a:gdLst/>
                <a:ahLst/>
                <a:cxnLst/>
                <a:rect l="l" t="t" r="r" b="b"/>
                <a:pathLst>
                  <a:path w="692" h="1196" extrusionOk="0">
                    <a:moveTo>
                      <a:pt x="595" y="1"/>
                    </a:moveTo>
                    <a:cubicBezTo>
                      <a:pt x="564" y="1"/>
                      <a:pt x="532" y="18"/>
                      <a:pt x="518" y="48"/>
                    </a:cubicBezTo>
                    <a:lnTo>
                      <a:pt x="22" y="1073"/>
                    </a:lnTo>
                    <a:cubicBezTo>
                      <a:pt x="0" y="1115"/>
                      <a:pt x="19" y="1166"/>
                      <a:pt x="61" y="1187"/>
                    </a:cubicBezTo>
                    <a:cubicBezTo>
                      <a:pt x="73" y="1193"/>
                      <a:pt x="86" y="1196"/>
                      <a:pt x="99" y="1196"/>
                    </a:cubicBezTo>
                    <a:cubicBezTo>
                      <a:pt x="130" y="1196"/>
                      <a:pt x="160" y="1178"/>
                      <a:pt x="175" y="1147"/>
                    </a:cubicBezTo>
                    <a:lnTo>
                      <a:pt x="670" y="123"/>
                    </a:lnTo>
                    <a:cubicBezTo>
                      <a:pt x="691" y="80"/>
                      <a:pt x="673" y="30"/>
                      <a:pt x="631" y="9"/>
                    </a:cubicBezTo>
                    <a:cubicBezTo>
                      <a:pt x="619" y="3"/>
                      <a:pt x="607"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2"/>
              <p:cNvSpPr/>
              <p:nvPr/>
            </p:nvSpPr>
            <p:spPr>
              <a:xfrm>
                <a:off x="6383925" y="2941013"/>
                <a:ext cx="143075" cy="50150"/>
              </a:xfrm>
              <a:custGeom>
                <a:avLst/>
                <a:gdLst/>
                <a:ahLst/>
                <a:cxnLst/>
                <a:rect l="l" t="t" r="r" b="b"/>
                <a:pathLst>
                  <a:path w="5723" h="2006" extrusionOk="0">
                    <a:moveTo>
                      <a:pt x="92" y="0"/>
                    </a:moveTo>
                    <a:cubicBezTo>
                      <a:pt x="52" y="0"/>
                      <a:pt x="15" y="31"/>
                      <a:pt x="9" y="72"/>
                    </a:cubicBezTo>
                    <a:cubicBezTo>
                      <a:pt x="1" y="119"/>
                      <a:pt x="33" y="161"/>
                      <a:pt x="80" y="170"/>
                    </a:cubicBezTo>
                    <a:cubicBezTo>
                      <a:pt x="125" y="178"/>
                      <a:pt x="4797" y="964"/>
                      <a:pt x="5559" y="1971"/>
                    </a:cubicBezTo>
                    <a:cubicBezTo>
                      <a:pt x="5575" y="1994"/>
                      <a:pt x="5600" y="2006"/>
                      <a:pt x="5626" y="2006"/>
                    </a:cubicBezTo>
                    <a:cubicBezTo>
                      <a:pt x="5644" y="2006"/>
                      <a:pt x="5662" y="2000"/>
                      <a:pt x="5677" y="1988"/>
                    </a:cubicBezTo>
                    <a:cubicBezTo>
                      <a:pt x="5715" y="1959"/>
                      <a:pt x="5723" y="1906"/>
                      <a:pt x="5694" y="1868"/>
                    </a:cubicBezTo>
                    <a:cubicBezTo>
                      <a:pt x="4892" y="808"/>
                      <a:pt x="302" y="34"/>
                      <a:pt x="107" y="2"/>
                    </a:cubicBezTo>
                    <a:cubicBezTo>
                      <a:pt x="102" y="1"/>
                      <a:pt x="97" y="0"/>
                      <a:pt x="92"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2"/>
              <p:cNvSpPr/>
              <p:nvPr/>
            </p:nvSpPr>
            <p:spPr>
              <a:xfrm>
                <a:off x="6422075" y="2839038"/>
                <a:ext cx="70550" cy="88250"/>
              </a:xfrm>
              <a:custGeom>
                <a:avLst/>
                <a:gdLst/>
                <a:ahLst/>
                <a:cxnLst/>
                <a:rect l="l" t="t" r="r" b="b"/>
                <a:pathLst>
                  <a:path w="2822" h="3530" extrusionOk="0">
                    <a:moveTo>
                      <a:pt x="2736" y="1"/>
                    </a:moveTo>
                    <a:cubicBezTo>
                      <a:pt x="2731" y="1"/>
                      <a:pt x="2727" y="1"/>
                      <a:pt x="2723" y="2"/>
                    </a:cubicBezTo>
                    <a:cubicBezTo>
                      <a:pt x="524" y="245"/>
                      <a:pt x="13" y="3401"/>
                      <a:pt x="8" y="3433"/>
                    </a:cubicBezTo>
                    <a:cubicBezTo>
                      <a:pt x="1" y="3478"/>
                      <a:pt x="34" y="3522"/>
                      <a:pt x="80" y="3530"/>
                    </a:cubicBezTo>
                    <a:lnTo>
                      <a:pt x="93" y="3530"/>
                    </a:lnTo>
                    <a:cubicBezTo>
                      <a:pt x="134" y="3530"/>
                      <a:pt x="171" y="3499"/>
                      <a:pt x="177" y="3459"/>
                    </a:cubicBezTo>
                    <a:cubicBezTo>
                      <a:pt x="181" y="3428"/>
                      <a:pt x="673" y="401"/>
                      <a:pt x="2741" y="170"/>
                    </a:cubicBezTo>
                    <a:cubicBezTo>
                      <a:pt x="2788" y="166"/>
                      <a:pt x="2821" y="123"/>
                      <a:pt x="2817" y="76"/>
                    </a:cubicBezTo>
                    <a:cubicBezTo>
                      <a:pt x="2811" y="35"/>
                      <a:pt x="2779"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2"/>
              <p:cNvSpPr/>
              <p:nvPr/>
            </p:nvSpPr>
            <p:spPr>
              <a:xfrm>
                <a:off x="6340975" y="2821038"/>
                <a:ext cx="46625" cy="106300"/>
              </a:xfrm>
              <a:custGeom>
                <a:avLst/>
                <a:gdLst/>
                <a:ahLst/>
                <a:cxnLst/>
                <a:rect l="l" t="t" r="r" b="b"/>
                <a:pathLst>
                  <a:path w="1865" h="4252" extrusionOk="0">
                    <a:moveTo>
                      <a:pt x="99" y="1"/>
                    </a:moveTo>
                    <a:cubicBezTo>
                      <a:pt x="68" y="1"/>
                      <a:pt x="37" y="19"/>
                      <a:pt x="22" y="49"/>
                    </a:cubicBezTo>
                    <a:cubicBezTo>
                      <a:pt x="0" y="90"/>
                      <a:pt x="17" y="142"/>
                      <a:pt x="60" y="163"/>
                    </a:cubicBezTo>
                    <a:cubicBezTo>
                      <a:pt x="1440" y="852"/>
                      <a:pt x="1690" y="4139"/>
                      <a:pt x="1692" y="4171"/>
                    </a:cubicBezTo>
                    <a:cubicBezTo>
                      <a:pt x="1696" y="4216"/>
                      <a:pt x="1733" y="4251"/>
                      <a:pt x="1777" y="4251"/>
                    </a:cubicBezTo>
                    <a:cubicBezTo>
                      <a:pt x="1780" y="4251"/>
                      <a:pt x="1781" y="4250"/>
                      <a:pt x="1783" y="4250"/>
                    </a:cubicBezTo>
                    <a:cubicBezTo>
                      <a:pt x="1830" y="4247"/>
                      <a:pt x="1865" y="4206"/>
                      <a:pt x="1862" y="4159"/>
                    </a:cubicBezTo>
                    <a:cubicBezTo>
                      <a:pt x="1853" y="4021"/>
                      <a:pt x="1602" y="743"/>
                      <a:pt x="136" y="10"/>
                    </a:cubicBezTo>
                    <a:cubicBezTo>
                      <a:pt x="124" y="4"/>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2"/>
              <p:cNvSpPr/>
              <p:nvPr/>
            </p:nvSpPr>
            <p:spPr>
              <a:xfrm>
                <a:off x="6272000" y="2872063"/>
                <a:ext cx="70825" cy="52275"/>
              </a:xfrm>
              <a:custGeom>
                <a:avLst/>
                <a:gdLst/>
                <a:ahLst/>
                <a:cxnLst/>
                <a:rect l="l" t="t" r="r" b="b"/>
                <a:pathLst>
                  <a:path w="2833" h="2091" extrusionOk="0">
                    <a:moveTo>
                      <a:pt x="98" y="0"/>
                    </a:moveTo>
                    <a:cubicBezTo>
                      <a:pt x="63" y="0"/>
                      <a:pt x="28" y="23"/>
                      <a:pt x="16" y="58"/>
                    </a:cubicBezTo>
                    <a:cubicBezTo>
                      <a:pt x="1" y="103"/>
                      <a:pt x="25" y="150"/>
                      <a:pt x="71" y="165"/>
                    </a:cubicBezTo>
                    <a:cubicBezTo>
                      <a:pt x="1470" y="632"/>
                      <a:pt x="2659" y="2045"/>
                      <a:pt x="2671" y="2059"/>
                    </a:cubicBezTo>
                    <a:cubicBezTo>
                      <a:pt x="2688" y="2078"/>
                      <a:pt x="2712" y="2090"/>
                      <a:pt x="2737" y="2090"/>
                    </a:cubicBezTo>
                    <a:cubicBezTo>
                      <a:pt x="2756" y="2090"/>
                      <a:pt x="2775" y="2083"/>
                      <a:pt x="2791" y="2071"/>
                    </a:cubicBezTo>
                    <a:cubicBezTo>
                      <a:pt x="2828" y="2040"/>
                      <a:pt x="2832" y="1986"/>
                      <a:pt x="2802" y="1951"/>
                    </a:cubicBezTo>
                    <a:cubicBezTo>
                      <a:pt x="2752" y="1890"/>
                      <a:pt x="1571" y="486"/>
                      <a:pt x="124" y="5"/>
                    </a:cubicBezTo>
                    <a:cubicBezTo>
                      <a:pt x="115" y="1"/>
                      <a:pt x="106"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2"/>
              <p:cNvSpPr/>
              <p:nvPr/>
            </p:nvSpPr>
            <p:spPr>
              <a:xfrm>
                <a:off x="6270225" y="3201113"/>
                <a:ext cx="50400" cy="50375"/>
              </a:xfrm>
              <a:custGeom>
                <a:avLst/>
                <a:gdLst/>
                <a:ahLst/>
                <a:cxnLst/>
                <a:rect l="l" t="t" r="r" b="b"/>
                <a:pathLst>
                  <a:path w="2016" h="2015" extrusionOk="0">
                    <a:moveTo>
                      <a:pt x="1007" y="0"/>
                    </a:moveTo>
                    <a:cubicBezTo>
                      <a:pt x="451" y="0"/>
                      <a:pt x="1" y="451"/>
                      <a:pt x="1" y="1007"/>
                    </a:cubicBezTo>
                    <a:cubicBezTo>
                      <a:pt x="1" y="1564"/>
                      <a:pt x="451" y="2015"/>
                      <a:pt x="1007" y="2015"/>
                    </a:cubicBezTo>
                    <a:cubicBezTo>
                      <a:pt x="1564" y="2015"/>
                      <a:pt x="2015" y="1564"/>
                      <a:pt x="2015" y="1007"/>
                    </a:cubicBezTo>
                    <a:cubicBezTo>
                      <a:pt x="2015" y="451"/>
                      <a:pt x="1564" y="0"/>
                      <a:pt x="10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2"/>
              <p:cNvSpPr/>
              <p:nvPr/>
            </p:nvSpPr>
            <p:spPr>
              <a:xfrm>
                <a:off x="6598975" y="3126988"/>
                <a:ext cx="16450" cy="76275"/>
              </a:xfrm>
              <a:custGeom>
                <a:avLst/>
                <a:gdLst/>
                <a:ahLst/>
                <a:cxnLst/>
                <a:rect l="l" t="t" r="r" b="b"/>
                <a:pathLst>
                  <a:path w="658" h="3051" extrusionOk="0">
                    <a:moveTo>
                      <a:pt x="215" y="1"/>
                    </a:moveTo>
                    <a:cubicBezTo>
                      <a:pt x="206" y="1"/>
                      <a:pt x="197" y="2"/>
                      <a:pt x="187" y="5"/>
                    </a:cubicBezTo>
                    <a:cubicBezTo>
                      <a:pt x="143" y="18"/>
                      <a:pt x="119" y="67"/>
                      <a:pt x="134" y="113"/>
                    </a:cubicBezTo>
                    <a:cubicBezTo>
                      <a:pt x="137" y="122"/>
                      <a:pt x="479" y="1192"/>
                      <a:pt x="13" y="2942"/>
                    </a:cubicBezTo>
                    <a:cubicBezTo>
                      <a:pt x="1" y="2988"/>
                      <a:pt x="28" y="3033"/>
                      <a:pt x="74" y="3047"/>
                    </a:cubicBezTo>
                    <a:cubicBezTo>
                      <a:pt x="80" y="3049"/>
                      <a:pt x="87" y="3049"/>
                      <a:pt x="95" y="3049"/>
                    </a:cubicBezTo>
                    <a:lnTo>
                      <a:pt x="95" y="3050"/>
                    </a:lnTo>
                    <a:cubicBezTo>
                      <a:pt x="133" y="3050"/>
                      <a:pt x="166" y="3024"/>
                      <a:pt x="177" y="2986"/>
                    </a:cubicBezTo>
                    <a:cubicBezTo>
                      <a:pt x="658" y="1183"/>
                      <a:pt x="310" y="103"/>
                      <a:pt x="295" y="58"/>
                    </a:cubicBezTo>
                    <a:cubicBezTo>
                      <a:pt x="284" y="23"/>
                      <a:pt x="252" y="1"/>
                      <a:pt x="21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2"/>
              <p:cNvSpPr/>
              <p:nvPr/>
            </p:nvSpPr>
            <p:spPr>
              <a:xfrm>
                <a:off x="6323050" y="3246938"/>
                <a:ext cx="99900" cy="25000"/>
              </a:xfrm>
              <a:custGeom>
                <a:avLst/>
                <a:gdLst/>
                <a:ahLst/>
                <a:cxnLst/>
                <a:rect l="l" t="t" r="r" b="b"/>
                <a:pathLst>
                  <a:path w="3996" h="1000" extrusionOk="0">
                    <a:moveTo>
                      <a:pt x="93" y="0"/>
                    </a:moveTo>
                    <a:cubicBezTo>
                      <a:pt x="71" y="0"/>
                      <a:pt x="49" y="9"/>
                      <a:pt x="33" y="25"/>
                    </a:cubicBezTo>
                    <a:cubicBezTo>
                      <a:pt x="1" y="59"/>
                      <a:pt x="1" y="113"/>
                      <a:pt x="33" y="147"/>
                    </a:cubicBezTo>
                    <a:cubicBezTo>
                      <a:pt x="678" y="790"/>
                      <a:pt x="1350" y="1000"/>
                      <a:pt x="1953" y="1000"/>
                    </a:cubicBezTo>
                    <a:lnTo>
                      <a:pt x="1953" y="998"/>
                    </a:lnTo>
                    <a:cubicBezTo>
                      <a:pt x="3067" y="998"/>
                      <a:pt x="3942" y="285"/>
                      <a:pt x="3954" y="273"/>
                    </a:cubicBezTo>
                    <a:cubicBezTo>
                      <a:pt x="3990" y="242"/>
                      <a:pt x="3995" y="189"/>
                      <a:pt x="3966" y="153"/>
                    </a:cubicBezTo>
                    <a:cubicBezTo>
                      <a:pt x="3949" y="133"/>
                      <a:pt x="3925" y="122"/>
                      <a:pt x="3900" y="122"/>
                    </a:cubicBezTo>
                    <a:cubicBezTo>
                      <a:pt x="3881" y="122"/>
                      <a:pt x="3862" y="129"/>
                      <a:pt x="3846" y="142"/>
                    </a:cubicBezTo>
                    <a:cubicBezTo>
                      <a:pt x="3794" y="185"/>
                      <a:pt x="2992" y="838"/>
                      <a:pt x="1968" y="838"/>
                    </a:cubicBezTo>
                    <a:cubicBezTo>
                      <a:pt x="1402" y="838"/>
                      <a:pt x="767" y="638"/>
                      <a:pt x="154" y="25"/>
                    </a:cubicBezTo>
                    <a:cubicBezTo>
                      <a:pt x="137" y="9"/>
                      <a:pt x="115"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2"/>
              <p:cNvSpPr/>
              <p:nvPr/>
            </p:nvSpPr>
            <p:spPr>
              <a:xfrm>
                <a:off x="6142450" y="3363013"/>
                <a:ext cx="427400" cy="535425"/>
              </a:xfrm>
              <a:custGeom>
                <a:avLst/>
                <a:gdLst/>
                <a:ahLst/>
                <a:cxnLst/>
                <a:rect l="l" t="t" r="r" b="b"/>
                <a:pathLst>
                  <a:path w="17096" h="21417" extrusionOk="0">
                    <a:moveTo>
                      <a:pt x="8549" y="0"/>
                    </a:moveTo>
                    <a:cubicBezTo>
                      <a:pt x="3827" y="0"/>
                      <a:pt x="0" y="7793"/>
                      <a:pt x="0" y="12640"/>
                    </a:cubicBezTo>
                    <a:cubicBezTo>
                      <a:pt x="0" y="17486"/>
                      <a:pt x="3827" y="21417"/>
                      <a:pt x="8549" y="21417"/>
                    </a:cubicBezTo>
                    <a:cubicBezTo>
                      <a:pt x="13269" y="21417"/>
                      <a:pt x="17096" y="17486"/>
                      <a:pt x="17096" y="12640"/>
                    </a:cubicBezTo>
                    <a:cubicBezTo>
                      <a:pt x="17096" y="7793"/>
                      <a:pt x="13269" y="0"/>
                      <a:pt x="8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2"/>
              <p:cNvSpPr/>
              <p:nvPr/>
            </p:nvSpPr>
            <p:spPr>
              <a:xfrm>
                <a:off x="6140325" y="3373938"/>
                <a:ext cx="431650" cy="526625"/>
              </a:xfrm>
              <a:custGeom>
                <a:avLst/>
                <a:gdLst/>
                <a:ahLst/>
                <a:cxnLst/>
                <a:rect l="l" t="t" r="r" b="b"/>
                <a:pathLst>
                  <a:path w="17266" h="21065" extrusionOk="0">
                    <a:moveTo>
                      <a:pt x="10757" y="1"/>
                    </a:moveTo>
                    <a:cubicBezTo>
                      <a:pt x="10726" y="1"/>
                      <a:pt x="10695" y="19"/>
                      <a:pt x="10680" y="49"/>
                    </a:cubicBezTo>
                    <a:cubicBezTo>
                      <a:pt x="10659" y="90"/>
                      <a:pt x="10677" y="142"/>
                      <a:pt x="10720" y="163"/>
                    </a:cubicBezTo>
                    <a:cubicBezTo>
                      <a:pt x="14310" y="1938"/>
                      <a:pt x="17096" y="8092"/>
                      <a:pt x="17096" y="12203"/>
                    </a:cubicBezTo>
                    <a:cubicBezTo>
                      <a:pt x="17096" y="16995"/>
                      <a:pt x="13299" y="20893"/>
                      <a:pt x="8634" y="20893"/>
                    </a:cubicBezTo>
                    <a:cubicBezTo>
                      <a:pt x="3967" y="20893"/>
                      <a:pt x="170" y="16996"/>
                      <a:pt x="170" y="12203"/>
                    </a:cubicBezTo>
                    <a:cubicBezTo>
                      <a:pt x="170" y="8455"/>
                      <a:pt x="2520" y="2744"/>
                      <a:pt x="5893" y="538"/>
                    </a:cubicBezTo>
                    <a:cubicBezTo>
                      <a:pt x="5933" y="512"/>
                      <a:pt x="5944" y="461"/>
                      <a:pt x="5918" y="421"/>
                    </a:cubicBezTo>
                    <a:cubicBezTo>
                      <a:pt x="5901" y="396"/>
                      <a:pt x="5873" y="382"/>
                      <a:pt x="5845" y="382"/>
                    </a:cubicBezTo>
                    <a:cubicBezTo>
                      <a:pt x="5829" y="382"/>
                      <a:pt x="5813" y="387"/>
                      <a:pt x="5799" y="395"/>
                    </a:cubicBezTo>
                    <a:cubicBezTo>
                      <a:pt x="2382" y="2632"/>
                      <a:pt x="0" y="8413"/>
                      <a:pt x="0" y="12203"/>
                    </a:cubicBezTo>
                    <a:cubicBezTo>
                      <a:pt x="0" y="17089"/>
                      <a:pt x="3873" y="21065"/>
                      <a:pt x="8634" y="21065"/>
                    </a:cubicBezTo>
                    <a:cubicBezTo>
                      <a:pt x="13393" y="21065"/>
                      <a:pt x="17266" y="17089"/>
                      <a:pt x="17266" y="12203"/>
                    </a:cubicBezTo>
                    <a:cubicBezTo>
                      <a:pt x="17266" y="7957"/>
                      <a:pt x="14498"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2"/>
              <p:cNvSpPr/>
              <p:nvPr/>
            </p:nvSpPr>
            <p:spPr>
              <a:xfrm>
                <a:off x="6142450" y="3380763"/>
                <a:ext cx="427400" cy="517675"/>
              </a:xfrm>
              <a:custGeom>
                <a:avLst/>
                <a:gdLst/>
                <a:ahLst/>
                <a:cxnLst/>
                <a:rect l="l" t="t" r="r" b="b"/>
                <a:pathLst>
                  <a:path w="17096" h="20707" extrusionOk="0">
                    <a:moveTo>
                      <a:pt x="11034" y="1"/>
                    </a:moveTo>
                    <a:cubicBezTo>
                      <a:pt x="11034" y="1"/>
                      <a:pt x="10446" y="1738"/>
                      <a:pt x="8630" y="1738"/>
                    </a:cubicBezTo>
                    <a:cubicBezTo>
                      <a:pt x="7827" y="1738"/>
                      <a:pt x="6784" y="1398"/>
                      <a:pt x="5446" y="418"/>
                    </a:cubicBezTo>
                    <a:cubicBezTo>
                      <a:pt x="5310" y="517"/>
                      <a:pt x="5180" y="629"/>
                      <a:pt x="5048" y="739"/>
                    </a:cubicBezTo>
                    <a:cubicBezTo>
                      <a:pt x="5502" y="1849"/>
                      <a:pt x="5484" y="2987"/>
                      <a:pt x="4582" y="4010"/>
                    </a:cubicBezTo>
                    <a:cubicBezTo>
                      <a:pt x="3637" y="5081"/>
                      <a:pt x="2324" y="5735"/>
                      <a:pt x="1152" y="6546"/>
                    </a:cubicBezTo>
                    <a:cubicBezTo>
                      <a:pt x="422" y="8404"/>
                      <a:pt x="0" y="10327"/>
                      <a:pt x="0" y="11930"/>
                    </a:cubicBezTo>
                    <a:cubicBezTo>
                      <a:pt x="0" y="16776"/>
                      <a:pt x="3827" y="20707"/>
                      <a:pt x="8549" y="20707"/>
                    </a:cubicBezTo>
                    <a:cubicBezTo>
                      <a:pt x="13270" y="20707"/>
                      <a:pt x="17096" y="16776"/>
                      <a:pt x="17096" y="11930"/>
                    </a:cubicBezTo>
                    <a:cubicBezTo>
                      <a:pt x="17096" y="9670"/>
                      <a:pt x="16259" y="6773"/>
                      <a:pt x="14893" y="4322"/>
                    </a:cubicBezTo>
                    <a:cubicBezTo>
                      <a:pt x="13165" y="3681"/>
                      <a:pt x="11659" y="1911"/>
                      <a:pt x="11652" y="428"/>
                    </a:cubicBezTo>
                    <a:lnTo>
                      <a:pt x="11034" y="1"/>
                    </a:lnTo>
                    <a:close/>
                  </a:path>
                </a:pathLst>
              </a:custGeom>
              <a:solidFill>
                <a:srgbClr val="B2D8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2"/>
              <p:cNvSpPr/>
              <p:nvPr/>
            </p:nvSpPr>
            <p:spPr>
              <a:xfrm>
                <a:off x="6140325" y="3378638"/>
                <a:ext cx="431650" cy="521925"/>
              </a:xfrm>
              <a:custGeom>
                <a:avLst/>
                <a:gdLst/>
                <a:ahLst/>
                <a:cxnLst/>
                <a:rect l="l" t="t" r="r" b="b"/>
                <a:pathLst>
                  <a:path w="17266" h="20877" extrusionOk="0">
                    <a:moveTo>
                      <a:pt x="11158" y="217"/>
                    </a:moveTo>
                    <a:lnTo>
                      <a:pt x="11653" y="558"/>
                    </a:lnTo>
                    <a:cubicBezTo>
                      <a:pt x="11690" y="2035"/>
                      <a:pt x="13170" y="3813"/>
                      <a:pt x="14919" y="4475"/>
                    </a:cubicBezTo>
                    <a:cubicBezTo>
                      <a:pt x="16262" y="6896"/>
                      <a:pt x="17096" y="9782"/>
                      <a:pt x="17096" y="12015"/>
                    </a:cubicBezTo>
                    <a:cubicBezTo>
                      <a:pt x="17096" y="16808"/>
                      <a:pt x="13299" y="20705"/>
                      <a:pt x="8634" y="20705"/>
                    </a:cubicBezTo>
                    <a:cubicBezTo>
                      <a:pt x="3967" y="20705"/>
                      <a:pt x="172" y="16808"/>
                      <a:pt x="172" y="12015"/>
                    </a:cubicBezTo>
                    <a:cubicBezTo>
                      <a:pt x="172" y="10447"/>
                      <a:pt x="574" y="8556"/>
                      <a:pt x="1307" y="6685"/>
                    </a:cubicBezTo>
                    <a:cubicBezTo>
                      <a:pt x="1620" y="6470"/>
                      <a:pt x="1949" y="6260"/>
                      <a:pt x="2268" y="6060"/>
                    </a:cubicBezTo>
                    <a:cubicBezTo>
                      <a:pt x="3138" y="5507"/>
                      <a:pt x="4037" y="4938"/>
                      <a:pt x="4731" y="4152"/>
                    </a:cubicBezTo>
                    <a:cubicBezTo>
                      <a:pt x="5559" y="3212"/>
                      <a:pt x="5728" y="2101"/>
                      <a:pt x="5235" y="850"/>
                    </a:cubicBezTo>
                    <a:lnTo>
                      <a:pt x="5250" y="837"/>
                    </a:lnTo>
                    <a:cubicBezTo>
                      <a:pt x="5342" y="758"/>
                      <a:pt x="5435" y="681"/>
                      <a:pt x="5531" y="608"/>
                    </a:cubicBezTo>
                    <a:cubicBezTo>
                      <a:pt x="6725" y="1474"/>
                      <a:pt x="7791" y="1909"/>
                      <a:pt x="8712" y="1909"/>
                    </a:cubicBezTo>
                    <a:cubicBezTo>
                      <a:pt x="8989" y="1909"/>
                      <a:pt x="9253" y="1870"/>
                      <a:pt x="9504" y="1791"/>
                    </a:cubicBezTo>
                    <a:cubicBezTo>
                      <a:pt x="10556" y="1457"/>
                      <a:pt x="11026" y="531"/>
                      <a:pt x="11158" y="217"/>
                    </a:cubicBezTo>
                    <a:close/>
                    <a:moveTo>
                      <a:pt x="11119" y="0"/>
                    </a:moveTo>
                    <a:cubicBezTo>
                      <a:pt x="11110" y="0"/>
                      <a:pt x="11100" y="2"/>
                      <a:pt x="11091" y="6"/>
                    </a:cubicBezTo>
                    <a:cubicBezTo>
                      <a:pt x="11066" y="13"/>
                      <a:pt x="11046" y="33"/>
                      <a:pt x="11037" y="59"/>
                    </a:cubicBezTo>
                    <a:cubicBezTo>
                      <a:pt x="11034" y="71"/>
                      <a:pt x="10616" y="1261"/>
                      <a:pt x="9450" y="1628"/>
                    </a:cubicBezTo>
                    <a:cubicBezTo>
                      <a:pt x="9216" y="1702"/>
                      <a:pt x="8969" y="1739"/>
                      <a:pt x="8709" y="1739"/>
                    </a:cubicBezTo>
                    <a:cubicBezTo>
                      <a:pt x="7813" y="1739"/>
                      <a:pt x="6765" y="1302"/>
                      <a:pt x="5581" y="435"/>
                    </a:cubicBezTo>
                    <a:cubicBezTo>
                      <a:pt x="5565" y="424"/>
                      <a:pt x="5548" y="418"/>
                      <a:pt x="5530" y="418"/>
                    </a:cubicBezTo>
                    <a:cubicBezTo>
                      <a:pt x="5512" y="418"/>
                      <a:pt x="5494" y="424"/>
                      <a:pt x="5479" y="435"/>
                    </a:cubicBezTo>
                    <a:cubicBezTo>
                      <a:pt x="5365" y="519"/>
                      <a:pt x="5253" y="613"/>
                      <a:pt x="5140" y="707"/>
                    </a:cubicBezTo>
                    <a:lnTo>
                      <a:pt x="5078" y="758"/>
                    </a:lnTo>
                    <a:cubicBezTo>
                      <a:pt x="5049" y="781"/>
                      <a:pt x="5040" y="821"/>
                      <a:pt x="5054" y="856"/>
                    </a:cubicBezTo>
                    <a:cubicBezTo>
                      <a:pt x="5549" y="2067"/>
                      <a:pt x="5397" y="3137"/>
                      <a:pt x="4603" y="4038"/>
                    </a:cubicBezTo>
                    <a:cubicBezTo>
                      <a:pt x="3926" y="4807"/>
                      <a:pt x="3036" y="5371"/>
                      <a:pt x="2177" y="5916"/>
                    </a:cubicBezTo>
                    <a:cubicBezTo>
                      <a:pt x="1849" y="6122"/>
                      <a:pt x="1512" y="6338"/>
                      <a:pt x="1189" y="6561"/>
                    </a:cubicBezTo>
                    <a:cubicBezTo>
                      <a:pt x="1175" y="6570"/>
                      <a:pt x="1164" y="6584"/>
                      <a:pt x="1158" y="6599"/>
                    </a:cubicBezTo>
                    <a:cubicBezTo>
                      <a:pt x="411" y="8496"/>
                      <a:pt x="0" y="10420"/>
                      <a:pt x="0" y="12015"/>
                    </a:cubicBezTo>
                    <a:cubicBezTo>
                      <a:pt x="0" y="16900"/>
                      <a:pt x="3872" y="20876"/>
                      <a:pt x="8633" y="20877"/>
                    </a:cubicBezTo>
                    <a:lnTo>
                      <a:pt x="8633" y="20877"/>
                    </a:lnTo>
                    <a:cubicBezTo>
                      <a:pt x="13393" y="20876"/>
                      <a:pt x="17266" y="16900"/>
                      <a:pt x="17266" y="12015"/>
                    </a:cubicBezTo>
                    <a:cubicBezTo>
                      <a:pt x="17266" y="9747"/>
                      <a:pt x="16417" y="6816"/>
                      <a:pt x="15052" y="4366"/>
                    </a:cubicBezTo>
                    <a:cubicBezTo>
                      <a:pt x="15042" y="4347"/>
                      <a:pt x="15026" y="4334"/>
                      <a:pt x="15007" y="4328"/>
                    </a:cubicBezTo>
                    <a:cubicBezTo>
                      <a:pt x="13288" y="3688"/>
                      <a:pt x="11829" y="1943"/>
                      <a:pt x="11822" y="513"/>
                    </a:cubicBezTo>
                    <a:cubicBezTo>
                      <a:pt x="11822" y="485"/>
                      <a:pt x="11808" y="459"/>
                      <a:pt x="11785" y="443"/>
                    </a:cubicBezTo>
                    <a:lnTo>
                      <a:pt x="11166" y="16"/>
                    </a:lnTo>
                    <a:cubicBezTo>
                      <a:pt x="11152" y="6"/>
                      <a:pt x="11136" y="0"/>
                      <a:pt x="11119" y="0"/>
                    </a:cubicBezTo>
                    <a:close/>
                    <a:moveTo>
                      <a:pt x="8633" y="20877"/>
                    </a:moveTo>
                    <a:cubicBezTo>
                      <a:pt x="8633" y="20877"/>
                      <a:pt x="8632" y="20877"/>
                      <a:pt x="8632" y="20877"/>
                    </a:cubicBezTo>
                    <a:lnTo>
                      <a:pt x="8634" y="20877"/>
                    </a:lnTo>
                    <a:cubicBezTo>
                      <a:pt x="8633" y="20877"/>
                      <a:pt x="8633" y="20877"/>
                      <a:pt x="8633" y="208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2"/>
              <p:cNvSpPr/>
              <p:nvPr/>
            </p:nvSpPr>
            <p:spPr>
              <a:xfrm>
                <a:off x="6260500" y="3420813"/>
                <a:ext cx="200250" cy="62850"/>
              </a:xfrm>
              <a:custGeom>
                <a:avLst/>
                <a:gdLst/>
                <a:ahLst/>
                <a:cxnLst/>
                <a:rect l="l" t="t" r="r" b="b"/>
                <a:pathLst>
                  <a:path w="8010" h="2514" extrusionOk="0">
                    <a:moveTo>
                      <a:pt x="7212" y="1"/>
                    </a:moveTo>
                    <a:cubicBezTo>
                      <a:pt x="5562" y="921"/>
                      <a:pt x="3535" y="1111"/>
                      <a:pt x="1521" y="1111"/>
                    </a:cubicBezTo>
                    <a:cubicBezTo>
                      <a:pt x="1197" y="1111"/>
                      <a:pt x="873" y="1106"/>
                      <a:pt x="551" y="1098"/>
                    </a:cubicBezTo>
                    <a:cubicBezTo>
                      <a:pt x="464" y="1484"/>
                      <a:pt x="283" y="1862"/>
                      <a:pt x="1" y="2228"/>
                    </a:cubicBezTo>
                    <a:cubicBezTo>
                      <a:pt x="895" y="2354"/>
                      <a:pt x="1792" y="2460"/>
                      <a:pt x="2696" y="2501"/>
                    </a:cubicBezTo>
                    <a:cubicBezTo>
                      <a:pt x="2880" y="2509"/>
                      <a:pt x="3062" y="2514"/>
                      <a:pt x="3243" y="2514"/>
                    </a:cubicBezTo>
                    <a:cubicBezTo>
                      <a:pt x="5000" y="2514"/>
                      <a:pt x="6608" y="2107"/>
                      <a:pt x="8009" y="1204"/>
                    </a:cubicBezTo>
                    <a:cubicBezTo>
                      <a:pt x="7675" y="828"/>
                      <a:pt x="7400" y="418"/>
                      <a:pt x="7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2"/>
              <p:cNvSpPr/>
              <p:nvPr/>
            </p:nvSpPr>
            <p:spPr>
              <a:xfrm>
                <a:off x="6153375" y="3495388"/>
                <a:ext cx="398500" cy="145500"/>
              </a:xfrm>
              <a:custGeom>
                <a:avLst/>
                <a:gdLst/>
                <a:ahLst/>
                <a:cxnLst/>
                <a:rect l="l" t="t" r="r" b="b"/>
                <a:pathLst>
                  <a:path w="15940" h="5820" extrusionOk="0">
                    <a:moveTo>
                      <a:pt x="14593" y="1"/>
                    </a:moveTo>
                    <a:cubicBezTo>
                      <a:pt x="13814" y="678"/>
                      <a:pt x="13000" y="1309"/>
                      <a:pt x="12066" y="1785"/>
                    </a:cubicBezTo>
                    <a:cubicBezTo>
                      <a:pt x="10563" y="2551"/>
                      <a:pt x="8857" y="2805"/>
                      <a:pt x="7186" y="2856"/>
                    </a:cubicBezTo>
                    <a:cubicBezTo>
                      <a:pt x="6939" y="2864"/>
                      <a:pt x="6692" y="2868"/>
                      <a:pt x="6445" y="2868"/>
                    </a:cubicBezTo>
                    <a:cubicBezTo>
                      <a:pt x="4512" y="2868"/>
                      <a:pt x="2543" y="2627"/>
                      <a:pt x="644" y="2153"/>
                    </a:cubicBezTo>
                    <a:cubicBezTo>
                      <a:pt x="387" y="2829"/>
                      <a:pt x="170" y="3511"/>
                      <a:pt x="0" y="4180"/>
                    </a:cubicBezTo>
                    <a:cubicBezTo>
                      <a:pt x="2786" y="5065"/>
                      <a:pt x="5885" y="5820"/>
                      <a:pt x="8764" y="5820"/>
                    </a:cubicBezTo>
                    <a:cubicBezTo>
                      <a:pt x="11512" y="5820"/>
                      <a:pt x="14059" y="5132"/>
                      <a:pt x="15939" y="3213"/>
                    </a:cubicBezTo>
                    <a:cubicBezTo>
                      <a:pt x="15595" y="2125"/>
                      <a:pt x="15144" y="1028"/>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2"/>
              <p:cNvSpPr/>
              <p:nvPr/>
            </p:nvSpPr>
            <p:spPr>
              <a:xfrm>
                <a:off x="6143050" y="3688538"/>
                <a:ext cx="426575" cy="109850"/>
              </a:xfrm>
              <a:custGeom>
                <a:avLst/>
                <a:gdLst/>
                <a:ahLst/>
                <a:cxnLst/>
                <a:rect l="l" t="t" r="r" b="b"/>
                <a:pathLst>
                  <a:path w="17063" h="4394" extrusionOk="0">
                    <a:moveTo>
                      <a:pt x="17063" y="0"/>
                    </a:moveTo>
                    <a:lnTo>
                      <a:pt x="17063" y="0"/>
                    </a:lnTo>
                    <a:cubicBezTo>
                      <a:pt x="15497" y="851"/>
                      <a:pt x="13612" y="1265"/>
                      <a:pt x="11940" y="1411"/>
                    </a:cubicBezTo>
                    <a:cubicBezTo>
                      <a:pt x="11065" y="1486"/>
                      <a:pt x="10170" y="1522"/>
                      <a:pt x="9269" y="1522"/>
                    </a:cubicBezTo>
                    <a:cubicBezTo>
                      <a:pt x="7635" y="1522"/>
                      <a:pt x="5985" y="1405"/>
                      <a:pt x="4406" y="1203"/>
                    </a:cubicBezTo>
                    <a:cubicBezTo>
                      <a:pt x="2939" y="1015"/>
                      <a:pt x="1474" y="559"/>
                      <a:pt x="0" y="249"/>
                    </a:cubicBezTo>
                    <a:lnTo>
                      <a:pt x="0" y="249"/>
                    </a:lnTo>
                    <a:cubicBezTo>
                      <a:pt x="49" y="951"/>
                      <a:pt x="179" y="1629"/>
                      <a:pt x="378" y="2276"/>
                    </a:cubicBezTo>
                    <a:cubicBezTo>
                      <a:pt x="2728" y="3636"/>
                      <a:pt x="5473" y="4285"/>
                      <a:pt x="8204" y="4382"/>
                    </a:cubicBezTo>
                    <a:cubicBezTo>
                      <a:pt x="8425" y="4390"/>
                      <a:pt x="8647" y="4394"/>
                      <a:pt x="8868" y="4394"/>
                    </a:cubicBezTo>
                    <a:cubicBezTo>
                      <a:pt x="9949" y="4394"/>
                      <a:pt x="11034" y="4296"/>
                      <a:pt x="12089" y="4068"/>
                    </a:cubicBezTo>
                    <a:cubicBezTo>
                      <a:pt x="13257" y="3814"/>
                      <a:pt x="14366" y="3378"/>
                      <a:pt x="15522" y="3088"/>
                    </a:cubicBezTo>
                    <a:cubicBezTo>
                      <a:pt x="15813" y="3014"/>
                      <a:pt x="16121" y="2970"/>
                      <a:pt x="16437" y="2937"/>
                    </a:cubicBezTo>
                    <a:cubicBezTo>
                      <a:pt x="16801" y="2024"/>
                      <a:pt x="17020" y="1036"/>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2"/>
              <p:cNvSpPr/>
              <p:nvPr/>
            </p:nvSpPr>
            <p:spPr>
              <a:xfrm>
                <a:off x="6202025" y="3830663"/>
                <a:ext cx="264250" cy="67750"/>
              </a:xfrm>
              <a:custGeom>
                <a:avLst/>
                <a:gdLst/>
                <a:ahLst/>
                <a:cxnLst/>
                <a:rect l="l" t="t" r="r" b="b"/>
                <a:pathLst>
                  <a:path w="10570" h="2710" extrusionOk="0">
                    <a:moveTo>
                      <a:pt x="1" y="1"/>
                    </a:moveTo>
                    <a:lnTo>
                      <a:pt x="1" y="1"/>
                    </a:lnTo>
                    <a:cubicBezTo>
                      <a:pt x="1555" y="1668"/>
                      <a:pt x="3740" y="2709"/>
                      <a:pt x="6166" y="2709"/>
                    </a:cubicBezTo>
                    <a:cubicBezTo>
                      <a:pt x="7778" y="2709"/>
                      <a:pt x="9282" y="2246"/>
                      <a:pt x="10570" y="1449"/>
                    </a:cubicBezTo>
                    <a:lnTo>
                      <a:pt x="10570" y="1449"/>
                    </a:lnTo>
                    <a:cubicBezTo>
                      <a:pt x="10249" y="1454"/>
                      <a:pt x="9931" y="1457"/>
                      <a:pt x="9610" y="1457"/>
                    </a:cubicBezTo>
                    <a:cubicBezTo>
                      <a:pt x="9606" y="1457"/>
                      <a:pt x="9602" y="1457"/>
                      <a:pt x="9597" y="1457"/>
                    </a:cubicBezTo>
                    <a:cubicBezTo>
                      <a:pt x="6362" y="1457"/>
                      <a:pt x="3127" y="89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2"/>
              <p:cNvSpPr/>
              <p:nvPr/>
            </p:nvSpPr>
            <p:spPr>
              <a:xfrm>
                <a:off x="6258225" y="3418688"/>
                <a:ext cx="204675" cy="67125"/>
              </a:xfrm>
              <a:custGeom>
                <a:avLst/>
                <a:gdLst/>
                <a:ahLst/>
                <a:cxnLst/>
                <a:rect l="l" t="t" r="r" b="b"/>
                <a:pathLst>
                  <a:path w="8187" h="2685" extrusionOk="0">
                    <a:moveTo>
                      <a:pt x="7265" y="206"/>
                    </a:moveTo>
                    <a:cubicBezTo>
                      <a:pt x="7438" y="567"/>
                      <a:pt x="7675" y="925"/>
                      <a:pt x="7970" y="1270"/>
                    </a:cubicBezTo>
                    <a:cubicBezTo>
                      <a:pt x="6651" y="2098"/>
                      <a:pt x="5092" y="2513"/>
                      <a:pt x="3319" y="2513"/>
                    </a:cubicBezTo>
                    <a:cubicBezTo>
                      <a:pt x="3145" y="2513"/>
                      <a:pt x="2969" y="2509"/>
                      <a:pt x="2791" y="2501"/>
                    </a:cubicBezTo>
                    <a:cubicBezTo>
                      <a:pt x="1870" y="2458"/>
                      <a:pt x="960" y="2348"/>
                      <a:pt x="245" y="2249"/>
                    </a:cubicBezTo>
                    <a:cubicBezTo>
                      <a:pt x="468" y="1935"/>
                      <a:pt x="623" y="1607"/>
                      <a:pt x="708" y="1270"/>
                    </a:cubicBezTo>
                    <a:cubicBezTo>
                      <a:pt x="1000" y="1276"/>
                      <a:pt x="1293" y="1280"/>
                      <a:pt x="1586" y="1280"/>
                    </a:cubicBezTo>
                    <a:cubicBezTo>
                      <a:pt x="3602" y="1280"/>
                      <a:pt x="5620" y="1092"/>
                      <a:pt x="7265" y="206"/>
                    </a:cubicBezTo>
                    <a:close/>
                    <a:moveTo>
                      <a:pt x="7305" y="1"/>
                    </a:moveTo>
                    <a:cubicBezTo>
                      <a:pt x="7290" y="1"/>
                      <a:pt x="7276" y="5"/>
                      <a:pt x="7262" y="13"/>
                    </a:cubicBezTo>
                    <a:cubicBezTo>
                      <a:pt x="5640" y="917"/>
                      <a:pt x="3619" y="1111"/>
                      <a:pt x="1601" y="1111"/>
                    </a:cubicBezTo>
                    <a:cubicBezTo>
                      <a:pt x="1281" y="1111"/>
                      <a:pt x="961" y="1106"/>
                      <a:pt x="643" y="1098"/>
                    </a:cubicBezTo>
                    <a:cubicBezTo>
                      <a:pt x="642" y="1098"/>
                      <a:pt x="641" y="1098"/>
                      <a:pt x="640" y="1098"/>
                    </a:cubicBezTo>
                    <a:cubicBezTo>
                      <a:pt x="605" y="1098"/>
                      <a:pt x="567" y="1127"/>
                      <a:pt x="558" y="1165"/>
                    </a:cubicBezTo>
                    <a:cubicBezTo>
                      <a:pt x="473" y="1543"/>
                      <a:pt x="294" y="1912"/>
                      <a:pt x="24" y="2261"/>
                    </a:cubicBezTo>
                    <a:cubicBezTo>
                      <a:pt x="5" y="2285"/>
                      <a:pt x="1" y="2317"/>
                      <a:pt x="13" y="2346"/>
                    </a:cubicBezTo>
                    <a:cubicBezTo>
                      <a:pt x="24" y="2373"/>
                      <a:pt x="49" y="2393"/>
                      <a:pt x="80" y="2398"/>
                    </a:cubicBezTo>
                    <a:cubicBezTo>
                      <a:pt x="819" y="2501"/>
                      <a:pt x="1794" y="2625"/>
                      <a:pt x="2784" y="2671"/>
                    </a:cubicBezTo>
                    <a:cubicBezTo>
                      <a:pt x="2966" y="2680"/>
                      <a:pt x="3146" y="2685"/>
                      <a:pt x="3326" y="2685"/>
                    </a:cubicBezTo>
                    <a:cubicBezTo>
                      <a:pt x="5164" y="2685"/>
                      <a:pt x="6782" y="2240"/>
                      <a:pt x="8146" y="1361"/>
                    </a:cubicBezTo>
                    <a:cubicBezTo>
                      <a:pt x="8167" y="1347"/>
                      <a:pt x="8181" y="1326"/>
                      <a:pt x="8184" y="1302"/>
                    </a:cubicBezTo>
                    <a:cubicBezTo>
                      <a:pt x="8187" y="1276"/>
                      <a:pt x="8179" y="1252"/>
                      <a:pt x="8162" y="1233"/>
                    </a:cubicBezTo>
                    <a:cubicBezTo>
                      <a:pt x="7825" y="851"/>
                      <a:pt x="7563" y="453"/>
                      <a:pt x="7380" y="52"/>
                    </a:cubicBezTo>
                    <a:cubicBezTo>
                      <a:pt x="7371" y="29"/>
                      <a:pt x="7353" y="13"/>
                      <a:pt x="7330" y="5"/>
                    </a:cubicBezTo>
                    <a:cubicBezTo>
                      <a:pt x="7322" y="2"/>
                      <a:pt x="7313"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2"/>
              <p:cNvSpPr/>
              <p:nvPr/>
            </p:nvSpPr>
            <p:spPr>
              <a:xfrm>
                <a:off x="6151050" y="3493263"/>
                <a:ext cx="403100" cy="150100"/>
              </a:xfrm>
              <a:custGeom>
                <a:avLst/>
                <a:gdLst/>
                <a:ahLst/>
                <a:cxnLst/>
                <a:rect l="l" t="t" r="r" b="b"/>
                <a:pathLst>
                  <a:path w="16124" h="6004" extrusionOk="0">
                    <a:moveTo>
                      <a:pt x="14661" y="219"/>
                    </a:moveTo>
                    <a:cubicBezTo>
                      <a:pt x="15164" y="1173"/>
                      <a:pt x="15592" y="2200"/>
                      <a:pt x="15935" y="3275"/>
                    </a:cubicBezTo>
                    <a:cubicBezTo>
                      <a:pt x="14047" y="5178"/>
                      <a:pt x="11512" y="5834"/>
                      <a:pt x="8850" y="5834"/>
                    </a:cubicBezTo>
                    <a:cubicBezTo>
                      <a:pt x="5885" y="5834"/>
                      <a:pt x="2761" y="5020"/>
                      <a:pt x="197" y="4209"/>
                    </a:cubicBezTo>
                    <a:cubicBezTo>
                      <a:pt x="356" y="3590"/>
                      <a:pt x="556" y="2961"/>
                      <a:pt x="790" y="2339"/>
                    </a:cubicBezTo>
                    <a:cubicBezTo>
                      <a:pt x="2686" y="2805"/>
                      <a:pt x="4622" y="3039"/>
                      <a:pt x="6550" y="3039"/>
                    </a:cubicBezTo>
                    <a:cubicBezTo>
                      <a:pt x="6794" y="3039"/>
                      <a:pt x="7038" y="3035"/>
                      <a:pt x="7282" y="3028"/>
                    </a:cubicBezTo>
                    <a:cubicBezTo>
                      <a:pt x="9316" y="2963"/>
                      <a:pt x="10878" y="2618"/>
                      <a:pt x="12199" y="1945"/>
                    </a:cubicBezTo>
                    <a:cubicBezTo>
                      <a:pt x="13178" y="1446"/>
                      <a:pt x="14022" y="770"/>
                      <a:pt x="14661" y="219"/>
                    </a:cubicBezTo>
                    <a:close/>
                    <a:moveTo>
                      <a:pt x="14687" y="1"/>
                    </a:moveTo>
                    <a:cubicBezTo>
                      <a:pt x="14667" y="1"/>
                      <a:pt x="14647" y="8"/>
                      <a:pt x="14631" y="22"/>
                    </a:cubicBezTo>
                    <a:cubicBezTo>
                      <a:pt x="13990" y="578"/>
                      <a:pt x="13126" y="1282"/>
                      <a:pt x="12121" y="1794"/>
                    </a:cubicBezTo>
                    <a:cubicBezTo>
                      <a:pt x="10823" y="2456"/>
                      <a:pt x="9286" y="2793"/>
                      <a:pt x="7277" y="2858"/>
                    </a:cubicBezTo>
                    <a:cubicBezTo>
                      <a:pt x="7025" y="2866"/>
                      <a:pt x="6772" y="2870"/>
                      <a:pt x="6520" y="2870"/>
                    </a:cubicBezTo>
                    <a:cubicBezTo>
                      <a:pt x="4587" y="2870"/>
                      <a:pt x="2654" y="2629"/>
                      <a:pt x="758" y="2156"/>
                    </a:cubicBezTo>
                    <a:cubicBezTo>
                      <a:pt x="751" y="2155"/>
                      <a:pt x="744" y="2154"/>
                      <a:pt x="737" y="2154"/>
                    </a:cubicBezTo>
                    <a:cubicBezTo>
                      <a:pt x="701" y="2154"/>
                      <a:pt x="671" y="2175"/>
                      <a:pt x="658" y="2208"/>
                    </a:cubicBezTo>
                    <a:cubicBezTo>
                      <a:pt x="400" y="2885"/>
                      <a:pt x="181" y="3570"/>
                      <a:pt x="11" y="4244"/>
                    </a:cubicBezTo>
                    <a:cubicBezTo>
                      <a:pt x="1" y="4288"/>
                      <a:pt x="25" y="4333"/>
                      <a:pt x="67" y="4347"/>
                    </a:cubicBezTo>
                    <a:cubicBezTo>
                      <a:pt x="2660" y="5170"/>
                      <a:pt x="5833" y="6003"/>
                      <a:pt x="8851" y="6003"/>
                    </a:cubicBezTo>
                    <a:cubicBezTo>
                      <a:pt x="11570" y="6003"/>
                      <a:pt x="14163" y="5328"/>
                      <a:pt x="16093" y="3359"/>
                    </a:cubicBezTo>
                    <a:cubicBezTo>
                      <a:pt x="16116" y="3336"/>
                      <a:pt x="16123" y="3303"/>
                      <a:pt x="16113" y="3274"/>
                    </a:cubicBezTo>
                    <a:cubicBezTo>
                      <a:pt x="15753" y="2135"/>
                      <a:pt x="15299" y="1048"/>
                      <a:pt x="14761" y="46"/>
                    </a:cubicBezTo>
                    <a:cubicBezTo>
                      <a:pt x="14749" y="23"/>
                      <a:pt x="14727"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2"/>
              <p:cNvSpPr/>
              <p:nvPr/>
            </p:nvSpPr>
            <p:spPr>
              <a:xfrm>
                <a:off x="6140875" y="3686413"/>
                <a:ext cx="430925" cy="114100"/>
              </a:xfrm>
              <a:custGeom>
                <a:avLst/>
                <a:gdLst/>
                <a:ahLst/>
                <a:cxnLst/>
                <a:rect l="l" t="t" r="r" b="b"/>
                <a:pathLst>
                  <a:path w="17237" h="4564" extrusionOk="0">
                    <a:moveTo>
                      <a:pt x="17057" y="231"/>
                    </a:moveTo>
                    <a:lnTo>
                      <a:pt x="17057" y="231"/>
                    </a:lnTo>
                    <a:cubicBezTo>
                      <a:pt x="17002" y="1165"/>
                      <a:pt x="16803" y="2076"/>
                      <a:pt x="16465" y="2943"/>
                    </a:cubicBezTo>
                    <a:cubicBezTo>
                      <a:pt x="16120" y="2981"/>
                      <a:pt x="15839" y="3026"/>
                      <a:pt x="15589" y="3090"/>
                    </a:cubicBezTo>
                    <a:cubicBezTo>
                      <a:pt x="15073" y="3219"/>
                      <a:pt x="14560" y="3380"/>
                      <a:pt x="14063" y="3535"/>
                    </a:cubicBezTo>
                    <a:cubicBezTo>
                      <a:pt x="13444" y="3729"/>
                      <a:pt x="12805" y="3929"/>
                      <a:pt x="12158" y="4069"/>
                    </a:cubicBezTo>
                    <a:cubicBezTo>
                      <a:pt x="11162" y="4285"/>
                      <a:pt x="10085" y="4393"/>
                      <a:pt x="8945" y="4393"/>
                    </a:cubicBezTo>
                    <a:cubicBezTo>
                      <a:pt x="8730" y="4393"/>
                      <a:pt x="8513" y="4389"/>
                      <a:pt x="8294" y="4382"/>
                    </a:cubicBezTo>
                    <a:cubicBezTo>
                      <a:pt x="5401" y="4279"/>
                      <a:pt x="2720" y="3560"/>
                      <a:pt x="538" y="2305"/>
                    </a:cubicBezTo>
                    <a:cubicBezTo>
                      <a:pt x="353" y="1699"/>
                      <a:pt x="233" y="1074"/>
                      <a:pt x="181" y="441"/>
                    </a:cubicBezTo>
                    <a:lnTo>
                      <a:pt x="181" y="441"/>
                    </a:lnTo>
                    <a:cubicBezTo>
                      <a:pt x="667" y="545"/>
                      <a:pt x="1158" y="667"/>
                      <a:pt x="1633" y="784"/>
                    </a:cubicBezTo>
                    <a:cubicBezTo>
                      <a:pt x="2566" y="1013"/>
                      <a:pt x="3530" y="1250"/>
                      <a:pt x="4482" y="1373"/>
                    </a:cubicBezTo>
                    <a:cubicBezTo>
                      <a:pt x="6136" y="1584"/>
                      <a:pt x="7785" y="1692"/>
                      <a:pt x="9360" y="1692"/>
                    </a:cubicBezTo>
                    <a:cubicBezTo>
                      <a:pt x="10282" y="1692"/>
                      <a:pt x="11178" y="1655"/>
                      <a:pt x="12035" y="1581"/>
                    </a:cubicBezTo>
                    <a:cubicBezTo>
                      <a:pt x="13379" y="1464"/>
                      <a:pt x="15326" y="1134"/>
                      <a:pt x="17057" y="231"/>
                    </a:cubicBezTo>
                    <a:close/>
                    <a:moveTo>
                      <a:pt x="17150" y="0"/>
                    </a:moveTo>
                    <a:cubicBezTo>
                      <a:pt x="17136" y="0"/>
                      <a:pt x="17122" y="4"/>
                      <a:pt x="17109" y="11"/>
                    </a:cubicBezTo>
                    <a:cubicBezTo>
                      <a:pt x="15372" y="954"/>
                      <a:pt x="13382" y="1292"/>
                      <a:pt x="12020" y="1411"/>
                    </a:cubicBezTo>
                    <a:cubicBezTo>
                      <a:pt x="11168" y="1485"/>
                      <a:pt x="10277" y="1522"/>
                      <a:pt x="9359" y="1522"/>
                    </a:cubicBezTo>
                    <a:cubicBezTo>
                      <a:pt x="7792" y="1522"/>
                      <a:pt x="6150" y="1414"/>
                      <a:pt x="4504" y="1203"/>
                    </a:cubicBezTo>
                    <a:cubicBezTo>
                      <a:pt x="3562" y="1083"/>
                      <a:pt x="2603" y="846"/>
                      <a:pt x="1674" y="618"/>
                    </a:cubicBezTo>
                    <a:cubicBezTo>
                      <a:pt x="1161" y="492"/>
                      <a:pt x="629" y="362"/>
                      <a:pt x="106" y="251"/>
                    </a:cubicBezTo>
                    <a:cubicBezTo>
                      <a:pt x="100" y="250"/>
                      <a:pt x="94" y="249"/>
                      <a:pt x="88" y="249"/>
                    </a:cubicBezTo>
                    <a:cubicBezTo>
                      <a:pt x="68" y="249"/>
                      <a:pt x="48" y="257"/>
                      <a:pt x="33" y="271"/>
                    </a:cubicBezTo>
                    <a:cubicBezTo>
                      <a:pt x="11" y="287"/>
                      <a:pt x="1" y="313"/>
                      <a:pt x="4" y="341"/>
                    </a:cubicBezTo>
                    <a:cubicBezTo>
                      <a:pt x="51" y="1034"/>
                      <a:pt x="180" y="1724"/>
                      <a:pt x="385" y="2387"/>
                    </a:cubicBezTo>
                    <a:cubicBezTo>
                      <a:pt x="391" y="2407"/>
                      <a:pt x="405" y="2425"/>
                      <a:pt x="423" y="2436"/>
                    </a:cubicBezTo>
                    <a:cubicBezTo>
                      <a:pt x="2635" y="3715"/>
                      <a:pt x="5355" y="4447"/>
                      <a:pt x="8288" y="4552"/>
                    </a:cubicBezTo>
                    <a:cubicBezTo>
                      <a:pt x="8510" y="4559"/>
                      <a:pt x="8732" y="4564"/>
                      <a:pt x="8949" y="4564"/>
                    </a:cubicBezTo>
                    <a:cubicBezTo>
                      <a:pt x="10098" y="4564"/>
                      <a:pt x="11186" y="4455"/>
                      <a:pt x="12194" y="4236"/>
                    </a:cubicBezTo>
                    <a:cubicBezTo>
                      <a:pt x="12847" y="4095"/>
                      <a:pt x="13491" y="3893"/>
                      <a:pt x="14113" y="3699"/>
                    </a:cubicBezTo>
                    <a:cubicBezTo>
                      <a:pt x="14608" y="3544"/>
                      <a:pt x="15120" y="3383"/>
                      <a:pt x="15630" y="3255"/>
                    </a:cubicBezTo>
                    <a:cubicBezTo>
                      <a:pt x="15885" y="3192"/>
                      <a:pt x="16173" y="3144"/>
                      <a:pt x="16533" y="3107"/>
                    </a:cubicBezTo>
                    <a:cubicBezTo>
                      <a:pt x="16565" y="3104"/>
                      <a:pt x="16592" y="3084"/>
                      <a:pt x="16603" y="3053"/>
                    </a:cubicBezTo>
                    <a:cubicBezTo>
                      <a:pt x="16980" y="2109"/>
                      <a:pt x="17192" y="1112"/>
                      <a:pt x="17235" y="89"/>
                    </a:cubicBezTo>
                    <a:cubicBezTo>
                      <a:pt x="17236" y="58"/>
                      <a:pt x="17221" y="29"/>
                      <a:pt x="17195" y="13"/>
                    </a:cubicBezTo>
                    <a:cubicBezTo>
                      <a:pt x="17182" y="5"/>
                      <a:pt x="17166" y="0"/>
                      <a:pt x="17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2"/>
              <p:cNvSpPr/>
              <p:nvPr/>
            </p:nvSpPr>
            <p:spPr>
              <a:xfrm>
                <a:off x="6199675" y="3828563"/>
                <a:ext cx="268925" cy="72000"/>
              </a:xfrm>
              <a:custGeom>
                <a:avLst/>
                <a:gdLst/>
                <a:ahLst/>
                <a:cxnLst/>
                <a:rect l="l" t="t" r="r" b="b"/>
                <a:pathLst>
                  <a:path w="10757" h="2880" extrusionOk="0">
                    <a:moveTo>
                      <a:pt x="374" y="252"/>
                    </a:moveTo>
                    <a:lnTo>
                      <a:pt x="374" y="252"/>
                    </a:lnTo>
                    <a:cubicBezTo>
                      <a:pt x="3661" y="1164"/>
                      <a:pt x="6791" y="1626"/>
                      <a:pt x="9685" y="1626"/>
                    </a:cubicBezTo>
                    <a:lnTo>
                      <a:pt x="9704" y="1626"/>
                    </a:lnTo>
                    <a:cubicBezTo>
                      <a:pt x="9918" y="1626"/>
                      <a:pt x="10132" y="1624"/>
                      <a:pt x="10346" y="1623"/>
                    </a:cubicBezTo>
                    <a:lnTo>
                      <a:pt x="10346" y="1623"/>
                    </a:lnTo>
                    <a:cubicBezTo>
                      <a:pt x="9096" y="2335"/>
                      <a:pt x="7690" y="2708"/>
                      <a:pt x="6260" y="2708"/>
                    </a:cubicBezTo>
                    <a:cubicBezTo>
                      <a:pt x="4040" y="2708"/>
                      <a:pt x="1962" y="1838"/>
                      <a:pt x="374" y="252"/>
                    </a:cubicBezTo>
                    <a:close/>
                    <a:moveTo>
                      <a:pt x="96" y="0"/>
                    </a:moveTo>
                    <a:cubicBezTo>
                      <a:pt x="66" y="0"/>
                      <a:pt x="38" y="15"/>
                      <a:pt x="22" y="41"/>
                    </a:cubicBezTo>
                    <a:cubicBezTo>
                      <a:pt x="0" y="74"/>
                      <a:pt x="5" y="115"/>
                      <a:pt x="32" y="144"/>
                    </a:cubicBezTo>
                    <a:cubicBezTo>
                      <a:pt x="1676" y="1908"/>
                      <a:pt x="3888" y="2880"/>
                      <a:pt x="6260" y="2880"/>
                    </a:cubicBezTo>
                    <a:cubicBezTo>
                      <a:pt x="7825" y="2880"/>
                      <a:pt x="9364" y="2439"/>
                      <a:pt x="10708" y="1606"/>
                    </a:cubicBezTo>
                    <a:cubicBezTo>
                      <a:pt x="10741" y="1586"/>
                      <a:pt x="10756" y="1547"/>
                      <a:pt x="10746" y="1510"/>
                    </a:cubicBezTo>
                    <a:cubicBezTo>
                      <a:pt x="10734" y="1474"/>
                      <a:pt x="10696" y="1454"/>
                      <a:pt x="10662" y="1450"/>
                    </a:cubicBezTo>
                    <a:cubicBezTo>
                      <a:pt x="10343" y="1453"/>
                      <a:pt x="10025" y="1456"/>
                      <a:pt x="9704" y="1456"/>
                    </a:cubicBezTo>
                    <a:lnTo>
                      <a:pt x="9685" y="1456"/>
                    </a:lnTo>
                    <a:cubicBezTo>
                      <a:pt x="6718" y="1456"/>
                      <a:pt x="3500" y="967"/>
                      <a:pt x="117" y="3"/>
                    </a:cubicBezTo>
                    <a:cubicBezTo>
                      <a:pt x="110" y="1"/>
                      <a:pt x="103"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2"/>
              <p:cNvSpPr/>
              <p:nvPr/>
            </p:nvSpPr>
            <p:spPr>
              <a:xfrm>
                <a:off x="6142450" y="3391213"/>
                <a:ext cx="318100" cy="507225"/>
              </a:xfrm>
              <a:custGeom>
                <a:avLst/>
                <a:gdLst/>
                <a:ahLst/>
                <a:cxnLst/>
                <a:rect l="l" t="t" r="r" b="b"/>
                <a:pathLst>
                  <a:path w="12724" h="20289" extrusionOk="0">
                    <a:moveTo>
                      <a:pt x="5446" y="0"/>
                    </a:moveTo>
                    <a:cubicBezTo>
                      <a:pt x="5310" y="99"/>
                      <a:pt x="5180" y="211"/>
                      <a:pt x="5048" y="321"/>
                    </a:cubicBezTo>
                    <a:cubicBezTo>
                      <a:pt x="5502" y="1431"/>
                      <a:pt x="5482" y="2569"/>
                      <a:pt x="4582" y="3592"/>
                    </a:cubicBezTo>
                    <a:cubicBezTo>
                      <a:pt x="3637" y="4663"/>
                      <a:pt x="2323" y="5317"/>
                      <a:pt x="1152" y="6128"/>
                    </a:cubicBezTo>
                    <a:cubicBezTo>
                      <a:pt x="421" y="7986"/>
                      <a:pt x="0" y="9909"/>
                      <a:pt x="0" y="11512"/>
                    </a:cubicBezTo>
                    <a:cubicBezTo>
                      <a:pt x="0" y="16358"/>
                      <a:pt x="3827" y="20289"/>
                      <a:pt x="8549" y="20289"/>
                    </a:cubicBezTo>
                    <a:cubicBezTo>
                      <a:pt x="10065" y="20289"/>
                      <a:pt x="11489" y="19880"/>
                      <a:pt x="12723" y="19168"/>
                    </a:cubicBezTo>
                    <a:lnTo>
                      <a:pt x="12723" y="19168"/>
                    </a:lnTo>
                    <a:cubicBezTo>
                      <a:pt x="12262" y="19244"/>
                      <a:pt x="11793" y="19288"/>
                      <a:pt x="11313" y="19293"/>
                    </a:cubicBezTo>
                    <a:lnTo>
                      <a:pt x="11315" y="19293"/>
                    </a:lnTo>
                    <a:cubicBezTo>
                      <a:pt x="11288" y="19293"/>
                      <a:pt x="11262" y="19293"/>
                      <a:pt x="11236" y="19293"/>
                    </a:cubicBezTo>
                    <a:cubicBezTo>
                      <a:pt x="7006" y="19293"/>
                      <a:pt x="2979" y="16017"/>
                      <a:pt x="2610" y="11737"/>
                    </a:cubicBezTo>
                    <a:cubicBezTo>
                      <a:pt x="2435" y="9710"/>
                      <a:pt x="2793" y="7287"/>
                      <a:pt x="4137" y="5690"/>
                    </a:cubicBezTo>
                    <a:cubicBezTo>
                      <a:pt x="4790" y="4915"/>
                      <a:pt x="5578" y="4277"/>
                      <a:pt x="6159" y="3439"/>
                    </a:cubicBezTo>
                    <a:cubicBezTo>
                      <a:pt x="6744" y="2595"/>
                      <a:pt x="6768" y="1702"/>
                      <a:pt x="6689" y="776"/>
                    </a:cubicBezTo>
                    <a:cubicBezTo>
                      <a:pt x="6305" y="580"/>
                      <a:pt x="5892" y="327"/>
                      <a:pt x="5446"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2"/>
              <p:cNvSpPr/>
              <p:nvPr/>
            </p:nvSpPr>
            <p:spPr>
              <a:xfrm>
                <a:off x="6153450" y="3841788"/>
                <a:ext cx="181775" cy="341425"/>
              </a:xfrm>
              <a:custGeom>
                <a:avLst/>
                <a:gdLst/>
                <a:ahLst/>
                <a:cxnLst/>
                <a:rect l="l" t="t" r="r" b="b"/>
                <a:pathLst>
                  <a:path w="7271" h="13657" extrusionOk="0">
                    <a:moveTo>
                      <a:pt x="3381" y="0"/>
                    </a:moveTo>
                    <a:cubicBezTo>
                      <a:pt x="3003" y="0"/>
                      <a:pt x="2650" y="252"/>
                      <a:pt x="2546" y="643"/>
                    </a:cubicBezTo>
                    <a:lnTo>
                      <a:pt x="182" y="10972"/>
                    </a:lnTo>
                    <a:cubicBezTo>
                      <a:pt x="0" y="11660"/>
                      <a:pt x="261" y="12392"/>
                      <a:pt x="846" y="12797"/>
                    </a:cubicBezTo>
                    <a:cubicBezTo>
                      <a:pt x="1463" y="13225"/>
                      <a:pt x="2379" y="13657"/>
                      <a:pt x="3563" y="13657"/>
                    </a:cubicBezTo>
                    <a:cubicBezTo>
                      <a:pt x="4364" y="13657"/>
                      <a:pt x="5288" y="13459"/>
                      <a:pt x="6325" y="12929"/>
                    </a:cubicBezTo>
                    <a:cubicBezTo>
                      <a:pt x="6924" y="12624"/>
                      <a:pt x="7271" y="11976"/>
                      <a:pt x="7221" y="11303"/>
                    </a:cubicBezTo>
                    <a:lnTo>
                      <a:pt x="6619" y="1791"/>
                    </a:lnTo>
                    <a:cubicBezTo>
                      <a:pt x="6595" y="1466"/>
                      <a:pt x="6390" y="1182"/>
                      <a:pt x="6090" y="1057"/>
                    </a:cubicBezTo>
                    <a:lnTo>
                      <a:pt x="3714" y="67"/>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2"/>
              <p:cNvSpPr/>
              <p:nvPr/>
            </p:nvSpPr>
            <p:spPr>
              <a:xfrm>
                <a:off x="6155200" y="3863038"/>
                <a:ext cx="180025" cy="320175"/>
              </a:xfrm>
              <a:custGeom>
                <a:avLst/>
                <a:gdLst/>
                <a:ahLst/>
                <a:cxnLst/>
                <a:rect l="l" t="t" r="r" b="b"/>
                <a:pathLst>
                  <a:path w="7201" h="12807" extrusionOk="0">
                    <a:moveTo>
                      <a:pt x="5523" y="1"/>
                    </a:moveTo>
                    <a:lnTo>
                      <a:pt x="6071" y="8654"/>
                    </a:lnTo>
                    <a:cubicBezTo>
                      <a:pt x="6121" y="9325"/>
                      <a:pt x="5775" y="9973"/>
                      <a:pt x="5175" y="10280"/>
                    </a:cubicBezTo>
                    <a:cubicBezTo>
                      <a:pt x="4138" y="10810"/>
                      <a:pt x="3215" y="11008"/>
                      <a:pt x="2415" y="11008"/>
                    </a:cubicBezTo>
                    <a:cubicBezTo>
                      <a:pt x="1447" y="11008"/>
                      <a:pt x="659" y="10719"/>
                      <a:pt x="65" y="10379"/>
                    </a:cubicBezTo>
                    <a:lnTo>
                      <a:pt x="65" y="10379"/>
                    </a:lnTo>
                    <a:cubicBezTo>
                      <a:pt x="0" y="10986"/>
                      <a:pt x="264" y="11592"/>
                      <a:pt x="776" y="11947"/>
                    </a:cubicBezTo>
                    <a:cubicBezTo>
                      <a:pt x="1393" y="12375"/>
                      <a:pt x="2309" y="12807"/>
                      <a:pt x="3493" y="12807"/>
                    </a:cubicBezTo>
                    <a:cubicBezTo>
                      <a:pt x="4294" y="12807"/>
                      <a:pt x="5218" y="12609"/>
                      <a:pt x="6255" y="12079"/>
                    </a:cubicBezTo>
                    <a:cubicBezTo>
                      <a:pt x="6854" y="11774"/>
                      <a:pt x="7201" y="11126"/>
                      <a:pt x="7151" y="10453"/>
                    </a:cubicBezTo>
                    <a:lnTo>
                      <a:pt x="6549" y="941"/>
                    </a:lnTo>
                    <a:cubicBezTo>
                      <a:pt x="6525" y="616"/>
                      <a:pt x="6320" y="332"/>
                      <a:pt x="6020" y="207"/>
                    </a:cubicBezTo>
                    <a:lnTo>
                      <a:pt x="552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2"/>
              <p:cNvSpPr/>
              <p:nvPr/>
            </p:nvSpPr>
            <p:spPr>
              <a:xfrm>
                <a:off x="6362375" y="3841788"/>
                <a:ext cx="181825" cy="341425"/>
              </a:xfrm>
              <a:custGeom>
                <a:avLst/>
                <a:gdLst/>
                <a:ahLst/>
                <a:cxnLst/>
                <a:rect l="l" t="t" r="r" b="b"/>
                <a:pathLst>
                  <a:path w="7273" h="13657" extrusionOk="0">
                    <a:moveTo>
                      <a:pt x="3891" y="0"/>
                    </a:moveTo>
                    <a:cubicBezTo>
                      <a:pt x="3780" y="0"/>
                      <a:pt x="3667" y="22"/>
                      <a:pt x="3558" y="67"/>
                    </a:cubicBezTo>
                    <a:lnTo>
                      <a:pt x="1182" y="1057"/>
                    </a:lnTo>
                    <a:cubicBezTo>
                      <a:pt x="881" y="1182"/>
                      <a:pt x="678" y="1466"/>
                      <a:pt x="653" y="1791"/>
                    </a:cubicBezTo>
                    <a:lnTo>
                      <a:pt x="51" y="11303"/>
                    </a:lnTo>
                    <a:cubicBezTo>
                      <a:pt x="1" y="11976"/>
                      <a:pt x="347" y="12624"/>
                      <a:pt x="946" y="12929"/>
                    </a:cubicBezTo>
                    <a:cubicBezTo>
                      <a:pt x="1983" y="13459"/>
                      <a:pt x="2907" y="13657"/>
                      <a:pt x="3708" y="13657"/>
                    </a:cubicBezTo>
                    <a:cubicBezTo>
                      <a:pt x="4892" y="13657"/>
                      <a:pt x="5808" y="13225"/>
                      <a:pt x="6425" y="12797"/>
                    </a:cubicBezTo>
                    <a:cubicBezTo>
                      <a:pt x="7010" y="12392"/>
                      <a:pt x="7272" y="11660"/>
                      <a:pt x="7089"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2"/>
              <p:cNvSpPr/>
              <p:nvPr/>
            </p:nvSpPr>
            <p:spPr>
              <a:xfrm>
                <a:off x="6362375" y="3859338"/>
                <a:ext cx="180350" cy="323875"/>
              </a:xfrm>
              <a:custGeom>
                <a:avLst/>
                <a:gdLst/>
                <a:ahLst/>
                <a:cxnLst/>
                <a:rect l="l" t="t" r="r" b="b"/>
                <a:pathLst>
                  <a:path w="7214" h="12955" extrusionOk="0">
                    <a:moveTo>
                      <a:pt x="2032" y="0"/>
                    </a:moveTo>
                    <a:lnTo>
                      <a:pt x="1182" y="355"/>
                    </a:lnTo>
                    <a:cubicBezTo>
                      <a:pt x="881" y="480"/>
                      <a:pt x="678" y="764"/>
                      <a:pt x="653" y="1089"/>
                    </a:cubicBezTo>
                    <a:lnTo>
                      <a:pt x="51" y="10601"/>
                    </a:lnTo>
                    <a:cubicBezTo>
                      <a:pt x="1" y="11272"/>
                      <a:pt x="347" y="11920"/>
                      <a:pt x="946" y="12227"/>
                    </a:cubicBezTo>
                    <a:cubicBezTo>
                      <a:pt x="1983" y="12757"/>
                      <a:pt x="2907" y="12955"/>
                      <a:pt x="3708" y="12955"/>
                    </a:cubicBezTo>
                    <a:cubicBezTo>
                      <a:pt x="4892" y="12955"/>
                      <a:pt x="5808" y="12523"/>
                      <a:pt x="6425" y="12095"/>
                    </a:cubicBezTo>
                    <a:cubicBezTo>
                      <a:pt x="6952" y="11731"/>
                      <a:pt x="7213" y="11101"/>
                      <a:pt x="7127" y="10477"/>
                    </a:cubicBezTo>
                    <a:lnTo>
                      <a:pt x="7127" y="10477"/>
                    </a:lnTo>
                    <a:cubicBezTo>
                      <a:pt x="6588" y="10727"/>
                      <a:pt x="5924" y="10915"/>
                      <a:pt x="5143" y="10915"/>
                    </a:cubicBezTo>
                    <a:cubicBezTo>
                      <a:pt x="4344" y="10915"/>
                      <a:pt x="3421" y="10718"/>
                      <a:pt x="2386" y="10188"/>
                    </a:cubicBezTo>
                    <a:cubicBezTo>
                      <a:pt x="1787" y="9882"/>
                      <a:pt x="1440" y="9233"/>
                      <a:pt x="1490" y="8562"/>
                    </a:cubicBezTo>
                    <a:lnTo>
                      <a:pt x="2032" y="0"/>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2"/>
              <p:cNvSpPr/>
              <p:nvPr/>
            </p:nvSpPr>
            <p:spPr>
              <a:xfrm>
                <a:off x="6160125" y="3839638"/>
                <a:ext cx="186325" cy="345850"/>
              </a:xfrm>
              <a:custGeom>
                <a:avLst/>
                <a:gdLst/>
                <a:ahLst/>
                <a:cxnLst/>
                <a:rect l="l" t="t" r="r" b="b"/>
                <a:pathLst>
                  <a:path w="7453" h="13834" extrusionOk="0">
                    <a:moveTo>
                      <a:pt x="3475" y="172"/>
                    </a:moveTo>
                    <a:cubicBezTo>
                      <a:pt x="3577" y="172"/>
                      <a:pt x="3679" y="192"/>
                      <a:pt x="3775" y="231"/>
                    </a:cubicBezTo>
                    <a:lnTo>
                      <a:pt x="6150" y="1222"/>
                    </a:lnTo>
                    <a:cubicBezTo>
                      <a:pt x="6422" y="1335"/>
                      <a:pt x="6604" y="1588"/>
                      <a:pt x="6627" y="1883"/>
                    </a:cubicBezTo>
                    <a:lnTo>
                      <a:pt x="7230" y="11397"/>
                    </a:lnTo>
                    <a:cubicBezTo>
                      <a:pt x="7278" y="12045"/>
                      <a:pt x="6944" y="12651"/>
                      <a:pt x="6380" y="12939"/>
                    </a:cubicBezTo>
                    <a:cubicBezTo>
                      <a:pt x="5357" y="13462"/>
                      <a:pt x="4446" y="13661"/>
                      <a:pt x="3652" y="13661"/>
                    </a:cubicBezTo>
                    <a:cubicBezTo>
                      <a:pt x="2522" y="13661"/>
                      <a:pt x="1629" y="13258"/>
                      <a:pt x="989" y="12813"/>
                    </a:cubicBezTo>
                    <a:cubicBezTo>
                      <a:pt x="438" y="12432"/>
                      <a:pt x="184" y="11735"/>
                      <a:pt x="359" y="11078"/>
                    </a:cubicBezTo>
                    <a:lnTo>
                      <a:pt x="2721" y="749"/>
                    </a:lnTo>
                    <a:lnTo>
                      <a:pt x="2723" y="749"/>
                    </a:lnTo>
                    <a:cubicBezTo>
                      <a:pt x="2780" y="531"/>
                      <a:pt x="2929" y="351"/>
                      <a:pt x="3131" y="252"/>
                    </a:cubicBezTo>
                    <a:cubicBezTo>
                      <a:pt x="3238" y="198"/>
                      <a:pt x="3357" y="172"/>
                      <a:pt x="3475" y="172"/>
                    </a:cubicBezTo>
                    <a:close/>
                    <a:moveTo>
                      <a:pt x="3475" y="1"/>
                    </a:moveTo>
                    <a:cubicBezTo>
                      <a:pt x="3331" y="1"/>
                      <a:pt x="3187" y="34"/>
                      <a:pt x="3055" y="99"/>
                    </a:cubicBezTo>
                    <a:cubicBezTo>
                      <a:pt x="2809" y="220"/>
                      <a:pt x="2627" y="442"/>
                      <a:pt x="2557" y="706"/>
                    </a:cubicBezTo>
                    <a:cubicBezTo>
                      <a:pt x="2557" y="708"/>
                      <a:pt x="2557" y="709"/>
                      <a:pt x="2556" y="709"/>
                    </a:cubicBezTo>
                    <a:lnTo>
                      <a:pt x="193" y="11037"/>
                    </a:lnTo>
                    <a:cubicBezTo>
                      <a:pt x="0" y="11761"/>
                      <a:pt x="281" y="12531"/>
                      <a:pt x="892" y="12954"/>
                    </a:cubicBezTo>
                    <a:cubicBezTo>
                      <a:pt x="1557" y="13414"/>
                      <a:pt x="2481" y="13833"/>
                      <a:pt x="3652" y="13833"/>
                    </a:cubicBezTo>
                    <a:cubicBezTo>
                      <a:pt x="4468" y="13833"/>
                      <a:pt x="5407" y="13628"/>
                      <a:pt x="6457" y="13091"/>
                    </a:cubicBezTo>
                    <a:cubicBezTo>
                      <a:pt x="7083" y="12772"/>
                      <a:pt x="7453" y="12101"/>
                      <a:pt x="7398" y="11385"/>
                    </a:cubicBezTo>
                    <a:lnTo>
                      <a:pt x="6797" y="1870"/>
                    </a:lnTo>
                    <a:cubicBezTo>
                      <a:pt x="6770" y="1512"/>
                      <a:pt x="6547" y="1202"/>
                      <a:pt x="6216" y="1064"/>
                    </a:cubicBezTo>
                    <a:lnTo>
                      <a:pt x="3840" y="75"/>
                    </a:lnTo>
                    <a:cubicBezTo>
                      <a:pt x="3723" y="25"/>
                      <a:pt x="3599"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2"/>
              <p:cNvSpPr/>
              <p:nvPr/>
            </p:nvSpPr>
            <p:spPr>
              <a:xfrm>
                <a:off x="6369175" y="3839638"/>
                <a:ext cx="186300" cy="345850"/>
              </a:xfrm>
              <a:custGeom>
                <a:avLst/>
                <a:gdLst/>
                <a:ahLst/>
                <a:cxnLst/>
                <a:rect l="l" t="t" r="r" b="b"/>
                <a:pathLst>
                  <a:path w="7452" h="13834" extrusionOk="0">
                    <a:moveTo>
                      <a:pt x="3979" y="172"/>
                    </a:moveTo>
                    <a:cubicBezTo>
                      <a:pt x="4096" y="172"/>
                      <a:pt x="4215" y="199"/>
                      <a:pt x="4322" y="252"/>
                    </a:cubicBezTo>
                    <a:cubicBezTo>
                      <a:pt x="4524" y="351"/>
                      <a:pt x="4673" y="531"/>
                      <a:pt x="4731" y="749"/>
                    </a:cubicBezTo>
                    <a:lnTo>
                      <a:pt x="7095" y="11081"/>
                    </a:lnTo>
                    <a:cubicBezTo>
                      <a:pt x="7269" y="11735"/>
                      <a:pt x="7016" y="12432"/>
                      <a:pt x="6465" y="12813"/>
                    </a:cubicBezTo>
                    <a:cubicBezTo>
                      <a:pt x="5824" y="13258"/>
                      <a:pt x="4932" y="13661"/>
                      <a:pt x="3802" y="13661"/>
                    </a:cubicBezTo>
                    <a:cubicBezTo>
                      <a:pt x="3008" y="13661"/>
                      <a:pt x="2097" y="13462"/>
                      <a:pt x="1074" y="12939"/>
                    </a:cubicBezTo>
                    <a:cubicBezTo>
                      <a:pt x="509" y="12651"/>
                      <a:pt x="175" y="12045"/>
                      <a:pt x="224" y="11395"/>
                    </a:cubicBezTo>
                    <a:lnTo>
                      <a:pt x="826" y="1883"/>
                    </a:lnTo>
                    <a:cubicBezTo>
                      <a:pt x="847" y="1588"/>
                      <a:pt x="1031" y="1335"/>
                      <a:pt x="1303" y="1222"/>
                    </a:cubicBezTo>
                    <a:lnTo>
                      <a:pt x="3679" y="231"/>
                    </a:lnTo>
                    <a:cubicBezTo>
                      <a:pt x="3774" y="191"/>
                      <a:pt x="3878" y="172"/>
                      <a:pt x="3979" y="172"/>
                    </a:cubicBezTo>
                    <a:close/>
                    <a:moveTo>
                      <a:pt x="3979" y="1"/>
                    </a:moveTo>
                    <a:cubicBezTo>
                      <a:pt x="3855" y="1"/>
                      <a:pt x="3730" y="25"/>
                      <a:pt x="3614" y="75"/>
                    </a:cubicBezTo>
                    <a:lnTo>
                      <a:pt x="1238" y="1064"/>
                    </a:lnTo>
                    <a:cubicBezTo>
                      <a:pt x="905" y="1202"/>
                      <a:pt x="684" y="1512"/>
                      <a:pt x="656" y="1872"/>
                    </a:cubicBezTo>
                    <a:lnTo>
                      <a:pt x="53" y="11383"/>
                    </a:lnTo>
                    <a:cubicBezTo>
                      <a:pt x="0" y="12101"/>
                      <a:pt x="369" y="12772"/>
                      <a:pt x="996" y="13091"/>
                    </a:cubicBezTo>
                    <a:cubicBezTo>
                      <a:pt x="2047" y="13628"/>
                      <a:pt x="2983" y="13833"/>
                      <a:pt x="3802" y="13833"/>
                    </a:cubicBezTo>
                    <a:lnTo>
                      <a:pt x="3802" y="13832"/>
                    </a:lnTo>
                    <a:cubicBezTo>
                      <a:pt x="4971" y="13832"/>
                      <a:pt x="5897" y="13414"/>
                      <a:pt x="6562" y="12953"/>
                    </a:cubicBezTo>
                    <a:cubicBezTo>
                      <a:pt x="7172" y="12531"/>
                      <a:pt x="7451" y="11760"/>
                      <a:pt x="7260" y="11038"/>
                    </a:cubicBezTo>
                    <a:lnTo>
                      <a:pt x="4896" y="709"/>
                    </a:lnTo>
                    <a:cubicBezTo>
                      <a:pt x="4896" y="709"/>
                      <a:pt x="4896" y="708"/>
                      <a:pt x="4896" y="706"/>
                    </a:cubicBezTo>
                    <a:cubicBezTo>
                      <a:pt x="4826" y="442"/>
                      <a:pt x="4644" y="220"/>
                      <a:pt x="4398" y="99"/>
                    </a:cubicBezTo>
                    <a:cubicBezTo>
                      <a:pt x="4266" y="34"/>
                      <a:pt x="4123" y="1"/>
                      <a:pt x="3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2"/>
              <p:cNvSpPr/>
              <p:nvPr/>
            </p:nvSpPr>
            <p:spPr>
              <a:xfrm>
                <a:off x="6192275" y="3995188"/>
                <a:ext cx="59900" cy="42975"/>
              </a:xfrm>
              <a:custGeom>
                <a:avLst/>
                <a:gdLst/>
                <a:ahLst/>
                <a:cxnLst/>
                <a:rect l="l" t="t" r="r" b="b"/>
                <a:pathLst>
                  <a:path w="2396" h="1719" extrusionOk="0">
                    <a:moveTo>
                      <a:pt x="1181" y="1"/>
                    </a:moveTo>
                    <a:cubicBezTo>
                      <a:pt x="376" y="1"/>
                      <a:pt x="0" y="1274"/>
                      <a:pt x="1099" y="1642"/>
                    </a:cubicBezTo>
                    <a:cubicBezTo>
                      <a:pt x="1255" y="1695"/>
                      <a:pt x="1401" y="1718"/>
                      <a:pt x="1533" y="1718"/>
                    </a:cubicBezTo>
                    <a:cubicBezTo>
                      <a:pt x="1773" y="1718"/>
                      <a:pt x="1970" y="1641"/>
                      <a:pt x="2104" y="1516"/>
                    </a:cubicBezTo>
                    <a:cubicBezTo>
                      <a:pt x="2396" y="1244"/>
                      <a:pt x="2394" y="745"/>
                      <a:pt x="1898" y="314"/>
                    </a:cubicBezTo>
                    <a:cubicBezTo>
                      <a:pt x="1642" y="91"/>
                      <a:pt x="1396" y="1"/>
                      <a:pt x="1181"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2"/>
              <p:cNvSpPr/>
              <p:nvPr/>
            </p:nvSpPr>
            <p:spPr>
              <a:xfrm>
                <a:off x="6449400" y="3995188"/>
                <a:ext cx="59925" cy="42975"/>
              </a:xfrm>
              <a:custGeom>
                <a:avLst/>
                <a:gdLst/>
                <a:ahLst/>
                <a:cxnLst/>
                <a:rect l="l" t="t" r="r" b="b"/>
                <a:pathLst>
                  <a:path w="2397" h="1719" extrusionOk="0">
                    <a:moveTo>
                      <a:pt x="1217" y="1"/>
                    </a:moveTo>
                    <a:cubicBezTo>
                      <a:pt x="1002" y="1"/>
                      <a:pt x="756" y="91"/>
                      <a:pt x="500" y="314"/>
                    </a:cubicBezTo>
                    <a:cubicBezTo>
                      <a:pt x="2" y="745"/>
                      <a:pt x="1" y="1244"/>
                      <a:pt x="294" y="1516"/>
                    </a:cubicBezTo>
                    <a:cubicBezTo>
                      <a:pt x="428" y="1641"/>
                      <a:pt x="625" y="1718"/>
                      <a:pt x="864" y="1718"/>
                    </a:cubicBezTo>
                    <a:cubicBezTo>
                      <a:pt x="997" y="1718"/>
                      <a:pt x="1143" y="1695"/>
                      <a:pt x="1299" y="1642"/>
                    </a:cubicBezTo>
                    <a:cubicBezTo>
                      <a:pt x="2397" y="1274"/>
                      <a:pt x="2022" y="1"/>
                      <a:pt x="12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2"/>
              <p:cNvSpPr/>
              <p:nvPr/>
            </p:nvSpPr>
            <p:spPr>
              <a:xfrm>
                <a:off x="6243725" y="3972788"/>
                <a:ext cx="28150" cy="29800"/>
              </a:xfrm>
              <a:custGeom>
                <a:avLst/>
                <a:gdLst/>
                <a:ahLst/>
                <a:cxnLst/>
                <a:rect l="l" t="t" r="r" b="b"/>
                <a:pathLst>
                  <a:path w="1126" h="1192" extrusionOk="0">
                    <a:moveTo>
                      <a:pt x="570" y="0"/>
                    </a:moveTo>
                    <a:cubicBezTo>
                      <a:pt x="288" y="0"/>
                      <a:pt x="0" y="230"/>
                      <a:pt x="78" y="671"/>
                    </a:cubicBezTo>
                    <a:cubicBezTo>
                      <a:pt x="127" y="947"/>
                      <a:pt x="273" y="1116"/>
                      <a:pt x="438" y="1172"/>
                    </a:cubicBezTo>
                    <a:cubicBezTo>
                      <a:pt x="477" y="1185"/>
                      <a:pt x="517" y="1191"/>
                      <a:pt x="558" y="1191"/>
                    </a:cubicBezTo>
                    <a:cubicBezTo>
                      <a:pt x="754" y="1191"/>
                      <a:pt x="949" y="1035"/>
                      <a:pt x="1021" y="710"/>
                    </a:cubicBezTo>
                    <a:cubicBezTo>
                      <a:pt x="1126" y="230"/>
                      <a:pt x="851"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2"/>
              <p:cNvSpPr/>
              <p:nvPr/>
            </p:nvSpPr>
            <p:spPr>
              <a:xfrm>
                <a:off x="6464500" y="3954788"/>
                <a:ext cx="28175" cy="29775"/>
              </a:xfrm>
              <a:custGeom>
                <a:avLst/>
                <a:gdLst/>
                <a:ahLst/>
                <a:cxnLst/>
                <a:rect l="l" t="t" r="r" b="b"/>
                <a:pathLst>
                  <a:path w="1127" h="1191" extrusionOk="0">
                    <a:moveTo>
                      <a:pt x="570" y="1"/>
                    </a:moveTo>
                    <a:cubicBezTo>
                      <a:pt x="289" y="1"/>
                      <a:pt x="1" y="230"/>
                      <a:pt x="78" y="670"/>
                    </a:cubicBezTo>
                    <a:cubicBezTo>
                      <a:pt x="127" y="946"/>
                      <a:pt x="274" y="1116"/>
                      <a:pt x="438" y="1171"/>
                    </a:cubicBezTo>
                    <a:cubicBezTo>
                      <a:pt x="478" y="1184"/>
                      <a:pt x="519" y="1191"/>
                      <a:pt x="559" y="1191"/>
                    </a:cubicBezTo>
                    <a:cubicBezTo>
                      <a:pt x="755" y="1191"/>
                      <a:pt x="951" y="1035"/>
                      <a:pt x="1021" y="711"/>
                    </a:cubicBezTo>
                    <a:cubicBezTo>
                      <a:pt x="1127" y="231"/>
                      <a:pt x="852"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2"/>
              <p:cNvSpPr/>
              <p:nvPr/>
            </p:nvSpPr>
            <p:spPr>
              <a:xfrm>
                <a:off x="6219100" y="3955513"/>
                <a:ext cx="18600" cy="19675"/>
              </a:xfrm>
              <a:custGeom>
                <a:avLst/>
                <a:gdLst/>
                <a:ahLst/>
                <a:cxnLst/>
                <a:rect l="l" t="t" r="r" b="b"/>
                <a:pathLst>
                  <a:path w="744" h="787" extrusionOk="0">
                    <a:moveTo>
                      <a:pt x="376" y="1"/>
                    </a:moveTo>
                    <a:cubicBezTo>
                      <a:pt x="191" y="1"/>
                      <a:pt x="1" y="152"/>
                      <a:pt x="52" y="442"/>
                    </a:cubicBezTo>
                    <a:cubicBezTo>
                      <a:pt x="84" y="624"/>
                      <a:pt x="181" y="736"/>
                      <a:pt x="289" y="773"/>
                    </a:cubicBezTo>
                    <a:cubicBezTo>
                      <a:pt x="316" y="782"/>
                      <a:pt x="343" y="786"/>
                      <a:pt x="370" y="786"/>
                    </a:cubicBezTo>
                    <a:cubicBezTo>
                      <a:pt x="500" y="786"/>
                      <a:pt x="628" y="683"/>
                      <a:pt x="675" y="469"/>
                    </a:cubicBezTo>
                    <a:cubicBezTo>
                      <a:pt x="744" y="152"/>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2"/>
              <p:cNvSpPr/>
              <p:nvPr/>
            </p:nvSpPr>
            <p:spPr>
              <a:xfrm>
                <a:off x="6436200" y="3982513"/>
                <a:ext cx="18600" cy="19675"/>
              </a:xfrm>
              <a:custGeom>
                <a:avLst/>
                <a:gdLst/>
                <a:ahLst/>
                <a:cxnLst/>
                <a:rect l="l" t="t" r="r" b="b"/>
                <a:pathLst>
                  <a:path w="744" h="787" extrusionOk="0">
                    <a:moveTo>
                      <a:pt x="376" y="1"/>
                    </a:moveTo>
                    <a:cubicBezTo>
                      <a:pt x="190" y="1"/>
                      <a:pt x="0" y="152"/>
                      <a:pt x="52" y="443"/>
                    </a:cubicBezTo>
                    <a:cubicBezTo>
                      <a:pt x="84" y="625"/>
                      <a:pt x="181" y="737"/>
                      <a:pt x="290" y="774"/>
                    </a:cubicBezTo>
                    <a:cubicBezTo>
                      <a:pt x="316" y="782"/>
                      <a:pt x="343" y="786"/>
                      <a:pt x="369" y="786"/>
                    </a:cubicBezTo>
                    <a:cubicBezTo>
                      <a:pt x="499" y="786"/>
                      <a:pt x="628" y="684"/>
                      <a:pt x="674" y="468"/>
                    </a:cubicBezTo>
                    <a:cubicBezTo>
                      <a:pt x="744" y="153"/>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2"/>
              <p:cNvSpPr/>
              <p:nvPr/>
            </p:nvSpPr>
            <p:spPr>
              <a:xfrm>
                <a:off x="6345925" y="3396588"/>
                <a:ext cx="27000" cy="11875"/>
              </a:xfrm>
              <a:custGeom>
                <a:avLst/>
                <a:gdLst/>
                <a:ahLst/>
                <a:cxnLst/>
                <a:rect l="l" t="t" r="r" b="b"/>
                <a:pathLst>
                  <a:path w="1080" h="475" extrusionOk="0">
                    <a:moveTo>
                      <a:pt x="547" y="0"/>
                    </a:moveTo>
                    <a:cubicBezTo>
                      <a:pt x="0" y="0"/>
                      <a:pt x="114" y="474"/>
                      <a:pt x="592" y="474"/>
                    </a:cubicBezTo>
                    <a:cubicBezTo>
                      <a:pt x="634" y="474"/>
                      <a:pt x="679" y="471"/>
                      <a:pt x="727" y="463"/>
                    </a:cubicBezTo>
                    <a:cubicBezTo>
                      <a:pt x="921" y="429"/>
                      <a:pt x="1028" y="353"/>
                      <a:pt x="1049" y="271"/>
                    </a:cubicBezTo>
                    <a:cubicBezTo>
                      <a:pt x="1079" y="157"/>
                      <a:pt x="944" y="33"/>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2"/>
              <p:cNvSpPr/>
              <p:nvPr/>
            </p:nvSpPr>
            <p:spPr>
              <a:xfrm>
                <a:off x="6374025" y="3385163"/>
                <a:ext cx="26975" cy="11875"/>
              </a:xfrm>
              <a:custGeom>
                <a:avLst/>
                <a:gdLst/>
                <a:ahLst/>
                <a:cxnLst/>
                <a:rect l="l" t="t" r="r" b="b"/>
                <a:pathLst>
                  <a:path w="1079" h="475" extrusionOk="0">
                    <a:moveTo>
                      <a:pt x="545" y="0"/>
                    </a:moveTo>
                    <a:cubicBezTo>
                      <a:pt x="0" y="0"/>
                      <a:pt x="113" y="475"/>
                      <a:pt x="590" y="475"/>
                    </a:cubicBezTo>
                    <a:cubicBezTo>
                      <a:pt x="633" y="475"/>
                      <a:pt x="678" y="471"/>
                      <a:pt x="726" y="463"/>
                    </a:cubicBezTo>
                    <a:cubicBezTo>
                      <a:pt x="921" y="429"/>
                      <a:pt x="1027" y="353"/>
                      <a:pt x="1048" y="271"/>
                    </a:cubicBezTo>
                    <a:cubicBezTo>
                      <a:pt x="1079" y="157"/>
                      <a:pt x="942" y="34"/>
                      <a:pt x="649" y="6"/>
                    </a:cubicBezTo>
                    <a:cubicBezTo>
                      <a:pt x="612" y="2"/>
                      <a:pt x="577"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2"/>
              <p:cNvSpPr/>
              <p:nvPr/>
            </p:nvSpPr>
            <p:spPr>
              <a:xfrm>
                <a:off x="6374150" y="2967863"/>
                <a:ext cx="27000" cy="11875"/>
              </a:xfrm>
              <a:custGeom>
                <a:avLst/>
                <a:gdLst/>
                <a:ahLst/>
                <a:cxnLst/>
                <a:rect l="l" t="t" r="r" b="b"/>
                <a:pathLst>
                  <a:path w="1080" h="475" extrusionOk="0">
                    <a:moveTo>
                      <a:pt x="546" y="1"/>
                    </a:moveTo>
                    <a:cubicBezTo>
                      <a:pt x="0" y="1"/>
                      <a:pt x="114" y="475"/>
                      <a:pt x="591" y="475"/>
                    </a:cubicBezTo>
                    <a:cubicBezTo>
                      <a:pt x="634" y="475"/>
                      <a:pt x="679" y="471"/>
                      <a:pt x="727" y="463"/>
                    </a:cubicBezTo>
                    <a:cubicBezTo>
                      <a:pt x="922" y="429"/>
                      <a:pt x="1028" y="353"/>
                      <a:pt x="1049" y="271"/>
                    </a:cubicBezTo>
                    <a:cubicBezTo>
                      <a:pt x="1080" y="158"/>
                      <a:pt x="943" y="35"/>
                      <a:pt x="650" y="6"/>
                    </a:cubicBezTo>
                    <a:cubicBezTo>
                      <a:pt x="613" y="2"/>
                      <a:pt x="578" y="1"/>
                      <a:pt x="5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2"/>
              <p:cNvSpPr/>
              <p:nvPr/>
            </p:nvSpPr>
            <p:spPr>
              <a:xfrm>
                <a:off x="6415925" y="2981963"/>
                <a:ext cx="22000" cy="9675"/>
              </a:xfrm>
              <a:custGeom>
                <a:avLst/>
                <a:gdLst/>
                <a:ahLst/>
                <a:cxnLst/>
                <a:rect l="l" t="t" r="r" b="b"/>
                <a:pathLst>
                  <a:path w="880" h="387" extrusionOk="0">
                    <a:moveTo>
                      <a:pt x="445" y="1"/>
                    </a:moveTo>
                    <a:cubicBezTo>
                      <a:pt x="0" y="1"/>
                      <a:pt x="93" y="387"/>
                      <a:pt x="481" y="387"/>
                    </a:cubicBezTo>
                    <a:cubicBezTo>
                      <a:pt x="516" y="387"/>
                      <a:pt x="553" y="384"/>
                      <a:pt x="593" y="377"/>
                    </a:cubicBezTo>
                    <a:cubicBezTo>
                      <a:pt x="752" y="351"/>
                      <a:pt x="839" y="289"/>
                      <a:pt x="855" y="222"/>
                    </a:cubicBezTo>
                    <a:cubicBezTo>
                      <a:pt x="880" y="130"/>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2"/>
              <p:cNvSpPr/>
              <p:nvPr/>
            </p:nvSpPr>
            <p:spPr>
              <a:xfrm>
                <a:off x="6394100" y="3003788"/>
                <a:ext cx="22000" cy="9675"/>
              </a:xfrm>
              <a:custGeom>
                <a:avLst/>
                <a:gdLst/>
                <a:ahLst/>
                <a:cxnLst/>
                <a:rect l="l" t="t" r="r" b="b"/>
                <a:pathLst>
                  <a:path w="880" h="387" extrusionOk="0">
                    <a:moveTo>
                      <a:pt x="445" y="1"/>
                    </a:moveTo>
                    <a:cubicBezTo>
                      <a:pt x="0" y="1"/>
                      <a:pt x="94" y="387"/>
                      <a:pt x="482" y="387"/>
                    </a:cubicBezTo>
                    <a:cubicBezTo>
                      <a:pt x="517" y="387"/>
                      <a:pt x="554" y="384"/>
                      <a:pt x="593" y="377"/>
                    </a:cubicBezTo>
                    <a:cubicBezTo>
                      <a:pt x="752" y="351"/>
                      <a:pt x="839" y="287"/>
                      <a:pt x="855" y="222"/>
                    </a:cubicBezTo>
                    <a:cubicBezTo>
                      <a:pt x="880" y="128"/>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2"/>
              <p:cNvSpPr/>
              <p:nvPr/>
            </p:nvSpPr>
            <p:spPr>
              <a:xfrm>
                <a:off x="6447100" y="2976763"/>
                <a:ext cx="22025" cy="9725"/>
              </a:xfrm>
              <a:custGeom>
                <a:avLst/>
                <a:gdLst/>
                <a:ahLst/>
                <a:cxnLst/>
                <a:rect l="l" t="t" r="r" b="b"/>
                <a:pathLst>
                  <a:path w="881" h="389" extrusionOk="0">
                    <a:moveTo>
                      <a:pt x="446" y="1"/>
                    </a:moveTo>
                    <a:cubicBezTo>
                      <a:pt x="0" y="1"/>
                      <a:pt x="93" y="388"/>
                      <a:pt x="484" y="388"/>
                    </a:cubicBezTo>
                    <a:cubicBezTo>
                      <a:pt x="518" y="388"/>
                      <a:pt x="555" y="385"/>
                      <a:pt x="594" y="379"/>
                    </a:cubicBezTo>
                    <a:cubicBezTo>
                      <a:pt x="752" y="351"/>
                      <a:pt x="838" y="289"/>
                      <a:pt x="856" y="222"/>
                    </a:cubicBezTo>
                    <a:cubicBezTo>
                      <a:pt x="881" y="130"/>
                      <a:pt x="770" y="28"/>
                      <a:pt x="530" y="5"/>
                    </a:cubicBezTo>
                    <a:cubicBezTo>
                      <a:pt x="500" y="2"/>
                      <a:pt x="472" y="1"/>
                      <a:pt x="4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2"/>
              <p:cNvSpPr/>
              <p:nvPr/>
            </p:nvSpPr>
            <p:spPr>
              <a:xfrm>
                <a:off x="6525850" y="4122288"/>
                <a:ext cx="39175" cy="54100"/>
              </a:xfrm>
              <a:custGeom>
                <a:avLst/>
                <a:gdLst/>
                <a:ahLst/>
                <a:cxnLst/>
                <a:rect l="l" t="t" r="r" b="b"/>
                <a:pathLst>
                  <a:path w="1567" h="2164" extrusionOk="0">
                    <a:moveTo>
                      <a:pt x="875" y="1"/>
                    </a:moveTo>
                    <a:cubicBezTo>
                      <a:pt x="514" y="1"/>
                      <a:pt x="170" y="421"/>
                      <a:pt x="88" y="980"/>
                    </a:cubicBezTo>
                    <a:cubicBezTo>
                      <a:pt x="0" y="1574"/>
                      <a:pt x="242" y="2102"/>
                      <a:pt x="627" y="2158"/>
                    </a:cubicBezTo>
                    <a:cubicBezTo>
                      <a:pt x="649" y="2162"/>
                      <a:pt x="672" y="2163"/>
                      <a:pt x="694" y="2163"/>
                    </a:cubicBezTo>
                    <a:cubicBezTo>
                      <a:pt x="1055" y="2163"/>
                      <a:pt x="1399" y="1743"/>
                      <a:pt x="1480" y="1184"/>
                    </a:cubicBezTo>
                    <a:cubicBezTo>
                      <a:pt x="1567" y="590"/>
                      <a:pt x="1326" y="62"/>
                      <a:pt x="941" y="6"/>
                    </a:cubicBezTo>
                    <a:cubicBezTo>
                      <a:pt x="919" y="2"/>
                      <a:pt x="897" y="1"/>
                      <a:pt x="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2"/>
              <p:cNvSpPr/>
              <p:nvPr/>
            </p:nvSpPr>
            <p:spPr>
              <a:xfrm>
                <a:off x="6524625" y="4119988"/>
                <a:ext cx="41250" cy="58325"/>
              </a:xfrm>
              <a:custGeom>
                <a:avLst/>
                <a:gdLst/>
                <a:ahLst/>
                <a:cxnLst/>
                <a:rect l="l" t="t" r="r" b="b"/>
                <a:pathLst>
                  <a:path w="1650" h="2333" extrusionOk="0">
                    <a:moveTo>
                      <a:pt x="915" y="171"/>
                    </a:moveTo>
                    <a:cubicBezTo>
                      <a:pt x="934" y="171"/>
                      <a:pt x="952" y="172"/>
                      <a:pt x="971" y="175"/>
                    </a:cubicBezTo>
                    <a:cubicBezTo>
                      <a:pt x="1127" y="198"/>
                      <a:pt x="1262" y="318"/>
                      <a:pt x="1352" y="512"/>
                    </a:cubicBezTo>
                    <a:cubicBezTo>
                      <a:pt x="1446" y="720"/>
                      <a:pt x="1476" y="984"/>
                      <a:pt x="1437" y="1256"/>
                    </a:cubicBezTo>
                    <a:cubicBezTo>
                      <a:pt x="1397" y="1526"/>
                      <a:pt x="1293" y="1771"/>
                      <a:pt x="1142" y="1942"/>
                    </a:cubicBezTo>
                    <a:cubicBezTo>
                      <a:pt x="1017" y="2087"/>
                      <a:pt x="875" y="2161"/>
                      <a:pt x="734" y="2161"/>
                    </a:cubicBezTo>
                    <a:cubicBezTo>
                      <a:pt x="716" y="2161"/>
                      <a:pt x="698" y="2160"/>
                      <a:pt x="681" y="2158"/>
                    </a:cubicBezTo>
                    <a:cubicBezTo>
                      <a:pt x="524" y="2135"/>
                      <a:pt x="388" y="2015"/>
                      <a:pt x="300" y="1819"/>
                    </a:cubicBezTo>
                    <a:cubicBezTo>
                      <a:pt x="204" y="1611"/>
                      <a:pt x="174" y="1349"/>
                      <a:pt x="213" y="1077"/>
                    </a:cubicBezTo>
                    <a:cubicBezTo>
                      <a:pt x="253" y="805"/>
                      <a:pt x="357" y="561"/>
                      <a:pt x="508" y="389"/>
                    </a:cubicBezTo>
                    <a:cubicBezTo>
                      <a:pt x="634" y="246"/>
                      <a:pt x="776" y="171"/>
                      <a:pt x="915" y="171"/>
                    </a:cubicBezTo>
                    <a:close/>
                    <a:moveTo>
                      <a:pt x="919" y="0"/>
                    </a:moveTo>
                    <a:cubicBezTo>
                      <a:pt x="728" y="0"/>
                      <a:pt x="540" y="95"/>
                      <a:pt x="380" y="277"/>
                    </a:cubicBezTo>
                    <a:cubicBezTo>
                      <a:pt x="209" y="473"/>
                      <a:pt x="89" y="749"/>
                      <a:pt x="45" y="1053"/>
                    </a:cubicBezTo>
                    <a:cubicBezTo>
                      <a:pt x="1" y="1356"/>
                      <a:pt x="36" y="1654"/>
                      <a:pt x="145" y="1891"/>
                    </a:cubicBezTo>
                    <a:cubicBezTo>
                      <a:pt x="259" y="2140"/>
                      <a:pt x="439" y="2294"/>
                      <a:pt x="656" y="2326"/>
                    </a:cubicBezTo>
                    <a:cubicBezTo>
                      <a:pt x="682" y="2331"/>
                      <a:pt x="709" y="2332"/>
                      <a:pt x="736" y="2332"/>
                    </a:cubicBezTo>
                    <a:lnTo>
                      <a:pt x="736" y="2332"/>
                    </a:lnTo>
                    <a:cubicBezTo>
                      <a:pt x="926" y="2332"/>
                      <a:pt x="1112" y="2235"/>
                      <a:pt x="1270" y="2055"/>
                    </a:cubicBezTo>
                    <a:cubicBezTo>
                      <a:pt x="1443" y="1859"/>
                      <a:pt x="1561" y="1582"/>
                      <a:pt x="1605" y="1280"/>
                    </a:cubicBezTo>
                    <a:cubicBezTo>
                      <a:pt x="1649" y="977"/>
                      <a:pt x="1614" y="679"/>
                      <a:pt x="1507" y="441"/>
                    </a:cubicBezTo>
                    <a:cubicBezTo>
                      <a:pt x="1391" y="192"/>
                      <a:pt x="1211" y="37"/>
                      <a:pt x="995" y="5"/>
                    </a:cubicBezTo>
                    <a:cubicBezTo>
                      <a:pt x="970" y="2"/>
                      <a:pt x="944" y="0"/>
                      <a:pt x="919" y="0"/>
                    </a:cubicBezTo>
                    <a:close/>
                    <a:moveTo>
                      <a:pt x="736" y="2332"/>
                    </a:moveTo>
                    <a:cubicBezTo>
                      <a:pt x="736" y="2332"/>
                      <a:pt x="736" y="2332"/>
                      <a:pt x="735" y="2332"/>
                    </a:cubicBezTo>
                    <a:lnTo>
                      <a:pt x="737" y="2332"/>
                    </a:lnTo>
                    <a:cubicBezTo>
                      <a:pt x="737" y="2332"/>
                      <a:pt x="736" y="2332"/>
                      <a:pt x="736" y="2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2"/>
              <p:cNvSpPr/>
              <p:nvPr/>
            </p:nvSpPr>
            <p:spPr>
              <a:xfrm>
                <a:off x="6495025" y="4126738"/>
                <a:ext cx="39200" cy="54050"/>
              </a:xfrm>
              <a:custGeom>
                <a:avLst/>
                <a:gdLst/>
                <a:ahLst/>
                <a:cxnLst/>
                <a:rect l="l" t="t" r="r" b="b"/>
                <a:pathLst>
                  <a:path w="1568" h="2162" extrusionOk="0">
                    <a:moveTo>
                      <a:pt x="873" y="0"/>
                    </a:moveTo>
                    <a:cubicBezTo>
                      <a:pt x="513" y="0"/>
                      <a:pt x="169" y="419"/>
                      <a:pt x="87" y="978"/>
                    </a:cubicBezTo>
                    <a:cubicBezTo>
                      <a:pt x="0" y="1574"/>
                      <a:pt x="242" y="2100"/>
                      <a:pt x="626" y="2157"/>
                    </a:cubicBezTo>
                    <a:cubicBezTo>
                      <a:pt x="648" y="2160"/>
                      <a:pt x="671" y="2161"/>
                      <a:pt x="693" y="2161"/>
                    </a:cubicBezTo>
                    <a:cubicBezTo>
                      <a:pt x="1055" y="2161"/>
                      <a:pt x="1398" y="1742"/>
                      <a:pt x="1481" y="1182"/>
                    </a:cubicBezTo>
                    <a:cubicBezTo>
                      <a:pt x="1567" y="588"/>
                      <a:pt x="1326" y="61"/>
                      <a:pt x="940" y="5"/>
                    </a:cubicBezTo>
                    <a:cubicBezTo>
                      <a:pt x="918"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2"/>
              <p:cNvSpPr/>
              <p:nvPr/>
            </p:nvSpPr>
            <p:spPr>
              <a:xfrm>
                <a:off x="6492750" y="4124588"/>
                <a:ext cx="43700" cy="58350"/>
              </a:xfrm>
              <a:custGeom>
                <a:avLst/>
                <a:gdLst/>
                <a:ahLst/>
                <a:cxnLst/>
                <a:rect l="l" t="t" r="r" b="b"/>
                <a:pathLst>
                  <a:path w="1748" h="2334" extrusionOk="0">
                    <a:moveTo>
                      <a:pt x="964" y="170"/>
                    </a:moveTo>
                    <a:lnTo>
                      <a:pt x="964" y="172"/>
                    </a:lnTo>
                    <a:cubicBezTo>
                      <a:pt x="983" y="172"/>
                      <a:pt x="1001" y="173"/>
                      <a:pt x="1019" y="175"/>
                    </a:cubicBezTo>
                    <a:cubicBezTo>
                      <a:pt x="1358" y="225"/>
                      <a:pt x="1567" y="709"/>
                      <a:pt x="1487" y="1256"/>
                    </a:cubicBezTo>
                    <a:cubicBezTo>
                      <a:pt x="1447" y="1527"/>
                      <a:pt x="1342" y="1772"/>
                      <a:pt x="1192" y="1943"/>
                    </a:cubicBezTo>
                    <a:cubicBezTo>
                      <a:pt x="1065" y="2088"/>
                      <a:pt x="921" y="2163"/>
                      <a:pt x="782" y="2163"/>
                    </a:cubicBezTo>
                    <a:cubicBezTo>
                      <a:pt x="765" y="2163"/>
                      <a:pt x="748" y="2161"/>
                      <a:pt x="731" y="2159"/>
                    </a:cubicBezTo>
                    <a:cubicBezTo>
                      <a:pt x="392" y="2109"/>
                      <a:pt x="183" y="1625"/>
                      <a:pt x="263" y="1078"/>
                    </a:cubicBezTo>
                    <a:cubicBezTo>
                      <a:pt x="339" y="560"/>
                      <a:pt x="646" y="170"/>
                      <a:pt x="964" y="170"/>
                    </a:cubicBezTo>
                    <a:close/>
                    <a:moveTo>
                      <a:pt x="963" y="0"/>
                    </a:moveTo>
                    <a:cubicBezTo>
                      <a:pt x="561" y="0"/>
                      <a:pt x="181" y="453"/>
                      <a:pt x="95" y="1052"/>
                    </a:cubicBezTo>
                    <a:cubicBezTo>
                      <a:pt x="0" y="1693"/>
                      <a:pt x="275" y="2264"/>
                      <a:pt x="705" y="2328"/>
                    </a:cubicBezTo>
                    <a:cubicBezTo>
                      <a:pt x="732" y="2331"/>
                      <a:pt x="759" y="2334"/>
                      <a:pt x="785" y="2334"/>
                    </a:cubicBezTo>
                    <a:cubicBezTo>
                      <a:pt x="975" y="2334"/>
                      <a:pt x="1162" y="2236"/>
                      <a:pt x="1320" y="2056"/>
                    </a:cubicBezTo>
                    <a:cubicBezTo>
                      <a:pt x="1491" y="1860"/>
                      <a:pt x="1611" y="1584"/>
                      <a:pt x="1655" y="1280"/>
                    </a:cubicBezTo>
                    <a:cubicBezTo>
                      <a:pt x="1748" y="641"/>
                      <a:pt x="1474" y="70"/>
                      <a:pt x="1043" y="6"/>
                    </a:cubicBezTo>
                    <a:cubicBezTo>
                      <a:pt x="1017" y="2"/>
                      <a:pt x="990"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2"/>
              <p:cNvSpPr/>
              <p:nvPr/>
            </p:nvSpPr>
            <p:spPr>
              <a:xfrm>
                <a:off x="6464975" y="4131638"/>
                <a:ext cx="39175" cy="54050"/>
              </a:xfrm>
              <a:custGeom>
                <a:avLst/>
                <a:gdLst/>
                <a:ahLst/>
                <a:cxnLst/>
                <a:rect l="l" t="t" r="r" b="b"/>
                <a:pathLst>
                  <a:path w="1567" h="2162" extrusionOk="0">
                    <a:moveTo>
                      <a:pt x="874" y="0"/>
                    </a:moveTo>
                    <a:cubicBezTo>
                      <a:pt x="514" y="0"/>
                      <a:pt x="170" y="419"/>
                      <a:pt x="88" y="978"/>
                    </a:cubicBezTo>
                    <a:cubicBezTo>
                      <a:pt x="0" y="1573"/>
                      <a:pt x="242" y="2100"/>
                      <a:pt x="627" y="2156"/>
                    </a:cubicBezTo>
                    <a:cubicBezTo>
                      <a:pt x="649" y="2160"/>
                      <a:pt x="672" y="2161"/>
                      <a:pt x="694" y="2161"/>
                    </a:cubicBezTo>
                    <a:cubicBezTo>
                      <a:pt x="1055" y="2161"/>
                      <a:pt x="1399" y="1742"/>
                      <a:pt x="1480" y="1182"/>
                    </a:cubicBezTo>
                    <a:cubicBezTo>
                      <a:pt x="1567" y="588"/>
                      <a:pt x="1325" y="61"/>
                      <a:pt x="941" y="5"/>
                    </a:cubicBezTo>
                    <a:cubicBezTo>
                      <a:pt x="919" y="2"/>
                      <a:pt x="897" y="0"/>
                      <a:pt x="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2"/>
              <p:cNvSpPr/>
              <p:nvPr/>
            </p:nvSpPr>
            <p:spPr>
              <a:xfrm>
                <a:off x="6462525" y="4129263"/>
                <a:ext cx="43725" cy="58350"/>
              </a:xfrm>
              <a:custGeom>
                <a:avLst/>
                <a:gdLst/>
                <a:ahLst/>
                <a:cxnLst/>
                <a:rect l="l" t="t" r="r" b="b"/>
                <a:pathLst>
                  <a:path w="1749" h="2334" extrusionOk="0">
                    <a:moveTo>
                      <a:pt x="964" y="172"/>
                    </a:moveTo>
                    <a:cubicBezTo>
                      <a:pt x="982" y="172"/>
                      <a:pt x="1002" y="173"/>
                      <a:pt x="1020" y="176"/>
                    </a:cubicBezTo>
                    <a:cubicBezTo>
                      <a:pt x="1357" y="225"/>
                      <a:pt x="1566" y="709"/>
                      <a:pt x="1486" y="1257"/>
                    </a:cubicBezTo>
                    <a:cubicBezTo>
                      <a:pt x="1411" y="1774"/>
                      <a:pt x="1101" y="2162"/>
                      <a:pt x="783" y="2162"/>
                    </a:cubicBezTo>
                    <a:cubicBezTo>
                      <a:pt x="765" y="2162"/>
                      <a:pt x="748" y="2161"/>
                      <a:pt x="730" y="2159"/>
                    </a:cubicBezTo>
                    <a:cubicBezTo>
                      <a:pt x="393" y="2110"/>
                      <a:pt x="183" y="1624"/>
                      <a:pt x="262" y="1078"/>
                    </a:cubicBezTo>
                    <a:cubicBezTo>
                      <a:pt x="302" y="806"/>
                      <a:pt x="406" y="562"/>
                      <a:pt x="557" y="390"/>
                    </a:cubicBezTo>
                    <a:cubicBezTo>
                      <a:pt x="682" y="248"/>
                      <a:pt x="825" y="172"/>
                      <a:pt x="964" y="172"/>
                    </a:cubicBezTo>
                    <a:close/>
                    <a:moveTo>
                      <a:pt x="965" y="1"/>
                    </a:moveTo>
                    <a:cubicBezTo>
                      <a:pt x="776" y="1"/>
                      <a:pt x="588" y="96"/>
                      <a:pt x="429" y="278"/>
                    </a:cubicBezTo>
                    <a:cubicBezTo>
                      <a:pt x="258" y="474"/>
                      <a:pt x="138" y="750"/>
                      <a:pt x="94" y="1054"/>
                    </a:cubicBezTo>
                    <a:cubicBezTo>
                      <a:pt x="1" y="1693"/>
                      <a:pt x="274" y="2265"/>
                      <a:pt x="705" y="2327"/>
                    </a:cubicBezTo>
                    <a:cubicBezTo>
                      <a:pt x="731" y="2332"/>
                      <a:pt x="757" y="2333"/>
                      <a:pt x="783" y="2333"/>
                    </a:cubicBezTo>
                    <a:cubicBezTo>
                      <a:pt x="1185" y="2333"/>
                      <a:pt x="1568" y="1882"/>
                      <a:pt x="1656" y="1281"/>
                    </a:cubicBezTo>
                    <a:cubicBezTo>
                      <a:pt x="1748" y="641"/>
                      <a:pt x="1474" y="70"/>
                      <a:pt x="1044" y="6"/>
                    </a:cubicBezTo>
                    <a:cubicBezTo>
                      <a:pt x="1018" y="2"/>
                      <a:pt x="992"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2"/>
              <p:cNvSpPr/>
              <p:nvPr/>
            </p:nvSpPr>
            <p:spPr>
              <a:xfrm>
                <a:off x="6443100" y="4147263"/>
                <a:ext cx="31675" cy="43675"/>
              </a:xfrm>
              <a:custGeom>
                <a:avLst/>
                <a:gdLst/>
                <a:ahLst/>
                <a:cxnLst/>
                <a:rect l="l" t="t" r="r" b="b"/>
                <a:pathLst>
                  <a:path w="1267" h="1747" extrusionOk="0">
                    <a:moveTo>
                      <a:pt x="707" y="0"/>
                    </a:moveTo>
                    <a:cubicBezTo>
                      <a:pt x="415" y="0"/>
                      <a:pt x="138" y="340"/>
                      <a:pt x="72" y="792"/>
                    </a:cubicBezTo>
                    <a:cubicBezTo>
                      <a:pt x="1" y="1272"/>
                      <a:pt x="197" y="1697"/>
                      <a:pt x="506" y="1742"/>
                    </a:cubicBezTo>
                    <a:cubicBezTo>
                      <a:pt x="524" y="1745"/>
                      <a:pt x="543" y="1746"/>
                      <a:pt x="561" y="1746"/>
                    </a:cubicBezTo>
                    <a:cubicBezTo>
                      <a:pt x="853" y="1746"/>
                      <a:pt x="1130" y="1408"/>
                      <a:pt x="1197" y="956"/>
                    </a:cubicBezTo>
                    <a:cubicBezTo>
                      <a:pt x="1267" y="476"/>
                      <a:pt x="1071" y="50"/>
                      <a:pt x="761" y="4"/>
                    </a:cubicBezTo>
                    <a:cubicBezTo>
                      <a:pt x="743" y="1"/>
                      <a:pt x="725" y="0"/>
                      <a:pt x="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2"/>
              <p:cNvSpPr/>
              <p:nvPr/>
            </p:nvSpPr>
            <p:spPr>
              <a:xfrm>
                <a:off x="6440825" y="4145138"/>
                <a:ext cx="36275" cy="47925"/>
              </a:xfrm>
              <a:custGeom>
                <a:avLst/>
                <a:gdLst/>
                <a:ahLst/>
                <a:cxnLst/>
                <a:rect l="l" t="t" r="r" b="b"/>
                <a:pathLst>
                  <a:path w="1451" h="1917" extrusionOk="0">
                    <a:moveTo>
                      <a:pt x="798" y="171"/>
                    </a:moveTo>
                    <a:cubicBezTo>
                      <a:pt x="811" y="171"/>
                      <a:pt x="826" y="171"/>
                      <a:pt x="840" y="174"/>
                    </a:cubicBezTo>
                    <a:cubicBezTo>
                      <a:pt x="1098" y="212"/>
                      <a:pt x="1265" y="602"/>
                      <a:pt x="1203" y="1029"/>
                    </a:cubicBezTo>
                    <a:cubicBezTo>
                      <a:pt x="1144" y="1433"/>
                      <a:pt x="894" y="1746"/>
                      <a:pt x="649" y="1746"/>
                    </a:cubicBezTo>
                    <a:cubicBezTo>
                      <a:pt x="636" y="1746"/>
                      <a:pt x="624" y="1746"/>
                      <a:pt x="611" y="1744"/>
                    </a:cubicBezTo>
                    <a:cubicBezTo>
                      <a:pt x="351" y="1706"/>
                      <a:pt x="184" y="1314"/>
                      <a:pt x="247" y="889"/>
                    </a:cubicBezTo>
                    <a:cubicBezTo>
                      <a:pt x="278" y="674"/>
                      <a:pt x="362" y="479"/>
                      <a:pt x="482" y="343"/>
                    </a:cubicBezTo>
                    <a:cubicBezTo>
                      <a:pt x="579" y="230"/>
                      <a:pt x="690" y="171"/>
                      <a:pt x="798" y="171"/>
                    </a:cubicBezTo>
                    <a:close/>
                    <a:moveTo>
                      <a:pt x="798" y="1"/>
                    </a:moveTo>
                    <a:cubicBezTo>
                      <a:pt x="641" y="1"/>
                      <a:pt x="484" y="80"/>
                      <a:pt x="353" y="230"/>
                    </a:cubicBezTo>
                    <a:cubicBezTo>
                      <a:pt x="212" y="391"/>
                      <a:pt x="114" y="616"/>
                      <a:pt x="78" y="865"/>
                    </a:cubicBezTo>
                    <a:cubicBezTo>
                      <a:pt x="1" y="1399"/>
                      <a:pt x="224" y="1859"/>
                      <a:pt x="587" y="1912"/>
                    </a:cubicBezTo>
                    <a:cubicBezTo>
                      <a:pt x="608" y="1915"/>
                      <a:pt x="631" y="1917"/>
                      <a:pt x="653" y="1917"/>
                    </a:cubicBezTo>
                    <a:cubicBezTo>
                      <a:pt x="990" y="1917"/>
                      <a:pt x="1299" y="1554"/>
                      <a:pt x="1371"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2"/>
              <p:cNvSpPr/>
              <p:nvPr/>
            </p:nvSpPr>
            <p:spPr>
              <a:xfrm>
                <a:off x="6140000" y="4121888"/>
                <a:ext cx="39200" cy="54050"/>
              </a:xfrm>
              <a:custGeom>
                <a:avLst/>
                <a:gdLst/>
                <a:ahLst/>
                <a:cxnLst/>
                <a:rect l="l" t="t" r="r" b="b"/>
                <a:pathLst>
                  <a:path w="1568" h="2162" extrusionOk="0">
                    <a:moveTo>
                      <a:pt x="694" y="0"/>
                    </a:moveTo>
                    <a:cubicBezTo>
                      <a:pt x="671" y="0"/>
                      <a:pt x="649" y="2"/>
                      <a:pt x="626" y="5"/>
                    </a:cubicBezTo>
                    <a:cubicBezTo>
                      <a:pt x="242" y="61"/>
                      <a:pt x="1" y="588"/>
                      <a:pt x="87" y="1183"/>
                    </a:cubicBezTo>
                    <a:cubicBezTo>
                      <a:pt x="169" y="1742"/>
                      <a:pt x="513" y="2161"/>
                      <a:pt x="874" y="2161"/>
                    </a:cubicBezTo>
                    <a:cubicBezTo>
                      <a:pt x="896" y="2161"/>
                      <a:pt x="918" y="2159"/>
                      <a:pt x="941" y="2156"/>
                    </a:cubicBezTo>
                    <a:cubicBezTo>
                      <a:pt x="1326" y="2100"/>
                      <a:pt x="1568" y="1573"/>
                      <a:pt x="1481" y="980"/>
                    </a:cubicBezTo>
                    <a:cubicBezTo>
                      <a:pt x="1398" y="419"/>
                      <a:pt x="1055"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2"/>
              <p:cNvSpPr/>
              <p:nvPr/>
            </p:nvSpPr>
            <p:spPr>
              <a:xfrm>
                <a:off x="6138825" y="4119963"/>
                <a:ext cx="41300" cy="58350"/>
              </a:xfrm>
              <a:custGeom>
                <a:avLst/>
                <a:gdLst/>
                <a:ahLst/>
                <a:cxnLst/>
                <a:rect l="l" t="t" r="r" b="b"/>
                <a:pathLst>
                  <a:path w="1652" h="2334" extrusionOk="0">
                    <a:moveTo>
                      <a:pt x="736" y="172"/>
                    </a:moveTo>
                    <a:cubicBezTo>
                      <a:pt x="874" y="172"/>
                      <a:pt x="1016" y="247"/>
                      <a:pt x="1142" y="390"/>
                    </a:cubicBezTo>
                    <a:cubicBezTo>
                      <a:pt x="1293" y="562"/>
                      <a:pt x="1398" y="806"/>
                      <a:pt x="1437" y="1078"/>
                    </a:cubicBezTo>
                    <a:cubicBezTo>
                      <a:pt x="1476" y="1348"/>
                      <a:pt x="1446" y="1612"/>
                      <a:pt x="1352" y="1820"/>
                    </a:cubicBezTo>
                    <a:cubicBezTo>
                      <a:pt x="1262" y="2016"/>
                      <a:pt x="1127" y="2136"/>
                      <a:pt x="971" y="2159"/>
                    </a:cubicBezTo>
                    <a:cubicBezTo>
                      <a:pt x="953" y="2161"/>
                      <a:pt x="934" y="2163"/>
                      <a:pt x="916" y="2163"/>
                    </a:cubicBezTo>
                    <a:cubicBezTo>
                      <a:pt x="777" y="2163"/>
                      <a:pt x="634" y="2087"/>
                      <a:pt x="508" y="1943"/>
                    </a:cubicBezTo>
                    <a:cubicBezTo>
                      <a:pt x="358" y="1772"/>
                      <a:pt x="253" y="1527"/>
                      <a:pt x="213" y="1257"/>
                    </a:cubicBezTo>
                    <a:cubicBezTo>
                      <a:pt x="174" y="985"/>
                      <a:pt x="204" y="721"/>
                      <a:pt x="300" y="513"/>
                    </a:cubicBezTo>
                    <a:cubicBezTo>
                      <a:pt x="389" y="319"/>
                      <a:pt x="525" y="199"/>
                      <a:pt x="681" y="176"/>
                    </a:cubicBezTo>
                    <a:cubicBezTo>
                      <a:pt x="699" y="173"/>
                      <a:pt x="717" y="172"/>
                      <a:pt x="736" y="172"/>
                    </a:cubicBezTo>
                    <a:close/>
                    <a:moveTo>
                      <a:pt x="734" y="1"/>
                    </a:moveTo>
                    <a:cubicBezTo>
                      <a:pt x="708" y="1"/>
                      <a:pt x="682" y="2"/>
                      <a:pt x="657" y="6"/>
                    </a:cubicBezTo>
                    <a:cubicBezTo>
                      <a:pt x="441" y="38"/>
                      <a:pt x="259" y="193"/>
                      <a:pt x="145" y="443"/>
                    </a:cubicBezTo>
                    <a:cubicBezTo>
                      <a:pt x="36" y="680"/>
                      <a:pt x="1" y="978"/>
                      <a:pt x="45" y="1281"/>
                    </a:cubicBezTo>
                    <a:cubicBezTo>
                      <a:pt x="89" y="1585"/>
                      <a:pt x="209" y="1860"/>
                      <a:pt x="380" y="2056"/>
                    </a:cubicBezTo>
                    <a:cubicBezTo>
                      <a:pt x="538" y="2236"/>
                      <a:pt x="726" y="2333"/>
                      <a:pt x="915" y="2333"/>
                    </a:cubicBezTo>
                    <a:cubicBezTo>
                      <a:pt x="942" y="2333"/>
                      <a:pt x="968" y="2332"/>
                      <a:pt x="995" y="2327"/>
                    </a:cubicBezTo>
                    <a:cubicBezTo>
                      <a:pt x="1211" y="2295"/>
                      <a:pt x="1391" y="2141"/>
                      <a:pt x="1507" y="1892"/>
                    </a:cubicBezTo>
                    <a:cubicBezTo>
                      <a:pt x="1615" y="1655"/>
                      <a:pt x="1651" y="1356"/>
                      <a:pt x="1605" y="1054"/>
                    </a:cubicBezTo>
                    <a:cubicBezTo>
                      <a:pt x="1561" y="750"/>
                      <a:pt x="1443" y="475"/>
                      <a:pt x="1272" y="278"/>
                    </a:cubicBezTo>
                    <a:cubicBezTo>
                      <a:pt x="1111" y="96"/>
                      <a:pt x="922" y="1"/>
                      <a:pt x="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2"/>
              <p:cNvSpPr/>
              <p:nvPr/>
            </p:nvSpPr>
            <p:spPr>
              <a:xfrm>
                <a:off x="6170525" y="4126738"/>
                <a:ext cx="39150" cy="54050"/>
              </a:xfrm>
              <a:custGeom>
                <a:avLst/>
                <a:gdLst/>
                <a:ahLst/>
                <a:cxnLst/>
                <a:rect l="l" t="t" r="r" b="b"/>
                <a:pathLst>
                  <a:path w="1566" h="2162" extrusionOk="0">
                    <a:moveTo>
                      <a:pt x="693" y="0"/>
                    </a:moveTo>
                    <a:cubicBezTo>
                      <a:pt x="671" y="0"/>
                      <a:pt x="648" y="2"/>
                      <a:pt x="626" y="5"/>
                    </a:cubicBezTo>
                    <a:cubicBezTo>
                      <a:pt x="242" y="61"/>
                      <a:pt x="0" y="588"/>
                      <a:pt x="87" y="1182"/>
                    </a:cubicBezTo>
                    <a:cubicBezTo>
                      <a:pt x="168" y="1742"/>
                      <a:pt x="513" y="2161"/>
                      <a:pt x="873" y="2161"/>
                    </a:cubicBezTo>
                    <a:cubicBezTo>
                      <a:pt x="895" y="2161"/>
                      <a:pt x="918" y="2160"/>
                      <a:pt x="940" y="2157"/>
                    </a:cubicBezTo>
                    <a:cubicBezTo>
                      <a:pt x="1324" y="2100"/>
                      <a:pt x="1566" y="1574"/>
                      <a:pt x="1479" y="978"/>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2"/>
              <p:cNvSpPr/>
              <p:nvPr/>
            </p:nvSpPr>
            <p:spPr>
              <a:xfrm>
                <a:off x="6169450" y="4124588"/>
                <a:ext cx="41300" cy="58350"/>
              </a:xfrm>
              <a:custGeom>
                <a:avLst/>
                <a:gdLst/>
                <a:ahLst/>
                <a:cxnLst/>
                <a:rect l="l" t="t" r="r" b="b"/>
                <a:pathLst>
                  <a:path w="1652" h="2334" extrusionOk="0">
                    <a:moveTo>
                      <a:pt x="734" y="171"/>
                    </a:moveTo>
                    <a:cubicBezTo>
                      <a:pt x="874" y="171"/>
                      <a:pt x="1017" y="246"/>
                      <a:pt x="1144" y="390"/>
                    </a:cubicBezTo>
                    <a:cubicBezTo>
                      <a:pt x="1294" y="562"/>
                      <a:pt x="1398" y="806"/>
                      <a:pt x="1439" y="1077"/>
                    </a:cubicBezTo>
                    <a:cubicBezTo>
                      <a:pt x="1478" y="1348"/>
                      <a:pt x="1448" y="1612"/>
                      <a:pt x="1352" y="1820"/>
                    </a:cubicBezTo>
                    <a:cubicBezTo>
                      <a:pt x="1263" y="2015"/>
                      <a:pt x="1127" y="2135"/>
                      <a:pt x="971" y="2159"/>
                    </a:cubicBezTo>
                    <a:cubicBezTo>
                      <a:pt x="953" y="2162"/>
                      <a:pt x="935" y="2163"/>
                      <a:pt x="917" y="2163"/>
                    </a:cubicBezTo>
                    <a:cubicBezTo>
                      <a:pt x="777" y="2163"/>
                      <a:pt x="635" y="2086"/>
                      <a:pt x="510" y="1943"/>
                    </a:cubicBezTo>
                    <a:cubicBezTo>
                      <a:pt x="359" y="1772"/>
                      <a:pt x="254" y="1527"/>
                      <a:pt x="213" y="1256"/>
                    </a:cubicBezTo>
                    <a:cubicBezTo>
                      <a:pt x="174" y="986"/>
                      <a:pt x="204" y="721"/>
                      <a:pt x="300" y="513"/>
                    </a:cubicBezTo>
                    <a:cubicBezTo>
                      <a:pt x="390" y="318"/>
                      <a:pt x="525" y="198"/>
                      <a:pt x="681" y="175"/>
                    </a:cubicBezTo>
                    <a:cubicBezTo>
                      <a:pt x="699" y="172"/>
                      <a:pt x="716" y="171"/>
                      <a:pt x="734" y="171"/>
                    </a:cubicBezTo>
                    <a:close/>
                    <a:moveTo>
                      <a:pt x="738" y="0"/>
                    </a:moveTo>
                    <a:cubicBezTo>
                      <a:pt x="711" y="0"/>
                      <a:pt x="684" y="2"/>
                      <a:pt x="657" y="6"/>
                    </a:cubicBezTo>
                    <a:cubicBezTo>
                      <a:pt x="441" y="38"/>
                      <a:pt x="259" y="193"/>
                      <a:pt x="145" y="442"/>
                    </a:cubicBezTo>
                    <a:cubicBezTo>
                      <a:pt x="36" y="680"/>
                      <a:pt x="1" y="978"/>
                      <a:pt x="45" y="1280"/>
                    </a:cubicBezTo>
                    <a:cubicBezTo>
                      <a:pt x="91" y="1584"/>
                      <a:pt x="209" y="1860"/>
                      <a:pt x="380" y="2056"/>
                    </a:cubicBezTo>
                    <a:cubicBezTo>
                      <a:pt x="540" y="2236"/>
                      <a:pt x="727" y="2334"/>
                      <a:pt x="915" y="2334"/>
                    </a:cubicBezTo>
                    <a:lnTo>
                      <a:pt x="915" y="2332"/>
                    </a:lnTo>
                    <a:cubicBezTo>
                      <a:pt x="942" y="2332"/>
                      <a:pt x="968" y="2331"/>
                      <a:pt x="995" y="2328"/>
                    </a:cubicBezTo>
                    <a:cubicBezTo>
                      <a:pt x="1211" y="2296"/>
                      <a:pt x="1393" y="2141"/>
                      <a:pt x="1507" y="1892"/>
                    </a:cubicBezTo>
                    <a:cubicBezTo>
                      <a:pt x="1616" y="1653"/>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2"/>
              <p:cNvSpPr/>
              <p:nvPr/>
            </p:nvSpPr>
            <p:spPr>
              <a:xfrm>
                <a:off x="6200875" y="4131213"/>
                <a:ext cx="39175" cy="54050"/>
              </a:xfrm>
              <a:custGeom>
                <a:avLst/>
                <a:gdLst/>
                <a:ahLst/>
                <a:cxnLst/>
                <a:rect l="l" t="t" r="r" b="b"/>
                <a:pathLst>
                  <a:path w="1567" h="2162" extrusionOk="0">
                    <a:moveTo>
                      <a:pt x="693" y="1"/>
                    </a:moveTo>
                    <a:cubicBezTo>
                      <a:pt x="671" y="1"/>
                      <a:pt x="649" y="2"/>
                      <a:pt x="626" y="5"/>
                    </a:cubicBezTo>
                    <a:cubicBezTo>
                      <a:pt x="242" y="62"/>
                      <a:pt x="1" y="588"/>
                      <a:pt x="88" y="1182"/>
                    </a:cubicBezTo>
                    <a:cubicBezTo>
                      <a:pt x="169" y="1742"/>
                      <a:pt x="513" y="2162"/>
                      <a:pt x="874" y="2162"/>
                    </a:cubicBezTo>
                    <a:cubicBezTo>
                      <a:pt x="896" y="2162"/>
                      <a:pt x="918" y="2160"/>
                      <a:pt x="941" y="2157"/>
                    </a:cubicBezTo>
                    <a:cubicBezTo>
                      <a:pt x="1325" y="2100"/>
                      <a:pt x="1566" y="1574"/>
                      <a:pt x="1480" y="979"/>
                    </a:cubicBezTo>
                    <a:cubicBezTo>
                      <a:pt x="1398" y="420"/>
                      <a:pt x="1054"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2"/>
              <p:cNvSpPr/>
              <p:nvPr/>
            </p:nvSpPr>
            <p:spPr>
              <a:xfrm>
                <a:off x="6199700" y="4129263"/>
                <a:ext cx="42500" cy="58350"/>
              </a:xfrm>
              <a:custGeom>
                <a:avLst/>
                <a:gdLst/>
                <a:ahLst/>
                <a:cxnLst/>
                <a:rect l="l" t="t" r="r" b="b"/>
                <a:pathLst>
                  <a:path w="1700" h="2334" extrusionOk="0">
                    <a:moveTo>
                      <a:pt x="736" y="172"/>
                    </a:moveTo>
                    <a:cubicBezTo>
                      <a:pt x="874" y="172"/>
                      <a:pt x="1017" y="247"/>
                      <a:pt x="1143" y="390"/>
                    </a:cubicBezTo>
                    <a:cubicBezTo>
                      <a:pt x="1293" y="563"/>
                      <a:pt x="1398" y="806"/>
                      <a:pt x="1437" y="1078"/>
                    </a:cubicBezTo>
                    <a:cubicBezTo>
                      <a:pt x="1518" y="1624"/>
                      <a:pt x="1308" y="2110"/>
                      <a:pt x="969" y="2159"/>
                    </a:cubicBezTo>
                    <a:cubicBezTo>
                      <a:pt x="951" y="2161"/>
                      <a:pt x="933" y="2162"/>
                      <a:pt x="915" y="2162"/>
                    </a:cubicBezTo>
                    <a:cubicBezTo>
                      <a:pt x="596" y="2162"/>
                      <a:pt x="290" y="1774"/>
                      <a:pt x="213" y="1257"/>
                    </a:cubicBezTo>
                    <a:cubicBezTo>
                      <a:pt x="174" y="985"/>
                      <a:pt x="204" y="721"/>
                      <a:pt x="300" y="513"/>
                    </a:cubicBezTo>
                    <a:cubicBezTo>
                      <a:pt x="390" y="319"/>
                      <a:pt x="525" y="199"/>
                      <a:pt x="681" y="176"/>
                    </a:cubicBezTo>
                    <a:cubicBezTo>
                      <a:pt x="699" y="173"/>
                      <a:pt x="717" y="172"/>
                      <a:pt x="736" y="172"/>
                    </a:cubicBezTo>
                    <a:close/>
                    <a:moveTo>
                      <a:pt x="735" y="1"/>
                    </a:moveTo>
                    <a:cubicBezTo>
                      <a:pt x="709" y="1"/>
                      <a:pt x="683" y="2"/>
                      <a:pt x="657" y="6"/>
                    </a:cubicBezTo>
                    <a:cubicBezTo>
                      <a:pt x="441" y="38"/>
                      <a:pt x="259" y="193"/>
                      <a:pt x="145" y="443"/>
                    </a:cubicBezTo>
                    <a:cubicBezTo>
                      <a:pt x="36" y="680"/>
                      <a:pt x="1" y="978"/>
                      <a:pt x="45" y="1281"/>
                    </a:cubicBezTo>
                    <a:cubicBezTo>
                      <a:pt x="133" y="1882"/>
                      <a:pt x="514" y="2333"/>
                      <a:pt x="918" y="2333"/>
                    </a:cubicBezTo>
                    <a:cubicBezTo>
                      <a:pt x="944" y="2333"/>
                      <a:pt x="969" y="2332"/>
                      <a:pt x="995" y="2327"/>
                    </a:cubicBezTo>
                    <a:cubicBezTo>
                      <a:pt x="1425" y="2265"/>
                      <a:pt x="1700" y="1693"/>
                      <a:pt x="1606" y="1054"/>
                    </a:cubicBezTo>
                    <a:cubicBezTo>
                      <a:pt x="1562" y="750"/>
                      <a:pt x="1443" y="474"/>
                      <a:pt x="1272" y="278"/>
                    </a:cubicBezTo>
                    <a:cubicBezTo>
                      <a:pt x="1112" y="96"/>
                      <a:pt x="924"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2"/>
              <p:cNvSpPr/>
              <p:nvPr/>
            </p:nvSpPr>
            <p:spPr>
              <a:xfrm>
                <a:off x="6229950" y="4147263"/>
                <a:ext cx="31650" cy="43675"/>
              </a:xfrm>
              <a:custGeom>
                <a:avLst/>
                <a:gdLst/>
                <a:ahLst/>
                <a:cxnLst/>
                <a:rect l="l" t="t" r="r" b="b"/>
                <a:pathLst>
                  <a:path w="1266" h="1747" extrusionOk="0">
                    <a:moveTo>
                      <a:pt x="560" y="0"/>
                    </a:moveTo>
                    <a:cubicBezTo>
                      <a:pt x="542" y="0"/>
                      <a:pt x="524" y="1"/>
                      <a:pt x="506" y="4"/>
                    </a:cubicBezTo>
                    <a:cubicBezTo>
                      <a:pt x="195" y="50"/>
                      <a:pt x="1" y="476"/>
                      <a:pt x="71" y="956"/>
                    </a:cubicBezTo>
                    <a:cubicBezTo>
                      <a:pt x="136" y="1408"/>
                      <a:pt x="414" y="1746"/>
                      <a:pt x="705" y="1746"/>
                    </a:cubicBezTo>
                    <a:cubicBezTo>
                      <a:pt x="724" y="1746"/>
                      <a:pt x="742" y="1745"/>
                      <a:pt x="760" y="1742"/>
                    </a:cubicBezTo>
                    <a:cubicBezTo>
                      <a:pt x="1071" y="1697"/>
                      <a:pt x="1265" y="1272"/>
                      <a:pt x="1196" y="792"/>
                    </a:cubicBezTo>
                    <a:cubicBezTo>
                      <a:pt x="1130" y="340"/>
                      <a:pt x="85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2"/>
              <p:cNvSpPr/>
              <p:nvPr/>
            </p:nvSpPr>
            <p:spPr>
              <a:xfrm>
                <a:off x="6227650" y="4145138"/>
                <a:ext cx="36275" cy="47925"/>
              </a:xfrm>
              <a:custGeom>
                <a:avLst/>
                <a:gdLst/>
                <a:ahLst/>
                <a:cxnLst/>
                <a:rect l="l" t="t" r="r" b="b"/>
                <a:pathLst>
                  <a:path w="1451" h="1917" extrusionOk="0">
                    <a:moveTo>
                      <a:pt x="651" y="171"/>
                    </a:moveTo>
                    <a:cubicBezTo>
                      <a:pt x="760" y="171"/>
                      <a:pt x="870" y="231"/>
                      <a:pt x="969" y="343"/>
                    </a:cubicBezTo>
                    <a:cubicBezTo>
                      <a:pt x="1089" y="479"/>
                      <a:pt x="1172" y="674"/>
                      <a:pt x="1203" y="889"/>
                    </a:cubicBezTo>
                    <a:cubicBezTo>
                      <a:pt x="1265" y="1314"/>
                      <a:pt x="1099" y="1706"/>
                      <a:pt x="840" y="1744"/>
                    </a:cubicBezTo>
                    <a:cubicBezTo>
                      <a:pt x="827" y="1746"/>
                      <a:pt x="814" y="1746"/>
                      <a:pt x="801" y="1746"/>
                    </a:cubicBezTo>
                    <a:cubicBezTo>
                      <a:pt x="552" y="1746"/>
                      <a:pt x="305" y="1433"/>
                      <a:pt x="248" y="1029"/>
                    </a:cubicBezTo>
                    <a:cubicBezTo>
                      <a:pt x="185" y="604"/>
                      <a:pt x="351" y="212"/>
                      <a:pt x="611" y="174"/>
                    </a:cubicBezTo>
                    <a:cubicBezTo>
                      <a:pt x="624" y="172"/>
                      <a:pt x="637" y="171"/>
                      <a:pt x="651" y="171"/>
                    </a:cubicBezTo>
                    <a:close/>
                    <a:moveTo>
                      <a:pt x="653" y="1"/>
                    </a:moveTo>
                    <a:cubicBezTo>
                      <a:pt x="631" y="1"/>
                      <a:pt x="608" y="2"/>
                      <a:pt x="586" y="6"/>
                    </a:cubicBezTo>
                    <a:cubicBezTo>
                      <a:pt x="223" y="59"/>
                      <a:pt x="0" y="519"/>
                      <a:pt x="78" y="1053"/>
                    </a:cubicBezTo>
                    <a:cubicBezTo>
                      <a:pt x="152" y="1554"/>
                      <a:pt x="459" y="1917"/>
                      <a:pt x="796" y="1917"/>
                    </a:cubicBezTo>
                    <a:cubicBezTo>
                      <a:pt x="819" y="1917"/>
                      <a:pt x="841" y="1915"/>
                      <a:pt x="864" y="1912"/>
                    </a:cubicBezTo>
                    <a:cubicBezTo>
                      <a:pt x="1227" y="1859"/>
                      <a:pt x="1450" y="1399"/>
                      <a:pt x="1371" y="865"/>
                    </a:cubicBezTo>
                    <a:cubicBezTo>
                      <a:pt x="1335" y="616"/>
                      <a:pt x="1238" y="391"/>
                      <a:pt x="1096" y="230"/>
                    </a:cubicBezTo>
                    <a:cubicBezTo>
                      <a:pt x="966" y="80"/>
                      <a:pt x="810"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2"/>
              <p:cNvSpPr/>
              <p:nvPr/>
            </p:nvSpPr>
            <p:spPr>
              <a:xfrm>
                <a:off x="6259975" y="3320438"/>
                <a:ext cx="37750" cy="10750"/>
              </a:xfrm>
              <a:custGeom>
                <a:avLst/>
                <a:gdLst/>
                <a:ahLst/>
                <a:cxnLst/>
                <a:rect l="l" t="t" r="r" b="b"/>
                <a:pathLst>
                  <a:path w="1510" h="430" extrusionOk="0">
                    <a:moveTo>
                      <a:pt x="97" y="0"/>
                    </a:moveTo>
                    <a:cubicBezTo>
                      <a:pt x="66" y="0"/>
                      <a:pt x="37" y="17"/>
                      <a:pt x="22" y="47"/>
                    </a:cubicBezTo>
                    <a:cubicBezTo>
                      <a:pt x="1" y="90"/>
                      <a:pt x="17" y="140"/>
                      <a:pt x="60" y="161"/>
                    </a:cubicBezTo>
                    <a:cubicBezTo>
                      <a:pt x="506" y="384"/>
                      <a:pt x="906" y="430"/>
                      <a:pt x="1158" y="430"/>
                    </a:cubicBezTo>
                    <a:cubicBezTo>
                      <a:pt x="1323" y="430"/>
                      <a:pt x="1423" y="412"/>
                      <a:pt x="1434" y="409"/>
                    </a:cubicBezTo>
                    <a:cubicBezTo>
                      <a:pt x="1479" y="399"/>
                      <a:pt x="1510" y="355"/>
                      <a:pt x="1501" y="308"/>
                    </a:cubicBezTo>
                    <a:cubicBezTo>
                      <a:pt x="1493" y="268"/>
                      <a:pt x="1456" y="240"/>
                      <a:pt x="1417" y="240"/>
                    </a:cubicBezTo>
                    <a:cubicBezTo>
                      <a:pt x="1411" y="240"/>
                      <a:pt x="1406" y="240"/>
                      <a:pt x="1400" y="242"/>
                    </a:cubicBezTo>
                    <a:cubicBezTo>
                      <a:pt x="1398" y="242"/>
                      <a:pt x="1309" y="259"/>
                      <a:pt x="1161" y="259"/>
                    </a:cubicBezTo>
                    <a:cubicBezTo>
                      <a:pt x="929" y="259"/>
                      <a:pt x="552" y="218"/>
                      <a:pt x="136" y="9"/>
                    </a:cubicBezTo>
                    <a:cubicBezTo>
                      <a:pt x="123" y="3"/>
                      <a:pt x="110"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
              <p:cNvSpPr/>
              <p:nvPr/>
            </p:nvSpPr>
            <p:spPr>
              <a:xfrm>
                <a:off x="6279975" y="3356713"/>
                <a:ext cx="20750" cy="7000"/>
              </a:xfrm>
              <a:custGeom>
                <a:avLst/>
                <a:gdLst/>
                <a:ahLst/>
                <a:cxnLst/>
                <a:rect l="l" t="t" r="r" b="b"/>
                <a:pathLst>
                  <a:path w="830" h="280" extrusionOk="0">
                    <a:moveTo>
                      <a:pt x="96" y="0"/>
                    </a:moveTo>
                    <a:cubicBezTo>
                      <a:pt x="53" y="0"/>
                      <a:pt x="15" y="28"/>
                      <a:pt x="8" y="70"/>
                    </a:cubicBezTo>
                    <a:cubicBezTo>
                      <a:pt x="1" y="117"/>
                      <a:pt x="31" y="161"/>
                      <a:pt x="78" y="169"/>
                    </a:cubicBezTo>
                    <a:lnTo>
                      <a:pt x="723" y="278"/>
                    </a:lnTo>
                    <a:cubicBezTo>
                      <a:pt x="728" y="278"/>
                      <a:pt x="732" y="280"/>
                      <a:pt x="737" y="280"/>
                    </a:cubicBezTo>
                    <a:cubicBezTo>
                      <a:pt x="778" y="280"/>
                      <a:pt x="814" y="249"/>
                      <a:pt x="821" y="208"/>
                    </a:cubicBezTo>
                    <a:cubicBezTo>
                      <a:pt x="830" y="161"/>
                      <a:pt x="798" y="117"/>
                      <a:pt x="752" y="110"/>
                    </a:cubicBezTo>
                    <a:lnTo>
                      <a:pt x="106" y="0"/>
                    </a:lnTo>
                    <a:cubicBezTo>
                      <a:pt x="102" y="0"/>
                      <a:pt x="99"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2"/>
              <p:cNvSpPr/>
              <p:nvPr/>
            </p:nvSpPr>
            <p:spPr>
              <a:xfrm>
                <a:off x="6407000" y="3336313"/>
                <a:ext cx="19775" cy="7325"/>
              </a:xfrm>
              <a:custGeom>
                <a:avLst/>
                <a:gdLst/>
                <a:ahLst/>
                <a:cxnLst/>
                <a:rect l="l" t="t" r="r" b="b"/>
                <a:pathLst>
                  <a:path w="791" h="293" extrusionOk="0">
                    <a:moveTo>
                      <a:pt x="694" y="1"/>
                    </a:moveTo>
                    <a:cubicBezTo>
                      <a:pt x="666" y="1"/>
                      <a:pt x="639" y="15"/>
                      <a:pt x="622" y="39"/>
                    </a:cubicBezTo>
                    <a:cubicBezTo>
                      <a:pt x="621" y="40"/>
                      <a:pt x="561" y="122"/>
                      <a:pt x="365" y="122"/>
                    </a:cubicBezTo>
                    <a:cubicBezTo>
                      <a:pt x="299" y="122"/>
                      <a:pt x="217" y="113"/>
                      <a:pt x="116" y="88"/>
                    </a:cubicBezTo>
                    <a:cubicBezTo>
                      <a:pt x="109" y="86"/>
                      <a:pt x="103" y="85"/>
                      <a:pt x="96" y="85"/>
                    </a:cubicBezTo>
                    <a:cubicBezTo>
                      <a:pt x="57" y="85"/>
                      <a:pt x="22" y="111"/>
                      <a:pt x="13" y="150"/>
                    </a:cubicBezTo>
                    <a:cubicBezTo>
                      <a:pt x="1" y="196"/>
                      <a:pt x="30" y="241"/>
                      <a:pt x="74" y="253"/>
                    </a:cubicBezTo>
                    <a:cubicBezTo>
                      <a:pt x="189" y="282"/>
                      <a:pt x="288" y="293"/>
                      <a:pt x="370" y="293"/>
                    </a:cubicBezTo>
                    <a:cubicBezTo>
                      <a:pt x="661" y="293"/>
                      <a:pt x="755" y="148"/>
                      <a:pt x="768" y="127"/>
                    </a:cubicBezTo>
                    <a:cubicBezTo>
                      <a:pt x="790" y="88"/>
                      <a:pt x="777" y="38"/>
                      <a:pt x="739" y="13"/>
                    </a:cubicBezTo>
                    <a:cubicBezTo>
                      <a:pt x="725" y="5"/>
                      <a:pt x="710"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2"/>
              <p:cNvSpPr/>
              <p:nvPr/>
            </p:nvSpPr>
            <p:spPr>
              <a:xfrm>
                <a:off x="6437400" y="3222788"/>
                <a:ext cx="355275" cy="217925"/>
              </a:xfrm>
              <a:custGeom>
                <a:avLst/>
                <a:gdLst/>
                <a:ahLst/>
                <a:cxnLst/>
                <a:rect l="l" t="t" r="r" b="b"/>
                <a:pathLst>
                  <a:path w="14211" h="8717" extrusionOk="0">
                    <a:moveTo>
                      <a:pt x="10882" y="0"/>
                    </a:moveTo>
                    <a:cubicBezTo>
                      <a:pt x="10536" y="0"/>
                      <a:pt x="10189" y="107"/>
                      <a:pt x="9893" y="317"/>
                    </a:cubicBezTo>
                    <a:lnTo>
                      <a:pt x="1052" y="6159"/>
                    </a:lnTo>
                    <a:cubicBezTo>
                      <a:pt x="833" y="6315"/>
                      <a:pt x="490" y="6727"/>
                      <a:pt x="254" y="7144"/>
                    </a:cubicBezTo>
                    <a:cubicBezTo>
                      <a:pt x="1" y="7595"/>
                      <a:pt x="267" y="8163"/>
                      <a:pt x="775" y="8266"/>
                    </a:cubicBezTo>
                    <a:lnTo>
                      <a:pt x="1396" y="8394"/>
                    </a:lnTo>
                    <a:cubicBezTo>
                      <a:pt x="1519" y="8420"/>
                      <a:pt x="1644" y="8459"/>
                      <a:pt x="1744" y="8536"/>
                    </a:cubicBezTo>
                    <a:cubicBezTo>
                      <a:pt x="1895" y="8654"/>
                      <a:pt x="2082" y="8716"/>
                      <a:pt x="2272" y="8716"/>
                    </a:cubicBezTo>
                    <a:cubicBezTo>
                      <a:pt x="2353" y="8716"/>
                      <a:pt x="2434" y="8705"/>
                      <a:pt x="2513" y="8682"/>
                    </a:cubicBezTo>
                    <a:lnTo>
                      <a:pt x="12676" y="6791"/>
                    </a:lnTo>
                    <a:cubicBezTo>
                      <a:pt x="13323" y="6602"/>
                      <a:pt x="13807" y="6050"/>
                      <a:pt x="13883" y="5380"/>
                    </a:cubicBezTo>
                    <a:cubicBezTo>
                      <a:pt x="14211" y="2514"/>
                      <a:pt x="12870" y="1014"/>
                      <a:pt x="11835" y="298"/>
                    </a:cubicBezTo>
                    <a:cubicBezTo>
                      <a:pt x="11548" y="99"/>
                      <a:pt x="11215" y="0"/>
                      <a:pt x="10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2"/>
              <p:cNvSpPr/>
              <p:nvPr/>
            </p:nvSpPr>
            <p:spPr>
              <a:xfrm>
                <a:off x="6457000" y="3222813"/>
                <a:ext cx="335675" cy="219775"/>
              </a:xfrm>
              <a:custGeom>
                <a:avLst/>
                <a:gdLst/>
                <a:ahLst/>
                <a:cxnLst/>
                <a:rect l="l" t="t" r="r" b="b"/>
                <a:pathLst>
                  <a:path w="13427" h="8791" extrusionOk="0">
                    <a:moveTo>
                      <a:pt x="10098" y="1"/>
                    </a:moveTo>
                    <a:cubicBezTo>
                      <a:pt x="9836" y="1"/>
                      <a:pt x="9573" y="62"/>
                      <a:pt x="9332" y="183"/>
                    </a:cubicBezTo>
                    <a:cubicBezTo>
                      <a:pt x="10293" y="978"/>
                      <a:pt x="11327" y="2446"/>
                      <a:pt x="11036" y="5001"/>
                    </a:cubicBezTo>
                    <a:cubicBezTo>
                      <a:pt x="10960" y="5671"/>
                      <a:pt x="10474" y="6222"/>
                      <a:pt x="9829" y="6412"/>
                    </a:cubicBezTo>
                    <a:lnTo>
                      <a:pt x="0" y="8127"/>
                    </a:lnTo>
                    <a:lnTo>
                      <a:pt x="368" y="8519"/>
                    </a:lnTo>
                    <a:cubicBezTo>
                      <a:pt x="533" y="8695"/>
                      <a:pt x="762" y="8791"/>
                      <a:pt x="997" y="8791"/>
                    </a:cubicBezTo>
                    <a:cubicBezTo>
                      <a:pt x="1078" y="8791"/>
                      <a:pt x="1160" y="8779"/>
                      <a:pt x="1241" y="8756"/>
                    </a:cubicBezTo>
                    <a:lnTo>
                      <a:pt x="11892" y="6790"/>
                    </a:lnTo>
                    <a:cubicBezTo>
                      <a:pt x="12539" y="6601"/>
                      <a:pt x="13023" y="6049"/>
                      <a:pt x="13100" y="5381"/>
                    </a:cubicBezTo>
                    <a:cubicBezTo>
                      <a:pt x="13427" y="2513"/>
                      <a:pt x="12086" y="1015"/>
                      <a:pt x="11051" y="297"/>
                    </a:cubicBezTo>
                    <a:cubicBezTo>
                      <a:pt x="10764" y="99"/>
                      <a:pt x="10431" y="1"/>
                      <a:pt x="10098"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2"/>
              <p:cNvSpPr/>
              <p:nvPr/>
            </p:nvSpPr>
            <p:spPr>
              <a:xfrm>
                <a:off x="6440475" y="3229138"/>
                <a:ext cx="357400" cy="216800"/>
              </a:xfrm>
              <a:custGeom>
                <a:avLst/>
                <a:gdLst/>
                <a:ahLst/>
                <a:cxnLst/>
                <a:rect l="l" t="t" r="r" b="b"/>
                <a:pathLst>
                  <a:path w="14296" h="8672" extrusionOk="0">
                    <a:moveTo>
                      <a:pt x="10885" y="0"/>
                    </a:moveTo>
                    <a:cubicBezTo>
                      <a:pt x="10522" y="0"/>
                      <a:pt x="10159" y="110"/>
                      <a:pt x="9849" y="330"/>
                    </a:cubicBezTo>
                    <a:lnTo>
                      <a:pt x="1329" y="5960"/>
                    </a:lnTo>
                    <a:cubicBezTo>
                      <a:pt x="1004" y="6175"/>
                      <a:pt x="321" y="6713"/>
                      <a:pt x="33" y="7035"/>
                    </a:cubicBezTo>
                    <a:cubicBezTo>
                      <a:pt x="1" y="7069"/>
                      <a:pt x="4" y="7124"/>
                      <a:pt x="39" y="7154"/>
                    </a:cubicBezTo>
                    <a:cubicBezTo>
                      <a:pt x="55" y="7169"/>
                      <a:pt x="75" y="7177"/>
                      <a:pt x="96" y="7177"/>
                    </a:cubicBezTo>
                    <a:cubicBezTo>
                      <a:pt x="119" y="7177"/>
                      <a:pt x="142" y="7167"/>
                      <a:pt x="159" y="7148"/>
                    </a:cubicBezTo>
                    <a:cubicBezTo>
                      <a:pt x="417" y="6861"/>
                      <a:pt x="1061" y="6341"/>
                      <a:pt x="1423" y="6102"/>
                    </a:cubicBezTo>
                    <a:lnTo>
                      <a:pt x="9946" y="470"/>
                    </a:lnTo>
                    <a:cubicBezTo>
                      <a:pt x="10227" y="270"/>
                      <a:pt x="10556" y="170"/>
                      <a:pt x="10885" y="170"/>
                    </a:cubicBezTo>
                    <a:cubicBezTo>
                      <a:pt x="11202" y="170"/>
                      <a:pt x="11519" y="263"/>
                      <a:pt x="11791" y="450"/>
                    </a:cubicBezTo>
                    <a:cubicBezTo>
                      <a:pt x="12882" y="1206"/>
                      <a:pt x="14118" y="2688"/>
                      <a:pt x="13802" y="5454"/>
                    </a:cubicBezTo>
                    <a:cubicBezTo>
                      <a:pt x="13731" y="6084"/>
                      <a:pt x="13280" y="6609"/>
                      <a:pt x="12667" y="6790"/>
                    </a:cubicBezTo>
                    <a:lnTo>
                      <a:pt x="1763" y="8503"/>
                    </a:lnTo>
                    <a:cubicBezTo>
                      <a:pt x="1716" y="8509"/>
                      <a:pt x="1686" y="8553"/>
                      <a:pt x="1692" y="8600"/>
                    </a:cubicBezTo>
                    <a:cubicBezTo>
                      <a:pt x="1700" y="8641"/>
                      <a:pt x="1736" y="8671"/>
                      <a:pt x="1777" y="8671"/>
                    </a:cubicBezTo>
                    <a:cubicBezTo>
                      <a:pt x="1780" y="8671"/>
                      <a:pt x="1785" y="8671"/>
                      <a:pt x="1789" y="8670"/>
                    </a:cubicBezTo>
                    <a:lnTo>
                      <a:pt x="12703" y="6956"/>
                    </a:lnTo>
                    <a:cubicBezTo>
                      <a:pt x="13394" y="6754"/>
                      <a:pt x="13892" y="6172"/>
                      <a:pt x="13971" y="5474"/>
                    </a:cubicBezTo>
                    <a:cubicBezTo>
                      <a:pt x="14296" y="2624"/>
                      <a:pt x="13017" y="1094"/>
                      <a:pt x="11886" y="311"/>
                    </a:cubicBezTo>
                    <a:cubicBezTo>
                      <a:pt x="11586" y="103"/>
                      <a:pt x="11236" y="0"/>
                      <a:pt x="10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2"/>
              <p:cNvSpPr/>
              <p:nvPr/>
            </p:nvSpPr>
            <p:spPr>
              <a:xfrm>
                <a:off x="6586975" y="3312363"/>
                <a:ext cx="59275" cy="44425"/>
              </a:xfrm>
              <a:custGeom>
                <a:avLst/>
                <a:gdLst/>
                <a:ahLst/>
                <a:cxnLst/>
                <a:rect l="l" t="t" r="r" b="b"/>
                <a:pathLst>
                  <a:path w="2371" h="1777" extrusionOk="0">
                    <a:moveTo>
                      <a:pt x="1288" y="0"/>
                    </a:moveTo>
                    <a:cubicBezTo>
                      <a:pt x="554" y="0"/>
                      <a:pt x="1" y="1036"/>
                      <a:pt x="1064" y="1614"/>
                    </a:cubicBezTo>
                    <a:cubicBezTo>
                      <a:pt x="1272" y="1727"/>
                      <a:pt x="1467" y="1777"/>
                      <a:pt x="1637" y="1777"/>
                    </a:cubicBezTo>
                    <a:cubicBezTo>
                      <a:pt x="1939" y="1777"/>
                      <a:pt x="2166" y="1620"/>
                      <a:pt x="2263" y="1384"/>
                    </a:cubicBezTo>
                    <a:cubicBezTo>
                      <a:pt x="2371" y="1120"/>
                      <a:pt x="2318" y="757"/>
                      <a:pt x="2028" y="399"/>
                    </a:cubicBezTo>
                    <a:cubicBezTo>
                      <a:pt x="1796" y="115"/>
                      <a:pt x="1532" y="0"/>
                      <a:pt x="128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2"/>
              <p:cNvSpPr/>
              <p:nvPr/>
            </p:nvSpPr>
            <p:spPr>
              <a:xfrm>
                <a:off x="6584925" y="3362613"/>
                <a:ext cx="36850" cy="25450"/>
              </a:xfrm>
              <a:custGeom>
                <a:avLst/>
                <a:gdLst/>
                <a:ahLst/>
                <a:cxnLst/>
                <a:rect l="l" t="t" r="r" b="b"/>
                <a:pathLst>
                  <a:path w="1474" h="1018" extrusionOk="0">
                    <a:moveTo>
                      <a:pt x="891" y="0"/>
                    </a:moveTo>
                    <a:cubicBezTo>
                      <a:pt x="839" y="0"/>
                      <a:pt x="783" y="6"/>
                      <a:pt x="725" y="16"/>
                    </a:cubicBezTo>
                    <a:cubicBezTo>
                      <a:pt x="0" y="152"/>
                      <a:pt x="161" y="1018"/>
                      <a:pt x="701" y="1018"/>
                    </a:cubicBezTo>
                    <a:cubicBezTo>
                      <a:pt x="816" y="1018"/>
                      <a:pt x="948" y="979"/>
                      <a:pt x="1092" y="885"/>
                    </a:cubicBezTo>
                    <a:cubicBezTo>
                      <a:pt x="1429" y="668"/>
                      <a:pt x="1474" y="366"/>
                      <a:pt x="1320" y="177"/>
                    </a:cubicBezTo>
                    <a:cubicBezTo>
                      <a:pt x="1233" y="71"/>
                      <a:pt x="1084" y="0"/>
                      <a:pt x="891"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
              <p:cNvSpPr/>
              <p:nvPr/>
            </p:nvSpPr>
            <p:spPr>
              <a:xfrm>
                <a:off x="6560675" y="3347163"/>
                <a:ext cx="24325" cy="16800"/>
              </a:xfrm>
              <a:custGeom>
                <a:avLst/>
                <a:gdLst/>
                <a:ahLst/>
                <a:cxnLst/>
                <a:rect l="l" t="t" r="r" b="b"/>
                <a:pathLst>
                  <a:path w="973" h="672" extrusionOk="0">
                    <a:moveTo>
                      <a:pt x="587" y="0"/>
                    </a:moveTo>
                    <a:cubicBezTo>
                      <a:pt x="553" y="0"/>
                      <a:pt x="517" y="4"/>
                      <a:pt x="479" y="11"/>
                    </a:cubicBezTo>
                    <a:cubicBezTo>
                      <a:pt x="1" y="99"/>
                      <a:pt x="107" y="672"/>
                      <a:pt x="464" y="672"/>
                    </a:cubicBezTo>
                    <a:cubicBezTo>
                      <a:pt x="540" y="672"/>
                      <a:pt x="627" y="646"/>
                      <a:pt x="722" y="584"/>
                    </a:cubicBezTo>
                    <a:cubicBezTo>
                      <a:pt x="944" y="440"/>
                      <a:pt x="972" y="241"/>
                      <a:pt x="871" y="117"/>
                    </a:cubicBezTo>
                    <a:lnTo>
                      <a:pt x="872" y="117"/>
                    </a:lnTo>
                    <a:cubicBezTo>
                      <a:pt x="815" y="47"/>
                      <a:pt x="716" y="0"/>
                      <a:pt x="58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2"/>
              <p:cNvSpPr/>
              <p:nvPr/>
            </p:nvSpPr>
            <p:spPr>
              <a:xfrm>
                <a:off x="6715900" y="3237663"/>
                <a:ext cx="55825" cy="35375"/>
              </a:xfrm>
              <a:custGeom>
                <a:avLst/>
                <a:gdLst/>
                <a:ahLst/>
                <a:cxnLst/>
                <a:rect l="l" t="t" r="r" b="b"/>
                <a:pathLst>
                  <a:path w="2233" h="1415" extrusionOk="0">
                    <a:moveTo>
                      <a:pt x="1198" y="0"/>
                    </a:moveTo>
                    <a:cubicBezTo>
                      <a:pt x="1152" y="0"/>
                      <a:pt x="1105" y="2"/>
                      <a:pt x="1058" y="6"/>
                    </a:cubicBezTo>
                    <a:cubicBezTo>
                      <a:pt x="459" y="56"/>
                      <a:pt x="1" y="412"/>
                      <a:pt x="33" y="799"/>
                    </a:cubicBezTo>
                    <a:cubicBezTo>
                      <a:pt x="64" y="1155"/>
                      <a:pt x="498" y="1415"/>
                      <a:pt x="1035" y="1415"/>
                    </a:cubicBezTo>
                    <a:cubicBezTo>
                      <a:pt x="1081" y="1415"/>
                      <a:pt x="1128" y="1413"/>
                      <a:pt x="1176" y="1409"/>
                    </a:cubicBezTo>
                    <a:cubicBezTo>
                      <a:pt x="1774" y="1359"/>
                      <a:pt x="2233" y="1004"/>
                      <a:pt x="2201" y="616"/>
                    </a:cubicBezTo>
                    <a:cubicBezTo>
                      <a:pt x="2170" y="260"/>
                      <a:pt x="1734"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2"/>
              <p:cNvSpPr/>
              <p:nvPr/>
            </p:nvSpPr>
            <p:spPr>
              <a:xfrm>
                <a:off x="6713700" y="3235538"/>
                <a:ext cx="59800" cy="39625"/>
              </a:xfrm>
              <a:custGeom>
                <a:avLst/>
                <a:gdLst/>
                <a:ahLst/>
                <a:cxnLst/>
                <a:rect l="l" t="t" r="r" b="b"/>
                <a:pathLst>
                  <a:path w="2392" h="1585" extrusionOk="0">
                    <a:moveTo>
                      <a:pt x="1288" y="171"/>
                    </a:moveTo>
                    <a:cubicBezTo>
                      <a:pt x="1512" y="171"/>
                      <a:pt x="1721" y="218"/>
                      <a:pt x="1889" y="307"/>
                    </a:cubicBezTo>
                    <a:cubicBezTo>
                      <a:pt x="2079" y="408"/>
                      <a:pt x="2190" y="551"/>
                      <a:pt x="2204" y="709"/>
                    </a:cubicBezTo>
                    <a:cubicBezTo>
                      <a:pt x="2217" y="867"/>
                      <a:pt x="2131" y="1025"/>
                      <a:pt x="1961" y="1157"/>
                    </a:cubicBezTo>
                    <a:cubicBezTo>
                      <a:pt x="1780" y="1297"/>
                      <a:pt x="1530" y="1386"/>
                      <a:pt x="1256" y="1409"/>
                    </a:cubicBezTo>
                    <a:cubicBezTo>
                      <a:pt x="1210" y="1413"/>
                      <a:pt x="1164" y="1415"/>
                      <a:pt x="1119" y="1415"/>
                    </a:cubicBezTo>
                    <a:cubicBezTo>
                      <a:pt x="628" y="1415"/>
                      <a:pt x="232" y="1187"/>
                      <a:pt x="206" y="876"/>
                    </a:cubicBezTo>
                    <a:cubicBezTo>
                      <a:pt x="179" y="538"/>
                      <a:pt x="602" y="223"/>
                      <a:pt x="1153" y="176"/>
                    </a:cubicBezTo>
                    <a:cubicBezTo>
                      <a:pt x="1199" y="172"/>
                      <a:pt x="1244" y="171"/>
                      <a:pt x="1288" y="171"/>
                    </a:cubicBezTo>
                    <a:close/>
                    <a:moveTo>
                      <a:pt x="1283" y="0"/>
                    </a:moveTo>
                    <a:cubicBezTo>
                      <a:pt x="1236" y="0"/>
                      <a:pt x="1188" y="2"/>
                      <a:pt x="1140" y="6"/>
                    </a:cubicBezTo>
                    <a:cubicBezTo>
                      <a:pt x="494" y="61"/>
                      <a:pt x="1" y="457"/>
                      <a:pt x="36" y="891"/>
                    </a:cubicBezTo>
                    <a:cubicBezTo>
                      <a:pt x="71" y="1292"/>
                      <a:pt x="546" y="1585"/>
                      <a:pt x="1126" y="1585"/>
                    </a:cubicBezTo>
                    <a:cubicBezTo>
                      <a:pt x="1173" y="1585"/>
                      <a:pt x="1222" y="1583"/>
                      <a:pt x="1272" y="1579"/>
                    </a:cubicBezTo>
                    <a:cubicBezTo>
                      <a:pt x="1577" y="1553"/>
                      <a:pt x="1859" y="1451"/>
                      <a:pt x="2066" y="1292"/>
                    </a:cubicBezTo>
                    <a:cubicBezTo>
                      <a:pt x="2283" y="1124"/>
                      <a:pt x="2392" y="911"/>
                      <a:pt x="2374" y="694"/>
                    </a:cubicBezTo>
                    <a:cubicBezTo>
                      <a:pt x="2356" y="478"/>
                      <a:pt x="2213" y="287"/>
                      <a:pt x="1970" y="158"/>
                    </a:cubicBezTo>
                    <a:cubicBezTo>
                      <a:pt x="1776" y="54"/>
                      <a:pt x="1536"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2"/>
              <p:cNvSpPr/>
              <p:nvPr/>
            </p:nvSpPr>
            <p:spPr>
              <a:xfrm>
                <a:off x="6727375" y="3266463"/>
                <a:ext cx="55825" cy="35350"/>
              </a:xfrm>
              <a:custGeom>
                <a:avLst/>
                <a:gdLst/>
                <a:ahLst/>
                <a:cxnLst/>
                <a:rect l="l" t="t" r="r" b="b"/>
                <a:pathLst>
                  <a:path w="2233" h="1414" extrusionOk="0">
                    <a:moveTo>
                      <a:pt x="1199" y="0"/>
                    </a:moveTo>
                    <a:cubicBezTo>
                      <a:pt x="1152" y="0"/>
                      <a:pt x="1105" y="2"/>
                      <a:pt x="1057" y="6"/>
                    </a:cubicBezTo>
                    <a:cubicBezTo>
                      <a:pt x="459" y="57"/>
                      <a:pt x="0" y="410"/>
                      <a:pt x="32" y="799"/>
                    </a:cubicBezTo>
                    <a:cubicBezTo>
                      <a:pt x="63" y="1154"/>
                      <a:pt x="497" y="1414"/>
                      <a:pt x="1031" y="1414"/>
                    </a:cubicBezTo>
                    <a:cubicBezTo>
                      <a:pt x="1078" y="1414"/>
                      <a:pt x="1127" y="1412"/>
                      <a:pt x="1176" y="1408"/>
                    </a:cubicBezTo>
                    <a:cubicBezTo>
                      <a:pt x="1774" y="1358"/>
                      <a:pt x="2232" y="1004"/>
                      <a:pt x="2200" y="617"/>
                    </a:cubicBezTo>
                    <a:cubicBezTo>
                      <a:pt x="2170" y="259"/>
                      <a:pt x="1734" y="0"/>
                      <a:pt x="1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2"/>
              <p:cNvSpPr/>
              <p:nvPr/>
            </p:nvSpPr>
            <p:spPr>
              <a:xfrm>
                <a:off x="6725125" y="3264338"/>
                <a:ext cx="59850" cy="39600"/>
              </a:xfrm>
              <a:custGeom>
                <a:avLst/>
                <a:gdLst/>
                <a:ahLst/>
                <a:cxnLst/>
                <a:rect l="l" t="t" r="r" b="b"/>
                <a:pathLst>
                  <a:path w="2394" h="1584" extrusionOk="0">
                    <a:moveTo>
                      <a:pt x="1295" y="170"/>
                    </a:moveTo>
                    <a:cubicBezTo>
                      <a:pt x="1516" y="170"/>
                      <a:pt x="1724" y="218"/>
                      <a:pt x="1891" y="307"/>
                    </a:cubicBezTo>
                    <a:cubicBezTo>
                      <a:pt x="2081" y="407"/>
                      <a:pt x="2192" y="550"/>
                      <a:pt x="2205" y="708"/>
                    </a:cubicBezTo>
                    <a:cubicBezTo>
                      <a:pt x="2217" y="866"/>
                      <a:pt x="2132" y="1025"/>
                      <a:pt x="1962" y="1156"/>
                    </a:cubicBezTo>
                    <a:cubicBezTo>
                      <a:pt x="1782" y="1295"/>
                      <a:pt x="1531" y="1385"/>
                      <a:pt x="1258" y="1408"/>
                    </a:cubicBezTo>
                    <a:cubicBezTo>
                      <a:pt x="1212" y="1412"/>
                      <a:pt x="1166" y="1414"/>
                      <a:pt x="1121" y="1414"/>
                    </a:cubicBezTo>
                    <a:cubicBezTo>
                      <a:pt x="632" y="1414"/>
                      <a:pt x="234" y="1186"/>
                      <a:pt x="207" y="876"/>
                    </a:cubicBezTo>
                    <a:cubicBezTo>
                      <a:pt x="179" y="536"/>
                      <a:pt x="604" y="222"/>
                      <a:pt x="1155" y="176"/>
                    </a:cubicBezTo>
                    <a:cubicBezTo>
                      <a:pt x="1202" y="172"/>
                      <a:pt x="1249" y="170"/>
                      <a:pt x="1295" y="170"/>
                    </a:cubicBezTo>
                    <a:close/>
                    <a:moveTo>
                      <a:pt x="1290" y="0"/>
                    </a:moveTo>
                    <a:cubicBezTo>
                      <a:pt x="1240" y="0"/>
                      <a:pt x="1190" y="2"/>
                      <a:pt x="1139" y="6"/>
                    </a:cubicBezTo>
                    <a:cubicBezTo>
                      <a:pt x="496" y="60"/>
                      <a:pt x="1" y="457"/>
                      <a:pt x="37" y="890"/>
                    </a:cubicBezTo>
                    <a:cubicBezTo>
                      <a:pt x="72" y="1291"/>
                      <a:pt x="546" y="1584"/>
                      <a:pt x="1126" y="1584"/>
                    </a:cubicBezTo>
                    <a:cubicBezTo>
                      <a:pt x="1174" y="1584"/>
                      <a:pt x="1223" y="1582"/>
                      <a:pt x="1273" y="1578"/>
                    </a:cubicBezTo>
                    <a:cubicBezTo>
                      <a:pt x="1578" y="1552"/>
                      <a:pt x="1861" y="1450"/>
                      <a:pt x="2067" y="1291"/>
                    </a:cubicBezTo>
                    <a:cubicBezTo>
                      <a:pt x="2284" y="1122"/>
                      <a:pt x="2393" y="911"/>
                      <a:pt x="2375" y="694"/>
                    </a:cubicBezTo>
                    <a:cubicBezTo>
                      <a:pt x="2357" y="477"/>
                      <a:pt x="2213" y="286"/>
                      <a:pt x="1971" y="157"/>
                    </a:cubicBezTo>
                    <a:cubicBezTo>
                      <a:pt x="1779" y="54"/>
                      <a:pt x="1541"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2"/>
              <p:cNvSpPr/>
              <p:nvPr/>
            </p:nvSpPr>
            <p:spPr>
              <a:xfrm>
                <a:off x="6738800" y="3294838"/>
                <a:ext cx="55825" cy="35375"/>
              </a:xfrm>
              <a:custGeom>
                <a:avLst/>
                <a:gdLst/>
                <a:ahLst/>
                <a:cxnLst/>
                <a:rect l="l" t="t" r="r" b="b"/>
                <a:pathLst>
                  <a:path w="2233" h="1415" extrusionOk="0">
                    <a:moveTo>
                      <a:pt x="1202" y="1"/>
                    </a:moveTo>
                    <a:cubicBezTo>
                      <a:pt x="1154" y="1"/>
                      <a:pt x="1106" y="3"/>
                      <a:pt x="1057" y="7"/>
                    </a:cubicBezTo>
                    <a:cubicBezTo>
                      <a:pt x="459" y="57"/>
                      <a:pt x="0" y="411"/>
                      <a:pt x="32" y="798"/>
                    </a:cubicBezTo>
                    <a:cubicBezTo>
                      <a:pt x="63" y="1156"/>
                      <a:pt x="497" y="1414"/>
                      <a:pt x="1034" y="1414"/>
                    </a:cubicBezTo>
                    <a:cubicBezTo>
                      <a:pt x="1080" y="1414"/>
                      <a:pt x="1128" y="1412"/>
                      <a:pt x="1175" y="1408"/>
                    </a:cubicBezTo>
                    <a:cubicBezTo>
                      <a:pt x="1774" y="1358"/>
                      <a:pt x="2232" y="1004"/>
                      <a:pt x="2200" y="616"/>
                    </a:cubicBezTo>
                    <a:cubicBezTo>
                      <a:pt x="2170" y="260"/>
                      <a:pt x="1735" y="1"/>
                      <a:pt x="1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2"/>
              <p:cNvSpPr/>
              <p:nvPr/>
            </p:nvSpPr>
            <p:spPr>
              <a:xfrm>
                <a:off x="6737025" y="3292713"/>
                <a:ext cx="59825" cy="39625"/>
              </a:xfrm>
              <a:custGeom>
                <a:avLst/>
                <a:gdLst/>
                <a:ahLst/>
                <a:cxnLst/>
                <a:rect l="l" t="t" r="r" b="b"/>
                <a:pathLst>
                  <a:path w="2393" h="1585" extrusionOk="0">
                    <a:moveTo>
                      <a:pt x="1271" y="171"/>
                    </a:moveTo>
                    <a:cubicBezTo>
                      <a:pt x="1494" y="171"/>
                      <a:pt x="1703" y="218"/>
                      <a:pt x="1872" y="308"/>
                    </a:cubicBezTo>
                    <a:cubicBezTo>
                      <a:pt x="2062" y="408"/>
                      <a:pt x="2173" y="550"/>
                      <a:pt x="2186" y="708"/>
                    </a:cubicBezTo>
                    <a:cubicBezTo>
                      <a:pt x="2215" y="1048"/>
                      <a:pt x="1790" y="1363"/>
                      <a:pt x="1239" y="1408"/>
                    </a:cubicBezTo>
                    <a:cubicBezTo>
                      <a:pt x="1192" y="1412"/>
                      <a:pt x="1145" y="1414"/>
                      <a:pt x="1099" y="1414"/>
                    </a:cubicBezTo>
                    <a:cubicBezTo>
                      <a:pt x="877" y="1414"/>
                      <a:pt x="670" y="1367"/>
                      <a:pt x="503" y="1278"/>
                    </a:cubicBezTo>
                    <a:cubicBezTo>
                      <a:pt x="313" y="1176"/>
                      <a:pt x="202" y="1035"/>
                      <a:pt x="188" y="877"/>
                    </a:cubicBezTo>
                    <a:cubicBezTo>
                      <a:pt x="176" y="719"/>
                      <a:pt x="261" y="560"/>
                      <a:pt x="431" y="429"/>
                    </a:cubicBezTo>
                    <a:cubicBezTo>
                      <a:pt x="612" y="289"/>
                      <a:pt x="862" y="200"/>
                      <a:pt x="1136" y="177"/>
                    </a:cubicBezTo>
                    <a:cubicBezTo>
                      <a:pt x="1181" y="172"/>
                      <a:pt x="1227" y="171"/>
                      <a:pt x="1271" y="171"/>
                    </a:cubicBezTo>
                    <a:close/>
                    <a:moveTo>
                      <a:pt x="1271" y="1"/>
                    </a:moveTo>
                    <a:cubicBezTo>
                      <a:pt x="1221" y="1"/>
                      <a:pt x="1171" y="3"/>
                      <a:pt x="1120" y="7"/>
                    </a:cubicBezTo>
                    <a:cubicBezTo>
                      <a:pt x="815" y="33"/>
                      <a:pt x="533" y="135"/>
                      <a:pt x="326" y="294"/>
                    </a:cubicBezTo>
                    <a:cubicBezTo>
                      <a:pt x="109" y="462"/>
                      <a:pt x="0" y="673"/>
                      <a:pt x="18" y="891"/>
                    </a:cubicBezTo>
                    <a:cubicBezTo>
                      <a:pt x="37" y="1108"/>
                      <a:pt x="181" y="1299"/>
                      <a:pt x="422" y="1428"/>
                    </a:cubicBezTo>
                    <a:cubicBezTo>
                      <a:pt x="615" y="1531"/>
                      <a:pt x="853" y="1584"/>
                      <a:pt x="1104" y="1584"/>
                    </a:cubicBezTo>
                    <a:cubicBezTo>
                      <a:pt x="1154" y="1584"/>
                      <a:pt x="1204" y="1583"/>
                      <a:pt x="1254" y="1578"/>
                    </a:cubicBezTo>
                    <a:cubicBezTo>
                      <a:pt x="1898" y="1525"/>
                      <a:pt x="2393" y="1127"/>
                      <a:pt x="2356" y="695"/>
                    </a:cubicBezTo>
                    <a:cubicBezTo>
                      <a:pt x="2338" y="478"/>
                      <a:pt x="2194" y="286"/>
                      <a:pt x="1952" y="157"/>
                    </a:cubicBezTo>
                    <a:cubicBezTo>
                      <a:pt x="1760" y="55"/>
                      <a:pt x="1522" y="1"/>
                      <a:pt x="1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
              <p:cNvSpPr/>
              <p:nvPr/>
            </p:nvSpPr>
            <p:spPr>
              <a:xfrm>
                <a:off x="6760325" y="3320588"/>
                <a:ext cx="45075" cy="28575"/>
              </a:xfrm>
              <a:custGeom>
                <a:avLst/>
                <a:gdLst/>
                <a:ahLst/>
                <a:cxnLst/>
                <a:rect l="l" t="t" r="r" b="b"/>
                <a:pathLst>
                  <a:path w="1803" h="1143" extrusionOk="0">
                    <a:moveTo>
                      <a:pt x="965" y="0"/>
                    </a:moveTo>
                    <a:cubicBezTo>
                      <a:pt x="928" y="0"/>
                      <a:pt x="891" y="2"/>
                      <a:pt x="853" y="5"/>
                    </a:cubicBezTo>
                    <a:cubicBezTo>
                      <a:pt x="371" y="46"/>
                      <a:pt x="0" y="333"/>
                      <a:pt x="26" y="645"/>
                    </a:cubicBezTo>
                    <a:cubicBezTo>
                      <a:pt x="50" y="933"/>
                      <a:pt x="402" y="1142"/>
                      <a:pt x="834" y="1142"/>
                    </a:cubicBezTo>
                    <a:cubicBezTo>
                      <a:pt x="872" y="1142"/>
                      <a:pt x="910" y="1141"/>
                      <a:pt x="949" y="1137"/>
                    </a:cubicBezTo>
                    <a:cubicBezTo>
                      <a:pt x="1432" y="1098"/>
                      <a:pt x="1802" y="811"/>
                      <a:pt x="1776" y="498"/>
                    </a:cubicBezTo>
                    <a:cubicBezTo>
                      <a:pt x="1753" y="210"/>
                      <a:pt x="14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2"/>
              <p:cNvSpPr/>
              <p:nvPr/>
            </p:nvSpPr>
            <p:spPr>
              <a:xfrm>
                <a:off x="6758075" y="3318438"/>
                <a:ext cx="49550" cy="32875"/>
              </a:xfrm>
              <a:custGeom>
                <a:avLst/>
                <a:gdLst/>
                <a:ahLst/>
                <a:cxnLst/>
                <a:rect l="l" t="t" r="r" b="b"/>
                <a:pathLst>
                  <a:path w="1982" h="1315" extrusionOk="0">
                    <a:moveTo>
                      <a:pt x="1054" y="171"/>
                    </a:moveTo>
                    <a:cubicBezTo>
                      <a:pt x="1440" y="171"/>
                      <a:pt x="1762" y="352"/>
                      <a:pt x="1781" y="592"/>
                    </a:cubicBezTo>
                    <a:cubicBezTo>
                      <a:pt x="1804" y="851"/>
                      <a:pt x="1461" y="1103"/>
                      <a:pt x="1033" y="1140"/>
                    </a:cubicBezTo>
                    <a:cubicBezTo>
                      <a:pt x="1000" y="1142"/>
                      <a:pt x="967" y="1144"/>
                      <a:pt x="935" y="1144"/>
                    </a:cubicBezTo>
                    <a:cubicBezTo>
                      <a:pt x="548" y="1144"/>
                      <a:pt x="222" y="965"/>
                      <a:pt x="201" y="724"/>
                    </a:cubicBezTo>
                    <a:cubicBezTo>
                      <a:pt x="180" y="463"/>
                      <a:pt x="523" y="212"/>
                      <a:pt x="951" y="176"/>
                    </a:cubicBezTo>
                    <a:cubicBezTo>
                      <a:pt x="986" y="173"/>
                      <a:pt x="1021" y="171"/>
                      <a:pt x="1054" y="171"/>
                    </a:cubicBezTo>
                    <a:close/>
                    <a:moveTo>
                      <a:pt x="1063" y="0"/>
                    </a:moveTo>
                    <a:cubicBezTo>
                      <a:pt x="1022" y="0"/>
                      <a:pt x="980" y="2"/>
                      <a:pt x="937" y="6"/>
                    </a:cubicBezTo>
                    <a:cubicBezTo>
                      <a:pt x="398" y="51"/>
                      <a:pt x="1" y="373"/>
                      <a:pt x="31" y="737"/>
                    </a:cubicBezTo>
                    <a:cubicBezTo>
                      <a:pt x="60" y="1075"/>
                      <a:pt x="441" y="1314"/>
                      <a:pt x="922" y="1314"/>
                    </a:cubicBezTo>
                    <a:cubicBezTo>
                      <a:pt x="963" y="1314"/>
                      <a:pt x="1004" y="1313"/>
                      <a:pt x="1047" y="1308"/>
                    </a:cubicBezTo>
                    <a:cubicBezTo>
                      <a:pt x="1584" y="1263"/>
                      <a:pt x="1982" y="942"/>
                      <a:pt x="1951" y="577"/>
                    </a:cubicBezTo>
                    <a:cubicBezTo>
                      <a:pt x="1923" y="241"/>
                      <a:pt x="1547"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2"/>
              <p:cNvSpPr/>
              <p:nvPr/>
            </p:nvSpPr>
            <p:spPr>
              <a:xfrm>
                <a:off x="6477875" y="3375013"/>
                <a:ext cx="20375" cy="18275"/>
              </a:xfrm>
              <a:custGeom>
                <a:avLst/>
                <a:gdLst/>
                <a:ahLst/>
                <a:cxnLst/>
                <a:rect l="l" t="t" r="r" b="b"/>
                <a:pathLst>
                  <a:path w="815" h="731" extrusionOk="0">
                    <a:moveTo>
                      <a:pt x="545" y="1"/>
                    </a:moveTo>
                    <a:cubicBezTo>
                      <a:pt x="451" y="1"/>
                      <a:pt x="325" y="68"/>
                      <a:pt x="189" y="240"/>
                    </a:cubicBezTo>
                    <a:cubicBezTo>
                      <a:pt x="5" y="471"/>
                      <a:pt x="0" y="655"/>
                      <a:pt x="104" y="712"/>
                    </a:cubicBezTo>
                    <a:cubicBezTo>
                      <a:pt x="125" y="724"/>
                      <a:pt x="152" y="731"/>
                      <a:pt x="182" y="731"/>
                    </a:cubicBezTo>
                    <a:cubicBezTo>
                      <a:pt x="255" y="731"/>
                      <a:pt x="352" y="694"/>
                      <a:pt x="463" y="612"/>
                    </a:cubicBezTo>
                    <a:cubicBezTo>
                      <a:pt x="815" y="352"/>
                      <a:pt x="761" y="1"/>
                      <a:pt x="5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2"/>
              <p:cNvSpPr/>
              <p:nvPr/>
            </p:nvSpPr>
            <p:spPr>
              <a:xfrm>
                <a:off x="6451075" y="3405413"/>
                <a:ext cx="10350" cy="9275"/>
              </a:xfrm>
              <a:custGeom>
                <a:avLst/>
                <a:gdLst/>
                <a:ahLst/>
                <a:cxnLst/>
                <a:rect l="l" t="t" r="r" b="b"/>
                <a:pathLst>
                  <a:path w="414" h="371" extrusionOk="0">
                    <a:moveTo>
                      <a:pt x="276" y="1"/>
                    </a:moveTo>
                    <a:cubicBezTo>
                      <a:pt x="228" y="1"/>
                      <a:pt x="165" y="35"/>
                      <a:pt x="96" y="122"/>
                    </a:cubicBezTo>
                    <a:cubicBezTo>
                      <a:pt x="4" y="239"/>
                      <a:pt x="0" y="333"/>
                      <a:pt x="54" y="362"/>
                    </a:cubicBezTo>
                    <a:cubicBezTo>
                      <a:pt x="64" y="367"/>
                      <a:pt x="77" y="370"/>
                      <a:pt x="92" y="370"/>
                    </a:cubicBezTo>
                    <a:cubicBezTo>
                      <a:pt x="129" y="370"/>
                      <a:pt x="179" y="352"/>
                      <a:pt x="236" y="310"/>
                    </a:cubicBezTo>
                    <a:cubicBezTo>
                      <a:pt x="413" y="179"/>
                      <a:pt x="386"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6478200" y="3401863"/>
                <a:ext cx="13175" cy="6575"/>
              </a:xfrm>
              <a:custGeom>
                <a:avLst/>
                <a:gdLst/>
                <a:ahLst/>
                <a:cxnLst/>
                <a:rect l="l" t="t" r="r" b="b"/>
                <a:pathLst>
                  <a:path w="527" h="263" extrusionOk="0">
                    <a:moveTo>
                      <a:pt x="327" y="0"/>
                    </a:moveTo>
                    <a:cubicBezTo>
                      <a:pt x="290" y="0"/>
                      <a:pt x="245" y="8"/>
                      <a:pt x="192" y="27"/>
                    </a:cubicBezTo>
                    <a:cubicBezTo>
                      <a:pt x="53" y="77"/>
                      <a:pt x="1" y="154"/>
                      <a:pt x="28" y="206"/>
                    </a:cubicBezTo>
                    <a:cubicBezTo>
                      <a:pt x="47" y="239"/>
                      <a:pt x="96" y="262"/>
                      <a:pt x="175" y="262"/>
                    </a:cubicBezTo>
                    <a:cubicBezTo>
                      <a:pt x="186" y="262"/>
                      <a:pt x="198" y="262"/>
                      <a:pt x="210" y="261"/>
                    </a:cubicBezTo>
                    <a:cubicBezTo>
                      <a:pt x="479" y="240"/>
                      <a:pt x="527" y="0"/>
                      <a:pt x="32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5914500" y="3388638"/>
                <a:ext cx="349675" cy="226800"/>
              </a:xfrm>
              <a:custGeom>
                <a:avLst/>
                <a:gdLst/>
                <a:ahLst/>
                <a:cxnLst/>
                <a:rect l="l" t="t" r="r" b="b"/>
                <a:pathLst>
                  <a:path w="13987" h="9072" extrusionOk="0">
                    <a:moveTo>
                      <a:pt x="12182" y="0"/>
                    </a:moveTo>
                    <a:cubicBezTo>
                      <a:pt x="12070" y="0"/>
                      <a:pt x="11972" y="7"/>
                      <a:pt x="11896" y="21"/>
                    </a:cubicBezTo>
                    <a:lnTo>
                      <a:pt x="1559" y="2352"/>
                    </a:lnTo>
                    <a:cubicBezTo>
                      <a:pt x="859" y="2484"/>
                      <a:pt x="313" y="3036"/>
                      <a:pt x="201" y="3739"/>
                    </a:cubicBezTo>
                    <a:cubicBezTo>
                      <a:pt x="0" y="4983"/>
                      <a:pt x="153" y="6987"/>
                      <a:pt x="2447" y="8737"/>
                    </a:cubicBezTo>
                    <a:cubicBezTo>
                      <a:pt x="2740" y="8960"/>
                      <a:pt x="3092" y="9072"/>
                      <a:pt x="3447" y="9072"/>
                    </a:cubicBezTo>
                    <a:cubicBezTo>
                      <a:pt x="3741" y="9072"/>
                      <a:pt x="4036" y="8995"/>
                      <a:pt x="4301" y="8843"/>
                    </a:cubicBezTo>
                    <a:lnTo>
                      <a:pt x="12702" y="2824"/>
                    </a:lnTo>
                    <a:cubicBezTo>
                      <a:pt x="12985" y="2661"/>
                      <a:pt x="13153" y="2355"/>
                      <a:pt x="13137" y="2028"/>
                    </a:cubicBezTo>
                    <a:lnTo>
                      <a:pt x="13987" y="683"/>
                    </a:lnTo>
                    <a:cubicBezTo>
                      <a:pt x="13963" y="238"/>
                      <a:pt x="12833" y="0"/>
                      <a:pt x="12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5914500" y="3425938"/>
                <a:ext cx="328850" cy="189500"/>
              </a:xfrm>
              <a:custGeom>
                <a:avLst/>
                <a:gdLst/>
                <a:ahLst/>
                <a:cxnLst/>
                <a:rect l="l" t="t" r="r" b="b"/>
                <a:pathLst>
                  <a:path w="13154" h="7580" extrusionOk="0">
                    <a:moveTo>
                      <a:pt x="13108" y="1"/>
                    </a:moveTo>
                    <a:lnTo>
                      <a:pt x="5458" y="5599"/>
                    </a:lnTo>
                    <a:cubicBezTo>
                      <a:pt x="5193" y="5752"/>
                      <a:pt x="4897" y="5828"/>
                      <a:pt x="4603" y="5828"/>
                    </a:cubicBezTo>
                    <a:cubicBezTo>
                      <a:pt x="4248" y="5828"/>
                      <a:pt x="3896" y="5717"/>
                      <a:pt x="3604" y="5495"/>
                    </a:cubicBezTo>
                    <a:cubicBezTo>
                      <a:pt x="1559" y="3934"/>
                      <a:pt x="1216" y="2173"/>
                      <a:pt x="1307" y="928"/>
                    </a:cubicBezTo>
                    <a:lnTo>
                      <a:pt x="1307" y="928"/>
                    </a:lnTo>
                    <a:cubicBezTo>
                      <a:pt x="732" y="1132"/>
                      <a:pt x="299" y="1631"/>
                      <a:pt x="201" y="2247"/>
                    </a:cubicBezTo>
                    <a:cubicBezTo>
                      <a:pt x="0" y="3491"/>
                      <a:pt x="153" y="5495"/>
                      <a:pt x="2447" y="7245"/>
                    </a:cubicBezTo>
                    <a:cubicBezTo>
                      <a:pt x="2740" y="7468"/>
                      <a:pt x="3092" y="7580"/>
                      <a:pt x="3447" y="7580"/>
                    </a:cubicBezTo>
                    <a:cubicBezTo>
                      <a:pt x="3741" y="7580"/>
                      <a:pt x="4036" y="7503"/>
                      <a:pt x="4301" y="7351"/>
                    </a:cubicBezTo>
                    <a:lnTo>
                      <a:pt x="12704" y="1332"/>
                    </a:lnTo>
                    <a:cubicBezTo>
                      <a:pt x="12986" y="1169"/>
                      <a:pt x="13153" y="863"/>
                      <a:pt x="13137" y="536"/>
                    </a:cubicBezTo>
                    <a:lnTo>
                      <a:pt x="13108"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5915825" y="3394113"/>
                <a:ext cx="350775" cy="231550"/>
              </a:xfrm>
              <a:custGeom>
                <a:avLst/>
                <a:gdLst/>
                <a:ahLst/>
                <a:cxnLst/>
                <a:rect l="l" t="t" r="r" b="b"/>
                <a:pathLst>
                  <a:path w="14031" h="9262" extrusionOk="0">
                    <a:moveTo>
                      <a:pt x="12675" y="0"/>
                    </a:moveTo>
                    <a:cubicBezTo>
                      <a:pt x="12311" y="0"/>
                      <a:pt x="12012" y="39"/>
                      <a:pt x="11980" y="44"/>
                    </a:cubicBezTo>
                    <a:lnTo>
                      <a:pt x="1646" y="2374"/>
                    </a:lnTo>
                    <a:cubicBezTo>
                      <a:pt x="911" y="2512"/>
                      <a:pt x="336" y="3098"/>
                      <a:pt x="219" y="3832"/>
                    </a:cubicBezTo>
                    <a:cubicBezTo>
                      <a:pt x="0" y="5189"/>
                      <a:pt x="217" y="7171"/>
                      <a:pt x="2498" y="8911"/>
                    </a:cubicBezTo>
                    <a:cubicBezTo>
                      <a:pt x="2804" y="9144"/>
                      <a:pt x="3172" y="9262"/>
                      <a:pt x="3545" y="9262"/>
                    </a:cubicBezTo>
                    <a:cubicBezTo>
                      <a:pt x="3855" y="9262"/>
                      <a:pt x="4168" y="9181"/>
                      <a:pt x="4454" y="9016"/>
                    </a:cubicBezTo>
                    <a:lnTo>
                      <a:pt x="13100" y="2524"/>
                    </a:lnTo>
                    <a:cubicBezTo>
                      <a:pt x="13137" y="2497"/>
                      <a:pt x="13144" y="2444"/>
                      <a:pt x="13117" y="2406"/>
                    </a:cubicBezTo>
                    <a:cubicBezTo>
                      <a:pt x="13100" y="2384"/>
                      <a:pt x="13074" y="2372"/>
                      <a:pt x="13049" y="2372"/>
                    </a:cubicBezTo>
                    <a:cubicBezTo>
                      <a:pt x="13031" y="2372"/>
                      <a:pt x="13013" y="2378"/>
                      <a:pt x="12997" y="2389"/>
                    </a:cubicBezTo>
                    <a:lnTo>
                      <a:pt x="4360" y="8875"/>
                    </a:lnTo>
                    <a:cubicBezTo>
                      <a:pt x="4105" y="9021"/>
                      <a:pt x="3825" y="9093"/>
                      <a:pt x="3548" y="9093"/>
                    </a:cubicBezTo>
                    <a:cubicBezTo>
                      <a:pt x="3211" y="9093"/>
                      <a:pt x="2878" y="8986"/>
                      <a:pt x="2601" y="8775"/>
                    </a:cubicBezTo>
                    <a:cubicBezTo>
                      <a:pt x="389" y="7086"/>
                      <a:pt x="175" y="5169"/>
                      <a:pt x="386" y="3857"/>
                    </a:cubicBezTo>
                    <a:cubicBezTo>
                      <a:pt x="494" y="3195"/>
                      <a:pt x="1013" y="2667"/>
                      <a:pt x="1681" y="2540"/>
                    </a:cubicBezTo>
                    <a:lnTo>
                      <a:pt x="12010" y="211"/>
                    </a:lnTo>
                    <a:cubicBezTo>
                      <a:pt x="12162" y="191"/>
                      <a:pt x="12405" y="170"/>
                      <a:pt x="12667" y="170"/>
                    </a:cubicBezTo>
                    <a:cubicBezTo>
                      <a:pt x="13151" y="170"/>
                      <a:pt x="13699" y="240"/>
                      <a:pt x="13861" y="508"/>
                    </a:cubicBezTo>
                    <a:cubicBezTo>
                      <a:pt x="13877" y="535"/>
                      <a:pt x="13904" y="550"/>
                      <a:pt x="13933" y="550"/>
                    </a:cubicBezTo>
                    <a:cubicBezTo>
                      <a:pt x="13948" y="550"/>
                      <a:pt x="13964" y="546"/>
                      <a:pt x="13978" y="537"/>
                    </a:cubicBezTo>
                    <a:cubicBezTo>
                      <a:pt x="14019" y="513"/>
                      <a:pt x="14031" y="461"/>
                      <a:pt x="14007" y="420"/>
                    </a:cubicBezTo>
                    <a:cubicBezTo>
                      <a:pt x="13800" y="75"/>
                      <a:pt x="13177" y="0"/>
                      <a:pt x="12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6049975" y="3450513"/>
                <a:ext cx="46275" cy="48850"/>
              </a:xfrm>
              <a:custGeom>
                <a:avLst/>
                <a:gdLst/>
                <a:ahLst/>
                <a:cxnLst/>
                <a:rect l="l" t="t" r="r" b="b"/>
                <a:pathLst>
                  <a:path w="1851" h="1954" extrusionOk="0">
                    <a:moveTo>
                      <a:pt x="907" y="0"/>
                    </a:moveTo>
                    <a:cubicBezTo>
                      <a:pt x="459" y="0"/>
                      <a:pt x="1" y="353"/>
                      <a:pt x="87" y="1058"/>
                    </a:cubicBezTo>
                    <a:cubicBezTo>
                      <a:pt x="145" y="1513"/>
                      <a:pt x="370" y="1805"/>
                      <a:pt x="635" y="1910"/>
                    </a:cubicBezTo>
                    <a:cubicBezTo>
                      <a:pt x="709" y="1938"/>
                      <a:pt x="785" y="1953"/>
                      <a:pt x="862" y="1953"/>
                    </a:cubicBezTo>
                    <a:cubicBezTo>
                      <a:pt x="1173" y="1953"/>
                      <a:pt x="1491" y="1713"/>
                      <a:pt x="1630" y="1204"/>
                    </a:cubicBezTo>
                    <a:cubicBezTo>
                      <a:pt x="1851" y="401"/>
                      <a:pt x="1385" y="0"/>
                      <a:pt x="9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6097550" y="3476813"/>
                <a:ext cx="36825" cy="25650"/>
              </a:xfrm>
              <a:custGeom>
                <a:avLst/>
                <a:gdLst/>
                <a:ahLst/>
                <a:cxnLst/>
                <a:rect l="l" t="t" r="r" b="b"/>
                <a:pathLst>
                  <a:path w="1473" h="1026" extrusionOk="0">
                    <a:moveTo>
                      <a:pt x="689" y="1"/>
                    </a:moveTo>
                    <a:cubicBezTo>
                      <a:pt x="575" y="1"/>
                      <a:pt x="448" y="40"/>
                      <a:pt x="317" y="133"/>
                    </a:cubicBezTo>
                    <a:cubicBezTo>
                      <a:pt x="90" y="297"/>
                      <a:pt x="0" y="502"/>
                      <a:pt x="21" y="674"/>
                    </a:cubicBezTo>
                    <a:cubicBezTo>
                      <a:pt x="46" y="871"/>
                      <a:pt x="215" y="1025"/>
                      <a:pt x="488" y="1025"/>
                    </a:cubicBezTo>
                    <a:cubicBezTo>
                      <a:pt x="549" y="1025"/>
                      <a:pt x="616" y="1017"/>
                      <a:pt x="688" y="1000"/>
                    </a:cubicBezTo>
                    <a:cubicBezTo>
                      <a:pt x="1472" y="816"/>
                      <a:pt x="1210" y="1"/>
                      <a:pt x="68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6110025" y="3445213"/>
                <a:ext cx="24325" cy="16950"/>
              </a:xfrm>
              <a:custGeom>
                <a:avLst/>
                <a:gdLst/>
                <a:ahLst/>
                <a:cxnLst/>
                <a:rect l="l" t="t" r="r" b="b"/>
                <a:pathLst>
                  <a:path w="973" h="678" extrusionOk="0">
                    <a:moveTo>
                      <a:pt x="456" y="1"/>
                    </a:moveTo>
                    <a:cubicBezTo>
                      <a:pt x="380" y="1"/>
                      <a:pt x="296" y="27"/>
                      <a:pt x="210" y="89"/>
                    </a:cubicBezTo>
                    <a:cubicBezTo>
                      <a:pt x="60" y="197"/>
                      <a:pt x="1" y="332"/>
                      <a:pt x="16" y="446"/>
                    </a:cubicBezTo>
                    <a:cubicBezTo>
                      <a:pt x="32" y="576"/>
                      <a:pt x="143" y="677"/>
                      <a:pt x="324" y="677"/>
                    </a:cubicBezTo>
                    <a:cubicBezTo>
                      <a:pt x="364" y="677"/>
                      <a:pt x="409" y="672"/>
                      <a:pt x="456" y="661"/>
                    </a:cubicBezTo>
                    <a:cubicBezTo>
                      <a:pt x="973" y="539"/>
                      <a:pt x="799" y="1"/>
                      <a:pt x="45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5896300" y="3441963"/>
                <a:ext cx="56025" cy="42125"/>
              </a:xfrm>
              <a:custGeom>
                <a:avLst/>
                <a:gdLst/>
                <a:ahLst/>
                <a:cxnLst/>
                <a:rect l="l" t="t" r="r" b="b"/>
                <a:pathLst>
                  <a:path w="2241" h="1685" extrusionOk="0">
                    <a:moveTo>
                      <a:pt x="1498" y="0"/>
                    </a:moveTo>
                    <a:cubicBezTo>
                      <a:pt x="1260" y="0"/>
                      <a:pt x="983" y="86"/>
                      <a:pt x="728" y="258"/>
                    </a:cubicBezTo>
                    <a:cubicBezTo>
                      <a:pt x="230" y="592"/>
                      <a:pt x="1" y="1127"/>
                      <a:pt x="218" y="1448"/>
                    </a:cubicBezTo>
                    <a:cubicBezTo>
                      <a:pt x="324" y="1606"/>
                      <a:pt x="516" y="1684"/>
                      <a:pt x="742" y="1684"/>
                    </a:cubicBezTo>
                    <a:cubicBezTo>
                      <a:pt x="981" y="1684"/>
                      <a:pt x="1258" y="1598"/>
                      <a:pt x="1513" y="1426"/>
                    </a:cubicBezTo>
                    <a:cubicBezTo>
                      <a:pt x="2011" y="1092"/>
                      <a:pt x="2240" y="559"/>
                      <a:pt x="2023" y="235"/>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5893925" y="3439838"/>
                <a:ext cx="60775" cy="46325"/>
              </a:xfrm>
              <a:custGeom>
                <a:avLst/>
                <a:gdLst/>
                <a:ahLst/>
                <a:cxnLst/>
                <a:rect l="l" t="t" r="r" b="b"/>
                <a:pathLst>
                  <a:path w="2431" h="1853" extrusionOk="0">
                    <a:moveTo>
                      <a:pt x="1594" y="170"/>
                    </a:moveTo>
                    <a:cubicBezTo>
                      <a:pt x="1801" y="170"/>
                      <a:pt x="1962" y="240"/>
                      <a:pt x="2048" y="368"/>
                    </a:cubicBezTo>
                    <a:lnTo>
                      <a:pt x="2048" y="369"/>
                    </a:lnTo>
                    <a:cubicBezTo>
                      <a:pt x="2238" y="651"/>
                      <a:pt x="2019" y="1133"/>
                      <a:pt x="1561" y="1441"/>
                    </a:cubicBezTo>
                    <a:cubicBezTo>
                      <a:pt x="1319" y="1603"/>
                      <a:pt x="1058" y="1686"/>
                      <a:pt x="837" y="1686"/>
                    </a:cubicBezTo>
                    <a:cubicBezTo>
                      <a:pt x="639" y="1686"/>
                      <a:pt x="474" y="1620"/>
                      <a:pt x="384" y="1486"/>
                    </a:cubicBezTo>
                    <a:cubicBezTo>
                      <a:pt x="193" y="1203"/>
                      <a:pt x="412" y="721"/>
                      <a:pt x="872" y="413"/>
                    </a:cubicBezTo>
                    <a:cubicBezTo>
                      <a:pt x="1098" y="261"/>
                      <a:pt x="1350" y="175"/>
                      <a:pt x="1578" y="170"/>
                    </a:cubicBezTo>
                    <a:close/>
                    <a:moveTo>
                      <a:pt x="1575" y="0"/>
                    </a:moveTo>
                    <a:cubicBezTo>
                      <a:pt x="1314" y="5"/>
                      <a:pt x="1030" y="100"/>
                      <a:pt x="776" y="272"/>
                    </a:cubicBezTo>
                    <a:cubicBezTo>
                      <a:pt x="239" y="633"/>
                      <a:pt x="0" y="1219"/>
                      <a:pt x="242" y="1581"/>
                    </a:cubicBezTo>
                    <a:cubicBezTo>
                      <a:pt x="363" y="1761"/>
                      <a:pt x="583" y="1852"/>
                      <a:pt x="839" y="1852"/>
                    </a:cubicBezTo>
                    <a:lnTo>
                      <a:pt x="839" y="1852"/>
                    </a:lnTo>
                    <a:cubicBezTo>
                      <a:pt x="1095" y="1852"/>
                      <a:pt x="1388" y="1761"/>
                      <a:pt x="1655" y="1582"/>
                    </a:cubicBezTo>
                    <a:cubicBezTo>
                      <a:pt x="2193" y="1221"/>
                      <a:pt x="2431" y="635"/>
                      <a:pt x="2189" y="273"/>
                    </a:cubicBezTo>
                    <a:cubicBezTo>
                      <a:pt x="2068" y="93"/>
                      <a:pt x="1857" y="2"/>
                      <a:pt x="1575" y="0"/>
                    </a:cubicBezTo>
                    <a:close/>
                    <a:moveTo>
                      <a:pt x="839" y="1852"/>
                    </a:moveTo>
                    <a:lnTo>
                      <a:pt x="839" y="1852"/>
                    </a:lnTo>
                    <a:cubicBezTo>
                      <a:pt x="839" y="1852"/>
                      <a:pt x="839" y="1852"/>
                      <a:pt x="838" y="1852"/>
                    </a:cubicBezTo>
                    <a:lnTo>
                      <a:pt x="840" y="1852"/>
                    </a:lnTo>
                    <a:cubicBezTo>
                      <a:pt x="840" y="1852"/>
                      <a:pt x="839" y="1852"/>
                      <a:pt x="839" y="18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5905375" y="3471588"/>
                <a:ext cx="56025" cy="42100"/>
              </a:xfrm>
              <a:custGeom>
                <a:avLst/>
                <a:gdLst/>
                <a:ahLst/>
                <a:cxnLst/>
                <a:rect l="l" t="t" r="r" b="b"/>
                <a:pathLst>
                  <a:path w="2241" h="1684" extrusionOk="0">
                    <a:moveTo>
                      <a:pt x="1498" y="0"/>
                    </a:moveTo>
                    <a:cubicBezTo>
                      <a:pt x="1260" y="0"/>
                      <a:pt x="983" y="86"/>
                      <a:pt x="728" y="257"/>
                    </a:cubicBezTo>
                    <a:cubicBezTo>
                      <a:pt x="229" y="593"/>
                      <a:pt x="1" y="1126"/>
                      <a:pt x="218" y="1449"/>
                    </a:cubicBezTo>
                    <a:cubicBezTo>
                      <a:pt x="323" y="1606"/>
                      <a:pt x="514" y="1684"/>
                      <a:pt x="741" y="1684"/>
                    </a:cubicBezTo>
                    <a:cubicBezTo>
                      <a:pt x="980" y="1684"/>
                      <a:pt x="1257" y="1598"/>
                      <a:pt x="1513" y="1426"/>
                    </a:cubicBezTo>
                    <a:cubicBezTo>
                      <a:pt x="2011" y="1091"/>
                      <a:pt x="2240" y="558"/>
                      <a:pt x="2023" y="236"/>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5902950" y="3469513"/>
                <a:ext cx="60825" cy="46250"/>
              </a:xfrm>
              <a:custGeom>
                <a:avLst/>
                <a:gdLst/>
                <a:ahLst/>
                <a:cxnLst/>
                <a:rect l="l" t="t" r="r" b="b"/>
                <a:pathLst>
                  <a:path w="2433" h="1850" extrusionOk="0">
                    <a:moveTo>
                      <a:pt x="1596" y="167"/>
                    </a:moveTo>
                    <a:cubicBezTo>
                      <a:pt x="1794" y="167"/>
                      <a:pt x="1959" y="233"/>
                      <a:pt x="2049" y="366"/>
                    </a:cubicBezTo>
                    <a:cubicBezTo>
                      <a:pt x="2240" y="649"/>
                      <a:pt x="2021" y="1130"/>
                      <a:pt x="1561" y="1438"/>
                    </a:cubicBezTo>
                    <a:cubicBezTo>
                      <a:pt x="1319" y="1601"/>
                      <a:pt x="1057" y="1684"/>
                      <a:pt x="836" y="1684"/>
                    </a:cubicBezTo>
                    <a:cubicBezTo>
                      <a:pt x="639" y="1684"/>
                      <a:pt x="475" y="1618"/>
                      <a:pt x="385" y="1485"/>
                    </a:cubicBezTo>
                    <a:cubicBezTo>
                      <a:pt x="195" y="1201"/>
                      <a:pt x="414" y="720"/>
                      <a:pt x="872" y="412"/>
                    </a:cubicBezTo>
                    <a:cubicBezTo>
                      <a:pt x="1115" y="249"/>
                      <a:pt x="1376" y="167"/>
                      <a:pt x="1596" y="167"/>
                    </a:cubicBezTo>
                    <a:close/>
                    <a:moveTo>
                      <a:pt x="1594" y="0"/>
                    </a:moveTo>
                    <a:cubicBezTo>
                      <a:pt x="1338" y="0"/>
                      <a:pt x="1045" y="90"/>
                      <a:pt x="776" y="271"/>
                    </a:cubicBezTo>
                    <a:cubicBezTo>
                      <a:pt x="241" y="632"/>
                      <a:pt x="1" y="1218"/>
                      <a:pt x="244" y="1579"/>
                    </a:cubicBezTo>
                    <a:cubicBezTo>
                      <a:pt x="365" y="1760"/>
                      <a:pt x="585" y="1849"/>
                      <a:pt x="840" y="1849"/>
                    </a:cubicBezTo>
                    <a:cubicBezTo>
                      <a:pt x="1097" y="1849"/>
                      <a:pt x="1388" y="1760"/>
                      <a:pt x="1657" y="1581"/>
                    </a:cubicBezTo>
                    <a:cubicBezTo>
                      <a:pt x="2194" y="1219"/>
                      <a:pt x="2433" y="632"/>
                      <a:pt x="2190" y="271"/>
                    </a:cubicBezTo>
                    <a:cubicBezTo>
                      <a:pt x="2068" y="90"/>
                      <a:pt x="1850"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5914225" y="3500863"/>
                <a:ext cx="55975" cy="42125"/>
              </a:xfrm>
              <a:custGeom>
                <a:avLst/>
                <a:gdLst/>
                <a:ahLst/>
                <a:cxnLst/>
                <a:rect l="l" t="t" r="r" b="b"/>
                <a:pathLst>
                  <a:path w="2239" h="1685" extrusionOk="0">
                    <a:moveTo>
                      <a:pt x="1498" y="1"/>
                    </a:moveTo>
                    <a:cubicBezTo>
                      <a:pt x="1260" y="1"/>
                      <a:pt x="983" y="87"/>
                      <a:pt x="728" y="258"/>
                    </a:cubicBezTo>
                    <a:cubicBezTo>
                      <a:pt x="228" y="594"/>
                      <a:pt x="1" y="1127"/>
                      <a:pt x="218" y="1449"/>
                    </a:cubicBezTo>
                    <a:cubicBezTo>
                      <a:pt x="323" y="1606"/>
                      <a:pt x="515" y="1685"/>
                      <a:pt x="742" y="1685"/>
                    </a:cubicBezTo>
                    <a:cubicBezTo>
                      <a:pt x="980" y="1685"/>
                      <a:pt x="1257" y="1598"/>
                      <a:pt x="1513" y="1427"/>
                    </a:cubicBezTo>
                    <a:cubicBezTo>
                      <a:pt x="2011" y="1092"/>
                      <a:pt x="2238" y="559"/>
                      <a:pt x="2023" y="236"/>
                    </a:cubicBezTo>
                    <a:cubicBezTo>
                      <a:pt x="1917" y="79"/>
                      <a:pt x="1725"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5911800" y="3498738"/>
                <a:ext cx="57675" cy="46400"/>
              </a:xfrm>
              <a:custGeom>
                <a:avLst/>
                <a:gdLst/>
                <a:ahLst/>
                <a:cxnLst/>
                <a:rect l="l" t="t" r="r" b="b"/>
                <a:pathLst>
                  <a:path w="2307" h="1856" extrusionOk="0">
                    <a:moveTo>
                      <a:pt x="1594" y="170"/>
                    </a:moveTo>
                    <a:cubicBezTo>
                      <a:pt x="1802" y="170"/>
                      <a:pt x="1962" y="242"/>
                      <a:pt x="2048" y="369"/>
                    </a:cubicBezTo>
                    <a:cubicBezTo>
                      <a:pt x="2111" y="463"/>
                      <a:pt x="2130" y="583"/>
                      <a:pt x="2105" y="718"/>
                    </a:cubicBezTo>
                    <a:cubicBezTo>
                      <a:pt x="2053" y="976"/>
                      <a:pt x="1851" y="1247"/>
                      <a:pt x="1561" y="1441"/>
                    </a:cubicBezTo>
                    <a:cubicBezTo>
                      <a:pt x="1333" y="1594"/>
                      <a:pt x="1083" y="1681"/>
                      <a:pt x="854" y="1684"/>
                    </a:cubicBezTo>
                    <a:cubicBezTo>
                      <a:pt x="849" y="1685"/>
                      <a:pt x="843" y="1685"/>
                      <a:pt x="838" y="1685"/>
                    </a:cubicBezTo>
                    <a:cubicBezTo>
                      <a:pt x="630" y="1685"/>
                      <a:pt x="471" y="1616"/>
                      <a:pt x="384" y="1487"/>
                    </a:cubicBezTo>
                    <a:cubicBezTo>
                      <a:pt x="195" y="1204"/>
                      <a:pt x="413" y="723"/>
                      <a:pt x="872" y="415"/>
                    </a:cubicBezTo>
                    <a:cubicBezTo>
                      <a:pt x="1100" y="261"/>
                      <a:pt x="1350" y="175"/>
                      <a:pt x="1579" y="172"/>
                    </a:cubicBezTo>
                    <a:cubicBezTo>
                      <a:pt x="1584" y="170"/>
                      <a:pt x="1590" y="170"/>
                      <a:pt x="1594" y="170"/>
                    </a:cubicBezTo>
                    <a:close/>
                    <a:moveTo>
                      <a:pt x="1583" y="0"/>
                    </a:moveTo>
                    <a:cubicBezTo>
                      <a:pt x="1581" y="0"/>
                      <a:pt x="1578" y="0"/>
                      <a:pt x="1576" y="0"/>
                    </a:cubicBezTo>
                    <a:cubicBezTo>
                      <a:pt x="1315" y="5"/>
                      <a:pt x="1031" y="102"/>
                      <a:pt x="776" y="274"/>
                    </a:cubicBezTo>
                    <a:cubicBezTo>
                      <a:pt x="240" y="633"/>
                      <a:pt x="0" y="1221"/>
                      <a:pt x="243" y="1582"/>
                    </a:cubicBezTo>
                    <a:cubicBezTo>
                      <a:pt x="362" y="1758"/>
                      <a:pt x="573" y="1855"/>
                      <a:pt x="838" y="1855"/>
                    </a:cubicBezTo>
                    <a:lnTo>
                      <a:pt x="857" y="1855"/>
                    </a:lnTo>
                    <a:cubicBezTo>
                      <a:pt x="1118" y="1851"/>
                      <a:pt x="1402" y="1754"/>
                      <a:pt x="1657" y="1582"/>
                    </a:cubicBezTo>
                    <a:cubicBezTo>
                      <a:pt x="1983" y="1364"/>
                      <a:pt x="2212" y="1052"/>
                      <a:pt x="2271" y="752"/>
                    </a:cubicBezTo>
                    <a:cubicBezTo>
                      <a:pt x="2306" y="571"/>
                      <a:pt x="2279" y="406"/>
                      <a:pt x="2190" y="274"/>
                    </a:cubicBezTo>
                    <a:cubicBezTo>
                      <a:pt x="2069" y="94"/>
                      <a:pt x="1853" y="0"/>
                      <a:pt x="1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5920975" y="3532463"/>
                <a:ext cx="45225" cy="34025"/>
              </a:xfrm>
              <a:custGeom>
                <a:avLst/>
                <a:gdLst/>
                <a:ahLst/>
                <a:cxnLst/>
                <a:rect l="l" t="t" r="r" b="b"/>
                <a:pathLst>
                  <a:path w="1809" h="1361" extrusionOk="0">
                    <a:moveTo>
                      <a:pt x="1209" y="1"/>
                    </a:moveTo>
                    <a:cubicBezTo>
                      <a:pt x="1017" y="1"/>
                      <a:pt x="794" y="71"/>
                      <a:pt x="587" y="209"/>
                    </a:cubicBezTo>
                    <a:cubicBezTo>
                      <a:pt x="184" y="479"/>
                      <a:pt x="1" y="910"/>
                      <a:pt x="175" y="1170"/>
                    </a:cubicBezTo>
                    <a:cubicBezTo>
                      <a:pt x="261" y="1297"/>
                      <a:pt x="416" y="1361"/>
                      <a:pt x="599" y="1361"/>
                    </a:cubicBezTo>
                    <a:cubicBezTo>
                      <a:pt x="792" y="1361"/>
                      <a:pt x="1015" y="1291"/>
                      <a:pt x="1221" y="1152"/>
                    </a:cubicBezTo>
                    <a:cubicBezTo>
                      <a:pt x="1624" y="881"/>
                      <a:pt x="1809" y="452"/>
                      <a:pt x="1633" y="191"/>
                    </a:cubicBezTo>
                    <a:cubicBezTo>
                      <a:pt x="1548" y="64"/>
                      <a:pt x="1393" y="1"/>
                      <a:pt x="1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5918475" y="3530338"/>
                <a:ext cx="50200" cy="38325"/>
              </a:xfrm>
              <a:custGeom>
                <a:avLst/>
                <a:gdLst/>
                <a:ahLst/>
                <a:cxnLst/>
                <a:rect l="l" t="t" r="r" b="b"/>
                <a:pathLst>
                  <a:path w="2008" h="1533" extrusionOk="0">
                    <a:moveTo>
                      <a:pt x="1309" y="171"/>
                    </a:moveTo>
                    <a:cubicBezTo>
                      <a:pt x="1472" y="171"/>
                      <a:pt x="1596" y="224"/>
                      <a:pt x="1663" y="323"/>
                    </a:cubicBezTo>
                    <a:cubicBezTo>
                      <a:pt x="1809" y="540"/>
                      <a:pt x="1630" y="927"/>
                      <a:pt x="1274" y="1167"/>
                    </a:cubicBezTo>
                    <a:cubicBezTo>
                      <a:pt x="1084" y="1295"/>
                      <a:pt x="874" y="1359"/>
                      <a:pt x="698" y="1359"/>
                    </a:cubicBezTo>
                    <a:cubicBezTo>
                      <a:pt x="543" y="1359"/>
                      <a:pt x="413" y="1309"/>
                      <a:pt x="345" y="1208"/>
                    </a:cubicBezTo>
                    <a:cubicBezTo>
                      <a:pt x="199" y="991"/>
                      <a:pt x="379" y="604"/>
                      <a:pt x="735" y="365"/>
                    </a:cubicBezTo>
                    <a:cubicBezTo>
                      <a:pt x="916" y="242"/>
                      <a:pt x="1116" y="174"/>
                      <a:pt x="1297" y="171"/>
                    </a:cubicBezTo>
                    <a:close/>
                    <a:moveTo>
                      <a:pt x="1294" y="1"/>
                    </a:moveTo>
                    <a:cubicBezTo>
                      <a:pt x="1080" y="4"/>
                      <a:pt x="848" y="83"/>
                      <a:pt x="640" y="224"/>
                    </a:cubicBezTo>
                    <a:cubicBezTo>
                      <a:pt x="192" y="525"/>
                      <a:pt x="1" y="998"/>
                      <a:pt x="204" y="1303"/>
                    </a:cubicBezTo>
                    <a:cubicBezTo>
                      <a:pt x="307" y="1457"/>
                      <a:pt x="488" y="1533"/>
                      <a:pt x="699" y="1533"/>
                    </a:cubicBezTo>
                    <a:cubicBezTo>
                      <a:pt x="907" y="1533"/>
                      <a:pt x="1145" y="1458"/>
                      <a:pt x="1368" y="1308"/>
                    </a:cubicBezTo>
                    <a:cubicBezTo>
                      <a:pt x="1816" y="1007"/>
                      <a:pt x="2008" y="532"/>
                      <a:pt x="1804" y="229"/>
                    </a:cubicBezTo>
                    <a:cubicBezTo>
                      <a:pt x="1705" y="81"/>
                      <a:pt x="1529" y="1"/>
                      <a:pt x="1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6185650" y="3405588"/>
                <a:ext cx="27000" cy="11875"/>
              </a:xfrm>
              <a:custGeom>
                <a:avLst/>
                <a:gdLst/>
                <a:ahLst/>
                <a:cxnLst/>
                <a:rect l="l" t="t" r="r" b="b"/>
                <a:pathLst>
                  <a:path w="1080" h="475" extrusionOk="0">
                    <a:moveTo>
                      <a:pt x="545" y="0"/>
                    </a:moveTo>
                    <a:cubicBezTo>
                      <a:pt x="0" y="0"/>
                      <a:pt x="114" y="474"/>
                      <a:pt x="592" y="474"/>
                    </a:cubicBezTo>
                    <a:cubicBezTo>
                      <a:pt x="634" y="474"/>
                      <a:pt x="679" y="470"/>
                      <a:pt x="727" y="462"/>
                    </a:cubicBezTo>
                    <a:cubicBezTo>
                      <a:pt x="921" y="429"/>
                      <a:pt x="1027" y="353"/>
                      <a:pt x="1049" y="271"/>
                    </a:cubicBezTo>
                    <a:cubicBezTo>
                      <a:pt x="1079" y="157"/>
                      <a:pt x="942" y="33"/>
                      <a:pt x="649" y="5"/>
                    </a:cubicBezTo>
                    <a:cubicBezTo>
                      <a:pt x="612" y="2"/>
                      <a:pt x="578"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6233625" y="3403663"/>
                <a:ext cx="13675" cy="6025"/>
              </a:xfrm>
              <a:custGeom>
                <a:avLst/>
                <a:gdLst/>
                <a:ahLst/>
                <a:cxnLst/>
                <a:rect l="l" t="t" r="r" b="b"/>
                <a:pathLst>
                  <a:path w="547" h="241" extrusionOk="0">
                    <a:moveTo>
                      <a:pt x="276" y="1"/>
                    </a:moveTo>
                    <a:cubicBezTo>
                      <a:pt x="1" y="1"/>
                      <a:pt x="58" y="240"/>
                      <a:pt x="298" y="240"/>
                    </a:cubicBezTo>
                    <a:cubicBezTo>
                      <a:pt x="320" y="240"/>
                      <a:pt x="344" y="239"/>
                      <a:pt x="369" y="234"/>
                    </a:cubicBezTo>
                    <a:cubicBezTo>
                      <a:pt x="467" y="217"/>
                      <a:pt x="520" y="180"/>
                      <a:pt x="531" y="139"/>
                    </a:cubicBezTo>
                    <a:cubicBezTo>
                      <a:pt x="546" y="81"/>
                      <a:pt x="478" y="19"/>
                      <a:pt x="329" y="3"/>
                    </a:cubicBezTo>
                    <a:cubicBezTo>
                      <a:pt x="310" y="2"/>
                      <a:pt x="293"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6211350" y="3419838"/>
                <a:ext cx="12175" cy="7675"/>
              </a:xfrm>
              <a:custGeom>
                <a:avLst/>
                <a:gdLst/>
                <a:ahLst/>
                <a:cxnLst/>
                <a:rect l="l" t="t" r="r" b="b"/>
                <a:pathLst>
                  <a:path w="487" h="307" extrusionOk="0">
                    <a:moveTo>
                      <a:pt x="383" y="1"/>
                    </a:moveTo>
                    <a:cubicBezTo>
                      <a:pt x="343" y="1"/>
                      <a:pt x="291" y="14"/>
                      <a:pt x="230" y="44"/>
                    </a:cubicBezTo>
                    <a:cubicBezTo>
                      <a:pt x="1" y="161"/>
                      <a:pt x="56" y="306"/>
                      <a:pt x="191" y="306"/>
                    </a:cubicBezTo>
                    <a:cubicBezTo>
                      <a:pt x="248" y="306"/>
                      <a:pt x="318" y="281"/>
                      <a:pt x="387" y="219"/>
                    </a:cubicBezTo>
                    <a:cubicBezTo>
                      <a:pt x="461" y="152"/>
                      <a:pt x="487" y="91"/>
                      <a:pt x="473" y="50"/>
                    </a:cubicBezTo>
                    <a:cubicBezTo>
                      <a:pt x="463" y="20"/>
                      <a:pt x="432" y="1"/>
                      <a:pt x="38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4" name="Google Shape;1834;p32"/>
          <p:cNvGrpSpPr/>
          <p:nvPr/>
        </p:nvGrpSpPr>
        <p:grpSpPr>
          <a:xfrm rot="5731928">
            <a:off x="7697639" y="752673"/>
            <a:ext cx="301093" cy="261071"/>
            <a:chOff x="2182017" y="4399956"/>
            <a:chExt cx="301106" cy="261082"/>
          </a:xfrm>
        </p:grpSpPr>
        <p:sp>
          <p:nvSpPr>
            <p:cNvPr id="1835" name="Google Shape;1835;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6" name="Google Shape;1836;p32"/>
            <p:cNvGrpSpPr/>
            <p:nvPr/>
          </p:nvGrpSpPr>
          <p:grpSpPr>
            <a:xfrm>
              <a:off x="2182017" y="4399956"/>
              <a:ext cx="301106" cy="261082"/>
              <a:chOff x="4569275" y="2191338"/>
              <a:chExt cx="190525" cy="165200"/>
            </a:xfrm>
          </p:grpSpPr>
          <p:sp>
            <p:nvSpPr>
              <p:cNvPr id="1837" name="Google Shape;1837;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1" name="Google Shape;1841;p32"/>
          <p:cNvGrpSpPr/>
          <p:nvPr/>
        </p:nvGrpSpPr>
        <p:grpSpPr>
          <a:xfrm rot="-1007586">
            <a:off x="7418833" y="839338"/>
            <a:ext cx="301089" cy="261067"/>
            <a:chOff x="2182017" y="4399956"/>
            <a:chExt cx="301106" cy="261082"/>
          </a:xfrm>
        </p:grpSpPr>
        <p:sp>
          <p:nvSpPr>
            <p:cNvPr id="1842" name="Google Shape;1842;p32"/>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32"/>
            <p:cNvGrpSpPr/>
            <p:nvPr/>
          </p:nvGrpSpPr>
          <p:grpSpPr>
            <a:xfrm>
              <a:off x="2182017" y="4399956"/>
              <a:ext cx="301106" cy="261082"/>
              <a:chOff x="4569275" y="2191338"/>
              <a:chExt cx="190525" cy="165200"/>
            </a:xfrm>
          </p:grpSpPr>
          <p:sp>
            <p:nvSpPr>
              <p:cNvPr id="1844" name="Google Shape;1844;p32"/>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75885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99"/>
                                        </p:tgtEl>
                                        <p:attrNameLst>
                                          <p:attrName>style.visibility</p:attrName>
                                        </p:attrNameLst>
                                      </p:cBhvr>
                                      <p:to>
                                        <p:strVal val="visible"/>
                                      </p:to>
                                    </p:set>
                                    <p:anim calcmode="lin" valueType="num">
                                      <p:cBhvr additive="base">
                                        <p:cTn id="7" dur="500" fill="hold"/>
                                        <p:tgtEl>
                                          <p:spTgt spid="1699"/>
                                        </p:tgtEl>
                                        <p:attrNameLst>
                                          <p:attrName>ppt_x</p:attrName>
                                        </p:attrNameLst>
                                      </p:cBhvr>
                                      <p:tavLst>
                                        <p:tav tm="0">
                                          <p:val>
                                            <p:strVal val="#ppt_x"/>
                                          </p:val>
                                        </p:tav>
                                        <p:tav tm="100000">
                                          <p:val>
                                            <p:strVal val="#ppt_x"/>
                                          </p:val>
                                        </p:tav>
                                      </p:tavLst>
                                    </p:anim>
                                    <p:anim calcmode="lin" valueType="num">
                                      <p:cBhvr additive="base">
                                        <p:cTn id="8" dur="500" fill="hold"/>
                                        <p:tgtEl>
                                          <p:spTgt spid="169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96">
                                            <p:txEl>
                                              <p:pRg st="0" end="0"/>
                                            </p:txEl>
                                          </p:spTgt>
                                        </p:tgtEl>
                                        <p:attrNameLst>
                                          <p:attrName>style.visibility</p:attrName>
                                        </p:attrNameLst>
                                      </p:cBhvr>
                                      <p:to>
                                        <p:strVal val="visible"/>
                                      </p:to>
                                    </p:set>
                                    <p:anim calcmode="lin" valueType="num">
                                      <p:cBhvr additive="base">
                                        <p:cTn id="13" dur="500" fill="hold"/>
                                        <p:tgtEl>
                                          <p:spTgt spid="169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69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696">
                                            <p:txEl>
                                              <p:pRg st="1" end="1"/>
                                            </p:txEl>
                                          </p:spTgt>
                                        </p:tgtEl>
                                        <p:attrNameLst>
                                          <p:attrName>style.visibility</p:attrName>
                                        </p:attrNameLst>
                                      </p:cBhvr>
                                      <p:to>
                                        <p:strVal val="visible"/>
                                      </p:to>
                                    </p:set>
                                    <p:anim calcmode="lin" valueType="num">
                                      <p:cBhvr additive="base">
                                        <p:cTn id="19" dur="500" fill="hold"/>
                                        <p:tgtEl>
                                          <p:spTgt spid="1696">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69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696">
                                            <p:txEl>
                                              <p:pRg st="2" end="2"/>
                                            </p:txEl>
                                          </p:spTgt>
                                        </p:tgtEl>
                                        <p:attrNameLst>
                                          <p:attrName>style.visibility</p:attrName>
                                        </p:attrNameLst>
                                      </p:cBhvr>
                                      <p:to>
                                        <p:strVal val="visible"/>
                                      </p:to>
                                    </p:set>
                                    <p:anim calcmode="lin" valueType="num">
                                      <p:cBhvr additive="base">
                                        <p:cTn id="25" dur="500" fill="hold"/>
                                        <p:tgtEl>
                                          <p:spTgt spid="1696">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69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696">
                                            <p:txEl>
                                              <p:pRg st="3" end="3"/>
                                            </p:txEl>
                                          </p:spTgt>
                                        </p:tgtEl>
                                        <p:attrNameLst>
                                          <p:attrName>style.visibility</p:attrName>
                                        </p:attrNameLst>
                                      </p:cBhvr>
                                      <p:to>
                                        <p:strVal val="visible"/>
                                      </p:to>
                                    </p:set>
                                    <p:anim calcmode="lin" valueType="num">
                                      <p:cBhvr additive="base">
                                        <p:cTn id="31" dur="500" fill="hold"/>
                                        <p:tgtEl>
                                          <p:spTgt spid="1696">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69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696">
                                            <p:txEl>
                                              <p:pRg st="4" end="4"/>
                                            </p:txEl>
                                          </p:spTgt>
                                        </p:tgtEl>
                                        <p:attrNameLst>
                                          <p:attrName>style.visibility</p:attrName>
                                        </p:attrNameLst>
                                      </p:cBhvr>
                                      <p:to>
                                        <p:strVal val="visible"/>
                                      </p:to>
                                    </p:set>
                                    <p:anim calcmode="lin" valueType="num">
                                      <p:cBhvr additive="base">
                                        <p:cTn id="37" dur="500" fill="hold"/>
                                        <p:tgtEl>
                                          <p:spTgt spid="1696">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696">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6" grpId="0" build="p"/>
      <p:bldP spid="1696" grpId="1" build="p"/>
      <p:bldP spid="1699" grpId="0"/>
      <p:bldP spid="1699"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grpSp>
        <p:nvGrpSpPr>
          <p:cNvPr id="1441" name="Google Shape;1441;p30"/>
          <p:cNvGrpSpPr/>
          <p:nvPr/>
        </p:nvGrpSpPr>
        <p:grpSpPr>
          <a:xfrm>
            <a:off x="924242" y="2167255"/>
            <a:ext cx="949325" cy="808990"/>
            <a:chOff x="1134574" y="1234525"/>
            <a:chExt cx="1664439" cy="1664427"/>
          </a:xfrm>
        </p:grpSpPr>
        <p:sp>
          <p:nvSpPr>
            <p:cNvPr id="1442" name="Google Shape;1442;p30"/>
            <p:cNvSpPr/>
            <p:nvPr/>
          </p:nvSpPr>
          <p:spPr>
            <a:xfrm>
              <a:off x="1134574" y="1234525"/>
              <a:ext cx="1664400" cy="1664400"/>
            </a:xfrm>
            <a:prstGeom prst="ellipse">
              <a:avLst/>
            </a:prstGeom>
            <a:solidFill>
              <a:schemeClr val="accent3"/>
            </a:solidFill>
            <a:ln w="152400" cap="flat" cmpd="sng">
              <a:solidFill>
                <a:schemeClr val="lt1"/>
              </a:solidFill>
              <a:prstDash val="solid"/>
              <a:round/>
              <a:headEnd type="none" w="sm" len="sm"/>
              <a:tailEnd type="none" w="sm" len="sm"/>
            </a:ln>
            <a:effectLst>
              <a:outerShdw dist="7620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0"/>
            <p:cNvSpPr/>
            <p:nvPr/>
          </p:nvSpPr>
          <p:spPr>
            <a:xfrm>
              <a:off x="1134612" y="1234552"/>
              <a:ext cx="1664400" cy="16644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 name="Google Shape;1444;p30"/>
          <p:cNvSpPr txBox="1">
            <a:spLocks noGrp="1"/>
          </p:cNvSpPr>
          <p:nvPr>
            <p:ph type="title"/>
          </p:nvPr>
        </p:nvSpPr>
        <p:spPr>
          <a:xfrm>
            <a:off x="2079987" y="1466061"/>
            <a:ext cx="5962650" cy="680720"/>
          </a:xfrm>
          <a:prstGeom prst="rect">
            <a:avLst/>
          </a:prstGeom>
        </p:spPr>
        <p:txBody>
          <a:bodyPr spcFirstLastPara="1" wrap="square" lIns="91425" tIns="0" rIns="91425" bIns="91425" anchor="t" anchorCtr="0">
            <a:noAutofit/>
          </a:bodyPr>
          <a:lstStyle/>
          <a:p>
            <a:pPr lvl="0"/>
            <a:r>
              <a:rPr lang="en-US" sz="4000" dirty="0"/>
              <a:t>Etiquette and Proper Handling of Equipment and Facilities in Exercises.</a:t>
            </a:r>
          </a:p>
        </p:txBody>
      </p:sp>
      <p:sp>
        <p:nvSpPr>
          <p:cNvPr id="1445" name="Google Shape;1445;p30"/>
          <p:cNvSpPr txBox="1">
            <a:spLocks noGrp="1"/>
          </p:cNvSpPr>
          <p:nvPr>
            <p:ph type="title" idx="2"/>
          </p:nvPr>
        </p:nvSpPr>
        <p:spPr>
          <a:xfrm>
            <a:off x="899783" y="2239638"/>
            <a:ext cx="998220" cy="6642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dirty="0"/>
              <a:t>03</a:t>
            </a:r>
          </a:p>
        </p:txBody>
      </p:sp>
      <p:grpSp>
        <p:nvGrpSpPr>
          <p:cNvPr id="1447" name="Google Shape;1447;p30"/>
          <p:cNvGrpSpPr/>
          <p:nvPr/>
        </p:nvGrpSpPr>
        <p:grpSpPr>
          <a:xfrm rot="202898" flipH="1">
            <a:off x="7408545" y="3583940"/>
            <a:ext cx="909955" cy="837565"/>
            <a:chOff x="203496" y="1735545"/>
            <a:chExt cx="1563326" cy="1260931"/>
          </a:xfrm>
        </p:grpSpPr>
        <p:sp>
          <p:nvSpPr>
            <p:cNvPr id="1448" name="Google Shape;1448;p30"/>
            <p:cNvSpPr/>
            <p:nvPr/>
          </p:nvSpPr>
          <p:spPr>
            <a:xfrm flipH="1">
              <a:off x="208150" y="1735545"/>
              <a:ext cx="1554018" cy="1260931"/>
            </a:xfrm>
            <a:custGeom>
              <a:avLst/>
              <a:gdLst/>
              <a:ahLst/>
              <a:cxnLst/>
              <a:rect l="l" t="t" r="r" b="b"/>
              <a:pathLst>
                <a:path w="45244" h="36711" extrusionOk="0">
                  <a:moveTo>
                    <a:pt x="21446" y="1"/>
                  </a:moveTo>
                  <a:cubicBezTo>
                    <a:pt x="16956" y="1"/>
                    <a:pt x="11934" y="2690"/>
                    <a:pt x="9867" y="3925"/>
                  </a:cubicBezTo>
                  <a:cubicBezTo>
                    <a:pt x="9747" y="3996"/>
                    <a:pt x="9680" y="4128"/>
                    <a:pt x="9697" y="4268"/>
                  </a:cubicBezTo>
                  <a:cubicBezTo>
                    <a:pt x="9705" y="4348"/>
                    <a:pt x="9739" y="4421"/>
                    <a:pt x="9793" y="4476"/>
                  </a:cubicBezTo>
                  <a:cubicBezTo>
                    <a:pt x="9783" y="4506"/>
                    <a:pt x="9779" y="4540"/>
                    <a:pt x="9779" y="4572"/>
                  </a:cubicBezTo>
                  <a:cubicBezTo>
                    <a:pt x="9052" y="5092"/>
                    <a:pt x="8349" y="5659"/>
                    <a:pt x="7676" y="6269"/>
                  </a:cubicBezTo>
                  <a:cubicBezTo>
                    <a:pt x="7588" y="6349"/>
                    <a:pt x="7502" y="6430"/>
                    <a:pt x="7417" y="6510"/>
                  </a:cubicBezTo>
                  <a:lnTo>
                    <a:pt x="7383" y="6481"/>
                  </a:lnTo>
                  <a:cubicBezTo>
                    <a:pt x="7366" y="6466"/>
                    <a:pt x="7346" y="6459"/>
                    <a:pt x="7325" y="6459"/>
                  </a:cubicBezTo>
                  <a:cubicBezTo>
                    <a:pt x="7302" y="6459"/>
                    <a:pt x="7279" y="6469"/>
                    <a:pt x="7262" y="6487"/>
                  </a:cubicBezTo>
                  <a:cubicBezTo>
                    <a:pt x="7231" y="6524"/>
                    <a:pt x="7235" y="6577"/>
                    <a:pt x="7269" y="6609"/>
                  </a:cubicBezTo>
                  <a:lnTo>
                    <a:pt x="7292" y="6627"/>
                  </a:lnTo>
                  <a:cubicBezTo>
                    <a:pt x="6245" y="7624"/>
                    <a:pt x="5302" y="8710"/>
                    <a:pt x="4470" y="9870"/>
                  </a:cubicBezTo>
                  <a:cubicBezTo>
                    <a:pt x="4447" y="9880"/>
                    <a:pt x="4431" y="9899"/>
                    <a:pt x="4423" y="9923"/>
                  </a:cubicBezTo>
                  <a:cubicBezTo>
                    <a:pt x="4420" y="9929"/>
                    <a:pt x="4420" y="9935"/>
                    <a:pt x="4418" y="9943"/>
                  </a:cubicBezTo>
                  <a:cubicBezTo>
                    <a:pt x="4227" y="10211"/>
                    <a:pt x="4040" y="10485"/>
                    <a:pt x="3861" y="10762"/>
                  </a:cubicBezTo>
                  <a:cubicBezTo>
                    <a:pt x="3732" y="10778"/>
                    <a:pt x="3615" y="10852"/>
                    <a:pt x="3549" y="10970"/>
                  </a:cubicBezTo>
                  <a:cubicBezTo>
                    <a:pt x="3136" y="11708"/>
                    <a:pt x="2748" y="12543"/>
                    <a:pt x="2399" y="13378"/>
                  </a:cubicBezTo>
                  <a:cubicBezTo>
                    <a:pt x="1460" y="15349"/>
                    <a:pt x="796" y="17459"/>
                    <a:pt x="429" y="19660"/>
                  </a:cubicBezTo>
                  <a:cubicBezTo>
                    <a:pt x="426" y="19662"/>
                    <a:pt x="423" y="19662"/>
                    <a:pt x="418" y="19662"/>
                  </a:cubicBezTo>
                  <a:cubicBezTo>
                    <a:pt x="371" y="19672"/>
                    <a:pt x="342" y="19716"/>
                    <a:pt x="351" y="19762"/>
                  </a:cubicBezTo>
                  <a:cubicBezTo>
                    <a:pt x="362" y="19817"/>
                    <a:pt x="374" y="19867"/>
                    <a:pt x="388" y="19914"/>
                  </a:cubicBezTo>
                  <a:cubicBezTo>
                    <a:pt x="274" y="20655"/>
                    <a:pt x="192" y="21405"/>
                    <a:pt x="145" y="22162"/>
                  </a:cubicBezTo>
                  <a:cubicBezTo>
                    <a:pt x="1" y="24500"/>
                    <a:pt x="66" y="25302"/>
                    <a:pt x="417" y="25459"/>
                  </a:cubicBezTo>
                  <a:cubicBezTo>
                    <a:pt x="458" y="25478"/>
                    <a:pt x="502" y="25487"/>
                    <a:pt x="548" y="25487"/>
                  </a:cubicBezTo>
                  <a:cubicBezTo>
                    <a:pt x="708" y="25487"/>
                    <a:pt x="899" y="25378"/>
                    <a:pt x="1139" y="25179"/>
                  </a:cubicBezTo>
                  <a:lnTo>
                    <a:pt x="1139" y="25179"/>
                  </a:lnTo>
                  <a:cubicBezTo>
                    <a:pt x="1138" y="25194"/>
                    <a:pt x="1139" y="25209"/>
                    <a:pt x="1144" y="25223"/>
                  </a:cubicBezTo>
                  <a:cubicBezTo>
                    <a:pt x="1150" y="25892"/>
                    <a:pt x="1332" y="26521"/>
                    <a:pt x="1646" y="27063"/>
                  </a:cubicBezTo>
                  <a:cubicBezTo>
                    <a:pt x="1636" y="27073"/>
                    <a:pt x="1628" y="27084"/>
                    <a:pt x="1624" y="27098"/>
                  </a:cubicBezTo>
                  <a:cubicBezTo>
                    <a:pt x="1611" y="27134"/>
                    <a:pt x="1385" y="27837"/>
                    <a:pt x="1545" y="29047"/>
                  </a:cubicBezTo>
                  <a:cubicBezTo>
                    <a:pt x="1566" y="29431"/>
                    <a:pt x="1614" y="29786"/>
                    <a:pt x="1689" y="30113"/>
                  </a:cubicBezTo>
                  <a:cubicBezTo>
                    <a:pt x="1532" y="30571"/>
                    <a:pt x="1447" y="31061"/>
                    <a:pt x="1447" y="31573"/>
                  </a:cubicBezTo>
                  <a:cubicBezTo>
                    <a:pt x="1447" y="31872"/>
                    <a:pt x="1520" y="32147"/>
                    <a:pt x="1665" y="32397"/>
                  </a:cubicBezTo>
                  <a:cubicBezTo>
                    <a:pt x="2123" y="33674"/>
                    <a:pt x="3712" y="33985"/>
                    <a:pt x="5404" y="34060"/>
                  </a:cubicBezTo>
                  <a:cubicBezTo>
                    <a:pt x="6026" y="34148"/>
                    <a:pt x="6723" y="34211"/>
                    <a:pt x="7493" y="34248"/>
                  </a:cubicBezTo>
                  <a:cubicBezTo>
                    <a:pt x="8762" y="35144"/>
                    <a:pt x="10532" y="35708"/>
                    <a:pt x="12843" y="35959"/>
                  </a:cubicBezTo>
                  <a:cubicBezTo>
                    <a:pt x="12944" y="35969"/>
                    <a:pt x="13047" y="35980"/>
                    <a:pt x="13151" y="35991"/>
                  </a:cubicBezTo>
                  <a:cubicBezTo>
                    <a:pt x="13204" y="35995"/>
                    <a:pt x="13255" y="36000"/>
                    <a:pt x="13307" y="36004"/>
                  </a:cubicBezTo>
                  <a:cubicBezTo>
                    <a:pt x="15652" y="36469"/>
                    <a:pt x="18382" y="36711"/>
                    <a:pt x="21518" y="36711"/>
                  </a:cubicBezTo>
                  <a:cubicBezTo>
                    <a:pt x="21781" y="36711"/>
                    <a:pt x="22047" y="36709"/>
                    <a:pt x="22316" y="36706"/>
                  </a:cubicBezTo>
                  <a:cubicBezTo>
                    <a:pt x="36026" y="36531"/>
                    <a:pt x="42302" y="32709"/>
                    <a:pt x="43375" y="26182"/>
                  </a:cubicBezTo>
                  <a:cubicBezTo>
                    <a:pt x="43380" y="26158"/>
                    <a:pt x="43386" y="26134"/>
                    <a:pt x="43390" y="26109"/>
                  </a:cubicBezTo>
                  <a:cubicBezTo>
                    <a:pt x="43641" y="26061"/>
                    <a:pt x="43870" y="25985"/>
                    <a:pt x="44073" y="25875"/>
                  </a:cubicBezTo>
                  <a:cubicBezTo>
                    <a:pt x="44128" y="25847"/>
                    <a:pt x="44180" y="25815"/>
                    <a:pt x="44231" y="25781"/>
                  </a:cubicBezTo>
                  <a:cubicBezTo>
                    <a:pt x="44877" y="25355"/>
                    <a:pt x="45206" y="24576"/>
                    <a:pt x="45238" y="23399"/>
                  </a:cubicBezTo>
                  <a:cubicBezTo>
                    <a:pt x="45239" y="23316"/>
                    <a:pt x="45241" y="23232"/>
                    <a:pt x="45242" y="23150"/>
                  </a:cubicBezTo>
                  <a:cubicBezTo>
                    <a:pt x="45242" y="23126"/>
                    <a:pt x="45244" y="23102"/>
                    <a:pt x="45244" y="23079"/>
                  </a:cubicBezTo>
                  <a:cubicBezTo>
                    <a:pt x="45244" y="23023"/>
                    <a:pt x="45244" y="22965"/>
                    <a:pt x="45244" y="22909"/>
                  </a:cubicBezTo>
                  <a:cubicBezTo>
                    <a:pt x="45244" y="22848"/>
                    <a:pt x="45244" y="22788"/>
                    <a:pt x="45244" y="22728"/>
                  </a:cubicBezTo>
                  <a:cubicBezTo>
                    <a:pt x="45242" y="22707"/>
                    <a:pt x="45242" y="22686"/>
                    <a:pt x="45242" y="22666"/>
                  </a:cubicBezTo>
                  <a:lnTo>
                    <a:pt x="45244" y="22666"/>
                  </a:lnTo>
                  <a:cubicBezTo>
                    <a:pt x="45238" y="22203"/>
                    <a:pt x="45214" y="21743"/>
                    <a:pt x="45174" y="21283"/>
                  </a:cubicBezTo>
                  <a:cubicBezTo>
                    <a:pt x="45173" y="21268"/>
                    <a:pt x="45171" y="21253"/>
                    <a:pt x="45170" y="21239"/>
                  </a:cubicBezTo>
                  <a:cubicBezTo>
                    <a:pt x="45167" y="21198"/>
                    <a:pt x="45162" y="21157"/>
                    <a:pt x="45159" y="21118"/>
                  </a:cubicBezTo>
                  <a:lnTo>
                    <a:pt x="45157" y="21105"/>
                  </a:lnTo>
                  <a:cubicBezTo>
                    <a:pt x="45157" y="21104"/>
                    <a:pt x="45157" y="21104"/>
                    <a:pt x="45157" y="21104"/>
                  </a:cubicBezTo>
                  <a:cubicBezTo>
                    <a:pt x="45007" y="19577"/>
                    <a:pt x="44667" y="18071"/>
                    <a:pt x="44145" y="16606"/>
                  </a:cubicBezTo>
                  <a:cubicBezTo>
                    <a:pt x="43524" y="14684"/>
                    <a:pt x="42469" y="12021"/>
                    <a:pt x="41093" y="10797"/>
                  </a:cubicBezTo>
                  <a:cubicBezTo>
                    <a:pt x="41076" y="10784"/>
                    <a:pt x="41056" y="10776"/>
                    <a:pt x="41035" y="10776"/>
                  </a:cubicBezTo>
                  <a:cubicBezTo>
                    <a:pt x="41030" y="10776"/>
                    <a:pt x="41025" y="10777"/>
                    <a:pt x="41021" y="10778"/>
                  </a:cubicBezTo>
                  <a:cubicBezTo>
                    <a:pt x="41017" y="10778"/>
                    <a:pt x="40992" y="10784"/>
                    <a:pt x="40945" y="10793"/>
                  </a:cubicBezTo>
                  <a:cubicBezTo>
                    <a:pt x="39941" y="9483"/>
                    <a:pt x="38772" y="8238"/>
                    <a:pt x="37442" y="7076"/>
                  </a:cubicBezTo>
                  <a:cubicBezTo>
                    <a:pt x="37019" y="6708"/>
                    <a:pt x="36585" y="6351"/>
                    <a:pt x="36141" y="6008"/>
                  </a:cubicBezTo>
                  <a:cubicBezTo>
                    <a:pt x="36144" y="5999"/>
                    <a:pt x="36147" y="5991"/>
                    <a:pt x="36150" y="5983"/>
                  </a:cubicBezTo>
                  <a:cubicBezTo>
                    <a:pt x="36200" y="5838"/>
                    <a:pt x="36158" y="5683"/>
                    <a:pt x="36038" y="5584"/>
                  </a:cubicBezTo>
                  <a:cubicBezTo>
                    <a:pt x="29411" y="149"/>
                    <a:pt x="22721" y="66"/>
                    <a:pt x="22615" y="66"/>
                  </a:cubicBezTo>
                  <a:lnTo>
                    <a:pt x="22613" y="66"/>
                  </a:lnTo>
                  <a:cubicBezTo>
                    <a:pt x="22230" y="22"/>
                    <a:pt x="21840" y="1"/>
                    <a:pt x="21446"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30"/>
            <p:cNvGrpSpPr/>
            <p:nvPr/>
          </p:nvGrpSpPr>
          <p:grpSpPr>
            <a:xfrm flipH="1">
              <a:off x="203496" y="1735545"/>
              <a:ext cx="1563326" cy="1260931"/>
              <a:chOff x="3913825" y="1531488"/>
              <a:chExt cx="1137875" cy="917775"/>
            </a:xfrm>
          </p:grpSpPr>
          <p:grpSp>
            <p:nvGrpSpPr>
              <p:cNvPr id="1450" name="Google Shape;1450;p30"/>
              <p:cNvGrpSpPr/>
              <p:nvPr/>
            </p:nvGrpSpPr>
            <p:grpSpPr>
              <a:xfrm>
                <a:off x="3913825" y="1531488"/>
                <a:ext cx="1137875" cy="917775"/>
                <a:chOff x="3913825" y="1531488"/>
                <a:chExt cx="1137875" cy="917775"/>
              </a:xfrm>
            </p:grpSpPr>
            <p:sp>
              <p:nvSpPr>
                <p:cNvPr id="1451" name="Google Shape;1451;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30"/>
              <p:cNvGrpSpPr/>
              <p:nvPr/>
            </p:nvGrpSpPr>
            <p:grpSpPr>
              <a:xfrm>
                <a:off x="3913825" y="1531488"/>
                <a:ext cx="1137875" cy="917775"/>
                <a:chOff x="3913825" y="1531488"/>
                <a:chExt cx="1137875" cy="917775"/>
              </a:xfrm>
            </p:grpSpPr>
            <p:sp>
              <p:nvSpPr>
                <p:cNvPr id="1546" name="Google Shape;1546;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41" name="Google Shape;1641;p30"/>
          <p:cNvGrpSpPr/>
          <p:nvPr/>
        </p:nvGrpSpPr>
        <p:grpSpPr>
          <a:xfrm rot="5731928">
            <a:off x="682385" y="4227578"/>
            <a:ext cx="445888" cy="500177"/>
            <a:chOff x="1791075" y="4475209"/>
            <a:chExt cx="445907" cy="500198"/>
          </a:xfrm>
        </p:grpSpPr>
        <p:sp>
          <p:nvSpPr>
            <p:cNvPr id="1642" name="Google Shape;1642;p30"/>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30"/>
            <p:cNvGrpSpPr/>
            <p:nvPr/>
          </p:nvGrpSpPr>
          <p:grpSpPr>
            <a:xfrm rot="-5031644">
              <a:off x="1783946" y="4525817"/>
              <a:ext cx="460166" cy="398983"/>
              <a:chOff x="4569275" y="2191338"/>
              <a:chExt cx="190525" cy="165200"/>
            </a:xfrm>
          </p:grpSpPr>
          <p:sp>
            <p:nvSpPr>
              <p:cNvPr id="1644" name="Google Shape;1644;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30"/>
          <p:cNvGrpSpPr/>
          <p:nvPr/>
        </p:nvGrpSpPr>
        <p:grpSpPr>
          <a:xfrm rot="5731928">
            <a:off x="967546" y="4521030"/>
            <a:ext cx="301093" cy="261071"/>
            <a:chOff x="2182017" y="4399956"/>
            <a:chExt cx="301106" cy="261082"/>
          </a:xfrm>
        </p:grpSpPr>
        <p:sp>
          <p:nvSpPr>
            <p:cNvPr id="1649" name="Google Shape;1649;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30"/>
            <p:cNvGrpSpPr/>
            <p:nvPr/>
          </p:nvGrpSpPr>
          <p:grpSpPr>
            <a:xfrm>
              <a:off x="2182017" y="4399956"/>
              <a:ext cx="301106" cy="261082"/>
              <a:chOff x="4569275" y="2191338"/>
              <a:chExt cx="190525" cy="165200"/>
            </a:xfrm>
          </p:grpSpPr>
          <p:sp>
            <p:nvSpPr>
              <p:cNvPr id="1651" name="Google Shape;1651;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30"/>
          <p:cNvGrpSpPr/>
          <p:nvPr/>
        </p:nvGrpSpPr>
        <p:grpSpPr>
          <a:xfrm rot="5731928">
            <a:off x="7984261" y="703670"/>
            <a:ext cx="301093" cy="261071"/>
            <a:chOff x="2182017" y="4399956"/>
            <a:chExt cx="301106" cy="261082"/>
          </a:xfrm>
        </p:grpSpPr>
        <p:sp>
          <p:nvSpPr>
            <p:cNvPr id="1656" name="Google Shape;1656;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 name="Google Shape;1657;p30"/>
            <p:cNvGrpSpPr/>
            <p:nvPr/>
          </p:nvGrpSpPr>
          <p:grpSpPr>
            <a:xfrm>
              <a:off x="2182017" y="4399956"/>
              <a:ext cx="301106" cy="261082"/>
              <a:chOff x="4569275" y="2191338"/>
              <a:chExt cx="190525" cy="165200"/>
            </a:xfrm>
          </p:grpSpPr>
          <p:sp>
            <p:nvSpPr>
              <p:cNvPr id="1658" name="Google Shape;165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 name="Google Shape;1662;p30"/>
          <p:cNvGrpSpPr/>
          <p:nvPr/>
        </p:nvGrpSpPr>
        <p:grpSpPr>
          <a:xfrm rot="9265755">
            <a:off x="8043380" y="892407"/>
            <a:ext cx="301088" cy="261067"/>
            <a:chOff x="2182017" y="4399956"/>
            <a:chExt cx="301106" cy="261082"/>
          </a:xfrm>
        </p:grpSpPr>
        <p:sp>
          <p:nvSpPr>
            <p:cNvPr id="1663" name="Google Shape;1663;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30"/>
            <p:cNvGrpSpPr/>
            <p:nvPr/>
          </p:nvGrpSpPr>
          <p:grpSpPr>
            <a:xfrm>
              <a:off x="2182017" y="4399956"/>
              <a:ext cx="301106" cy="261082"/>
              <a:chOff x="4569275" y="2191338"/>
              <a:chExt cx="190525" cy="165200"/>
            </a:xfrm>
          </p:grpSpPr>
          <p:sp>
            <p:nvSpPr>
              <p:cNvPr id="1665" name="Google Shape;1665;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381808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45"/>
                                        </p:tgtEl>
                                        <p:attrNameLst>
                                          <p:attrName>style.visibility</p:attrName>
                                        </p:attrNameLst>
                                      </p:cBhvr>
                                      <p:to>
                                        <p:strVal val="visible"/>
                                      </p:to>
                                    </p:set>
                                    <p:anim calcmode="lin" valueType="num">
                                      <p:cBhvr additive="base">
                                        <p:cTn id="7" dur="500" fill="hold"/>
                                        <p:tgtEl>
                                          <p:spTgt spid="1445"/>
                                        </p:tgtEl>
                                        <p:attrNameLst>
                                          <p:attrName>ppt_x</p:attrName>
                                        </p:attrNameLst>
                                      </p:cBhvr>
                                      <p:tavLst>
                                        <p:tav tm="0">
                                          <p:val>
                                            <p:strVal val="#ppt_x"/>
                                          </p:val>
                                        </p:tav>
                                        <p:tav tm="100000">
                                          <p:val>
                                            <p:strVal val="#ppt_x"/>
                                          </p:val>
                                        </p:tav>
                                      </p:tavLst>
                                    </p:anim>
                                    <p:anim calcmode="lin" valueType="num">
                                      <p:cBhvr additive="base">
                                        <p:cTn id="8" dur="500" fill="hold"/>
                                        <p:tgtEl>
                                          <p:spTgt spid="14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44"/>
                                        </p:tgtEl>
                                        <p:attrNameLst>
                                          <p:attrName>style.visibility</p:attrName>
                                        </p:attrNameLst>
                                      </p:cBhvr>
                                      <p:to>
                                        <p:strVal val="visible"/>
                                      </p:to>
                                    </p:set>
                                    <p:anim calcmode="lin" valueType="num">
                                      <p:cBhvr additive="base">
                                        <p:cTn id="13" dur="500" fill="hold"/>
                                        <p:tgtEl>
                                          <p:spTgt spid="1444"/>
                                        </p:tgtEl>
                                        <p:attrNameLst>
                                          <p:attrName>ppt_x</p:attrName>
                                        </p:attrNameLst>
                                      </p:cBhvr>
                                      <p:tavLst>
                                        <p:tav tm="0">
                                          <p:val>
                                            <p:strVal val="#ppt_x"/>
                                          </p:val>
                                        </p:tav>
                                        <p:tav tm="100000">
                                          <p:val>
                                            <p:strVal val="#ppt_x"/>
                                          </p:val>
                                        </p:tav>
                                      </p:tavLst>
                                    </p:anim>
                                    <p:anim calcmode="lin" valueType="num">
                                      <p:cBhvr additive="base">
                                        <p:cTn id="14" dur="500" fill="hold"/>
                                        <p:tgtEl>
                                          <p:spTgt spid="14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4" grpId="0"/>
      <p:bldP spid="1444" grpId="1"/>
      <p:bldP spid="1445" grpId="0"/>
      <p:bldP spid="1445"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grpSp>
        <p:nvGrpSpPr>
          <p:cNvPr id="1441" name="Google Shape;1441;p30"/>
          <p:cNvGrpSpPr/>
          <p:nvPr/>
        </p:nvGrpSpPr>
        <p:grpSpPr>
          <a:xfrm>
            <a:off x="899795" y="803910"/>
            <a:ext cx="949325" cy="808990"/>
            <a:chOff x="1134574" y="1234525"/>
            <a:chExt cx="1664439" cy="1664427"/>
          </a:xfrm>
        </p:grpSpPr>
        <p:sp>
          <p:nvSpPr>
            <p:cNvPr id="1442" name="Google Shape;1442;p30"/>
            <p:cNvSpPr/>
            <p:nvPr/>
          </p:nvSpPr>
          <p:spPr>
            <a:xfrm>
              <a:off x="1134574" y="1234525"/>
              <a:ext cx="1664400" cy="1664400"/>
            </a:xfrm>
            <a:prstGeom prst="ellipse">
              <a:avLst/>
            </a:prstGeom>
            <a:solidFill>
              <a:schemeClr val="accent3"/>
            </a:solidFill>
            <a:ln w="152400" cap="flat" cmpd="sng">
              <a:solidFill>
                <a:schemeClr val="lt1"/>
              </a:solidFill>
              <a:prstDash val="solid"/>
              <a:round/>
              <a:headEnd type="none" w="sm" len="sm"/>
              <a:tailEnd type="none" w="sm" len="sm"/>
            </a:ln>
            <a:effectLst>
              <a:outerShdw dist="7620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0"/>
            <p:cNvSpPr/>
            <p:nvPr/>
          </p:nvSpPr>
          <p:spPr>
            <a:xfrm>
              <a:off x="1134612" y="1234552"/>
              <a:ext cx="1664400" cy="16644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 name="Google Shape;1444;p30"/>
          <p:cNvSpPr txBox="1">
            <a:spLocks noGrp="1"/>
          </p:cNvSpPr>
          <p:nvPr>
            <p:ph type="title"/>
          </p:nvPr>
        </p:nvSpPr>
        <p:spPr>
          <a:xfrm>
            <a:off x="2099253" y="812544"/>
            <a:ext cx="5962650" cy="680720"/>
          </a:xfrm>
          <a:prstGeom prst="rect">
            <a:avLst/>
          </a:prstGeom>
        </p:spPr>
        <p:txBody>
          <a:bodyPr spcFirstLastPara="1" wrap="square" lIns="91425" tIns="0" rIns="91425" bIns="91425" anchor="t" anchorCtr="0">
            <a:noAutofit/>
          </a:bodyPr>
          <a:lstStyle/>
          <a:p>
            <a:pPr lvl="0"/>
            <a:r>
              <a:rPr lang="en-US" sz="2400" b="1" dirty="0"/>
              <a:t>Etiquette and Proper Handling of Equipment and Facilities in Exercises.</a:t>
            </a:r>
          </a:p>
        </p:txBody>
      </p:sp>
      <p:sp>
        <p:nvSpPr>
          <p:cNvPr id="1445" name="Google Shape;1445;p30"/>
          <p:cNvSpPr txBox="1">
            <a:spLocks noGrp="1"/>
          </p:cNvSpPr>
          <p:nvPr>
            <p:ph type="title" idx="2"/>
          </p:nvPr>
        </p:nvSpPr>
        <p:spPr>
          <a:xfrm>
            <a:off x="899795" y="915670"/>
            <a:ext cx="998220" cy="6642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dirty="0"/>
              <a:t>03</a:t>
            </a:r>
          </a:p>
        </p:txBody>
      </p:sp>
      <p:grpSp>
        <p:nvGrpSpPr>
          <p:cNvPr id="1447" name="Google Shape;1447;p30"/>
          <p:cNvGrpSpPr/>
          <p:nvPr/>
        </p:nvGrpSpPr>
        <p:grpSpPr>
          <a:xfrm rot="202898" flipH="1">
            <a:off x="7408545" y="3583940"/>
            <a:ext cx="909955" cy="837565"/>
            <a:chOff x="203496" y="1735545"/>
            <a:chExt cx="1563326" cy="1260931"/>
          </a:xfrm>
        </p:grpSpPr>
        <p:sp>
          <p:nvSpPr>
            <p:cNvPr id="1448" name="Google Shape;1448;p30"/>
            <p:cNvSpPr/>
            <p:nvPr/>
          </p:nvSpPr>
          <p:spPr>
            <a:xfrm flipH="1">
              <a:off x="208150" y="1735545"/>
              <a:ext cx="1554018" cy="1260931"/>
            </a:xfrm>
            <a:custGeom>
              <a:avLst/>
              <a:gdLst/>
              <a:ahLst/>
              <a:cxnLst/>
              <a:rect l="l" t="t" r="r" b="b"/>
              <a:pathLst>
                <a:path w="45244" h="36711" extrusionOk="0">
                  <a:moveTo>
                    <a:pt x="21446" y="1"/>
                  </a:moveTo>
                  <a:cubicBezTo>
                    <a:pt x="16956" y="1"/>
                    <a:pt x="11934" y="2690"/>
                    <a:pt x="9867" y="3925"/>
                  </a:cubicBezTo>
                  <a:cubicBezTo>
                    <a:pt x="9747" y="3996"/>
                    <a:pt x="9680" y="4128"/>
                    <a:pt x="9697" y="4268"/>
                  </a:cubicBezTo>
                  <a:cubicBezTo>
                    <a:pt x="9705" y="4348"/>
                    <a:pt x="9739" y="4421"/>
                    <a:pt x="9793" y="4476"/>
                  </a:cubicBezTo>
                  <a:cubicBezTo>
                    <a:pt x="9783" y="4506"/>
                    <a:pt x="9779" y="4540"/>
                    <a:pt x="9779" y="4572"/>
                  </a:cubicBezTo>
                  <a:cubicBezTo>
                    <a:pt x="9052" y="5092"/>
                    <a:pt x="8349" y="5659"/>
                    <a:pt x="7676" y="6269"/>
                  </a:cubicBezTo>
                  <a:cubicBezTo>
                    <a:pt x="7588" y="6349"/>
                    <a:pt x="7502" y="6430"/>
                    <a:pt x="7417" y="6510"/>
                  </a:cubicBezTo>
                  <a:lnTo>
                    <a:pt x="7383" y="6481"/>
                  </a:lnTo>
                  <a:cubicBezTo>
                    <a:pt x="7366" y="6466"/>
                    <a:pt x="7346" y="6459"/>
                    <a:pt x="7325" y="6459"/>
                  </a:cubicBezTo>
                  <a:cubicBezTo>
                    <a:pt x="7302" y="6459"/>
                    <a:pt x="7279" y="6469"/>
                    <a:pt x="7262" y="6487"/>
                  </a:cubicBezTo>
                  <a:cubicBezTo>
                    <a:pt x="7231" y="6524"/>
                    <a:pt x="7235" y="6577"/>
                    <a:pt x="7269" y="6609"/>
                  </a:cubicBezTo>
                  <a:lnTo>
                    <a:pt x="7292" y="6627"/>
                  </a:lnTo>
                  <a:cubicBezTo>
                    <a:pt x="6245" y="7624"/>
                    <a:pt x="5302" y="8710"/>
                    <a:pt x="4470" y="9870"/>
                  </a:cubicBezTo>
                  <a:cubicBezTo>
                    <a:pt x="4447" y="9880"/>
                    <a:pt x="4431" y="9899"/>
                    <a:pt x="4423" y="9923"/>
                  </a:cubicBezTo>
                  <a:cubicBezTo>
                    <a:pt x="4420" y="9929"/>
                    <a:pt x="4420" y="9935"/>
                    <a:pt x="4418" y="9943"/>
                  </a:cubicBezTo>
                  <a:cubicBezTo>
                    <a:pt x="4227" y="10211"/>
                    <a:pt x="4040" y="10485"/>
                    <a:pt x="3861" y="10762"/>
                  </a:cubicBezTo>
                  <a:cubicBezTo>
                    <a:pt x="3732" y="10778"/>
                    <a:pt x="3615" y="10852"/>
                    <a:pt x="3549" y="10970"/>
                  </a:cubicBezTo>
                  <a:cubicBezTo>
                    <a:pt x="3136" y="11708"/>
                    <a:pt x="2748" y="12543"/>
                    <a:pt x="2399" y="13378"/>
                  </a:cubicBezTo>
                  <a:cubicBezTo>
                    <a:pt x="1460" y="15349"/>
                    <a:pt x="796" y="17459"/>
                    <a:pt x="429" y="19660"/>
                  </a:cubicBezTo>
                  <a:cubicBezTo>
                    <a:pt x="426" y="19662"/>
                    <a:pt x="423" y="19662"/>
                    <a:pt x="418" y="19662"/>
                  </a:cubicBezTo>
                  <a:cubicBezTo>
                    <a:pt x="371" y="19672"/>
                    <a:pt x="342" y="19716"/>
                    <a:pt x="351" y="19762"/>
                  </a:cubicBezTo>
                  <a:cubicBezTo>
                    <a:pt x="362" y="19817"/>
                    <a:pt x="374" y="19867"/>
                    <a:pt x="388" y="19914"/>
                  </a:cubicBezTo>
                  <a:cubicBezTo>
                    <a:pt x="274" y="20655"/>
                    <a:pt x="192" y="21405"/>
                    <a:pt x="145" y="22162"/>
                  </a:cubicBezTo>
                  <a:cubicBezTo>
                    <a:pt x="1" y="24500"/>
                    <a:pt x="66" y="25302"/>
                    <a:pt x="417" y="25459"/>
                  </a:cubicBezTo>
                  <a:cubicBezTo>
                    <a:pt x="458" y="25478"/>
                    <a:pt x="502" y="25487"/>
                    <a:pt x="548" y="25487"/>
                  </a:cubicBezTo>
                  <a:cubicBezTo>
                    <a:pt x="708" y="25487"/>
                    <a:pt x="899" y="25378"/>
                    <a:pt x="1139" y="25179"/>
                  </a:cubicBezTo>
                  <a:lnTo>
                    <a:pt x="1139" y="25179"/>
                  </a:lnTo>
                  <a:cubicBezTo>
                    <a:pt x="1138" y="25194"/>
                    <a:pt x="1139" y="25209"/>
                    <a:pt x="1144" y="25223"/>
                  </a:cubicBezTo>
                  <a:cubicBezTo>
                    <a:pt x="1150" y="25892"/>
                    <a:pt x="1332" y="26521"/>
                    <a:pt x="1646" y="27063"/>
                  </a:cubicBezTo>
                  <a:cubicBezTo>
                    <a:pt x="1636" y="27073"/>
                    <a:pt x="1628" y="27084"/>
                    <a:pt x="1624" y="27098"/>
                  </a:cubicBezTo>
                  <a:cubicBezTo>
                    <a:pt x="1611" y="27134"/>
                    <a:pt x="1385" y="27837"/>
                    <a:pt x="1545" y="29047"/>
                  </a:cubicBezTo>
                  <a:cubicBezTo>
                    <a:pt x="1566" y="29431"/>
                    <a:pt x="1614" y="29786"/>
                    <a:pt x="1689" y="30113"/>
                  </a:cubicBezTo>
                  <a:cubicBezTo>
                    <a:pt x="1532" y="30571"/>
                    <a:pt x="1447" y="31061"/>
                    <a:pt x="1447" y="31573"/>
                  </a:cubicBezTo>
                  <a:cubicBezTo>
                    <a:pt x="1447" y="31872"/>
                    <a:pt x="1520" y="32147"/>
                    <a:pt x="1665" y="32397"/>
                  </a:cubicBezTo>
                  <a:cubicBezTo>
                    <a:pt x="2123" y="33674"/>
                    <a:pt x="3712" y="33985"/>
                    <a:pt x="5404" y="34060"/>
                  </a:cubicBezTo>
                  <a:cubicBezTo>
                    <a:pt x="6026" y="34148"/>
                    <a:pt x="6723" y="34211"/>
                    <a:pt x="7493" y="34248"/>
                  </a:cubicBezTo>
                  <a:cubicBezTo>
                    <a:pt x="8762" y="35144"/>
                    <a:pt x="10532" y="35708"/>
                    <a:pt x="12843" y="35959"/>
                  </a:cubicBezTo>
                  <a:cubicBezTo>
                    <a:pt x="12944" y="35969"/>
                    <a:pt x="13047" y="35980"/>
                    <a:pt x="13151" y="35991"/>
                  </a:cubicBezTo>
                  <a:cubicBezTo>
                    <a:pt x="13204" y="35995"/>
                    <a:pt x="13255" y="36000"/>
                    <a:pt x="13307" y="36004"/>
                  </a:cubicBezTo>
                  <a:cubicBezTo>
                    <a:pt x="15652" y="36469"/>
                    <a:pt x="18382" y="36711"/>
                    <a:pt x="21518" y="36711"/>
                  </a:cubicBezTo>
                  <a:cubicBezTo>
                    <a:pt x="21781" y="36711"/>
                    <a:pt x="22047" y="36709"/>
                    <a:pt x="22316" y="36706"/>
                  </a:cubicBezTo>
                  <a:cubicBezTo>
                    <a:pt x="36026" y="36531"/>
                    <a:pt x="42302" y="32709"/>
                    <a:pt x="43375" y="26182"/>
                  </a:cubicBezTo>
                  <a:cubicBezTo>
                    <a:pt x="43380" y="26158"/>
                    <a:pt x="43386" y="26134"/>
                    <a:pt x="43390" y="26109"/>
                  </a:cubicBezTo>
                  <a:cubicBezTo>
                    <a:pt x="43641" y="26061"/>
                    <a:pt x="43870" y="25985"/>
                    <a:pt x="44073" y="25875"/>
                  </a:cubicBezTo>
                  <a:cubicBezTo>
                    <a:pt x="44128" y="25847"/>
                    <a:pt x="44180" y="25815"/>
                    <a:pt x="44231" y="25781"/>
                  </a:cubicBezTo>
                  <a:cubicBezTo>
                    <a:pt x="44877" y="25355"/>
                    <a:pt x="45206" y="24576"/>
                    <a:pt x="45238" y="23399"/>
                  </a:cubicBezTo>
                  <a:cubicBezTo>
                    <a:pt x="45239" y="23316"/>
                    <a:pt x="45241" y="23232"/>
                    <a:pt x="45242" y="23150"/>
                  </a:cubicBezTo>
                  <a:cubicBezTo>
                    <a:pt x="45242" y="23126"/>
                    <a:pt x="45244" y="23102"/>
                    <a:pt x="45244" y="23079"/>
                  </a:cubicBezTo>
                  <a:cubicBezTo>
                    <a:pt x="45244" y="23023"/>
                    <a:pt x="45244" y="22965"/>
                    <a:pt x="45244" y="22909"/>
                  </a:cubicBezTo>
                  <a:cubicBezTo>
                    <a:pt x="45244" y="22848"/>
                    <a:pt x="45244" y="22788"/>
                    <a:pt x="45244" y="22728"/>
                  </a:cubicBezTo>
                  <a:cubicBezTo>
                    <a:pt x="45242" y="22707"/>
                    <a:pt x="45242" y="22686"/>
                    <a:pt x="45242" y="22666"/>
                  </a:cubicBezTo>
                  <a:lnTo>
                    <a:pt x="45244" y="22666"/>
                  </a:lnTo>
                  <a:cubicBezTo>
                    <a:pt x="45238" y="22203"/>
                    <a:pt x="45214" y="21743"/>
                    <a:pt x="45174" y="21283"/>
                  </a:cubicBezTo>
                  <a:cubicBezTo>
                    <a:pt x="45173" y="21268"/>
                    <a:pt x="45171" y="21253"/>
                    <a:pt x="45170" y="21239"/>
                  </a:cubicBezTo>
                  <a:cubicBezTo>
                    <a:pt x="45167" y="21198"/>
                    <a:pt x="45162" y="21157"/>
                    <a:pt x="45159" y="21118"/>
                  </a:cubicBezTo>
                  <a:lnTo>
                    <a:pt x="45157" y="21105"/>
                  </a:lnTo>
                  <a:cubicBezTo>
                    <a:pt x="45157" y="21104"/>
                    <a:pt x="45157" y="21104"/>
                    <a:pt x="45157" y="21104"/>
                  </a:cubicBezTo>
                  <a:cubicBezTo>
                    <a:pt x="45007" y="19577"/>
                    <a:pt x="44667" y="18071"/>
                    <a:pt x="44145" y="16606"/>
                  </a:cubicBezTo>
                  <a:cubicBezTo>
                    <a:pt x="43524" y="14684"/>
                    <a:pt x="42469" y="12021"/>
                    <a:pt x="41093" y="10797"/>
                  </a:cubicBezTo>
                  <a:cubicBezTo>
                    <a:pt x="41076" y="10784"/>
                    <a:pt x="41056" y="10776"/>
                    <a:pt x="41035" y="10776"/>
                  </a:cubicBezTo>
                  <a:cubicBezTo>
                    <a:pt x="41030" y="10776"/>
                    <a:pt x="41025" y="10777"/>
                    <a:pt x="41021" y="10778"/>
                  </a:cubicBezTo>
                  <a:cubicBezTo>
                    <a:pt x="41017" y="10778"/>
                    <a:pt x="40992" y="10784"/>
                    <a:pt x="40945" y="10793"/>
                  </a:cubicBezTo>
                  <a:cubicBezTo>
                    <a:pt x="39941" y="9483"/>
                    <a:pt x="38772" y="8238"/>
                    <a:pt x="37442" y="7076"/>
                  </a:cubicBezTo>
                  <a:cubicBezTo>
                    <a:pt x="37019" y="6708"/>
                    <a:pt x="36585" y="6351"/>
                    <a:pt x="36141" y="6008"/>
                  </a:cubicBezTo>
                  <a:cubicBezTo>
                    <a:pt x="36144" y="5999"/>
                    <a:pt x="36147" y="5991"/>
                    <a:pt x="36150" y="5983"/>
                  </a:cubicBezTo>
                  <a:cubicBezTo>
                    <a:pt x="36200" y="5838"/>
                    <a:pt x="36158" y="5683"/>
                    <a:pt x="36038" y="5584"/>
                  </a:cubicBezTo>
                  <a:cubicBezTo>
                    <a:pt x="29411" y="149"/>
                    <a:pt x="22721" y="66"/>
                    <a:pt x="22615" y="66"/>
                  </a:cubicBezTo>
                  <a:lnTo>
                    <a:pt x="22613" y="66"/>
                  </a:lnTo>
                  <a:cubicBezTo>
                    <a:pt x="22230" y="22"/>
                    <a:pt x="21840" y="1"/>
                    <a:pt x="21446"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30"/>
            <p:cNvGrpSpPr/>
            <p:nvPr/>
          </p:nvGrpSpPr>
          <p:grpSpPr>
            <a:xfrm flipH="1">
              <a:off x="203496" y="1735545"/>
              <a:ext cx="1563326" cy="1260931"/>
              <a:chOff x="3913825" y="1531488"/>
              <a:chExt cx="1137875" cy="917775"/>
            </a:xfrm>
          </p:grpSpPr>
          <p:grpSp>
            <p:nvGrpSpPr>
              <p:cNvPr id="1450" name="Google Shape;1450;p30"/>
              <p:cNvGrpSpPr/>
              <p:nvPr/>
            </p:nvGrpSpPr>
            <p:grpSpPr>
              <a:xfrm>
                <a:off x="3913825" y="1531488"/>
                <a:ext cx="1137875" cy="917775"/>
                <a:chOff x="3913825" y="1531488"/>
                <a:chExt cx="1137875" cy="917775"/>
              </a:xfrm>
            </p:grpSpPr>
            <p:sp>
              <p:nvSpPr>
                <p:cNvPr id="1451" name="Google Shape;1451;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30"/>
              <p:cNvGrpSpPr/>
              <p:nvPr/>
            </p:nvGrpSpPr>
            <p:grpSpPr>
              <a:xfrm>
                <a:off x="3913825" y="1531488"/>
                <a:ext cx="1137875" cy="917775"/>
                <a:chOff x="3913825" y="1531488"/>
                <a:chExt cx="1137875" cy="917775"/>
              </a:xfrm>
            </p:grpSpPr>
            <p:sp>
              <p:nvSpPr>
                <p:cNvPr id="1546" name="Google Shape;1546;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41" name="Google Shape;1641;p30"/>
          <p:cNvGrpSpPr/>
          <p:nvPr/>
        </p:nvGrpSpPr>
        <p:grpSpPr>
          <a:xfrm rot="5731928">
            <a:off x="682385" y="4227578"/>
            <a:ext cx="445888" cy="500177"/>
            <a:chOff x="1791075" y="4475209"/>
            <a:chExt cx="445907" cy="500198"/>
          </a:xfrm>
        </p:grpSpPr>
        <p:sp>
          <p:nvSpPr>
            <p:cNvPr id="1642" name="Google Shape;1642;p30"/>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30"/>
            <p:cNvGrpSpPr/>
            <p:nvPr/>
          </p:nvGrpSpPr>
          <p:grpSpPr>
            <a:xfrm rot="-5031644">
              <a:off x="1783946" y="4525817"/>
              <a:ext cx="460166" cy="398983"/>
              <a:chOff x="4569275" y="2191338"/>
              <a:chExt cx="190525" cy="165200"/>
            </a:xfrm>
          </p:grpSpPr>
          <p:sp>
            <p:nvSpPr>
              <p:cNvPr id="1644" name="Google Shape;1644;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30"/>
          <p:cNvGrpSpPr/>
          <p:nvPr/>
        </p:nvGrpSpPr>
        <p:grpSpPr>
          <a:xfrm rot="5731928">
            <a:off x="967546" y="4521030"/>
            <a:ext cx="301093" cy="261071"/>
            <a:chOff x="2182017" y="4399956"/>
            <a:chExt cx="301106" cy="261082"/>
          </a:xfrm>
        </p:grpSpPr>
        <p:sp>
          <p:nvSpPr>
            <p:cNvPr id="1649" name="Google Shape;1649;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30"/>
            <p:cNvGrpSpPr/>
            <p:nvPr/>
          </p:nvGrpSpPr>
          <p:grpSpPr>
            <a:xfrm>
              <a:off x="2182017" y="4399956"/>
              <a:ext cx="301106" cy="261082"/>
              <a:chOff x="4569275" y="2191338"/>
              <a:chExt cx="190525" cy="165200"/>
            </a:xfrm>
          </p:grpSpPr>
          <p:sp>
            <p:nvSpPr>
              <p:cNvPr id="1651" name="Google Shape;1651;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30"/>
          <p:cNvGrpSpPr/>
          <p:nvPr/>
        </p:nvGrpSpPr>
        <p:grpSpPr>
          <a:xfrm rot="5731928">
            <a:off x="7984261" y="703670"/>
            <a:ext cx="301093" cy="261071"/>
            <a:chOff x="2182017" y="4399956"/>
            <a:chExt cx="301106" cy="261082"/>
          </a:xfrm>
        </p:grpSpPr>
        <p:sp>
          <p:nvSpPr>
            <p:cNvPr id="1656" name="Google Shape;1656;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 name="Google Shape;1657;p30"/>
            <p:cNvGrpSpPr/>
            <p:nvPr/>
          </p:nvGrpSpPr>
          <p:grpSpPr>
            <a:xfrm>
              <a:off x="2182017" y="4399956"/>
              <a:ext cx="301106" cy="261082"/>
              <a:chOff x="4569275" y="2191338"/>
              <a:chExt cx="190525" cy="165200"/>
            </a:xfrm>
          </p:grpSpPr>
          <p:sp>
            <p:nvSpPr>
              <p:cNvPr id="1658" name="Google Shape;165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 name="Google Shape;1662;p30"/>
          <p:cNvGrpSpPr/>
          <p:nvPr/>
        </p:nvGrpSpPr>
        <p:grpSpPr>
          <a:xfrm rot="9265755">
            <a:off x="8043380" y="892407"/>
            <a:ext cx="301088" cy="261067"/>
            <a:chOff x="2182017" y="4399956"/>
            <a:chExt cx="301106" cy="261082"/>
          </a:xfrm>
        </p:grpSpPr>
        <p:sp>
          <p:nvSpPr>
            <p:cNvPr id="1663" name="Google Shape;1663;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30"/>
            <p:cNvGrpSpPr/>
            <p:nvPr/>
          </p:nvGrpSpPr>
          <p:grpSpPr>
            <a:xfrm>
              <a:off x="2182017" y="4399956"/>
              <a:ext cx="301106" cy="261082"/>
              <a:chOff x="4569275" y="2191338"/>
              <a:chExt cx="190525" cy="165200"/>
            </a:xfrm>
          </p:grpSpPr>
          <p:sp>
            <p:nvSpPr>
              <p:cNvPr id="1665" name="Google Shape;1665;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1446;p30"/>
          <p:cNvSpPr txBox="1"/>
          <p:nvPr/>
        </p:nvSpPr>
        <p:spPr>
          <a:xfrm>
            <a:off x="974116" y="1695027"/>
            <a:ext cx="7191008" cy="2617998"/>
          </a:xfrm>
          <a:prstGeom prst="rect">
            <a:avLst/>
          </a:prstGeom>
          <a:noFill/>
          <a:ln>
            <a:noFill/>
          </a:ln>
        </p:spPr>
        <p:txBody>
          <a:bodyPr wrap="square" lIns="91425" tIns="0" rIns="91425" bIns="91425"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accent3"/>
              </a:buClr>
              <a:buSzPts val="1500"/>
              <a:buFont typeface="Comfortaa Medium"/>
              <a:buNone/>
              <a:defRPr sz="1800" b="0" i="0" u="none" strike="noStrike" cap="none">
                <a:solidFill>
                  <a:schemeClr val="dk1"/>
                </a:solidFill>
                <a:latin typeface="Comfortaa Medium"/>
                <a:ea typeface="Comfortaa Medium"/>
                <a:cs typeface="Comfortaa Medium"/>
                <a:sym typeface="Comfortaa Medium"/>
              </a:defRPr>
            </a:lvl1pPr>
            <a:lvl2pPr marL="914400" marR="0" lvl="1"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2pPr>
            <a:lvl3pPr marL="1371600" marR="0" lvl="2"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3pPr>
            <a:lvl4pPr marL="1828800" marR="0" lvl="3"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4pPr>
            <a:lvl5pPr marL="2286000" marR="0" lvl="4"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5pPr>
            <a:lvl6pPr marL="2743200" marR="0" lvl="5"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6pPr>
            <a:lvl7pPr marL="3200400" marR="0" lvl="6"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7pPr>
            <a:lvl8pPr marL="3657600" marR="0" lvl="7"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8pPr>
            <a:lvl9pPr marL="4114800" marR="0" lvl="8"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9pPr>
          </a:lstStyle>
          <a:p>
            <a:pPr marL="0" indent="0">
              <a:buClr>
                <a:schemeClr val="dk1"/>
              </a:buClr>
              <a:buSzPts val="1100"/>
            </a:pPr>
            <a:r>
              <a:rPr lang="en-US" sz="3200" b="1" dirty="0" smtClean="0"/>
              <a:t>1. Make </a:t>
            </a:r>
            <a:r>
              <a:rPr lang="en-US" sz="3200" b="1" dirty="0"/>
              <a:t>sure that the equipment and facilities that you are going to use are essential. It is important to use the correct equipment and to make sure it is in good condition.</a:t>
            </a:r>
          </a:p>
          <a:p>
            <a:pPr marL="0" lvl="0" indent="0" algn="l" rtl="0">
              <a:spcBef>
                <a:spcPts val="0"/>
              </a:spcBef>
              <a:spcAft>
                <a:spcPts val="0"/>
              </a:spcAft>
              <a:buClr>
                <a:schemeClr val="dk1"/>
              </a:buClr>
              <a:buSzPts val="1100"/>
            </a:pPr>
            <a:endParaRPr lang="en-GB" sz="3200" b="1" dirty="0"/>
          </a:p>
        </p:txBody>
      </p:sp>
    </p:spTree>
    <p:extLst>
      <p:ext uri="{BB962C8B-B14F-4D97-AF65-F5344CB8AC3E}">
        <p14:creationId xmlns:p14="http://schemas.microsoft.com/office/powerpoint/2010/main" val="3721379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45"/>
                                        </p:tgtEl>
                                        <p:attrNameLst>
                                          <p:attrName>style.visibility</p:attrName>
                                        </p:attrNameLst>
                                      </p:cBhvr>
                                      <p:to>
                                        <p:strVal val="visible"/>
                                      </p:to>
                                    </p:set>
                                    <p:anim calcmode="lin" valueType="num">
                                      <p:cBhvr additive="base">
                                        <p:cTn id="7" dur="500" fill="hold"/>
                                        <p:tgtEl>
                                          <p:spTgt spid="1445"/>
                                        </p:tgtEl>
                                        <p:attrNameLst>
                                          <p:attrName>ppt_x</p:attrName>
                                        </p:attrNameLst>
                                      </p:cBhvr>
                                      <p:tavLst>
                                        <p:tav tm="0">
                                          <p:val>
                                            <p:strVal val="#ppt_x"/>
                                          </p:val>
                                        </p:tav>
                                        <p:tav tm="100000">
                                          <p:val>
                                            <p:strVal val="#ppt_x"/>
                                          </p:val>
                                        </p:tav>
                                      </p:tavLst>
                                    </p:anim>
                                    <p:anim calcmode="lin" valueType="num">
                                      <p:cBhvr additive="base">
                                        <p:cTn id="8" dur="500" fill="hold"/>
                                        <p:tgtEl>
                                          <p:spTgt spid="14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44"/>
                                        </p:tgtEl>
                                        <p:attrNameLst>
                                          <p:attrName>style.visibility</p:attrName>
                                        </p:attrNameLst>
                                      </p:cBhvr>
                                      <p:to>
                                        <p:strVal val="visible"/>
                                      </p:to>
                                    </p:set>
                                    <p:anim calcmode="lin" valueType="num">
                                      <p:cBhvr additive="base">
                                        <p:cTn id="13" dur="500" fill="hold"/>
                                        <p:tgtEl>
                                          <p:spTgt spid="1444"/>
                                        </p:tgtEl>
                                        <p:attrNameLst>
                                          <p:attrName>ppt_x</p:attrName>
                                        </p:attrNameLst>
                                      </p:cBhvr>
                                      <p:tavLst>
                                        <p:tav tm="0">
                                          <p:val>
                                            <p:strVal val="#ppt_x"/>
                                          </p:val>
                                        </p:tav>
                                        <p:tav tm="100000">
                                          <p:val>
                                            <p:strVal val="#ppt_x"/>
                                          </p:val>
                                        </p:tav>
                                      </p:tavLst>
                                    </p:anim>
                                    <p:anim calcmode="lin" valueType="num">
                                      <p:cBhvr additive="base">
                                        <p:cTn id="14" dur="500" fill="hold"/>
                                        <p:tgtEl>
                                          <p:spTgt spid="144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4" grpId="0"/>
      <p:bldP spid="1444" grpId="1"/>
      <p:bldP spid="1445" grpId="0"/>
      <p:bldP spid="1445" grpId="1"/>
      <p:bldP spid="3" grpId="0"/>
      <p:bldP spid="3"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grpSp>
        <p:nvGrpSpPr>
          <p:cNvPr id="1441" name="Google Shape;1441;p30"/>
          <p:cNvGrpSpPr/>
          <p:nvPr/>
        </p:nvGrpSpPr>
        <p:grpSpPr>
          <a:xfrm>
            <a:off x="899795" y="803910"/>
            <a:ext cx="949325" cy="808990"/>
            <a:chOff x="1134574" y="1234525"/>
            <a:chExt cx="1664439" cy="1664427"/>
          </a:xfrm>
        </p:grpSpPr>
        <p:sp>
          <p:nvSpPr>
            <p:cNvPr id="1442" name="Google Shape;1442;p30"/>
            <p:cNvSpPr/>
            <p:nvPr/>
          </p:nvSpPr>
          <p:spPr>
            <a:xfrm>
              <a:off x="1134574" y="1234525"/>
              <a:ext cx="1664400" cy="1664400"/>
            </a:xfrm>
            <a:prstGeom prst="ellipse">
              <a:avLst/>
            </a:prstGeom>
            <a:solidFill>
              <a:schemeClr val="accent3"/>
            </a:solidFill>
            <a:ln w="152400" cap="flat" cmpd="sng">
              <a:solidFill>
                <a:schemeClr val="lt1"/>
              </a:solidFill>
              <a:prstDash val="solid"/>
              <a:round/>
              <a:headEnd type="none" w="sm" len="sm"/>
              <a:tailEnd type="none" w="sm" len="sm"/>
            </a:ln>
            <a:effectLst>
              <a:outerShdw dist="7620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0"/>
            <p:cNvSpPr/>
            <p:nvPr/>
          </p:nvSpPr>
          <p:spPr>
            <a:xfrm>
              <a:off x="1134612" y="1234552"/>
              <a:ext cx="1664400" cy="16644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 name="Google Shape;1444;p30"/>
          <p:cNvSpPr txBox="1">
            <a:spLocks noGrp="1"/>
          </p:cNvSpPr>
          <p:nvPr>
            <p:ph type="title"/>
          </p:nvPr>
        </p:nvSpPr>
        <p:spPr>
          <a:xfrm>
            <a:off x="2125980" y="942340"/>
            <a:ext cx="5962650" cy="680720"/>
          </a:xfrm>
          <a:prstGeom prst="rect">
            <a:avLst/>
          </a:prstGeom>
        </p:spPr>
        <p:txBody>
          <a:bodyPr spcFirstLastPara="1" wrap="square" lIns="91425" tIns="0" rIns="91425" bIns="91425" anchor="t" anchorCtr="0">
            <a:noAutofit/>
          </a:bodyPr>
          <a:lstStyle/>
          <a:p>
            <a:pPr lvl="0"/>
            <a:r>
              <a:rPr lang="en-US" sz="2400" b="1" dirty="0"/>
              <a:t>Etiquette and Proper Handling of Equipment and Facilities in Exercises.</a:t>
            </a:r>
          </a:p>
        </p:txBody>
      </p:sp>
      <p:sp>
        <p:nvSpPr>
          <p:cNvPr id="1445" name="Google Shape;1445;p30"/>
          <p:cNvSpPr txBox="1">
            <a:spLocks noGrp="1"/>
          </p:cNvSpPr>
          <p:nvPr>
            <p:ph type="title" idx="2"/>
          </p:nvPr>
        </p:nvSpPr>
        <p:spPr>
          <a:xfrm>
            <a:off x="899795" y="915670"/>
            <a:ext cx="998220" cy="6642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dirty="0"/>
              <a:t>03</a:t>
            </a:r>
          </a:p>
        </p:txBody>
      </p:sp>
      <p:grpSp>
        <p:nvGrpSpPr>
          <p:cNvPr id="1447" name="Google Shape;1447;p30"/>
          <p:cNvGrpSpPr/>
          <p:nvPr/>
        </p:nvGrpSpPr>
        <p:grpSpPr>
          <a:xfrm rot="202898" flipH="1">
            <a:off x="7408545" y="3583940"/>
            <a:ext cx="909955" cy="837565"/>
            <a:chOff x="203496" y="1735545"/>
            <a:chExt cx="1563326" cy="1260931"/>
          </a:xfrm>
        </p:grpSpPr>
        <p:sp>
          <p:nvSpPr>
            <p:cNvPr id="1448" name="Google Shape;1448;p30"/>
            <p:cNvSpPr/>
            <p:nvPr/>
          </p:nvSpPr>
          <p:spPr>
            <a:xfrm flipH="1">
              <a:off x="208150" y="1735545"/>
              <a:ext cx="1554018" cy="1260931"/>
            </a:xfrm>
            <a:custGeom>
              <a:avLst/>
              <a:gdLst/>
              <a:ahLst/>
              <a:cxnLst/>
              <a:rect l="l" t="t" r="r" b="b"/>
              <a:pathLst>
                <a:path w="45244" h="36711" extrusionOk="0">
                  <a:moveTo>
                    <a:pt x="21446" y="1"/>
                  </a:moveTo>
                  <a:cubicBezTo>
                    <a:pt x="16956" y="1"/>
                    <a:pt x="11934" y="2690"/>
                    <a:pt x="9867" y="3925"/>
                  </a:cubicBezTo>
                  <a:cubicBezTo>
                    <a:pt x="9747" y="3996"/>
                    <a:pt x="9680" y="4128"/>
                    <a:pt x="9697" y="4268"/>
                  </a:cubicBezTo>
                  <a:cubicBezTo>
                    <a:pt x="9705" y="4348"/>
                    <a:pt x="9739" y="4421"/>
                    <a:pt x="9793" y="4476"/>
                  </a:cubicBezTo>
                  <a:cubicBezTo>
                    <a:pt x="9783" y="4506"/>
                    <a:pt x="9779" y="4540"/>
                    <a:pt x="9779" y="4572"/>
                  </a:cubicBezTo>
                  <a:cubicBezTo>
                    <a:pt x="9052" y="5092"/>
                    <a:pt x="8349" y="5659"/>
                    <a:pt x="7676" y="6269"/>
                  </a:cubicBezTo>
                  <a:cubicBezTo>
                    <a:pt x="7588" y="6349"/>
                    <a:pt x="7502" y="6430"/>
                    <a:pt x="7417" y="6510"/>
                  </a:cubicBezTo>
                  <a:lnTo>
                    <a:pt x="7383" y="6481"/>
                  </a:lnTo>
                  <a:cubicBezTo>
                    <a:pt x="7366" y="6466"/>
                    <a:pt x="7346" y="6459"/>
                    <a:pt x="7325" y="6459"/>
                  </a:cubicBezTo>
                  <a:cubicBezTo>
                    <a:pt x="7302" y="6459"/>
                    <a:pt x="7279" y="6469"/>
                    <a:pt x="7262" y="6487"/>
                  </a:cubicBezTo>
                  <a:cubicBezTo>
                    <a:pt x="7231" y="6524"/>
                    <a:pt x="7235" y="6577"/>
                    <a:pt x="7269" y="6609"/>
                  </a:cubicBezTo>
                  <a:lnTo>
                    <a:pt x="7292" y="6627"/>
                  </a:lnTo>
                  <a:cubicBezTo>
                    <a:pt x="6245" y="7624"/>
                    <a:pt x="5302" y="8710"/>
                    <a:pt x="4470" y="9870"/>
                  </a:cubicBezTo>
                  <a:cubicBezTo>
                    <a:pt x="4447" y="9880"/>
                    <a:pt x="4431" y="9899"/>
                    <a:pt x="4423" y="9923"/>
                  </a:cubicBezTo>
                  <a:cubicBezTo>
                    <a:pt x="4420" y="9929"/>
                    <a:pt x="4420" y="9935"/>
                    <a:pt x="4418" y="9943"/>
                  </a:cubicBezTo>
                  <a:cubicBezTo>
                    <a:pt x="4227" y="10211"/>
                    <a:pt x="4040" y="10485"/>
                    <a:pt x="3861" y="10762"/>
                  </a:cubicBezTo>
                  <a:cubicBezTo>
                    <a:pt x="3732" y="10778"/>
                    <a:pt x="3615" y="10852"/>
                    <a:pt x="3549" y="10970"/>
                  </a:cubicBezTo>
                  <a:cubicBezTo>
                    <a:pt x="3136" y="11708"/>
                    <a:pt x="2748" y="12543"/>
                    <a:pt x="2399" y="13378"/>
                  </a:cubicBezTo>
                  <a:cubicBezTo>
                    <a:pt x="1460" y="15349"/>
                    <a:pt x="796" y="17459"/>
                    <a:pt x="429" y="19660"/>
                  </a:cubicBezTo>
                  <a:cubicBezTo>
                    <a:pt x="426" y="19662"/>
                    <a:pt x="423" y="19662"/>
                    <a:pt x="418" y="19662"/>
                  </a:cubicBezTo>
                  <a:cubicBezTo>
                    <a:pt x="371" y="19672"/>
                    <a:pt x="342" y="19716"/>
                    <a:pt x="351" y="19762"/>
                  </a:cubicBezTo>
                  <a:cubicBezTo>
                    <a:pt x="362" y="19817"/>
                    <a:pt x="374" y="19867"/>
                    <a:pt x="388" y="19914"/>
                  </a:cubicBezTo>
                  <a:cubicBezTo>
                    <a:pt x="274" y="20655"/>
                    <a:pt x="192" y="21405"/>
                    <a:pt x="145" y="22162"/>
                  </a:cubicBezTo>
                  <a:cubicBezTo>
                    <a:pt x="1" y="24500"/>
                    <a:pt x="66" y="25302"/>
                    <a:pt x="417" y="25459"/>
                  </a:cubicBezTo>
                  <a:cubicBezTo>
                    <a:pt x="458" y="25478"/>
                    <a:pt x="502" y="25487"/>
                    <a:pt x="548" y="25487"/>
                  </a:cubicBezTo>
                  <a:cubicBezTo>
                    <a:pt x="708" y="25487"/>
                    <a:pt x="899" y="25378"/>
                    <a:pt x="1139" y="25179"/>
                  </a:cubicBezTo>
                  <a:lnTo>
                    <a:pt x="1139" y="25179"/>
                  </a:lnTo>
                  <a:cubicBezTo>
                    <a:pt x="1138" y="25194"/>
                    <a:pt x="1139" y="25209"/>
                    <a:pt x="1144" y="25223"/>
                  </a:cubicBezTo>
                  <a:cubicBezTo>
                    <a:pt x="1150" y="25892"/>
                    <a:pt x="1332" y="26521"/>
                    <a:pt x="1646" y="27063"/>
                  </a:cubicBezTo>
                  <a:cubicBezTo>
                    <a:pt x="1636" y="27073"/>
                    <a:pt x="1628" y="27084"/>
                    <a:pt x="1624" y="27098"/>
                  </a:cubicBezTo>
                  <a:cubicBezTo>
                    <a:pt x="1611" y="27134"/>
                    <a:pt x="1385" y="27837"/>
                    <a:pt x="1545" y="29047"/>
                  </a:cubicBezTo>
                  <a:cubicBezTo>
                    <a:pt x="1566" y="29431"/>
                    <a:pt x="1614" y="29786"/>
                    <a:pt x="1689" y="30113"/>
                  </a:cubicBezTo>
                  <a:cubicBezTo>
                    <a:pt x="1532" y="30571"/>
                    <a:pt x="1447" y="31061"/>
                    <a:pt x="1447" y="31573"/>
                  </a:cubicBezTo>
                  <a:cubicBezTo>
                    <a:pt x="1447" y="31872"/>
                    <a:pt x="1520" y="32147"/>
                    <a:pt x="1665" y="32397"/>
                  </a:cubicBezTo>
                  <a:cubicBezTo>
                    <a:pt x="2123" y="33674"/>
                    <a:pt x="3712" y="33985"/>
                    <a:pt x="5404" y="34060"/>
                  </a:cubicBezTo>
                  <a:cubicBezTo>
                    <a:pt x="6026" y="34148"/>
                    <a:pt x="6723" y="34211"/>
                    <a:pt x="7493" y="34248"/>
                  </a:cubicBezTo>
                  <a:cubicBezTo>
                    <a:pt x="8762" y="35144"/>
                    <a:pt x="10532" y="35708"/>
                    <a:pt x="12843" y="35959"/>
                  </a:cubicBezTo>
                  <a:cubicBezTo>
                    <a:pt x="12944" y="35969"/>
                    <a:pt x="13047" y="35980"/>
                    <a:pt x="13151" y="35991"/>
                  </a:cubicBezTo>
                  <a:cubicBezTo>
                    <a:pt x="13204" y="35995"/>
                    <a:pt x="13255" y="36000"/>
                    <a:pt x="13307" y="36004"/>
                  </a:cubicBezTo>
                  <a:cubicBezTo>
                    <a:pt x="15652" y="36469"/>
                    <a:pt x="18382" y="36711"/>
                    <a:pt x="21518" y="36711"/>
                  </a:cubicBezTo>
                  <a:cubicBezTo>
                    <a:pt x="21781" y="36711"/>
                    <a:pt x="22047" y="36709"/>
                    <a:pt x="22316" y="36706"/>
                  </a:cubicBezTo>
                  <a:cubicBezTo>
                    <a:pt x="36026" y="36531"/>
                    <a:pt x="42302" y="32709"/>
                    <a:pt x="43375" y="26182"/>
                  </a:cubicBezTo>
                  <a:cubicBezTo>
                    <a:pt x="43380" y="26158"/>
                    <a:pt x="43386" y="26134"/>
                    <a:pt x="43390" y="26109"/>
                  </a:cubicBezTo>
                  <a:cubicBezTo>
                    <a:pt x="43641" y="26061"/>
                    <a:pt x="43870" y="25985"/>
                    <a:pt x="44073" y="25875"/>
                  </a:cubicBezTo>
                  <a:cubicBezTo>
                    <a:pt x="44128" y="25847"/>
                    <a:pt x="44180" y="25815"/>
                    <a:pt x="44231" y="25781"/>
                  </a:cubicBezTo>
                  <a:cubicBezTo>
                    <a:pt x="44877" y="25355"/>
                    <a:pt x="45206" y="24576"/>
                    <a:pt x="45238" y="23399"/>
                  </a:cubicBezTo>
                  <a:cubicBezTo>
                    <a:pt x="45239" y="23316"/>
                    <a:pt x="45241" y="23232"/>
                    <a:pt x="45242" y="23150"/>
                  </a:cubicBezTo>
                  <a:cubicBezTo>
                    <a:pt x="45242" y="23126"/>
                    <a:pt x="45244" y="23102"/>
                    <a:pt x="45244" y="23079"/>
                  </a:cubicBezTo>
                  <a:cubicBezTo>
                    <a:pt x="45244" y="23023"/>
                    <a:pt x="45244" y="22965"/>
                    <a:pt x="45244" y="22909"/>
                  </a:cubicBezTo>
                  <a:cubicBezTo>
                    <a:pt x="45244" y="22848"/>
                    <a:pt x="45244" y="22788"/>
                    <a:pt x="45244" y="22728"/>
                  </a:cubicBezTo>
                  <a:cubicBezTo>
                    <a:pt x="45242" y="22707"/>
                    <a:pt x="45242" y="22686"/>
                    <a:pt x="45242" y="22666"/>
                  </a:cubicBezTo>
                  <a:lnTo>
                    <a:pt x="45244" y="22666"/>
                  </a:lnTo>
                  <a:cubicBezTo>
                    <a:pt x="45238" y="22203"/>
                    <a:pt x="45214" y="21743"/>
                    <a:pt x="45174" y="21283"/>
                  </a:cubicBezTo>
                  <a:cubicBezTo>
                    <a:pt x="45173" y="21268"/>
                    <a:pt x="45171" y="21253"/>
                    <a:pt x="45170" y="21239"/>
                  </a:cubicBezTo>
                  <a:cubicBezTo>
                    <a:pt x="45167" y="21198"/>
                    <a:pt x="45162" y="21157"/>
                    <a:pt x="45159" y="21118"/>
                  </a:cubicBezTo>
                  <a:lnTo>
                    <a:pt x="45157" y="21105"/>
                  </a:lnTo>
                  <a:cubicBezTo>
                    <a:pt x="45157" y="21104"/>
                    <a:pt x="45157" y="21104"/>
                    <a:pt x="45157" y="21104"/>
                  </a:cubicBezTo>
                  <a:cubicBezTo>
                    <a:pt x="45007" y="19577"/>
                    <a:pt x="44667" y="18071"/>
                    <a:pt x="44145" y="16606"/>
                  </a:cubicBezTo>
                  <a:cubicBezTo>
                    <a:pt x="43524" y="14684"/>
                    <a:pt x="42469" y="12021"/>
                    <a:pt x="41093" y="10797"/>
                  </a:cubicBezTo>
                  <a:cubicBezTo>
                    <a:pt x="41076" y="10784"/>
                    <a:pt x="41056" y="10776"/>
                    <a:pt x="41035" y="10776"/>
                  </a:cubicBezTo>
                  <a:cubicBezTo>
                    <a:pt x="41030" y="10776"/>
                    <a:pt x="41025" y="10777"/>
                    <a:pt x="41021" y="10778"/>
                  </a:cubicBezTo>
                  <a:cubicBezTo>
                    <a:pt x="41017" y="10778"/>
                    <a:pt x="40992" y="10784"/>
                    <a:pt x="40945" y="10793"/>
                  </a:cubicBezTo>
                  <a:cubicBezTo>
                    <a:pt x="39941" y="9483"/>
                    <a:pt x="38772" y="8238"/>
                    <a:pt x="37442" y="7076"/>
                  </a:cubicBezTo>
                  <a:cubicBezTo>
                    <a:pt x="37019" y="6708"/>
                    <a:pt x="36585" y="6351"/>
                    <a:pt x="36141" y="6008"/>
                  </a:cubicBezTo>
                  <a:cubicBezTo>
                    <a:pt x="36144" y="5999"/>
                    <a:pt x="36147" y="5991"/>
                    <a:pt x="36150" y="5983"/>
                  </a:cubicBezTo>
                  <a:cubicBezTo>
                    <a:pt x="36200" y="5838"/>
                    <a:pt x="36158" y="5683"/>
                    <a:pt x="36038" y="5584"/>
                  </a:cubicBezTo>
                  <a:cubicBezTo>
                    <a:pt x="29411" y="149"/>
                    <a:pt x="22721" y="66"/>
                    <a:pt x="22615" y="66"/>
                  </a:cubicBezTo>
                  <a:lnTo>
                    <a:pt x="22613" y="66"/>
                  </a:lnTo>
                  <a:cubicBezTo>
                    <a:pt x="22230" y="22"/>
                    <a:pt x="21840" y="1"/>
                    <a:pt x="21446"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30"/>
            <p:cNvGrpSpPr/>
            <p:nvPr/>
          </p:nvGrpSpPr>
          <p:grpSpPr>
            <a:xfrm flipH="1">
              <a:off x="203496" y="1735545"/>
              <a:ext cx="1563326" cy="1260931"/>
              <a:chOff x="3913825" y="1531488"/>
              <a:chExt cx="1137875" cy="917775"/>
            </a:xfrm>
          </p:grpSpPr>
          <p:grpSp>
            <p:nvGrpSpPr>
              <p:cNvPr id="1450" name="Google Shape;1450;p30"/>
              <p:cNvGrpSpPr/>
              <p:nvPr/>
            </p:nvGrpSpPr>
            <p:grpSpPr>
              <a:xfrm>
                <a:off x="3913825" y="1531488"/>
                <a:ext cx="1137875" cy="917775"/>
                <a:chOff x="3913825" y="1531488"/>
                <a:chExt cx="1137875" cy="917775"/>
              </a:xfrm>
            </p:grpSpPr>
            <p:sp>
              <p:nvSpPr>
                <p:cNvPr id="1451" name="Google Shape;1451;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30"/>
              <p:cNvGrpSpPr/>
              <p:nvPr/>
            </p:nvGrpSpPr>
            <p:grpSpPr>
              <a:xfrm>
                <a:off x="3913825" y="1531488"/>
                <a:ext cx="1137875" cy="917775"/>
                <a:chOff x="3913825" y="1531488"/>
                <a:chExt cx="1137875" cy="917775"/>
              </a:xfrm>
            </p:grpSpPr>
            <p:sp>
              <p:nvSpPr>
                <p:cNvPr id="1546" name="Google Shape;1546;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41" name="Google Shape;1641;p30"/>
          <p:cNvGrpSpPr/>
          <p:nvPr/>
        </p:nvGrpSpPr>
        <p:grpSpPr>
          <a:xfrm rot="5731928">
            <a:off x="682385" y="4227578"/>
            <a:ext cx="445888" cy="500177"/>
            <a:chOff x="1791075" y="4475209"/>
            <a:chExt cx="445907" cy="500198"/>
          </a:xfrm>
        </p:grpSpPr>
        <p:sp>
          <p:nvSpPr>
            <p:cNvPr id="1642" name="Google Shape;1642;p30"/>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30"/>
            <p:cNvGrpSpPr/>
            <p:nvPr/>
          </p:nvGrpSpPr>
          <p:grpSpPr>
            <a:xfrm rot="-5031644">
              <a:off x="1783946" y="4525817"/>
              <a:ext cx="460166" cy="398983"/>
              <a:chOff x="4569275" y="2191338"/>
              <a:chExt cx="190525" cy="165200"/>
            </a:xfrm>
          </p:grpSpPr>
          <p:sp>
            <p:nvSpPr>
              <p:cNvPr id="1644" name="Google Shape;1644;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30"/>
          <p:cNvGrpSpPr/>
          <p:nvPr/>
        </p:nvGrpSpPr>
        <p:grpSpPr>
          <a:xfrm rot="5731928">
            <a:off x="967546" y="4521030"/>
            <a:ext cx="301093" cy="261071"/>
            <a:chOff x="2182017" y="4399956"/>
            <a:chExt cx="301106" cy="261082"/>
          </a:xfrm>
        </p:grpSpPr>
        <p:sp>
          <p:nvSpPr>
            <p:cNvPr id="1649" name="Google Shape;1649;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30"/>
            <p:cNvGrpSpPr/>
            <p:nvPr/>
          </p:nvGrpSpPr>
          <p:grpSpPr>
            <a:xfrm>
              <a:off x="2182017" y="4399956"/>
              <a:ext cx="301106" cy="261082"/>
              <a:chOff x="4569275" y="2191338"/>
              <a:chExt cx="190525" cy="165200"/>
            </a:xfrm>
          </p:grpSpPr>
          <p:sp>
            <p:nvSpPr>
              <p:cNvPr id="1651" name="Google Shape;1651;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30"/>
          <p:cNvGrpSpPr/>
          <p:nvPr/>
        </p:nvGrpSpPr>
        <p:grpSpPr>
          <a:xfrm rot="5731928">
            <a:off x="7984261" y="703670"/>
            <a:ext cx="301093" cy="261071"/>
            <a:chOff x="2182017" y="4399956"/>
            <a:chExt cx="301106" cy="261082"/>
          </a:xfrm>
        </p:grpSpPr>
        <p:sp>
          <p:nvSpPr>
            <p:cNvPr id="1656" name="Google Shape;1656;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 name="Google Shape;1657;p30"/>
            <p:cNvGrpSpPr/>
            <p:nvPr/>
          </p:nvGrpSpPr>
          <p:grpSpPr>
            <a:xfrm>
              <a:off x="2182017" y="4399956"/>
              <a:ext cx="301106" cy="261082"/>
              <a:chOff x="4569275" y="2191338"/>
              <a:chExt cx="190525" cy="165200"/>
            </a:xfrm>
          </p:grpSpPr>
          <p:sp>
            <p:nvSpPr>
              <p:cNvPr id="1658" name="Google Shape;165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 name="Google Shape;1662;p30"/>
          <p:cNvGrpSpPr/>
          <p:nvPr/>
        </p:nvGrpSpPr>
        <p:grpSpPr>
          <a:xfrm rot="9265755">
            <a:off x="8043380" y="892407"/>
            <a:ext cx="301088" cy="261067"/>
            <a:chOff x="2182017" y="4399956"/>
            <a:chExt cx="301106" cy="261082"/>
          </a:xfrm>
        </p:grpSpPr>
        <p:sp>
          <p:nvSpPr>
            <p:cNvPr id="1663" name="Google Shape;1663;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30"/>
            <p:cNvGrpSpPr/>
            <p:nvPr/>
          </p:nvGrpSpPr>
          <p:grpSpPr>
            <a:xfrm>
              <a:off x="2182017" y="4399956"/>
              <a:ext cx="301106" cy="261082"/>
              <a:chOff x="4569275" y="2191338"/>
              <a:chExt cx="190525" cy="165200"/>
            </a:xfrm>
          </p:grpSpPr>
          <p:sp>
            <p:nvSpPr>
              <p:cNvPr id="1665" name="Google Shape;1665;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1446;p30"/>
          <p:cNvSpPr txBox="1"/>
          <p:nvPr/>
        </p:nvSpPr>
        <p:spPr>
          <a:xfrm>
            <a:off x="996483" y="1898287"/>
            <a:ext cx="7125070" cy="2617998"/>
          </a:xfrm>
          <a:prstGeom prst="rect">
            <a:avLst/>
          </a:prstGeom>
          <a:noFill/>
          <a:ln>
            <a:noFill/>
          </a:ln>
        </p:spPr>
        <p:txBody>
          <a:bodyPr wrap="square" lIns="91425" tIns="0" rIns="91425" bIns="91425"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accent3"/>
              </a:buClr>
              <a:buSzPts val="1500"/>
              <a:buFont typeface="Comfortaa Medium"/>
              <a:buNone/>
              <a:defRPr sz="1800" b="0" i="0" u="none" strike="noStrike" cap="none">
                <a:solidFill>
                  <a:schemeClr val="dk1"/>
                </a:solidFill>
                <a:latin typeface="Comfortaa Medium"/>
                <a:ea typeface="Comfortaa Medium"/>
                <a:cs typeface="Comfortaa Medium"/>
                <a:sym typeface="Comfortaa Medium"/>
              </a:defRPr>
            </a:lvl1pPr>
            <a:lvl2pPr marL="914400" marR="0" lvl="1"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2pPr>
            <a:lvl3pPr marL="1371600" marR="0" lvl="2"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3pPr>
            <a:lvl4pPr marL="1828800" marR="0" lvl="3"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4pPr>
            <a:lvl5pPr marL="2286000" marR="0" lvl="4"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5pPr>
            <a:lvl6pPr marL="2743200" marR="0" lvl="5"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6pPr>
            <a:lvl7pPr marL="3200400" marR="0" lvl="6"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7pPr>
            <a:lvl8pPr marL="3657600" marR="0" lvl="7"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8pPr>
            <a:lvl9pPr marL="4114800" marR="0" lvl="8"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9pPr>
          </a:lstStyle>
          <a:p>
            <a:pPr lvl="0"/>
            <a:r>
              <a:rPr lang="en-US" sz="3200" b="1" dirty="0"/>
              <a:t>2. When using weights, return the </a:t>
            </a:r>
          </a:p>
          <a:p>
            <a:pPr lvl="0"/>
            <a:r>
              <a:rPr lang="en-US" sz="3200" b="1" dirty="0"/>
              <a:t>equipment to its respective place. </a:t>
            </a:r>
          </a:p>
          <a:p>
            <a:pPr lvl="0"/>
            <a:r>
              <a:rPr lang="en-US" sz="3200" b="1" dirty="0"/>
              <a:t>Do not wear open-toed shoes or go</a:t>
            </a:r>
          </a:p>
          <a:p>
            <a:pPr lvl="0"/>
            <a:r>
              <a:rPr lang="en-US" sz="3200" b="1" dirty="0"/>
              <a:t>barefoot in the weights area.</a:t>
            </a:r>
          </a:p>
          <a:p>
            <a:pPr marL="0" lvl="0" indent="0" algn="l" rtl="0">
              <a:spcBef>
                <a:spcPts val="0"/>
              </a:spcBef>
              <a:spcAft>
                <a:spcPts val="0"/>
              </a:spcAft>
              <a:buClr>
                <a:schemeClr val="dk1"/>
              </a:buClr>
              <a:buSzPts val="1100"/>
            </a:pPr>
            <a:endParaRPr lang="en-GB" sz="3600" b="1" dirty="0"/>
          </a:p>
        </p:txBody>
      </p:sp>
    </p:spTree>
    <p:extLst>
      <p:ext uri="{BB962C8B-B14F-4D97-AF65-F5344CB8AC3E}">
        <p14:creationId xmlns:p14="http://schemas.microsoft.com/office/powerpoint/2010/main" val="3383196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45"/>
                                        </p:tgtEl>
                                        <p:attrNameLst>
                                          <p:attrName>style.visibility</p:attrName>
                                        </p:attrNameLst>
                                      </p:cBhvr>
                                      <p:to>
                                        <p:strVal val="visible"/>
                                      </p:to>
                                    </p:set>
                                    <p:anim calcmode="lin" valueType="num">
                                      <p:cBhvr additive="base">
                                        <p:cTn id="7" dur="500" fill="hold"/>
                                        <p:tgtEl>
                                          <p:spTgt spid="1445"/>
                                        </p:tgtEl>
                                        <p:attrNameLst>
                                          <p:attrName>ppt_x</p:attrName>
                                        </p:attrNameLst>
                                      </p:cBhvr>
                                      <p:tavLst>
                                        <p:tav tm="0">
                                          <p:val>
                                            <p:strVal val="#ppt_x"/>
                                          </p:val>
                                        </p:tav>
                                        <p:tav tm="100000">
                                          <p:val>
                                            <p:strVal val="#ppt_x"/>
                                          </p:val>
                                        </p:tav>
                                      </p:tavLst>
                                    </p:anim>
                                    <p:anim calcmode="lin" valueType="num">
                                      <p:cBhvr additive="base">
                                        <p:cTn id="8" dur="500" fill="hold"/>
                                        <p:tgtEl>
                                          <p:spTgt spid="14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44"/>
                                        </p:tgtEl>
                                        <p:attrNameLst>
                                          <p:attrName>style.visibility</p:attrName>
                                        </p:attrNameLst>
                                      </p:cBhvr>
                                      <p:to>
                                        <p:strVal val="visible"/>
                                      </p:to>
                                    </p:set>
                                    <p:anim calcmode="lin" valueType="num">
                                      <p:cBhvr additive="base">
                                        <p:cTn id="13" dur="500" fill="hold"/>
                                        <p:tgtEl>
                                          <p:spTgt spid="1444"/>
                                        </p:tgtEl>
                                        <p:attrNameLst>
                                          <p:attrName>ppt_x</p:attrName>
                                        </p:attrNameLst>
                                      </p:cBhvr>
                                      <p:tavLst>
                                        <p:tav tm="0">
                                          <p:val>
                                            <p:strVal val="#ppt_x"/>
                                          </p:val>
                                        </p:tav>
                                        <p:tav tm="100000">
                                          <p:val>
                                            <p:strVal val="#ppt_x"/>
                                          </p:val>
                                        </p:tav>
                                      </p:tavLst>
                                    </p:anim>
                                    <p:anim calcmode="lin" valueType="num">
                                      <p:cBhvr additive="base">
                                        <p:cTn id="14" dur="500" fill="hold"/>
                                        <p:tgtEl>
                                          <p:spTgt spid="144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4" grpId="0"/>
      <p:bldP spid="1444" grpId="1"/>
      <p:bldP spid="1445" grpId="0"/>
      <p:bldP spid="1445" grpId="1"/>
      <p:bldP spid="3" grpId="0"/>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11"/>
        <p:cNvGrpSpPr/>
        <p:nvPr/>
      </p:nvGrpSpPr>
      <p:grpSpPr>
        <a:xfrm>
          <a:off x="0" y="0"/>
          <a:ext cx="0" cy="0"/>
          <a:chOff x="0" y="0"/>
          <a:chExt cx="0" cy="0"/>
        </a:xfrm>
      </p:grpSpPr>
      <p:sp>
        <p:nvSpPr>
          <p:cNvPr id="1212" name="Google Shape;1212;p29"/>
          <p:cNvSpPr txBox="1">
            <a:spLocks noGrp="1"/>
          </p:cNvSpPr>
          <p:nvPr>
            <p:ph type="title"/>
          </p:nvPr>
        </p:nvSpPr>
        <p:spPr>
          <a:xfrm>
            <a:off x="1048425" y="2101625"/>
            <a:ext cx="5804100" cy="10671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US" altLang="en-GB"/>
              <a:t>PRAYER.</a:t>
            </a:r>
          </a:p>
        </p:txBody>
      </p:sp>
      <p:sp>
        <p:nvSpPr>
          <p:cNvPr id="1213" name="Google Shape;1213;p29"/>
          <p:cNvSpPr txBox="1">
            <a:spLocks noGrp="1"/>
          </p:cNvSpPr>
          <p:nvPr>
            <p:ph type="subTitle" idx="1"/>
          </p:nvPr>
        </p:nvSpPr>
        <p:spPr>
          <a:xfrm>
            <a:off x="1048425" y="3168725"/>
            <a:ext cx="5804100" cy="6567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US" altLang="en-GB" dirty="0"/>
              <a:t>Let’s start our class discussion by asking guidance from the Lord.</a:t>
            </a:r>
          </a:p>
        </p:txBody>
      </p:sp>
      <p:cxnSp>
        <p:nvCxnSpPr>
          <p:cNvPr id="1214" name="Google Shape;1214;p29"/>
          <p:cNvCxnSpPr/>
          <p:nvPr/>
        </p:nvCxnSpPr>
        <p:spPr>
          <a:xfrm>
            <a:off x="1168000" y="3080300"/>
            <a:ext cx="5497200" cy="0"/>
          </a:xfrm>
          <a:prstGeom prst="straightConnector1">
            <a:avLst/>
          </a:prstGeom>
          <a:noFill/>
          <a:ln w="9525" cap="flat" cmpd="sng">
            <a:solidFill>
              <a:schemeClr val="accent2"/>
            </a:solidFill>
            <a:prstDash val="solid"/>
            <a:round/>
            <a:headEnd type="none" w="med" len="med"/>
            <a:tailEnd type="none" w="med" len="med"/>
          </a:ln>
        </p:spPr>
      </p:cxnSp>
      <p:grpSp>
        <p:nvGrpSpPr>
          <p:cNvPr id="1215" name="Google Shape;1215;p29"/>
          <p:cNvGrpSpPr/>
          <p:nvPr/>
        </p:nvGrpSpPr>
        <p:grpSpPr>
          <a:xfrm flipH="1">
            <a:off x="7078820" y="2527152"/>
            <a:ext cx="1169262" cy="1764695"/>
            <a:chOff x="7544770" y="3024015"/>
            <a:chExt cx="1169262" cy="1764695"/>
          </a:xfrm>
        </p:grpSpPr>
        <p:grpSp>
          <p:nvGrpSpPr>
            <p:cNvPr id="1216" name="Google Shape;1216;p29"/>
            <p:cNvGrpSpPr/>
            <p:nvPr/>
          </p:nvGrpSpPr>
          <p:grpSpPr>
            <a:xfrm>
              <a:off x="7544842" y="3024015"/>
              <a:ext cx="1169134" cy="1764695"/>
              <a:chOff x="5280088" y="2697258"/>
              <a:chExt cx="913600" cy="1378992"/>
            </a:xfrm>
          </p:grpSpPr>
          <p:sp>
            <p:nvSpPr>
              <p:cNvPr id="1217" name="Google Shape;1217;p29"/>
              <p:cNvSpPr/>
              <p:nvPr/>
            </p:nvSpPr>
            <p:spPr>
              <a:xfrm>
                <a:off x="5801425" y="2722263"/>
                <a:ext cx="70550" cy="88225"/>
              </a:xfrm>
              <a:custGeom>
                <a:avLst/>
                <a:gdLst/>
                <a:ahLst/>
                <a:cxnLst/>
                <a:rect l="l" t="t" r="r" b="b"/>
                <a:pathLst>
                  <a:path w="2822" h="3529" extrusionOk="0">
                    <a:moveTo>
                      <a:pt x="2734" y="0"/>
                    </a:moveTo>
                    <a:cubicBezTo>
                      <a:pt x="2730" y="0"/>
                      <a:pt x="2726" y="0"/>
                      <a:pt x="2723" y="1"/>
                    </a:cubicBezTo>
                    <a:cubicBezTo>
                      <a:pt x="523" y="245"/>
                      <a:pt x="13" y="3400"/>
                      <a:pt x="8" y="3432"/>
                    </a:cubicBezTo>
                    <a:cubicBezTo>
                      <a:pt x="1" y="3477"/>
                      <a:pt x="34" y="3521"/>
                      <a:pt x="80" y="3529"/>
                    </a:cubicBezTo>
                    <a:lnTo>
                      <a:pt x="93" y="3529"/>
                    </a:lnTo>
                    <a:cubicBezTo>
                      <a:pt x="134" y="3529"/>
                      <a:pt x="171" y="3500"/>
                      <a:pt x="177" y="3458"/>
                    </a:cubicBezTo>
                    <a:cubicBezTo>
                      <a:pt x="181" y="3427"/>
                      <a:pt x="673" y="400"/>
                      <a:pt x="2741" y="169"/>
                    </a:cubicBezTo>
                    <a:cubicBezTo>
                      <a:pt x="2788" y="165"/>
                      <a:pt x="2821" y="122"/>
                      <a:pt x="2817" y="75"/>
                    </a:cubicBezTo>
                    <a:cubicBezTo>
                      <a:pt x="2811" y="33"/>
                      <a:pt x="2778" y="0"/>
                      <a:pt x="2734"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9"/>
              <p:cNvSpPr/>
              <p:nvPr/>
            </p:nvSpPr>
            <p:spPr>
              <a:xfrm>
                <a:off x="5622775" y="2758238"/>
                <a:ext cx="70825" cy="52250"/>
              </a:xfrm>
              <a:custGeom>
                <a:avLst/>
                <a:gdLst/>
                <a:ahLst/>
                <a:cxnLst/>
                <a:rect l="l" t="t" r="r" b="b"/>
                <a:pathLst>
                  <a:path w="2833" h="2090" extrusionOk="0">
                    <a:moveTo>
                      <a:pt x="97" y="1"/>
                    </a:moveTo>
                    <a:cubicBezTo>
                      <a:pt x="62" y="1"/>
                      <a:pt x="28" y="23"/>
                      <a:pt x="16" y="59"/>
                    </a:cubicBezTo>
                    <a:cubicBezTo>
                      <a:pt x="1" y="103"/>
                      <a:pt x="25" y="151"/>
                      <a:pt x="71" y="166"/>
                    </a:cubicBezTo>
                    <a:cubicBezTo>
                      <a:pt x="1470" y="633"/>
                      <a:pt x="2659" y="2046"/>
                      <a:pt x="2671" y="2060"/>
                    </a:cubicBezTo>
                    <a:cubicBezTo>
                      <a:pt x="2688" y="2079"/>
                      <a:pt x="2712" y="2090"/>
                      <a:pt x="2737" y="2090"/>
                    </a:cubicBezTo>
                    <a:cubicBezTo>
                      <a:pt x="2756" y="2090"/>
                      <a:pt x="2775" y="2084"/>
                      <a:pt x="2791" y="2070"/>
                    </a:cubicBezTo>
                    <a:cubicBezTo>
                      <a:pt x="2828" y="2040"/>
                      <a:pt x="2832" y="1987"/>
                      <a:pt x="2802" y="1950"/>
                    </a:cubicBezTo>
                    <a:cubicBezTo>
                      <a:pt x="2752" y="1891"/>
                      <a:pt x="1571" y="487"/>
                      <a:pt x="124" y="6"/>
                    </a:cubicBezTo>
                    <a:cubicBezTo>
                      <a:pt x="115" y="2"/>
                      <a:pt x="106" y="1"/>
                      <a:pt x="97"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9"/>
              <p:cNvSpPr/>
              <p:nvPr/>
            </p:nvSpPr>
            <p:spPr>
              <a:xfrm>
                <a:off x="5280088" y="2824175"/>
                <a:ext cx="913600" cy="1252075"/>
              </a:xfrm>
              <a:custGeom>
                <a:avLst/>
                <a:gdLst/>
                <a:ahLst/>
                <a:cxnLst/>
                <a:rect l="l" t="t" r="r" b="b"/>
                <a:pathLst>
                  <a:path w="36544" h="50083" extrusionOk="0">
                    <a:moveTo>
                      <a:pt x="24219" y="49361"/>
                    </a:moveTo>
                    <a:cubicBezTo>
                      <a:pt x="24224" y="49369"/>
                      <a:pt x="24228" y="49375"/>
                      <a:pt x="24233" y="49383"/>
                    </a:cubicBezTo>
                    <a:cubicBezTo>
                      <a:pt x="24222" y="49386"/>
                      <a:pt x="24211" y="49389"/>
                      <a:pt x="24201" y="49393"/>
                    </a:cubicBezTo>
                    <a:cubicBezTo>
                      <a:pt x="24207" y="49383"/>
                      <a:pt x="24213" y="49372"/>
                      <a:pt x="24219" y="49361"/>
                    </a:cubicBezTo>
                    <a:close/>
                    <a:moveTo>
                      <a:pt x="19692" y="1"/>
                    </a:moveTo>
                    <a:cubicBezTo>
                      <a:pt x="19652" y="1"/>
                      <a:pt x="19617" y="32"/>
                      <a:pt x="19610" y="72"/>
                    </a:cubicBezTo>
                    <a:cubicBezTo>
                      <a:pt x="19609" y="77"/>
                      <a:pt x="19609" y="83"/>
                      <a:pt x="19609" y="87"/>
                    </a:cubicBezTo>
                    <a:cubicBezTo>
                      <a:pt x="18515" y="98"/>
                      <a:pt x="17469" y="305"/>
                      <a:pt x="16504" y="676"/>
                    </a:cubicBezTo>
                    <a:cubicBezTo>
                      <a:pt x="10301" y="2790"/>
                      <a:pt x="10380" y="8258"/>
                      <a:pt x="10740" y="10641"/>
                    </a:cubicBezTo>
                    <a:cubicBezTo>
                      <a:pt x="10987" y="12280"/>
                      <a:pt x="11764" y="13266"/>
                      <a:pt x="13257" y="13837"/>
                    </a:cubicBezTo>
                    <a:cubicBezTo>
                      <a:pt x="13401" y="13965"/>
                      <a:pt x="14931" y="15334"/>
                      <a:pt x="15452" y="16735"/>
                    </a:cubicBezTo>
                    <a:cubicBezTo>
                      <a:pt x="15453" y="16740"/>
                      <a:pt x="15455" y="16746"/>
                      <a:pt x="15458" y="16752"/>
                    </a:cubicBezTo>
                    <a:cubicBezTo>
                      <a:pt x="15581" y="17084"/>
                      <a:pt x="15645" y="17418"/>
                      <a:pt x="15619" y="17739"/>
                    </a:cubicBezTo>
                    <a:cubicBezTo>
                      <a:pt x="15324" y="17935"/>
                      <a:pt x="15036" y="18156"/>
                      <a:pt x="14757" y="18402"/>
                    </a:cubicBezTo>
                    <a:cubicBezTo>
                      <a:pt x="14729" y="18379"/>
                      <a:pt x="14700" y="18360"/>
                      <a:pt x="14669" y="18341"/>
                    </a:cubicBezTo>
                    <a:cubicBezTo>
                      <a:pt x="14342" y="18056"/>
                      <a:pt x="13523" y="17905"/>
                      <a:pt x="13007" y="17905"/>
                    </a:cubicBezTo>
                    <a:cubicBezTo>
                      <a:pt x="12894" y="17905"/>
                      <a:pt x="12796" y="17913"/>
                      <a:pt x="12721" y="17927"/>
                    </a:cubicBezTo>
                    <a:lnTo>
                      <a:pt x="2384" y="20257"/>
                    </a:lnTo>
                    <a:cubicBezTo>
                      <a:pt x="2331" y="20268"/>
                      <a:pt x="2279" y="20280"/>
                      <a:pt x="2227" y="20295"/>
                    </a:cubicBezTo>
                    <a:cubicBezTo>
                      <a:pt x="2217" y="20271"/>
                      <a:pt x="2205" y="20248"/>
                      <a:pt x="2189" y="20227"/>
                    </a:cubicBezTo>
                    <a:cubicBezTo>
                      <a:pt x="2068" y="20046"/>
                      <a:pt x="1857" y="19955"/>
                      <a:pt x="1576" y="19954"/>
                    </a:cubicBezTo>
                    <a:cubicBezTo>
                      <a:pt x="1315" y="19958"/>
                      <a:pt x="1031" y="20055"/>
                      <a:pt x="776" y="20227"/>
                    </a:cubicBezTo>
                    <a:cubicBezTo>
                      <a:pt x="240" y="20587"/>
                      <a:pt x="0" y="21174"/>
                      <a:pt x="243" y="21536"/>
                    </a:cubicBezTo>
                    <a:cubicBezTo>
                      <a:pt x="346" y="21689"/>
                      <a:pt x="521" y="21777"/>
                      <a:pt x="731" y="21800"/>
                    </a:cubicBezTo>
                    <a:cubicBezTo>
                      <a:pt x="500" y="22115"/>
                      <a:pt x="438" y="22471"/>
                      <a:pt x="605" y="22720"/>
                    </a:cubicBezTo>
                    <a:cubicBezTo>
                      <a:pt x="691" y="22849"/>
                      <a:pt x="828" y="22931"/>
                      <a:pt x="990" y="22967"/>
                    </a:cubicBezTo>
                    <a:cubicBezTo>
                      <a:pt x="995" y="23008"/>
                      <a:pt x="999" y="23049"/>
                      <a:pt x="1005" y="23090"/>
                    </a:cubicBezTo>
                    <a:cubicBezTo>
                      <a:pt x="841" y="23374"/>
                      <a:pt x="813" y="23675"/>
                      <a:pt x="958" y="23892"/>
                    </a:cubicBezTo>
                    <a:cubicBezTo>
                      <a:pt x="1021" y="23984"/>
                      <a:pt x="1109" y="24056"/>
                      <a:pt x="1216" y="24101"/>
                    </a:cubicBezTo>
                    <a:cubicBezTo>
                      <a:pt x="1224" y="24127"/>
                      <a:pt x="1233" y="24154"/>
                      <a:pt x="1241" y="24180"/>
                    </a:cubicBezTo>
                    <a:cubicBezTo>
                      <a:pt x="1087" y="24423"/>
                      <a:pt x="1057" y="24684"/>
                      <a:pt x="1188" y="24877"/>
                    </a:cubicBezTo>
                    <a:cubicBezTo>
                      <a:pt x="1283" y="25020"/>
                      <a:pt x="1447" y="25096"/>
                      <a:pt x="1640" y="25106"/>
                    </a:cubicBezTo>
                    <a:cubicBezTo>
                      <a:pt x="2001" y="25753"/>
                      <a:pt x="2555" y="26410"/>
                      <a:pt x="3375" y="27036"/>
                    </a:cubicBezTo>
                    <a:cubicBezTo>
                      <a:pt x="3680" y="27270"/>
                      <a:pt x="4048" y="27388"/>
                      <a:pt x="4423" y="27388"/>
                    </a:cubicBezTo>
                    <a:cubicBezTo>
                      <a:pt x="4731" y="27388"/>
                      <a:pt x="5045" y="27306"/>
                      <a:pt x="5330" y="27142"/>
                    </a:cubicBezTo>
                    <a:lnTo>
                      <a:pt x="11874" y="22229"/>
                    </a:lnTo>
                    <a:lnTo>
                      <a:pt x="11874" y="22229"/>
                    </a:lnTo>
                    <a:cubicBezTo>
                      <a:pt x="11556" y="22834"/>
                      <a:pt x="11271" y="23461"/>
                      <a:pt x="11022" y="24094"/>
                    </a:cubicBezTo>
                    <a:cubicBezTo>
                      <a:pt x="11019" y="24097"/>
                      <a:pt x="11017" y="24101"/>
                      <a:pt x="11016" y="24106"/>
                    </a:cubicBezTo>
                    <a:cubicBezTo>
                      <a:pt x="10330" y="25849"/>
                      <a:pt x="9927" y="27613"/>
                      <a:pt x="9865" y="29125"/>
                    </a:cubicBezTo>
                    <a:cubicBezTo>
                      <a:pt x="9865" y="29144"/>
                      <a:pt x="9864" y="29163"/>
                      <a:pt x="9864" y="29181"/>
                    </a:cubicBezTo>
                    <a:cubicBezTo>
                      <a:pt x="9862" y="29201"/>
                      <a:pt x="9862" y="29220"/>
                      <a:pt x="9862" y="29240"/>
                    </a:cubicBezTo>
                    <a:cubicBezTo>
                      <a:pt x="9861" y="29280"/>
                      <a:pt x="9859" y="29317"/>
                      <a:pt x="9859" y="29357"/>
                    </a:cubicBezTo>
                    <a:cubicBezTo>
                      <a:pt x="9859" y="29368"/>
                      <a:pt x="9859" y="29378"/>
                      <a:pt x="9859" y="29389"/>
                    </a:cubicBezTo>
                    <a:cubicBezTo>
                      <a:pt x="9858" y="29434"/>
                      <a:pt x="9858" y="29477"/>
                      <a:pt x="9858" y="29521"/>
                    </a:cubicBezTo>
                    <a:cubicBezTo>
                      <a:pt x="9858" y="32295"/>
                      <a:pt x="11105" y="34775"/>
                      <a:pt x="13055" y="36401"/>
                    </a:cubicBezTo>
                    <a:cubicBezTo>
                      <a:pt x="12999" y="36482"/>
                      <a:pt x="12955" y="36573"/>
                      <a:pt x="12927" y="36674"/>
                    </a:cubicBezTo>
                    <a:lnTo>
                      <a:pt x="10565" y="47004"/>
                    </a:lnTo>
                    <a:cubicBezTo>
                      <a:pt x="10550" y="47055"/>
                      <a:pt x="10539" y="47108"/>
                      <a:pt x="10532" y="47160"/>
                    </a:cubicBezTo>
                    <a:cubicBezTo>
                      <a:pt x="10504" y="47160"/>
                      <a:pt x="10478" y="47162"/>
                      <a:pt x="10453" y="47165"/>
                    </a:cubicBezTo>
                    <a:cubicBezTo>
                      <a:pt x="10237" y="47196"/>
                      <a:pt x="10056" y="47351"/>
                      <a:pt x="9941" y="47602"/>
                    </a:cubicBezTo>
                    <a:cubicBezTo>
                      <a:pt x="9833" y="47839"/>
                      <a:pt x="9798" y="48136"/>
                      <a:pt x="9842" y="48440"/>
                    </a:cubicBezTo>
                    <a:cubicBezTo>
                      <a:pt x="9886" y="48743"/>
                      <a:pt x="10005" y="49018"/>
                      <a:pt x="10178" y="49214"/>
                    </a:cubicBezTo>
                    <a:cubicBezTo>
                      <a:pt x="10336" y="49396"/>
                      <a:pt x="10522" y="49492"/>
                      <a:pt x="10712" y="49492"/>
                    </a:cubicBezTo>
                    <a:cubicBezTo>
                      <a:pt x="10738" y="49492"/>
                      <a:pt x="10765" y="49490"/>
                      <a:pt x="10793" y="49486"/>
                    </a:cubicBezTo>
                    <a:cubicBezTo>
                      <a:pt x="10972" y="49460"/>
                      <a:pt x="11128" y="49346"/>
                      <a:pt x="11242" y="49164"/>
                    </a:cubicBezTo>
                    <a:cubicBezTo>
                      <a:pt x="11289" y="49250"/>
                      <a:pt x="11342" y="49329"/>
                      <a:pt x="11403" y="49399"/>
                    </a:cubicBezTo>
                    <a:cubicBezTo>
                      <a:pt x="11561" y="49580"/>
                      <a:pt x="11748" y="49677"/>
                      <a:pt x="11937" y="49677"/>
                    </a:cubicBezTo>
                    <a:cubicBezTo>
                      <a:pt x="11963" y="49677"/>
                      <a:pt x="11991" y="49674"/>
                      <a:pt x="12018" y="49671"/>
                    </a:cubicBezTo>
                    <a:cubicBezTo>
                      <a:pt x="12170" y="49648"/>
                      <a:pt x="12303" y="49565"/>
                      <a:pt x="12410" y="49431"/>
                    </a:cubicBezTo>
                    <a:cubicBezTo>
                      <a:pt x="12447" y="49445"/>
                      <a:pt x="12485" y="49457"/>
                      <a:pt x="12525" y="49471"/>
                    </a:cubicBezTo>
                    <a:cubicBezTo>
                      <a:pt x="12690" y="49714"/>
                      <a:pt x="12917" y="49864"/>
                      <a:pt x="13149" y="49864"/>
                    </a:cubicBezTo>
                    <a:cubicBezTo>
                      <a:pt x="13175" y="49864"/>
                      <a:pt x="13200" y="49862"/>
                      <a:pt x="13226" y="49858"/>
                    </a:cubicBezTo>
                    <a:cubicBezTo>
                      <a:pt x="13337" y="49841"/>
                      <a:pt x="13439" y="49791"/>
                      <a:pt x="13525" y="49715"/>
                    </a:cubicBezTo>
                    <a:cubicBezTo>
                      <a:pt x="13553" y="49720"/>
                      <a:pt x="13580" y="49724"/>
                      <a:pt x="13609" y="49727"/>
                    </a:cubicBezTo>
                    <a:cubicBezTo>
                      <a:pt x="13745" y="49947"/>
                      <a:pt x="13940" y="50082"/>
                      <a:pt x="14146" y="50082"/>
                    </a:cubicBezTo>
                    <a:cubicBezTo>
                      <a:pt x="14169" y="50082"/>
                      <a:pt x="14192" y="50081"/>
                      <a:pt x="14215" y="50078"/>
                    </a:cubicBezTo>
                    <a:cubicBezTo>
                      <a:pt x="14385" y="50054"/>
                      <a:pt x="14524" y="49938"/>
                      <a:pt x="14615" y="49768"/>
                    </a:cubicBezTo>
                    <a:cubicBezTo>
                      <a:pt x="15356" y="49721"/>
                      <a:pt x="16188" y="49506"/>
                      <a:pt x="17105" y="49036"/>
                    </a:cubicBezTo>
                    <a:cubicBezTo>
                      <a:pt x="17732" y="48718"/>
                      <a:pt x="18101" y="48047"/>
                      <a:pt x="18048" y="47330"/>
                    </a:cubicBezTo>
                    <a:lnTo>
                      <a:pt x="17477" y="38321"/>
                    </a:lnTo>
                    <a:lnTo>
                      <a:pt x="17477" y="38321"/>
                    </a:lnTo>
                    <a:cubicBezTo>
                      <a:pt x="17811" y="38361"/>
                      <a:pt x="18150" y="38382"/>
                      <a:pt x="18490" y="38382"/>
                    </a:cubicBezTo>
                    <a:cubicBezTo>
                      <a:pt x="18535" y="38382"/>
                      <a:pt x="18581" y="38381"/>
                      <a:pt x="18625" y="38381"/>
                    </a:cubicBezTo>
                    <a:lnTo>
                      <a:pt x="18657" y="38381"/>
                    </a:lnTo>
                    <a:cubicBezTo>
                      <a:pt x="18695" y="38379"/>
                      <a:pt x="18734" y="38379"/>
                      <a:pt x="18774" y="38378"/>
                    </a:cubicBezTo>
                    <a:cubicBezTo>
                      <a:pt x="18778" y="38378"/>
                      <a:pt x="18784" y="38376"/>
                      <a:pt x="18789" y="38376"/>
                    </a:cubicBezTo>
                    <a:cubicBezTo>
                      <a:pt x="18982" y="38370"/>
                      <a:pt x="19171" y="38356"/>
                      <a:pt x="19360" y="38337"/>
                    </a:cubicBezTo>
                    <a:lnTo>
                      <a:pt x="19360" y="38337"/>
                    </a:lnTo>
                    <a:lnTo>
                      <a:pt x="18789" y="47335"/>
                    </a:lnTo>
                    <a:cubicBezTo>
                      <a:pt x="18786" y="47377"/>
                      <a:pt x="18784" y="47420"/>
                      <a:pt x="18784" y="47461"/>
                    </a:cubicBezTo>
                    <a:cubicBezTo>
                      <a:pt x="18784" y="47940"/>
                      <a:pt x="18983" y="48397"/>
                      <a:pt x="19329" y="48715"/>
                    </a:cubicBezTo>
                    <a:cubicBezTo>
                      <a:pt x="19435" y="48810"/>
                      <a:pt x="19554" y="48894"/>
                      <a:pt x="19686" y="48961"/>
                    </a:cubicBezTo>
                    <a:cubicBezTo>
                      <a:pt x="19766" y="49002"/>
                      <a:pt x="19845" y="49041"/>
                      <a:pt x="19924" y="49077"/>
                    </a:cubicBezTo>
                    <a:cubicBezTo>
                      <a:pt x="20003" y="49115"/>
                      <a:pt x="20081" y="49150"/>
                      <a:pt x="20160" y="49184"/>
                    </a:cubicBezTo>
                    <a:cubicBezTo>
                      <a:pt x="20198" y="49200"/>
                      <a:pt x="20237" y="49217"/>
                      <a:pt x="20275" y="49232"/>
                    </a:cubicBezTo>
                    <a:cubicBezTo>
                      <a:pt x="20644" y="49383"/>
                      <a:pt x="20996" y="49492"/>
                      <a:pt x="21333" y="49565"/>
                    </a:cubicBezTo>
                    <a:cubicBezTo>
                      <a:pt x="21574" y="49633"/>
                      <a:pt x="21810" y="49683"/>
                      <a:pt x="22036" y="49718"/>
                    </a:cubicBezTo>
                    <a:cubicBezTo>
                      <a:pt x="22127" y="49915"/>
                      <a:pt x="22276" y="50051"/>
                      <a:pt x="22463" y="50078"/>
                    </a:cubicBezTo>
                    <a:cubicBezTo>
                      <a:pt x="22485" y="50081"/>
                      <a:pt x="22508" y="50082"/>
                      <a:pt x="22531" y="50082"/>
                    </a:cubicBezTo>
                    <a:cubicBezTo>
                      <a:pt x="22722" y="50082"/>
                      <a:pt x="22903" y="49966"/>
                      <a:pt x="23038" y="49773"/>
                    </a:cubicBezTo>
                    <a:cubicBezTo>
                      <a:pt x="23096" y="49770"/>
                      <a:pt x="23153" y="49767"/>
                      <a:pt x="23211" y="49761"/>
                    </a:cubicBezTo>
                    <a:cubicBezTo>
                      <a:pt x="23282" y="49812"/>
                      <a:pt x="23363" y="49846"/>
                      <a:pt x="23449" y="49858"/>
                    </a:cubicBezTo>
                    <a:cubicBezTo>
                      <a:pt x="23475" y="49862"/>
                      <a:pt x="23501" y="49864"/>
                      <a:pt x="23527" y="49864"/>
                    </a:cubicBezTo>
                    <a:cubicBezTo>
                      <a:pt x="23707" y="49864"/>
                      <a:pt x="23884" y="49773"/>
                      <a:pt x="24031" y="49619"/>
                    </a:cubicBezTo>
                    <a:cubicBezTo>
                      <a:pt x="24142" y="49591"/>
                      <a:pt x="24249" y="49557"/>
                      <a:pt x="24353" y="49521"/>
                    </a:cubicBezTo>
                    <a:cubicBezTo>
                      <a:pt x="24442" y="49601"/>
                      <a:pt x="24544" y="49653"/>
                      <a:pt x="24659" y="49669"/>
                    </a:cubicBezTo>
                    <a:cubicBezTo>
                      <a:pt x="24685" y="49674"/>
                      <a:pt x="24712" y="49676"/>
                      <a:pt x="24740" y="49676"/>
                    </a:cubicBezTo>
                    <a:cubicBezTo>
                      <a:pt x="24928" y="49676"/>
                      <a:pt x="25115" y="49580"/>
                      <a:pt x="25274" y="49399"/>
                    </a:cubicBezTo>
                    <a:cubicBezTo>
                      <a:pt x="25335" y="49329"/>
                      <a:pt x="25388" y="49250"/>
                      <a:pt x="25435" y="49164"/>
                    </a:cubicBezTo>
                    <a:cubicBezTo>
                      <a:pt x="25547" y="49346"/>
                      <a:pt x="25704" y="49458"/>
                      <a:pt x="25884" y="49486"/>
                    </a:cubicBezTo>
                    <a:cubicBezTo>
                      <a:pt x="25912" y="49489"/>
                      <a:pt x="25938" y="49492"/>
                      <a:pt x="25965" y="49492"/>
                    </a:cubicBezTo>
                    <a:cubicBezTo>
                      <a:pt x="26153" y="49492"/>
                      <a:pt x="26341" y="49395"/>
                      <a:pt x="26499" y="49214"/>
                    </a:cubicBezTo>
                    <a:cubicBezTo>
                      <a:pt x="26671" y="49018"/>
                      <a:pt x="26791" y="48742"/>
                      <a:pt x="26835" y="48440"/>
                    </a:cubicBezTo>
                    <a:cubicBezTo>
                      <a:pt x="26879" y="48136"/>
                      <a:pt x="26844" y="47839"/>
                      <a:pt x="26735" y="47600"/>
                    </a:cubicBezTo>
                    <a:cubicBezTo>
                      <a:pt x="26636" y="47386"/>
                      <a:pt x="26489" y="47242"/>
                      <a:pt x="26313" y="47186"/>
                    </a:cubicBezTo>
                    <a:cubicBezTo>
                      <a:pt x="26302" y="47118"/>
                      <a:pt x="26288" y="47051"/>
                      <a:pt x="26270" y="46984"/>
                    </a:cubicBezTo>
                    <a:lnTo>
                      <a:pt x="23908" y="36655"/>
                    </a:lnTo>
                    <a:cubicBezTo>
                      <a:pt x="23908" y="36653"/>
                      <a:pt x="23908" y="36653"/>
                      <a:pt x="23908" y="36652"/>
                    </a:cubicBezTo>
                    <a:cubicBezTo>
                      <a:pt x="23891" y="36589"/>
                      <a:pt x="23867" y="36529"/>
                      <a:pt x="23838" y="36471"/>
                    </a:cubicBezTo>
                    <a:cubicBezTo>
                      <a:pt x="25837" y="34846"/>
                      <a:pt x="27123" y="32336"/>
                      <a:pt x="27123" y="29521"/>
                    </a:cubicBezTo>
                    <a:lnTo>
                      <a:pt x="27123" y="29521"/>
                    </a:lnTo>
                    <a:lnTo>
                      <a:pt x="27122" y="29522"/>
                    </a:lnTo>
                    <a:cubicBezTo>
                      <a:pt x="27122" y="26623"/>
                      <a:pt x="25831" y="22852"/>
                      <a:pt x="23833" y="20169"/>
                    </a:cubicBezTo>
                    <a:lnTo>
                      <a:pt x="34565" y="18483"/>
                    </a:lnTo>
                    <a:cubicBezTo>
                      <a:pt x="35256" y="18281"/>
                      <a:pt x="35754" y="17699"/>
                      <a:pt x="35834" y="17001"/>
                    </a:cubicBezTo>
                    <a:cubicBezTo>
                      <a:pt x="35859" y="16779"/>
                      <a:pt x="35874" y="16565"/>
                      <a:pt x="35881" y="16359"/>
                    </a:cubicBezTo>
                    <a:cubicBezTo>
                      <a:pt x="36278" y="16248"/>
                      <a:pt x="36543" y="15976"/>
                      <a:pt x="36517" y="15676"/>
                    </a:cubicBezTo>
                    <a:cubicBezTo>
                      <a:pt x="36496" y="15425"/>
                      <a:pt x="36282" y="15228"/>
                      <a:pt x="35974" y="15144"/>
                    </a:cubicBezTo>
                    <a:cubicBezTo>
                      <a:pt x="36051" y="15027"/>
                      <a:pt x="36091" y="14897"/>
                      <a:pt x="36080" y="14765"/>
                    </a:cubicBezTo>
                    <a:cubicBezTo>
                      <a:pt x="36062" y="14548"/>
                      <a:pt x="35918" y="14356"/>
                      <a:pt x="35676" y="14227"/>
                    </a:cubicBezTo>
                    <a:cubicBezTo>
                      <a:pt x="35640" y="14208"/>
                      <a:pt x="35602" y="14191"/>
                      <a:pt x="35564" y="14176"/>
                    </a:cubicBezTo>
                    <a:cubicBezTo>
                      <a:pt x="35546" y="14126"/>
                      <a:pt x="35528" y="14075"/>
                      <a:pt x="35508" y="14027"/>
                    </a:cubicBezTo>
                    <a:cubicBezTo>
                      <a:pt x="35594" y="13902"/>
                      <a:pt x="35634" y="13767"/>
                      <a:pt x="35623" y="13629"/>
                    </a:cubicBezTo>
                    <a:cubicBezTo>
                      <a:pt x="35605" y="13412"/>
                      <a:pt x="35461" y="13221"/>
                      <a:pt x="35218" y="13092"/>
                    </a:cubicBezTo>
                    <a:cubicBezTo>
                      <a:pt x="35137" y="13049"/>
                      <a:pt x="35048" y="13014"/>
                      <a:pt x="34954" y="12988"/>
                    </a:cubicBezTo>
                    <a:cubicBezTo>
                      <a:pt x="35106" y="12837"/>
                      <a:pt x="35180" y="12659"/>
                      <a:pt x="35165" y="12477"/>
                    </a:cubicBezTo>
                    <a:cubicBezTo>
                      <a:pt x="35147" y="12260"/>
                      <a:pt x="35002" y="12070"/>
                      <a:pt x="34761" y="11941"/>
                    </a:cubicBezTo>
                    <a:cubicBezTo>
                      <a:pt x="34567" y="11837"/>
                      <a:pt x="34326" y="11783"/>
                      <a:pt x="34073" y="11783"/>
                    </a:cubicBezTo>
                    <a:cubicBezTo>
                      <a:pt x="34025" y="11783"/>
                      <a:pt x="33977" y="11785"/>
                      <a:pt x="33929" y="11789"/>
                    </a:cubicBezTo>
                    <a:cubicBezTo>
                      <a:pt x="33911" y="11791"/>
                      <a:pt x="33891" y="11794"/>
                      <a:pt x="33873" y="11795"/>
                    </a:cubicBezTo>
                    <a:cubicBezTo>
                      <a:pt x="33823" y="11754"/>
                      <a:pt x="33771" y="11715"/>
                      <a:pt x="33721" y="11677"/>
                    </a:cubicBezTo>
                    <a:cubicBezTo>
                      <a:pt x="33671" y="11640"/>
                      <a:pt x="33622" y="11604"/>
                      <a:pt x="33574" y="11571"/>
                    </a:cubicBezTo>
                    <a:cubicBezTo>
                      <a:pt x="33557" y="11558"/>
                      <a:pt x="33539" y="11548"/>
                      <a:pt x="33522" y="11536"/>
                    </a:cubicBezTo>
                    <a:cubicBezTo>
                      <a:pt x="33516" y="11533"/>
                      <a:pt x="33510" y="11530"/>
                      <a:pt x="33504" y="11525"/>
                    </a:cubicBezTo>
                    <a:cubicBezTo>
                      <a:pt x="33492" y="11517"/>
                      <a:pt x="33480" y="11511"/>
                      <a:pt x="33469" y="11504"/>
                    </a:cubicBezTo>
                    <a:cubicBezTo>
                      <a:pt x="33461" y="11499"/>
                      <a:pt x="33454" y="11496"/>
                      <a:pt x="33446" y="11492"/>
                    </a:cubicBezTo>
                    <a:cubicBezTo>
                      <a:pt x="33436" y="11486"/>
                      <a:pt x="33425" y="11479"/>
                      <a:pt x="33414" y="11473"/>
                    </a:cubicBezTo>
                    <a:cubicBezTo>
                      <a:pt x="33407" y="11469"/>
                      <a:pt x="33399" y="11466"/>
                      <a:pt x="33392" y="11461"/>
                    </a:cubicBezTo>
                    <a:cubicBezTo>
                      <a:pt x="33381" y="11455"/>
                      <a:pt x="33370" y="11451"/>
                      <a:pt x="33360" y="11445"/>
                    </a:cubicBezTo>
                    <a:cubicBezTo>
                      <a:pt x="33351" y="11442"/>
                      <a:pt x="33343" y="11437"/>
                      <a:pt x="33335" y="11434"/>
                    </a:cubicBezTo>
                    <a:cubicBezTo>
                      <a:pt x="33325" y="11428"/>
                      <a:pt x="33314" y="11423"/>
                      <a:pt x="33304" y="11419"/>
                    </a:cubicBezTo>
                    <a:cubicBezTo>
                      <a:pt x="33294" y="11416"/>
                      <a:pt x="33287" y="11411"/>
                      <a:pt x="33279" y="11408"/>
                    </a:cubicBezTo>
                    <a:cubicBezTo>
                      <a:pt x="33267" y="11404"/>
                      <a:pt x="33256" y="11399"/>
                      <a:pt x="33244" y="11394"/>
                    </a:cubicBezTo>
                    <a:cubicBezTo>
                      <a:pt x="33237" y="11391"/>
                      <a:pt x="33231" y="11388"/>
                      <a:pt x="33223" y="11385"/>
                    </a:cubicBezTo>
                    <a:cubicBezTo>
                      <a:pt x="33208" y="11379"/>
                      <a:pt x="33194" y="11375"/>
                      <a:pt x="33181" y="11370"/>
                    </a:cubicBezTo>
                    <a:lnTo>
                      <a:pt x="33156" y="11361"/>
                    </a:lnTo>
                    <a:cubicBezTo>
                      <a:pt x="33140" y="11356"/>
                      <a:pt x="33124" y="11350"/>
                      <a:pt x="33109" y="11346"/>
                    </a:cubicBezTo>
                    <a:cubicBezTo>
                      <a:pt x="33100" y="11343"/>
                      <a:pt x="33093" y="11341"/>
                      <a:pt x="33083" y="11338"/>
                    </a:cubicBezTo>
                    <a:cubicBezTo>
                      <a:pt x="33073" y="11335"/>
                      <a:pt x="33062" y="11332"/>
                      <a:pt x="33052" y="11329"/>
                    </a:cubicBezTo>
                    <a:cubicBezTo>
                      <a:pt x="33042" y="11328"/>
                      <a:pt x="33032" y="11325"/>
                      <a:pt x="33023" y="11323"/>
                    </a:cubicBezTo>
                    <a:cubicBezTo>
                      <a:pt x="33014" y="11320"/>
                      <a:pt x="33003" y="11317"/>
                      <a:pt x="32992" y="11316"/>
                    </a:cubicBezTo>
                    <a:cubicBezTo>
                      <a:pt x="32983" y="11312"/>
                      <a:pt x="32973" y="11311"/>
                      <a:pt x="32963" y="11309"/>
                    </a:cubicBezTo>
                    <a:cubicBezTo>
                      <a:pt x="32954" y="11306"/>
                      <a:pt x="32944" y="11305"/>
                      <a:pt x="32935" y="11303"/>
                    </a:cubicBezTo>
                    <a:cubicBezTo>
                      <a:pt x="32924" y="11302"/>
                      <a:pt x="32915" y="11299"/>
                      <a:pt x="32904" y="11297"/>
                    </a:cubicBezTo>
                    <a:cubicBezTo>
                      <a:pt x="32895" y="11296"/>
                      <a:pt x="32885" y="11294"/>
                      <a:pt x="32875" y="11293"/>
                    </a:cubicBezTo>
                    <a:cubicBezTo>
                      <a:pt x="32865" y="11291"/>
                      <a:pt x="32854" y="11290"/>
                      <a:pt x="32845" y="11288"/>
                    </a:cubicBezTo>
                    <a:cubicBezTo>
                      <a:pt x="32836" y="11287"/>
                      <a:pt x="32827" y="11287"/>
                      <a:pt x="32818" y="11285"/>
                    </a:cubicBezTo>
                    <a:cubicBezTo>
                      <a:pt x="32807" y="11284"/>
                      <a:pt x="32796" y="11282"/>
                      <a:pt x="32784" y="11282"/>
                    </a:cubicBezTo>
                    <a:cubicBezTo>
                      <a:pt x="32777" y="11281"/>
                      <a:pt x="32769" y="11281"/>
                      <a:pt x="32762" y="11279"/>
                    </a:cubicBezTo>
                    <a:cubicBezTo>
                      <a:pt x="32736" y="11278"/>
                      <a:pt x="32708" y="11276"/>
                      <a:pt x="32681" y="11275"/>
                    </a:cubicBezTo>
                    <a:lnTo>
                      <a:pt x="32670" y="11275"/>
                    </a:lnTo>
                    <a:cubicBezTo>
                      <a:pt x="32658" y="11273"/>
                      <a:pt x="32645" y="11273"/>
                      <a:pt x="32633" y="11273"/>
                    </a:cubicBezTo>
                    <a:lnTo>
                      <a:pt x="32611" y="11273"/>
                    </a:lnTo>
                    <a:cubicBezTo>
                      <a:pt x="32599" y="11273"/>
                      <a:pt x="32587" y="11275"/>
                      <a:pt x="32573" y="11275"/>
                    </a:cubicBezTo>
                    <a:lnTo>
                      <a:pt x="32552" y="11275"/>
                    </a:lnTo>
                    <a:cubicBezTo>
                      <a:pt x="32540" y="11276"/>
                      <a:pt x="32528" y="11276"/>
                      <a:pt x="32516" y="11278"/>
                    </a:cubicBezTo>
                    <a:cubicBezTo>
                      <a:pt x="32508" y="11278"/>
                      <a:pt x="32500" y="11278"/>
                      <a:pt x="32494" y="11279"/>
                    </a:cubicBezTo>
                    <a:cubicBezTo>
                      <a:pt x="32481" y="11279"/>
                      <a:pt x="32469" y="11281"/>
                      <a:pt x="32456" y="11282"/>
                    </a:cubicBezTo>
                    <a:cubicBezTo>
                      <a:pt x="32449" y="11282"/>
                      <a:pt x="32443" y="11284"/>
                      <a:pt x="32437" y="11284"/>
                    </a:cubicBezTo>
                    <a:cubicBezTo>
                      <a:pt x="32423" y="11285"/>
                      <a:pt x="32409" y="11287"/>
                      <a:pt x="32397" y="11288"/>
                    </a:cubicBezTo>
                    <a:cubicBezTo>
                      <a:pt x="32391" y="11290"/>
                      <a:pt x="32387" y="11290"/>
                      <a:pt x="32381" y="11291"/>
                    </a:cubicBezTo>
                    <a:cubicBezTo>
                      <a:pt x="32367" y="11293"/>
                      <a:pt x="32352" y="11294"/>
                      <a:pt x="32338" y="11297"/>
                    </a:cubicBezTo>
                    <a:lnTo>
                      <a:pt x="32335" y="11297"/>
                    </a:lnTo>
                    <a:cubicBezTo>
                      <a:pt x="32283" y="11306"/>
                      <a:pt x="32232" y="11319"/>
                      <a:pt x="32180" y="11332"/>
                    </a:cubicBezTo>
                    <a:cubicBezTo>
                      <a:pt x="32177" y="11332"/>
                      <a:pt x="32174" y="11334"/>
                      <a:pt x="32171" y="11334"/>
                    </a:cubicBezTo>
                    <a:cubicBezTo>
                      <a:pt x="32157" y="11338"/>
                      <a:pt x="32142" y="11343"/>
                      <a:pt x="32129" y="11346"/>
                    </a:cubicBezTo>
                    <a:cubicBezTo>
                      <a:pt x="32124" y="11347"/>
                      <a:pt x="32119" y="11349"/>
                      <a:pt x="32115" y="11350"/>
                    </a:cubicBezTo>
                    <a:cubicBezTo>
                      <a:pt x="32101" y="11355"/>
                      <a:pt x="32088" y="11360"/>
                      <a:pt x="32072" y="11364"/>
                    </a:cubicBezTo>
                    <a:cubicBezTo>
                      <a:pt x="32068" y="11366"/>
                      <a:pt x="32063" y="11367"/>
                      <a:pt x="32059" y="11369"/>
                    </a:cubicBezTo>
                    <a:cubicBezTo>
                      <a:pt x="32045" y="11375"/>
                      <a:pt x="32031" y="11379"/>
                      <a:pt x="32018" y="11384"/>
                    </a:cubicBezTo>
                    <a:lnTo>
                      <a:pt x="32004" y="11390"/>
                    </a:lnTo>
                    <a:cubicBezTo>
                      <a:pt x="31990" y="11394"/>
                      <a:pt x="31975" y="11401"/>
                      <a:pt x="31962" y="11407"/>
                    </a:cubicBezTo>
                    <a:cubicBezTo>
                      <a:pt x="31958" y="11408"/>
                      <a:pt x="31955" y="11410"/>
                      <a:pt x="31952" y="11410"/>
                    </a:cubicBezTo>
                    <a:cubicBezTo>
                      <a:pt x="31842" y="11458"/>
                      <a:pt x="31734" y="11517"/>
                      <a:pt x="31632" y="11590"/>
                    </a:cubicBezTo>
                    <a:lnTo>
                      <a:pt x="22792" y="17432"/>
                    </a:lnTo>
                    <a:cubicBezTo>
                      <a:pt x="22598" y="17570"/>
                      <a:pt x="22306" y="17910"/>
                      <a:pt x="22078" y="18275"/>
                    </a:cubicBezTo>
                    <a:cubicBezTo>
                      <a:pt x="21760" y="18009"/>
                      <a:pt x="21432" y="17772"/>
                      <a:pt x="21095" y="17570"/>
                    </a:cubicBezTo>
                    <a:lnTo>
                      <a:pt x="21023" y="17522"/>
                    </a:lnTo>
                    <a:cubicBezTo>
                      <a:pt x="21011" y="17513"/>
                      <a:pt x="20999" y="17508"/>
                      <a:pt x="20985" y="17506"/>
                    </a:cubicBezTo>
                    <a:cubicBezTo>
                      <a:pt x="20881" y="17447"/>
                      <a:pt x="20776" y="17391"/>
                      <a:pt x="20671" y="17338"/>
                    </a:cubicBezTo>
                    <a:lnTo>
                      <a:pt x="21854" y="14677"/>
                    </a:lnTo>
                    <a:cubicBezTo>
                      <a:pt x="22935" y="14649"/>
                      <a:pt x="23888" y="14576"/>
                      <a:pt x="24714" y="14460"/>
                    </a:cubicBezTo>
                    <a:cubicBezTo>
                      <a:pt x="26407" y="14385"/>
                      <a:pt x="27996" y="14075"/>
                      <a:pt x="28456" y="12797"/>
                    </a:cubicBezTo>
                    <a:cubicBezTo>
                      <a:pt x="28600" y="12547"/>
                      <a:pt x="28675" y="12272"/>
                      <a:pt x="28675" y="11973"/>
                    </a:cubicBezTo>
                    <a:cubicBezTo>
                      <a:pt x="28675" y="11461"/>
                      <a:pt x="28590" y="10971"/>
                      <a:pt x="28433" y="10512"/>
                    </a:cubicBezTo>
                    <a:cubicBezTo>
                      <a:pt x="28506" y="10186"/>
                      <a:pt x="28555" y="9831"/>
                      <a:pt x="28576" y="9445"/>
                    </a:cubicBezTo>
                    <a:cubicBezTo>
                      <a:pt x="28735" y="8237"/>
                      <a:pt x="28511" y="7534"/>
                      <a:pt x="28499" y="7497"/>
                    </a:cubicBezTo>
                    <a:cubicBezTo>
                      <a:pt x="28491" y="7476"/>
                      <a:pt x="28476" y="7459"/>
                      <a:pt x="28458" y="7450"/>
                    </a:cubicBezTo>
                    <a:cubicBezTo>
                      <a:pt x="28432" y="7300"/>
                      <a:pt x="28402" y="7151"/>
                      <a:pt x="28368" y="7004"/>
                    </a:cubicBezTo>
                    <a:cubicBezTo>
                      <a:pt x="28546" y="6568"/>
                      <a:pt x="28644" y="6092"/>
                      <a:pt x="28644" y="5591"/>
                    </a:cubicBezTo>
                    <a:cubicBezTo>
                      <a:pt x="28644" y="3657"/>
                      <a:pt x="27172" y="2059"/>
                      <a:pt x="25288" y="1862"/>
                    </a:cubicBezTo>
                    <a:cubicBezTo>
                      <a:pt x="24989" y="1473"/>
                      <a:pt x="24183" y="1124"/>
                      <a:pt x="23273" y="836"/>
                    </a:cubicBezTo>
                    <a:cubicBezTo>
                      <a:pt x="22346" y="429"/>
                      <a:pt x="21336" y="174"/>
                      <a:pt x="20276" y="106"/>
                    </a:cubicBezTo>
                    <a:cubicBezTo>
                      <a:pt x="19958" y="45"/>
                      <a:pt x="19747" y="8"/>
                      <a:pt x="19707" y="2"/>
                    </a:cubicBezTo>
                    <a:cubicBezTo>
                      <a:pt x="19702" y="1"/>
                      <a:pt x="19697" y="1"/>
                      <a:pt x="196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29"/>
              <p:cNvGrpSpPr/>
              <p:nvPr/>
            </p:nvGrpSpPr>
            <p:grpSpPr>
              <a:xfrm>
                <a:off x="5607225" y="2697258"/>
                <a:ext cx="257787" cy="192230"/>
                <a:chOff x="5606998" y="2697350"/>
                <a:chExt cx="248302" cy="113216"/>
              </a:xfrm>
            </p:grpSpPr>
            <p:sp>
              <p:nvSpPr>
                <p:cNvPr id="1221" name="Google Shape;1221;p29"/>
                <p:cNvSpPr/>
                <p:nvPr/>
              </p:nvSpPr>
              <p:spPr>
                <a:xfrm>
                  <a:off x="5720325" y="2704238"/>
                  <a:ext cx="46675" cy="106250"/>
                </a:xfrm>
                <a:custGeom>
                  <a:avLst/>
                  <a:gdLst/>
                  <a:ahLst/>
                  <a:cxnLst/>
                  <a:rect l="l" t="t" r="r" b="b"/>
                  <a:pathLst>
                    <a:path w="1867" h="4250" extrusionOk="0">
                      <a:moveTo>
                        <a:pt x="98" y="1"/>
                      </a:moveTo>
                      <a:cubicBezTo>
                        <a:pt x="67" y="1"/>
                        <a:pt x="37" y="18"/>
                        <a:pt x="22" y="49"/>
                      </a:cubicBezTo>
                      <a:cubicBezTo>
                        <a:pt x="0" y="90"/>
                        <a:pt x="17" y="142"/>
                        <a:pt x="60" y="163"/>
                      </a:cubicBezTo>
                      <a:cubicBezTo>
                        <a:pt x="1440" y="852"/>
                        <a:pt x="1690" y="4139"/>
                        <a:pt x="1693" y="4171"/>
                      </a:cubicBezTo>
                      <a:cubicBezTo>
                        <a:pt x="1696" y="4216"/>
                        <a:pt x="1733" y="4250"/>
                        <a:pt x="1778" y="4250"/>
                      </a:cubicBezTo>
                      <a:lnTo>
                        <a:pt x="1784" y="4250"/>
                      </a:lnTo>
                      <a:cubicBezTo>
                        <a:pt x="1830" y="4247"/>
                        <a:pt x="1866" y="4206"/>
                        <a:pt x="1862" y="4159"/>
                      </a:cubicBezTo>
                      <a:cubicBezTo>
                        <a:pt x="1853" y="4021"/>
                        <a:pt x="1602" y="743"/>
                        <a:pt x="136" y="10"/>
                      </a:cubicBezTo>
                      <a:cubicBezTo>
                        <a:pt x="124" y="4"/>
                        <a:pt x="111" y="1"/>
                        <a:pt x="98"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9"/>
                <p:cNvSpPr/>
                <p:nvPr/>
              </p:nvSpPr>
              <p:spPr>
                <a:xfrm>
                  <a:off x="5606998" y="2726866"/>
                  <a:ext cx="120900" cy="8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9"/>
                <p:cNvSpPr/>
                <p:nvPr/>
              </p:nvSpPr>
              <p:spPr>
                <a:xfrm>
                  <a:off x="5734400" y="2697350"/>
                  <a:ext cx="120900" cy="10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 name="Google Shape;1224;p29"/>
            <p:cNvGrpSpPr/>
            <p:nvPr/>
          </p:nvGrpSpPr>
          <p:grpSpPr>
            <a:xfrm>
              <a:off x="7544770" y="3028470"/>
              <a:ext cx="1169262" cy="1755780"/>
              <a:chOff x="5893925" y="2821038"/>
              <a:chExt cx="913700" cy="1372025"/>
            </a:xfrm>
          </p:grpSpPr>
          <p:sp>
            <p:nvSpPr>
              <p:cNvPr id="1225" name="Google Shape;1225;p29"/>
              <p:cNvSpPr/>
              <p:nvPr/>
            </p:nvSpPr>
            <p:spPr>
              <a:xfrm>
                <a:off x="6226425" y="3285063"/>
                <a:ext cx="212975" cy="100525"/>
              </a:xfrm>
              <a:custGeom>
                <a:avLst/>
                <a:gdLst/>
                <a:ahLst/>
                <a:cxnLst/>
                <a:rect l="l" t="t" r="r" b="b"/>
                <a:pathLst>
                  <a:path w="8519" h="4021" extrusionOk="0">
                    <a:moveTo>
                      <a:pt x="1" y="0"/>
                    </a:moveTo>
                    <a:lnTo>
                      <a:pt x="1" y="0"/>
                    </a:lnTo>
                    <a:cubicBezTo>
                      <a:pt x="1" y="0"/>
                      <a:pt x="2580"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9"/>
              <p:cNvSpPr/>
              <p:nvPr/>
            </p:nvSpPr>
            <p:spPr>
              <a:xfrm>
                <a:off x="6226425" y="3285063"/>
                <a:ext cx="212975" cy="73800"/>
              </a:xfrm>
              <a:custGeom>
                <a:avLst/>
                <a:gdLst/>
                <a:ahLst/>
                <a:cxnLst/>
                <a:rect l="l" t="t" r="r" b="b"/>
                <a:pathLst>
                  <a:path w="8519" h="2952" extrusionOk="0">
                    <a:moveTo>
                      <a:pt x="1" y="0"/>
                    </a:moveTo>
                    <a:cubicBezTo>
                      <a:pt x="1" y="0"/>
                      <a:pt x="1680" y="1447"/>
                      <a:pt x="2234" y="2951"/>
                    </a:cubicBezTo>
                    <a:cubicBezTo>
                      <a:pt x="3164" y="2056"/>
                      <a:pt x="4334" y="1624"/>
                      <a:pt x="5562" y="1624"/>
                    </a:cubicBezTo>
                    <a:cubicBezTo>
                      <a:pt x="6339" y="1624"/>
                      <a:pt x="7140" y="1797"/>
                      <a:pt x="7918" y="2135"/>
                    </a:cubicBezTo>
                    <a:lnTo>
                      <a:pt x="8519" y="781"/>
                    </a:lnTo>
                    <a:lnTo>
                      <a:pt x="1" y="0"/>
                    </a:ln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9"/>
              <p:cNvSpPr/>
              <p:nvPr/>
            </p:nvSpPr>
            <p:spPr>
              <a:xfrm>
                <a:off x="6224125" y="3282938"/>
                <a:ext cx="217525" cy="104775"/>
              </a:xfrm>
              <a:custGeom>
                <a:avLst/>
                <a:gdLst/>
                <a:ahLst/>
                <a:cxnLst/>
                <a:rect l="l" t="t" r="r" b="b"/>
                <a:pathLst>
                  <a:path w="8701" h="4191" extrusionOk="0">
                    <a:moveTo>
                      <a:pt x="340" y="193"/>
                    </a:moveTo>
                    <a:lnTo>
                      <a:pt x="8485" y="940"/>
                    </a:lnTo>
                    <a:lnTo>
                      <a:pt x="7116" y="4020"/>
                    </a:lnTo>
                    <a:lnTo>
                      <a:pt x="2584" y="4020"/>
                    </a:lnTo>
                    <a:lnTo>
                      <a:pt x="2584" y="4019"/>
                    </a:lnTo>
                    <a:cubicBezTo>
                      <a:pt x="2661" y="2491"/>
                      <a:pt x="931" y="744"/>
                      <a:pt x="340" y="193"/>
                    </a:cubicBezTo>
                    <a:close/>
                    <a:moveTo>
                      <a:pt x="100" y="0"/>
                    </a:moveTo>
                    <a:cubicBezTo>
                      <a:pt x="64" y="0"/>
                      <a:pt x="29" y="18"/>
                      <a:pt x="14" y="52"/>
                    </a:cubicBezTo>
                    <a:cubicBezTo>
                      <a:pt x="0" y="85"/>
                      <a:pt x="9" y="126"/>
                      <a:pt x="38" y="149"/>
                    </a:cubicBezTo>
                    <a:cubicBezTo>
                      <a:pt x="62" y="172"/>
                      <a:pt x="2581" y="2362"/>
                      <a:pt x="2408" y="4096"/>
                    </a:cubicBezTo>
                    <a:cubicBezTo>
                      <a:pt x="2405" y="4120"/>
                      <a:pt x="2414" y="4143"/>
                      <a:pt x="2429" y="4161"/>
                    </a:cubicBezTo>
                    <a:cubicBezTo>
                      <a:pt x="2446" y="4180"/>
                      <a:pt x="2469" y="4190"/>
                      <a:pt x="2493" y="4190"/>
                    </a:cubicBezTo>
                    <a:lnTo>
                      <a:pt x="7172" y="4190"/>
                    </a:lnTo>
                    <a:cubicBezTo>
                      <a:pt x="7205" y="4190"/>
                      <a:pt x="7235" y="4171"/>
                      <a:pt x="7249" y="4140"/>
                    </a:cubicBezTo>
                    <a:lnTo>
                      <a:pt x="8688" y="900"/>
                    </a:lnTo>
                    <a:cubicBezTo>
                      <a:pt x="8700" y="875"/>
                      <a:pt x="8699" y="846"/>
                      <a:pt x="8685" y="823"/>
                    </a:cubicBezTo>
                    <a:cubicBezTo>
                      <a:pt x="8670" y="799"/>
                      <a:pt x="8646" y="784"/>
                      <a:pt x="8618" y="781"/>
                    </a:cubicBezTo>
                    <a:lnTo>
                      <a:pt x="1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9"/>
              <p:cNvSpPr/>
              <p:nvPr/>
            </p:nvSpPr>
            <p:spPr>
              <a:xfrm>
                <a:off x="6163850" y="2943138"/>
                <a:ext cx="444800" cy="364525"/>
              </a:xfrm>
              <a:custGeom>
                <a:avLst/>
                <a:gdLst/>
                <a:ahLst/>
                <a:cxnLst/>
                <a:rect l="l" t="t" r="r" b="b"/>
                <a:pathLst>
                  <a:path w="17792" h="14581" extrusionOk="0">
                    <a:moveTo>
                      <a:pt x="8897" y="0"/>
                    </a:moveTo>
                    <a:cubicBezTo>
                      <a:pt x="3984" y="0"/>
                      <a:pt x="0" y="3984"/>
                      <a:pt x="0" y="8897"/>
                    </a:cubicBezTo>
                    <a:cubicBezTo>
                      <a:pt x="0" y="13245"/>
                      <a:pt x="2619" y="14581"/>
                      <a:pt x="7072" y="14581"/>
                    </a:cubicBezTo>
                    <a:cubicBezTo>
                      <a:pt x="7650" y="14581"/>
                      <a:pt x="8259" y="14558"/>
                      <a:pt x="8897" y="14517"/>
                    </a:cubicBezTo>
                    <a:cubicBezTo>
                      <a:pt x="13799" y="14198"/>
                      <a:pt x="17791" y="13809"/>
                      <a:pt x="17791" y="8897"/>
                    </a:cubicBezTo>
                    <a:cubicBezTo>
                      <a:pt x="17791" y="3984"/>
                      <a:pt x="13809" y="0"/>
                      <a:pt x="8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9"/>
              <p:cNvSpPr/>
              <p:nvPr/>
            </p:nvSpPr>
            <p:spPr>
              <a:xfrm>
                <a:off x="6195575" y="2988988"/>
                <a:ext cx="196250" cy="196250"/>
              </a:xfrm>
              <a:custGeom>
                <a:avLst/>
                <a:gdLst/>
                <a:ahLst/>
                <a:cxnLst/>
                <a:rect l="l" t="t" r="r" b="b"/>
                <a:pathLst>
                  <a:path w="7850" h="7850" extrusionOk="0">
                    <a:moveTo>
                      <a:pt x="3925" y="0"/>
                    </a:moveTo>
                    <a:cubicBezTo>
                      <a:pt x="1757" y="0"/>
                      <a:pt x="0" y="1758"/>
                      <a:pt x="0" y="3925"/>
                    </a:cubicBezTo>
                    <a:cubicBezTo>
                      <a:pt x="0" y="6093"/>
                      <a:pt x="1757" y="7849"/>
                      <a:pt x="3925" y="7849"/>
                    </a:cubicBezTo>
                    <a:cubicBezTo>
                      <a:pt x="6093" y="7849"/>
                      <a:pt x="7849" y="6093"/>
                      <a:pt x="7849" y="3925"/>
                    </a:cubicBezTo>
                    <a:cubicBezTo>
                      <a:pt x="7849" y="1758"/>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9"/>
              <p:cNvSpPr/>
              <p:nvPr/>
            </p:nvSpPr>
            <p:spPr>
              <a:xfrm>
                <a:off x="6202450" y="2986863"/>
                <a:ext cx="200525" cy="200525"/>
              </a:xfrm>
              <a:custGeom>
                <a:avLst/>
                <a:gdLst/>
                <a:ahLst/>
                <a:cxnLst/>
                <a:rect l="l" t="t" r="r" b="b"/>
                <a:pathLst>
                  <a:path w="8021" h="8021" extrusionOk="0">
                    <a:moveTo>
                      <a:pt x="4010" y="172"/>
                    </a:moveTo>
                    <a:cubicBezTo>
                      <a:pt x="6127" y="172"/>
                      <a:pt x="7849" y="1893"/>
                      <a:pt x="7849" y="4010"/>
                    </a:cubicBezTo>
                    <a:cubicBezTo>
                      <a:pt x="7849" y="6127"/>
                      <a:pt x="6127" y="7849"/>
                      <a:pt x="4010" y="7849"/>
                    </a:cubicBezTo>
                    <a:cubicBezTo>
                      <a:pt x="1893" y="7849"/>
                      <a:pt x="170" y="6127"/>
                      <a:pt x="170" y="4010"/>
                    </a:cubicBezTo>
                    <a:cubicBezTo>
                      <a:pt x="170" y="1893"/>
                      <a:pt x="1893" y="172"/>
                      <a:pt x="4010" y="172"/>
                    </a:cubicBezTo>
                    <a:close/>
                    <a:moveTo>
                      <a:pt x="4010" y="0"/>
                    </a:moveTo>
                    <a:cubicBezTo>
                      <a:pt x="1799" y="0"/>
                      <a:pt x="0" y="1799"/>
                      <a:pt x="0" y="4010"/>
                    </a:cubicBezTo>
                    <a:cubicBezTo>
                      <a:pt x="0" y="6222"/>
                      <a:pt x="1799" y="8021"/>
                      <a:pt x="4010" y="8021"/>
                    </a:cubicBezTo>
                    <a:cubicBezTo>
                      <a:pt x="6222" y="8021"/>
                      <a:pt x="8020" y="6222"/>
                      <a:pt x="8020" y="4010"/>
                    </a:cubicBezTo>
                    <a:cubicBezTo>
                      <a:pt x="8020"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9"/>
              <p:cNvSpPr/>
              <p:nvPr/>
            </p:nvSpPr>
            <p:spPr>
              <a:xfrm>
                <a:off x="6225150" y="3051563"/>
                <a:ext cx="107125" cy="107125"/>
              </a:xfrm>
              <a:custGeom>
                <a:avLst/>
                <a:gdLst/>
                <a:ahLst/>
                <a:cxnLst/>
                <a:rect l="l" t="t" r="r" b="b"/>
                <a:pathLst>
                  <a:path w="4285" h="4285" extrusionOk="0">
                    <a:moveTo>
                      <a:pt x="2142" y="1"/>
                    </a:moveTo>
                    <a:cubicBezTo>
                      <a:pt x="960" y="1"/>
                      <a:pt x="0" y="959"/>
                      <a:pt x="0" y="2143"/>
                    </a:cubicBezTo>
                    <a:cubicBezTo>
                      <a:pt x="0" y="3325"/>
                      <a:pt x="960" y="4285"/>
                      <a:pt x="2142" y="4285"/>
                    </a:cubicBezTo>
                    <a:cubicBezTo>
                      <a:pt x="3325" y="4285"/>
                      <a:pt x="4284" y="3325"/>
                      <a:pt x="4284" y="2143"/>
                    </a:cubicBezTo>
                    <a:cubicBezTo>
                      <a:pt x="4284" y="959"/>
                      <a:pt x="3325" y="1"/>
                      <a:pt x="2142"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9"/>
              <p:cNvSpPr/>
              <p:nvPr/>
            </p:nvSpPr>
            <p:spPr>
              <a:xfrm>
                <a:off x="6213975" y="3049438"/>
                <a:ext cx="111425" cy="111375"/>
              </a:xfrm>
              <a:custGeom>
                <a:avLst/>
                <a:gdLst/>
                <a:ahLst/>
                <a:cxnLst/>
                <a:rect l="l" t="t" r="r" b="b"/>
                <a:pathLst>
                  <a:path w="4457" h="4455" extrusionOk="0">
                    <a:moveTo>
                      <a:pt x="2229" y="171"/>
                    </a:moveTo>
                    <a:cubicBezTo>
                      <a:pt x="3363" y="171"/>
                      <a:pt x="4286" y="1094"/>
                      <a:pt x="4286" y="2228"/>
                    </a:cubicBezTo>
                    <a:cubicBezTo>
                      <a:pt x="4286" y="3362"/>
                      <a:pt x="3363" y="4285"/>
                      <a:pt x="2229" y="4285"/>
                    </a:cubicBezTo>
                    <a:cubicBezTo>
                      <a:pt x="1094" y="4285"/>
                      <a:pt x="172" y="3362"/>
                      <a:pt x="172" y="2228"/>
                    </a:cubicBezTo>
                    <a:cubicBezTo>
                      <a:pt x="172" y="1094"/>
                      <a:pt x="1095" y="171"/>
                      <a:pt x="2229" y="171"/>
                    </a:cubicBezTo>
                    <a:close/>
                    <a:moveTo>
                      <a:pt x="2229" y="1"/>
                    </a:moveTo>
                    <a:cubicBezTo>
                      <a:pt x="1001" y="1"/>
                      <a:pt x="1" y="1000"/>
                      <a:pt x="1" y="2228"/>
                    </a:cubicBezTo>
                    <a:cubicBezTo>
                      <a:pt x="1" y="3456"/>
                      <a:pt x="1001" y="4455"/>
                      <a:pt x="2229" y="4455"/>
                    </a:cubicBezTo>
                    <a:cubicBezTo>
                      <a:pt x="3458" y="4455"/>
                      <a:pt x="4456" y="3456"/>
                      <a:pt x="4456" y="2228"/>
                    </a:cubicBezTo>
                    <a:cubicBezTo>
                      <a:pt x="4456" y="1000"/>
                      <a:pt x="3458"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9"/>
              <p:cNvSpPr/>
              <p:nvPr/>
            </p:nvSpPr>
            <p:spPr>
              <a:xfrm>
                <a:off x="6240100" y="3075513"/>
                <a:ext cx="59175" cy="59225"/>
              </a:xfrm>
              <a:custGeom>
                <a:avLst/>
                <a:gdLst/>
                <a:ahLst/>
                <a:cxnLst/>
                <a:rect l="l" t="t" r="r" b="b"/>
                <a:pathLst>
                  <a:path w="2367" h="2369" extrusionOk="0">
                    <a:moveTo>
                      <a:pt x="1184" y="1"/>
                    </a:moveTo>
                    <a:cubicBezTo>
                      <a:pt x="530" y="1"/>
                      <a:pt x="0" y="530"/>
                      <a:pt x="0" y="1185"/>
                    </a:cubicBezTo>
                    <a:cubicBezTo>
                      <a:pt x="0" y="1838"/>
                      <a:pt x="530" y="2369"/>
                      <a:pt x="1184" y="2369"/>
                    </a:cubicBezTo>
                    <a:cubicBezTo>
                      <a:pt x="1837" y="2369"/>
                      <a:pt x="2367" y="1838"/>
                      <a:pt x="2367" y="1185"/>
                    </a:cubicBezTo>
                    <a:cubicBezTo>
                      <a:pt x="2367" y="530"/>
                      <a:pt x="1837"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9"/>
              <p:cNvSpPr/>
              <p:nvPr/>
            </p:nvSpPr>
            <p:spPr>
              <a:xfrm>
                <a:off x="6407125" y="2988988"/>
                <a:ext cx="201450" cy="183550"/>
              </a:xfrm>
              <a:custGeom>
                <a:avLst/>
                <a:gdLst/>
                <a:ahLst/>
                <a:cxnLst/>
                <a:rect l="l" t="t" r="r" b="b"/>
                <a:pathLst>
                  <a:path w="8058" h="7342" extrusionOk="0">
                    <a:moveTo>
                      <a:pt x="4029" y="0"/>
                    </a:moveTo>
                    <a:cubicBezTo>
                      <a:pt x="3090" y="0"/>
                      <a:pt x="2150" y="359"/>
                      <a:pt x="1434" y="1075"/>
                    </a:cubicBezTo>
                    <a:cubicBezTo>
                      <a:pt x="0" y="2510"/>
                      <a:pt x="0" y="4834"/>
                      <a:pt x="1434" y="6267"/>
                    </a:cubicBezTo>
                    <a:cubicBezTo>
                      <a:pt x="2150" y="6984"/>
                      <a:pt x="3090" y="7342"/>
                      <a:pt x="4029" y="7342"/>
                    </a:cubicBezTo>
                    <a:cubicBezTo>
                      <a:pt x="4968" y="7342"/>
                      <a:pt x="5908" y="6984"/>
                      <a:pt x="6624" y="6267"/>
                    </a:cubicBezTo>
                    <a:cubicBezTo>
                      <a:pt x="8057" y="4834"/>
                      <a:pt x="8057" y="2510"/>
                      <a:pt x="6624" y="1075"/>
                    </a:cubicBezTo>
                    <a:cubicBezTo>
                      <a:pt x="5908" y="359"/>
                      <a:pt x="4968" y="0"/>
                      <a:pt x="4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9"/>
              <p:cNvSpPr/>
              <p:nvPr/>
            </p:nvSpPr>
            <p:spPr>
              <a:xfrm>
                <a:off x="6422500" y="2987013"/>
                <a:ext cx="187550" cy="187550"/>
              </a:xfrm>
              <a:custGeom>
                <a:avLst/>
                <a:gdLst/>
                <a:ahLst/>
                <a:cxnLst/>
                <a:rect l="l" t="t" r="r" b="b"/>
                <a:pathLst>
                  <a:path w="7502" h="7502" extrusionOk="0">
                    <a:moveTo>
                      <a:pt x="3750" y="160"/>
                    </a:moveTo>
                    <a:cubicBezTo>
                      <a:pt x="5731" y="160"/>
                      <a:pt x="7342" y="1771"/>
                      <a:pt x="7342" y="3750"/>
                    </a:cubicBezTo>
                    <a:cubicBezTo>
                      <a:pt x="7342" y="5730"/>
                      <a:pt x="5730" y="7341"/>
                      <a:pt x="3750" y="7341"/>
                    </a:cubicBezTo>
                    <a:cubicBezTo>
                      <a:pt x="1770" y="7341"/>
                      <a:pt x="160" y="5730"/>
                      <a:pt x="160" y="3750"/>
                    </a:cubicBezTo>
                    <a:cubicBezTo>
                      <a:pt x="160" y="1771"/>
                      <a:pt x="1770" y="160"/>
                      <a:pt x="3750" y="160"/>
                    </a:cubicBezTo>
                    <a:close/>
                    <a:moveTo>
                      <a:pt x="3750" y="0"/>
                    </a:moveTo>
                    <a:cubicBezTo>
                      <a:pt x="1682" y="0"/>
                      <a:pt x="0" y="1682"/>
                      <a:pt x="0" y="3750"/>
                    </a:cubicBezTo>
                    <a:cubicBezTo>
                      <a:pt x="0" y="5818"/>
                      <a:pt x="1682" y="7501"/>
                      <a:pt x="3750" y="7501"/>
                    </a:cubicBezTo>
                    <a:cubicBezTo>
                      <a:pt x="5818" y="7501"/>
                      <a:pt x="7501" y="5818"/>
                      <a:pt x="7501" y="3750"/>
                    </a:cubicBezTo>
                    <a:cubicBezTo>
                      <a:pt x="7501" y="1682"/>
                      <a:pt x="5818" y="0"/>
                      <a:pt x="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9"/>
              <p:cNvSpPr/>
              <p:nvPr/>
            </p:nvSpPr>
            <p:spPr>
              <a:xfrm>
                <a:off x="6449325" y="3047513"/>
                <a:ext cx="100225" cy="100225"/>
              </a:xfrm>
              <a:custGeom>
                <a:avLst/>
                <a:gdLst/>
                <a:ahLst/>
                <a:cxnLst/>
                <a:rect l="l" t="t" r="r" b="b"/>
                <a:pathLst>
                  <a:path w="4009" h="4009" extrusionOk="0">
                    <a:moveTo>
                      <a:pt x="2005" y="0"/>
                    </a:moveTo>
                    <a:cubicBezTo>
                      <a:pt x="898" y="0"/>
                      <a:pt x="1" y="897"/>
                      <a:pt x="1" y="2004"/>
                    </a:cubicBezTo>
                    <a:cubicBezTo>
                      <a:pt x="1" y="3111"/>
                      <a:pt x="898" y="4008"/>
                      <a:pt x="2005" y="4008"/>
                    </a:cubicBezTo>
                    <a:cubicBezTo>
                      <a:pt x="3111" y="4008"/>
                      <a:pt x="4009" y="3111"/>
                      <a:pt x="4009" y="2004"/>
                    </a:cubicBezTo>
                    <a:cubicBezTo>
                      <a:pt x="4009" y="897"/>
                      <a:pt x="3111" y="0"/>
                      <a:pt x="2005" y="0"/>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9"/>
              <p:cNvSpPr/>
              <p:nvPr/>
            </p:nvSpPr>
            <p:spPr>
              <a:xfrm>
                <a:off x="6438925" y="3045488"/>
                <a:ext cx="104200" cy="104225"/>
              </a:xfrm>
              <a:custGeom>
                <a:avLst/>
                <a:gdLst/>
                <a:ahLst/>
                <a:cxnLst/>
                <a:rect l="l" t="t" r="r" b="b"/>
                <a:pathLst>
                  <a:path w="4168" h="4169" extrusionOk="0">
                    <a:moveTo>
                      <a:pt x="2084" y="160"/>
                    </a:moveTo>
                    <a:cubicBezTo>
                      <a:pt x="3145" y="160"/>
                      <a:pt x="4009" y="1024"/>
                      <a:pt x="4009" y="2085"/>
                    </a:cubicBezTo>
                    <a:cubicBezTo>
                      <a:pt x="4009" y="3145"/>
                      <a:pt x="3145" y="4009"/>
                      <a:pt x="2084" y="4009"/>
                    </a:cubicBezTo>
                    <a:cubicBezTo>
                      <a:pt x="1024" y="4009"/>
                      <a:pt x="160" y="3145"/>
                      <a:pt x="160" y="2085"/>
                    </a:cubicBezTo>
                    <a:cubicBezTo>
                      <a:pt x="160" y="1024"/>
                      <a:pt x="1024" y="160"/>
                      <a:pt x="2084" y="160"/>
                    </a:cubicBezTo>
                    <a:close/>
                    <a:moveTo>
                      <a:pt x="2084" y="1"/>
                    </a:moveTo>
                    <a:cubicBezTo>
                      <a:pt x="936" y="1"/>
                      <a:pt x="1" y="936"/>
                      <a:pt x="1" y="2085"/>
                    </a:cubicBezTo>
                    <a:cubicBezTo>
                      <a:pt x="1" y="3233"/>
                      <a:pt x="936" y="4168"/>
                      <a:pt x="2084" y="4168"/>
                    </a:cubicBezTo>
                    <a:cubicBezTo>
                      <a:pt x="3233" y="4168"/>
                      <a:pt x="4168" y="3233"/>
                      <a:pt x="4168" y="2085"/>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9"/>
              <p:cNvSpPr/>
              <p:nvPr/>
            </p:nvSpPr>
            <p:spPr>
              <a:xfrm>
                <a:off x="6463325" y="3072888"/>
                <a:ext cx="55400" cy="55400"/>
              </a:xfrm>
              <a:custGeom>
                <a:avLst/>
                <a:gdLst/>
                <a:ahLst/>
                <a:cxnLst/>
                <a:rect l="l" t="t" r="r" b="b"/>
                <a:pathLst>
                  <a:path w="2216" h="2216" extrusionOk="0">
                    <a:moveTo>
                      <a:pt x="1108" y="1"/>
                    </a:moveTo>
                    <a:cubicBezTo>
                      <a:pt x="497" y="1"/>
                      <a:pt x="1" y="497"/>
                      <a:pt x="1" y="1109"/>
                    </a:cubicBezTo>
                    <a:cubicBezTo>
                      <a:pt x="1" y="1721"/>
                      <a:pt x="497" y="2216"/>
                      <a:pt x="1108" y="2216"/>
                    </a:cubicBezTo>
                    <a:cubicBezTo>
                      <a:pt x="1719" y="2216"/>
                      <a:pt x="2216" y="1721"/>
                      <a:pt x="2216" y="1109"/>
                    </a:cubicBezTo>
                    <a:cubicBezTo>
                      <a:pt x="2216" y="497"/>
                      <a:pt x="1719"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9"/>
              <p:cNvSpPr/>
              <p:nvPr/>
            </p:nvSpPr>
            <p:spPr>
              <a:xfrm>
                <a:off x="6386250" y="3129113"/>
                <a:ext cx="222400" cy="173950"/>
              </a:xfrm>
              <a:custGeom>
                <a:avLst/>
                <a:gdLst/>
                <a:ahLst/>
                <a:cxnLst/>
                <a:rect l="l" t="t" r="r" b="b"/>
                <a:pathLst>
                  <a:path w="8896" h="6958" extrusionOk="0">
                    <a:moveTo>
                      <a:pt x="4449" y="0"/>
                    </a:moveTo>
                    <a:cubicBezTo>
                      <a:pt x="1992" y="0"/>
                      <a:pt x="1" y="1991"/>
                      <a:pt x="1" y="4447"/>
                    </a:cubicBezTo>
                    <a:cubicBezTo>
                      <a:pt x="1" y="6903"/>
                      <a:pt x="1109" y="6958"/>
                      <a:pt x="3565" y="6958"/>
                    </a:cubicBezTo>
                    <a:cubicBezTo>
                      <a:pt x="6021" y="6958"/>
                      <a:pt x="8895" y="6903"/>
                      <a:pt x="8895" y="4447"/>
                    </a:cubicBezTo>
                    <a:cubicBezTo>
                      <a:pt x="8895" y="1991"/>
                      <a:pt x="6905" y="0"/>
                      <a:pt x="4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9"/>
              <p:cNvSpPr/>
              <p:nvPr/>
            </p:nvSpPr>
            <p:spPr>
              <a:xfrm>
                <a:off x="6401675" y="3129088"/>
                <a:ext cx="207150" cy="112600"/>
              </a:xfrm>
              <a:custGeom>
                <a:avLst/>
                <a:gdLst/>
                <a:ahLst/>
                <a:cxnLst/>
                <a:rect l="l" t="t" r="r" b="b"/>
                <a:pathLst>
                  <a:path w="8286" h="4504" extrusionOk="0">
                    <a:moveTo>
                      <a:pt x="3828" y="1"/>
                    </a:moveTo>
                    <a:cubicBezTo>
                      <a:pt x="2320" y="1"/>
                      <a:pt x="987" y="753"/>
                      <a:pt x="184" y="1902"/>
                    </a:cubicBezTo>
                    <a:cubicBezTo>
                      <a:pt x="0" y="2163"/>
                      <a:pt x="216" y="2461"/>
                      <a:pt x="473" y="2461"/>
                    </a:cubicBezTo>
                    <a:cubicBezTo>
                      <a:pt x="546" y="2461"/>
                      <a:pt x="622" y="2437"/>
                      <a:pt x="694" y="2382"/>
                    </a:cubicBezTo>
                    <a:cubicBezTo>
                      <a:pt x="1447" y="1794"/>
                      <a:pt x="2392" y="1443"/>
                      <a:pt x="3422" y="1443"/>
                    </a:cubicBezTo>
                    <a:cubicBezTo>
                      <a:pt x="5307" y="1443"/>
                      <a:pt x="6916" y="2617"/>
                      <a:pt x="7562" y="4273"/>
                    </a:cubicBezTo>
                    <a:cubicBezTo>
                      <a:pt x="7624" y="4433"/>
                      <a:pt x="7756" y="4503"/>
                      <a:pt x="7889" y="4503"/>
                    </a:cubicBezTo>
                    <a:cubicBezTo>
                      <a:pt x="8087" y="4503"/>
                      <a:pt x="8286" y="4347"/>
                      <a:pt x="8259" y="4094"/>
                    </a:cubicBezTo>
                    <a:cubicBezTo>
                      <a:pt x="8257" y="4080"/>
                      <a:pt x="8255" y="4065"/>
                      <a:pt x="8254" y="4050"/>
                    </a:cubicBezTo>
                    <a:cubicBezTo>
                      <a:pt x="7997" y="1841"/>
                      <a:pt x="6179" y="64"/>
                      <a:pt x="3956" y="3"/>
                    </a:cubicBezTo>
                    <a:cubicBezTo>
                      <a:pt x="3913" y="2"/>
                      <a:pt x="3870" y="1"/>
                      <a:pt x="382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9"/>
              <p:cNvSpPr/>
              <p:nvPr/>
            </p:nvSpPr>
            <p:spPr>
              <a:xfrm>
                <a:off x="6151125" y="2947013"/>
                <a:ext cx="459650" cy="363525"/>
              </a:xfrm>
              <a:custGeom>
                <a:avLst/>
                <a:gdLst/>
                <a:ahLst/>
                <a:cxnLst/>
                <a:rect l="l" t="t" r="r" b="b"/>
                <a:pathLst>
                  <a:path w="18386" h="14541" extrusionOk="0">
                    <a:moveTo>
                      <a:pt x="7811" y="0"/>
                    </a:moveTo>
                    <a:cubicBezTo>
                      <a:pt x="7805" y="0"/>
                      <a:pt x="7799" y="1"/>
                      <a:pt x="7793" y="2"/>
                    </a:cubicBezTo>
                    <a:cubicBezTo>
                      <a:pt x="1" y="1672"/>
                      <a:pt x="63" y="7831"/>
                      <a:pt x="450" y="10399"/>
                    </a:cubicBezTo>
                    <a:cubicBezTo>
                      <a:pt x="699" y="12045"/>
                      <a:pt x="1481" y="13032"/>
                      <a:pt x="2982" y="13601"/>
                    </a:cubicBezTo>
                    <a:cubicBezTo>
                      <a:pt x="5021" y="14375"/>
                      <a:pt x="7207" y="14541"/>
                      <a:pt x="8707" y="14541"/>
                    </a:cubicBezTo>
                    <a:cubicBezTo>
                      <a:pt x="9823" y="14541"/>
                      <a:pt x="10559" y="14450"/>
                      <a:pt x="10571" y="14447"/>
                    </a:cubicBezTo>
                    <a:cubicBezTo>
                      <a:pt x="15756" y="14447"/>
                      <a:pt x="18385" y="13533"/>
                      <a:pt x="18385" y="11731"/>
                    </a:cubicBezTo>
                    <a:cubicBezTo>
                      <a:pt x="18385" y="9232"/>
                      <a:pt x="16352" y="7199"/>
                      <a:pt x="13861" y="7199"/>
                    </a:cubicBezTo>
                    <a:lnTo>
                      <a:pt x="13860" y="7199"/>
                    </a:lnTo>
                    <a:cubicBezTo>
                      <a:pt x="13857" y="7199"/>
                      <a:pt x="13808" y="7195"/>
                      <a:pt x="13723" y="7195"/>
                    </a:cubicBezTo>
                    <a:cubicBezTo>
                      <a:pt x="13229" y="7195"/>
                      <a:pt x="11500" y="7323"/>
                      <a:pt x="10262" y="8972"/>
                    </a:cubicBezTo>
                    <a:cubicBezTo>
                      <a:pt x="10234" y="9010"/>
                      <a:pt x="10242" y="9064"/>
                      <a:pt x="10278" y="9092"/>
                    </a:cubicBezTo>
                    <a:cubicBezTo>
                      <a:pt x="10294" y="9104"/>
                      <a:pt x="10312" y="9109"/>
                      <a:pt x="10330" y="9109"/>
                    </a:cubicBezTo>
                    <a:cubicBezTo>
                      <a:pt x="10357" y="9109"/>
                      <a:pt x="10382" y="9097"/>
                      <a:pt x="10398" y="9076"/>
                    </a:cubicBezTo>
                    <a:cubicBezTo>
                      <a:pt x="11590" y="7486"/>
                      <a:pt x="13253" y="7365"/>
                      <a:pt x="13725" y="7365"/>
                    </a:cubicBezTo>
                    <a:cubicBezTo>
                      <a:pt x="13804" y="7365"/>
                      <a:pt x="13850" y="7369"/>
                      <a:pt x="13854" y="7369"/>
                    </a:cubicBezTo>
                    <a:cubicBezTo>
                      <a:pt x="16258" y="7369"/>
                      <a:pt x="18215" y="9326"/>
                      <a:pt x="18215" y="11731"/>
                    </a:cubicBezTo>
                    <a:cubicBezTo>
                      <a:pt x="18215" y="12892"/>
                      <a:pt x="16888" y="14277"/>
                      <a:pt x="10559" y="14278"/>
                    </a:cubicBezTo>
                    <a:cubicBezTo>
                      <a:pt x="10542" y="14280"/>
                      <a:pt x="9813" y="14371"/>
                      <a:pt x="8709" y="14371"/>
                    </a:cubicBezTo>
                    <a:cubicBezTo>
                      <a:pt x="7223" y="14371"/>
                      <a:pt x="5059" y="14207"/>
                      <a:pt x="3043" y="13442"/>
                    </a:cubicBezTo>
                    <a:cubicBezTo>
                      <a:pt x="1605" y="12897"/>
                      <a:pt x="857" y="11951"/>
                      <a:pt x="619" y="10375"/>
                    </a:cubicBezTo>
                    <a:cubicBezTo>
                      <a:pt x="238" y="7852"/>
                      <a:pt x="178" y="1808"/>
                      <a:pt x="7830" y="169"/>
                    </a:cubicBezTo>
                    <a:cubicBezTo>
                      <a:pt x="7875" y="160"/>
                      <a:pt x="7904" y="114"/>
                      <a:pt x="7895" y="69"/>
                    </a:cubicBezTo>
                    <a:cubicBezTo>
                      <a:pt x="7886" y="27"/>
                      <a:pt x="7852" y="0"/>
                      <a:pt x="7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9"/>
              <p:cNvSpPr/>
              <p:nvPr/>
            </p:nvSpPr>
            <p:spPr>
              <a:xfrm>
                <a:off x="6469925" y="3210938"/>
                <a:ext cx="29950" cy="17775"/>
              </a:xfrm>
              <a:custGeom>
                <a:avLst/>
                <a:gdLst/>
                <a:ahLst/>
                <a:cxnLst/>
                <a:rect l="l" t="t" r="r" b="b"/>
                <a:pathLst>
                  <a:path w="1198" h="711" extrusionOk="0">
                    <a:moveTo>
                      <a:pt x="98" y="0"/>
                    </a:moveTo>
                    <a:cubicBezTo>
                      <a:pt x="67" y="0"/>
                      <a:pt x="38" y="17"/>
                      <a:pt x="24" y="46"/>
                    </a:cubicBezTo>
                    <a:cubicBezTo>
                      <a:pt x="1" y="87"/>
                      <a:pt x="16" y="138"/>
                      <a:pt x="59" y="161"/>
                    </a:cubicBezTo>
                    <a:lnTo>
                      <a:pt x="1061" y="700"/>
                    </a:lnTo>
                    <a:cubicBezTo>
                      <a:pt x="1073" y="708"/>
                      <a:pt x="1086" y="711"/>
                      <a:pt x="1100" y="711"/>
                    </a:cubicBezTo>
                    <a:cubicBezTo>
                      <a:pt x="1130" y="711"/>
                      <a:pt x="1161" y="694"/>
                      <a:pt x="1176" y="665"/>
                    </a:cubicBezTo>
                    <a:cubicBezTo>
                      <a:pt x="1197" y="624"/>
                      <a:pt x="1182" y="573"/>
                      <a:pt x="1141" y="550"/>
                    </a:cubicBezTo>
                    <a:lnTo>
                      <a:pt x="139" y="11"/>
                    </a:lnTo>
                    <a:cubicBezTo>
                      <a:pt x="126" y="4"/>
                      <a:pt x="112"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9"/>
              <p:cNvSpPr/>
              <p:nvPr/>
            </p:nvSpPr>
            <p:spPr>
              <a:xfrm>
                <a:off x="6566225" y="3195888"/>
                <a:ext cx="17300" cy="29900"/>
              </a:xfrm>
              <a:custGeom>
                <a:avLst/>
                <a:gdLst/>
                <a:ahLst/>
                <a:cxnLst/>
                <a:rect l="l" t="t" r="r" b="b"/>
                <a:pathLst>
                  <a:path w="692" h="1196" extrusionOk="0">
                    <a:moveTo>
                      <a:pt x="595" y="1"/>
                    </a:moveTo>
                    <a:cubicBezTo>
                      <a:pt x="564" y="1"/>
                      <a:pt x="532" y="18"/>
                      <a:pt x="518" y="48"/>
                    </a:cubicBezTo>
                    <a:lnTo>
                      <a:pt x="22" y="1073"/>
                    </a:lnTo>
                    <a:cubicBezTo>
                      <a:pt x="0" y="1115"/>
                      <a:pt x="19" y="1166"/>
                      <a:pt x="61" y="1187"/>
                    </a:cubicBezTo>
                    <a:cubicBezTo>
                      <a:pt x="73" y="1193"/>
                      <a:pt x="86" y="1196"/>
                      <a:pt x="99" y="1196"/>
                    </a:cubicBezTo>
                    <a:cubicBezTo>
                      <a:pt x="130" y="1196"/>
                      <a:pt x="160" y="1178"/>
                      <a:pt x="175" y="1147"/>
                    </a:cubicBezTo>
                    <a:lnTo>
                      <a:pt x="670" y="123"/>
                    </a:lnTo>
                    <a:cubicBezTo>
                      <a:pt x="691" y="80"/>
                      <a:pt x="673" y="30"/>
                      <a:pt x="631" y="9"/>
                    </a:cubicBezTo>
                    <a:cubicBezTo>
                      <a:pt x="619" y="3"/>
                      <a:pt x="607"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9"/>
              <p:cNvSpPr/>
              <p:nvPr/>
            </p:nvSpPr>
            <p:spPr>
              <a:xfrm>
                <a:off x="6383925" y="2941013"/>
                <a:ext cx="143075" cy="50150"/>
              </a:xfrm>
              <a:custGeom>
                <a:avLst/>
                <a:gdLst/>
                <a:ahLst/>
                <a:cxnLst/>
                <a:rect l="l" t="t" r="r" b="b"/>
                <a:pathLst>
                  <a:path w="5723" h="2006" extrusionOk="0">
                    <a:moveTo>
                      <a:pt x="92" y="0"/>
                    </a:moveTo>
                    <a:cubicBezTo>
                      <a:pt x="52" y="0"/>
                      <a:pt x="15" y="31"/>
                      <a:pt x="9" y="72"/>
                    </a:cubicBezTo>
                    <a:cubicBezTo>
                      <a:pt x="1" y="119"/>
                      <a:pt x="33" y="161"/>
                      <a:pt x="80" y="170"/>
                    </a:cubicBezTo>
                    <a:cubicBezTo>
                      <a:pt x="125" y="178"/>
                      <a:pt x="4797" y="964"/>
                      <a:pt x="5559" y="1971"/>
                    </a:cubicBezTo>
                    <a:cubicBezTo>
                      <a:pt x="5575" y="1994"/>
                      <a:pt x="5600" y="2006"/>
                      <a:pt x="5626" y="2006"/>
                    </a:cubicBezTo>
                    <a:cubicBezTo>
                      <a:pt x="5644" y="2006"/>
                      <a:pt x="5662" y="2000"/>
                      <a:pt x="5677" y="1988"/>
                    </a:cubicBezTo>
                    <a:cubicBezTo>
                      <a:pt x="5715" y="1959"/>
                      <a:pt x="5723" y="1906"/>
                      <a:pt x="5694" y="1868"/>
                    </a:cubicBezTo>
                    <a:cubicBezTo>
                      <a:pt x="4892" y="808"/>
                      <a:pt x="302" y="34"/>
                      <a:pt x="107" y="2"/>
                    </a:cubicBezTo>
                    <a:cubicBezTo>
                      <a:pt x="102" y="1"/>
                      <a:pt x="97" y="0"/>
                      <a:pt x="92"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9"/>
              <p:cNvSpPr/>
              <p:nvPr/>
            </p:nvSpPr>
            <p:spPr>
              <a:xfrm>
                <a:off x="6422075" y="2839038"/>
                <a:ext cx="70550" cy="88250"/>
              </a:xfrm>
              <a:custGeom>
                <a:avLst/>
                <a:gdLst/>
                <a:ahLst/>
                <a:cxnLst/>
                <a:rect l="l" t="t" r="r" b="b"/>
                <a:pathLst>
                  <a:path w="2822" h="3530" extrusionOk="0">
                    <a:moveTo>
                      <a:pt x="2736" y="1"/>
                    </a:moveTo>
                    <a:cubicBezTo>
                      <a:pt x="2731" y="1"/>
                      <a:pt x="2727" y="1"/>
                      <a:pt x="2723" y="2"/>
                    </a:cubicBezTo>
                    <a:cubicBezTo>
                      <a:pt x="524" y="245"/>
                      <a:pt x="13" y="3401"/>
                      <a:pt x="8" y="3433"/>
                    </a:cubicBezTo>
                    <a:cubicBezTo>
                      <a:pt x="1" y="3478"/>
                      <a:pt x="34" y="3522"/>
                      <a:pt x="80" y="3530"/>
                    </a:cubicBezTo>
                    <a:lnTo>
                      <a:pt x="93" y="3530"/>
                    </a:lnTo>
                    <a:cubicBezTo>
                      <a:pt x="134" y="3530"/>
                      <a:pt x="171" y="3499"/>
                      <a:pt x="177" y="3459"/>
                    </a:cubicBezTo>
                    <a:cubicBezTo>
                      <a:pt x="181" y="3428"/>
                      <a:pt x="673" y="401"/>
                      <a:pt x="2741" y="170"/>
                    </a:cubicBezTo>
                    <a:cubicBezTo>
                      <a:pt x="2788" y="166"/>
                      <a:pt x="2821" y="123"/>
                      <a:pt x="2817" y="76"/>
                    </a:cubicBezTo>
                    <a:cubicBezTo>
                      <a:pt x="2811" y="35"/>
                      <a:pt x="2779"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9"/>
              <p:cNvSpPr/>
              <p:nvPr/>
            </p:nvSpPr>
            <p:spPr>
              <a:xfrm>
                <a:off x="6340975" y="2821038"/>
                <a:ext cx="46625" cy="106300"/>
              </a:xfrm>
              <a:custGeom>
                <a:avLst/>
                <a:gdLst/>
                <a:ahLst/>
                <a:cxnLst/>
                <a:rect l="l" t="t" r="r" b="b"/>
                <a:pathLst>
                  <a:path w="1865" h="4252" extrusionOk="0">
                    <a:moveTo>
                      <a:pt x="99" y="1"/>
                    </a:moveTo>
                    <a:cubicBezTo>
                      <a:pt x="68" y="1"/>
                      <a:pt x="37" y="19"/>
                      <a:pt x="22" y="49"/>
                    </a:cubicBezTo>
                    <a:cubicBezTo>
                      <a:pt x="0" y="90"/>
                      <a:pt x="17" y="142"/>
                      <a:pt x="60" y="163"/>
                    </a:cubicBezTo>
                    <a:cubicBezTo>
                      <a:pt x="1440" y="852"/>
                      <a:pt x="1690" y="4139"/>
                      <a:pt x="1692" y="4171"/>
                    </a:cubicBezTo>
                    <a:cubicBezTo>
                      <a:pt x="1696" y="4216"/>
                      <a:pt x="1733" y="4251"/>
                      <a:pt x="1777" y="4251"/>
                    </a:cubicBezTo>
                    <a:cubicBezTo>
                      <a:pt x="1780" y="4251"/>
                      <a:pt x="1781" y="4250"/>
                      <a:pt x="1783" y="4250"/>
                    </a:cubicBezTo>
                    <a:cubicBezTo>
                      <a:pt x="1830" y="4247"/>
                      <a:pt x="1865" y="4206"/>
                      <a:pt x="1862" y="4159"/>
                    </a:cubicBezTo>
                    <a:cubicBezTo>
                      <a:pt x="1853" y="4021"/>
                      <a:pt x="1602" y="743"/>
                      <a:pt x="136" y="10"/>
                    </a:cubicBezTo>
                    <a:cubicBezTo>
                      <a:pt x="124" y="4"/>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9"/>
              <p:cNvSpPr/>
              <p:nvPr/>
            </p:nvSpPr>
            <p:spPr>
              <a:xfrm>
                <a:off x="6272000" y="2872063"/>
                <a:ext cx="70825" cy="52275"/>
              </a:xfrm>
              <a:custGeom>
                <a:avLst/>
                <a:gdLst/>
                <a:ahLst/>
                <a:cxnLst/>
                <a:rect l="l" t="t" r="r" b="b"/>
                <a:pathLst>
                  <a:path w="2833" h="2091" extrusionOk="0">
                    <a:moveTo>
                      <a:pt x="98" y="0"/>
                    </a:moveTo>
                    <a:cubicBezTo>
                      <a:pt x="63" y="0"/>
                      <a:pt x="28" y="23"/>
                      <a:pt x="16" y="58"/>
                    </a:cubicBezTo>
                    <a:cubicBezTo>
                      <a:pt x="1" y="103"/>
                      <a:pt x="25" y="150"/>
                      <a:pt x="71" y="165"/>
                    </a:cubicBezTo>
                    <a:cubicBezTo>
                      <a:pt x="1470" y="632"/>
                      <a:pt x="2659" y="2045"/>
                      <a:pt x="2671" y="2059"/>
                    </a:cubicBezTo>
                    <a:cubicBezTo>
                      <a:pt x="2688" y="2078"/>
                      <a:pt x="2712" y="2090"/>
                      <a:pt x="2737" y="2090"/>
                    </a:cubicBezTo>
                    <a:cubicBezTo>
                      <a:pt x="2756" y="2090"/>
                      <a:pt x="2775" y="2083"/>
                      <a:pt x="2791" y="2071"/>
                    </a:cubicBezTo>
                    <a:cubicBezTo>
                      <a:pt x="2828" y="2040"/>
                      <a:pt x="2832" y="1986"/>
                      <a:pt x="2802" y="1951"/>
                    </a:cubicBezTo>
                    <a:cubicBezTo>
                      <a:pt x="2752" y="1890"/>
                      <a:pt x="1571" y="486"/>
                      <a:pt x="124" y="5"/>
                    </a:cubicBezTo>
                    <a:cubicBezTo>
                      <a:pt x="115" y="1"/>
                      <a:pt x="106"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a:off x="6270225" y="3201113"/>
                <a:ext cx="50400" cy="50375"/>
              </a:xfrm>
              <a:custGeom>
                <a:avLst/>
                <a:gdLst/>
                <a:ahLst/>
                <a:cxnLst/>
                <a:rect l="l" t="t" r="r" b="b"/>
                <a:pathLst>
                  <a:path w="2016" h="2015" extrusionOk="0">
                    <a:moveTo>
                      <a:pt x="1007" y="0"/>
                    </a:moveTo>
                    <a:cubicBezTo>
                      <a:pt x="451" y="0"/>
                      <a:pt x="1" y="451"/>
                      <a:pt x="1" y="1007"/>
                    </a:cubicBezTo>
                    <a:cubicBezTo>
                      <a:pt x="1" y="1564"/>
                      <a:pt x="451" y="2015"/>
                      <a:pt x="1007" y="2015"/>
                    </a:cubicBezTo>
                    <a:cubicBezTo>
                      <a:pt x="1564" y="2015"/>
                      <a:pt x="2015" y="1564"/>
                      <a:pt x="2015" y="1007"/>
                    </a:cubicBezTo>
                    <a:cubicBezTo>
                      <a:pt x="2015" y="451"/>
                      <a:pt x="1564" y="0"/>
                      <a:pt x="10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a:off x="6598975" y="3126988"/>
                <a:ext cx="16450" cy="76275"/>
              </a:xfrm>
              <a:custGeom>
                <a:avLst/>
                <a:gdLst/>
                <a:ahLst/>
                <a:cxnLst/>
                <a:rect l="l" t="t" r="r" b="b"/>
                <a:pathLst>
                  <a:path w="658" h="3051" extrusionOk="0">
                    <a:moveTo>
                      <a:pt x="215" y="1"/>
                    </a:moveTo>
                    <a:cubicBezTo>
                      <a:pt x="206" y="1"/>
                      <a:pt x="197" y="2"/>
                      <a:pt x="187" y="5"/>
                    </a:cubicBezTo>
                    <a:cubicBezTo>
                      <a:pt x="143" y="18"/>
                      <a:pt x="119" y="67"/>
                      <a:pt x="134" y="113"/>
                    </a:cubicBezTo>
                    <a:cubicBezTo>
                      <a:pt x="137" y="122"/>
                      <a:pt x="479" y="1192"/>
                      <a:pt x="13" y="2942"/>
                    </a:cubicBezTo>
                    <a:cubicBezTo>
                      <a:pt x="1" y="2988"/>
                      <a:pt x="28" y="3033"/>
                      <a:pt x="74" y="3047"/>
                    </a:cubicBezTo>
                    <a:cubicBezTo>
                      <a:pt x="80" y="3049"/>
                      <a:pt x="87" y="3049"/>
                      <a:pt x="95" y="3049"/>
                    </a:cubicBezTo>
                    <a:lnTo>
                      <a:pt x="95" y="3050"/>
                    </a:lnTo>
                    <a:cubicBezTo>
                      <a:pt x="133" y="3050"/>
                      <a:pt x="166" y="3024"/>
                      <a:pt x="177" y="2986"/>
                    </a:cubicBezTo>
                    <a:cubicBezTo>
                      <a:pt x="658" y="1183"/>
                      <a:pt x="310" y="103"/>
                      <a:pt x="295" y="58"/>
                    </a:cubicBezTo>
                    <a:cubicBezTo>
                      <a:pt x="284" y="23"/>
                      <a:pt x="252" y="1"/>
                      <a:pt x="21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a:off x="6323050" y="3246938"/>
                <a:ext cx="99900" cy="25000"/>
              </a:xfrm>
              <a:custGeom>
                <a:avLst/>
                <a:gdLst/>
                <a:ahLst/>
                <a:cxnLst/>
                <a:rect l="l" t="t" r="r" b="b"/>
                <a:pathLst>
                  <a:path w="3996" h="1000" extrusionOk="0">
                    <a:moveTo>
                      <a:pt x="93" y="0"/>
                    </a:moveTo>
                    <a:cubicBezTo>
                      <a:pt x="71" y="0"/>
                      <a:pt x="49" y="9"/>
                      <a:pt x="33" y="25"/>
                    </a:cubicBezTo>
                    <a:cubicBezTo>
                      <a:pt x="1" y="59"/>
                      <a:pt x="1" y="113"/>
                      <a:pt x="33" y="147"/>
                    </a:cubicBezTo>
                    <a:cubicBezTo>
                      <a:pt x="678" y="790"/>
                      <a:pt x="1350" y="1000"/>
                      <a:pt x="1953" y="1000"/>
                    </a:cubicBezTo>
                    <a:lnTo>
                      <a:pt x="1953" y="998"/>
                    </a:lnTo>
                    <a:cubicBezTo>
                      <a:pt x="3067" y="998"/>
                      <a:pt x="3942" y="285"/>
                      <a:pt x="3954" y="273"/>
                    </a:cubicBezTo>
                    <a:cubicBezTo>
                      <a:pt x="3990" y="242"/>
                      <a:pt x="3995" y="189"/>
                      <a:pt x="3966" y="153"/>
                    </a:cubicBezTo>
                    <a:cubicBezTo>
                      <a:pt x="3949" y="133"/>
                      <a:pt x="3925" y="122"/>
                      <a:pt x="3900" y="122"/>
                    </a:cubicBezTo>
                    <a:cubicBezTo>
                      <a:pt x="3881" y="122"/>
                      <a:pt x="3862" y="129"/>
                      <a:pt x="3846" y="142"/>
                    </a:cubicBezTo>
                    <a:cubicBezTo>
                      <a:pt x="3794" y="185"/>
                      <a:pt x="2992" y="838"/>
                      <a:pt x="1968" y="838"/>
                    </a:cubicBezTo>
                    <a:cubicBezTo>
                      <a:pt x="1402" y="838"/>
                      <a:pt x="767" y="638"/>
                      <a:pt x="154" y="25"/>
                    </a:cubicBezTo>
                    <a:cubicBezTo>
                      <a:pt x="137" y="9"/>
                      <a:pt x="115"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9"/>
              <p:cNvSpPr/>
              <p:nvPr/>
            </p:nvSpPr>
            <p:spPr>
              <a:xfrm>
                <a:off x="6142450" y="3363013"/>
                <a:ext cx="427400" cy="535425"/>
              </a:xfrm>
              <a:custGeom>
                <a:avLst/>
                <a:gdLst/>
                <a:ahLst/>
                <a:cxnLst/>
                <a:rect l="l" t="t" r="r" b="b"/>
                <a:pathLst>
                  <a:path w="17096" h="21417" extrusionOk="0">
                    <a:moveTo>
                      <a:pt x="8549" y="0"/>
                    </a:moveTo>
                    <a:cubicBezTo>
                      <a:pt x="3827" y="0"/>
                      <a:pt x="0" y="7793"/>
                      <a:pt x="0" y="12640"/>
                    </a:cubicBezTo>
                    <a:cubicBezTo>
                      <a:pt x="0" y="17486"/>
                      <a:pt x="3827" y="21417"/>
                      <a:pt x="8549" y="21417"/>
                    </a:cubicBezTo>
                    <a:cubicBezTo>
                      <a:pt x="13269" y="21417"/>
                      <a:pt x="17096" y="17486"/>
                      <a:pt x="17096" y="12640"/>
                    </a:cubicBezTo>
                    <a:cubicBezTo>
                      <a:pt x="17096" y="7793"/>
                      <a:pt x="13269" y="0"/>
                      <a:pt x="8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9"/>
              <p:cNvSpPr/>
              <p:nvPr/>
            </p:nvSpPr>
            <p:spPr>
              <a:xfrm>
                <a:off x="6140325" y="3373938"/>
                <a:ext cx="431650" cy="526625"/>
              </a:xfrm>
              <a:custGeom>
                <a:avLst/>
                <a:gdLst/>
                <a:ahLst/>
                <a:cxnLst/>
                <a:rect l="l" t="t" r="r" b="b"/>
                <a:pathLst>
                  <a:path w="17266" h="21065" extrusionOk="0">
                    <a:moveTo>
                      <a:pt x="10757" y="1"/>
                    </a:moveTo>
                    <a:cubicBezTo>
                      <a:pt x="10726" y="1"/>
                      <a:pt x="10695" y="19"/>
                      <a:pt x="10680" y="49"/>
                    </a:cubicBezTo>
                    <a:cubicBezTo>
                      <a:pt x="10659" y="90"/>
                      <a:pt x="10677" y="142"/>
                      <a:pt x="10720" y="163"/>
                    </a:cubicBezTo>
                    <a:cubicBezTo>
                      <a:pt x="14310" y="1938"/>
                      <a:pt x="17096" y="8092"/>
                      <a:pt x="17096" y="12203"/>
                    </a:cubicBezTo>
                    <a:cubicBezTo>
                      <a:pt x="17096" y="16995"/>
                      <a:pt x="13299" y="20893"/>
                      <a:pt x="8634" y="20893"/>
                    </a:cubicBezTo>
                    <a:cubicBezTo>
                      <a:pt x="3967" y="20893"/>
                      <a:pt x="170" y="16996"/>
                      <a:pt x="170" y="12203"/>
                    </a:cubicBezTo>
                    <a:cubicBezTo>
                      <a:pt x="170" y="8455"/>
                      <a:pt x="2520" y="2744"/>
                      <a:pt x="5893" y="538"/>
                    </a:cubicBezTo>
                    <a:cubicBezTo>
                      <a:pt x="5933" y="512"/>
                      <a:pt x="5944" y="461"/>
                      <a:pt x="5918" y="421"/>
                    </a:cubicBezTo>
                    <a:cubicBezTo>
                      <a:pt x="5901" y="396"/>
                      <a:pt x="5873" y="382"/>
                      <a:pt x="5845" y="382"/>
                    </a:cubicBezTo>
                    <a:cubicBezTo>
                      <a:pt x="5829" y="382"/>
                      <a:pt x="5813" y="387"/>
                      <a:pt x="5799" y="395"/>
                    </a:cubicBezTo>
                    <a:cubicBezTo>
                      <a:pt x="2382" y="2632"/>
                      <a:pt x="0" y="8413"/>
                      <a:pt x="0" y="12203"/>
                    </a:cubicBezTo>
                    <a:cubicBezTo>
                      <a:pt x="0" y="17089"/>
                      <a:pt x="3873" y="21065"/>
                      <a:pt x="8634" y="21065"/>
                    </a:cubicBezTo>
                    <a:cubicBezTo>
                      <a:pt x="13393" y="21065"/>
                      <a:pt x="17266" y="17089"/>
                      <a:pt x="17266" y="12203"/>
                    </a:cubicBezTo>
                    <a:cubicBezTo>
                      <a:pt x="17266" y="7957"/>
                      <a:pt x="14498"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9"/>
              <p:cNvSpPr/>
              <p:nvPr/>
            </p:nvSpPr>
            <p:spPr>
              <a:xfrm>
                <a:off x="6142450" y="3380763"/>
                <a:ext cx="427400" cy="517675"/>
              </a:xfrm>
              <a:custGeom>
                <a:avLst/>
                <a:gdLst/>
                <a:ahLst/>
                <a:cxnLst/>
                <a:rect l="l" t="t" r="r" b="b"/>
                <a:pathLst>
                  <a:path w="17096" h="20707" extrusionOk="0">
                    <a:moveTo>
                      <a:pt x="11034" y="1"/>
                    </a:moveTo>
                    <a:cubicBezTo>
                      <a:pt x="11034" y="1"/>
                      <a:pt x="10446" y="1738"/>
                      <a:pt x="8630" y="1738"/>
                    </a:cubicBezTo>
                    <a:cubicBezTo>
                      <a:pt x="7827" y="1738"/>
                      <a:pt x="6784" y="1398"/>
                      <a:pt x="5446" y="418"/>
                    </a:cubicBezTo>
                    <a:cubicBezTo>
                      <a:pt x="5310" y="517"/>
                      <a:pt x="5180" y="629"/>
                      <a:pt x="5048" y="739"/>
                    </a:cubicBezTo>
                    <a:cubicBezTo>
                      <a:pt x="5502" y="1849"/>
                      <a:pt x="5484" y="2987"/>
                      <a:pt x="4582" y="4010"/>
                    </a:cubicBezTo>
                    <a:cubicBezTo>
                      <a:pt x="3637" y="5081"/>
                      <a:pt x="2324" y="5735"/>
                      <a:pt x="1152" y="6546"/>
                    </a:cubicBezTo>
                    <a:cubicBezTo>
                      <a:pt x="422" y="8404"/>
                      <a:pt x="0" y="10327"/>
                      <a:pt x="0" y="11930"/>
                    </a:cubicBezTo>
                    <a:cubicBezTo>
                      <a:pt x="0" y="16776"/>
                      <a:pt x="3827" y="20707"/>
                      <a:pt x="8549" y="20707"/>
                    </a:cubicBezTo>
                    <a:cubicBezTo>
                      <a:pt x="13270" y="20707"/>
                      <a:pt x="17096" y="16776"/>
                      <a:pt x="17096" y="11930"/>
                    </a:cubicBezTo>
                    <a:cubicBezTo>
                      <a:pt x="17096" y="9670"/>
                      <a:pt x="16259" y="6773"/>
                      <a:pt x="14893" y="4322"/>
                    </a:cubicBezTo>
                    <a:cubicBezTo>
                      <a:pt x="13165" y="3681"/>
                      <a:pt x="11659" y="1911"/>
                      <a:pt x="11652" y="428"/>
                    </a:cubicBezTo>
                    <a:lnTo>
                      <a:pt x="11034" y="1"/>
                    </a:lnTo>
                    <a:close/>
                  </a:path>
                </a:pathLst>
              </a:custGeom>
              <a:solidFill>
                <a:srgbClr val="B2D8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9"/>
              <p:cNvSpPr/>
              <p:nvPr/>
            </p:nvSpPr>
            <p:spPr>
              <a:xfrm>
                <a:off x="6140325" y="3378638"/>
                <a:ext cx="431650" cy="521925"/>
              </a:xfrm>
              <a:custGeom>
                <a:avLst/>
                <a:gdLst/>
                <a:ahLst/>
                <a:cxnLst/>
                <a:rect l="l" t="t" r="r" b="b"/>
                <a:pathLst>
                  <a:path w="17266" h="20877" extrusionOk="0">
                    <a:moveTo>
                      <a:pt x="11158" y="217"/>
                    </a:moveTo>
                    <a:lnTo>
                      <a:pt x="11653" y="558"/>
                    </a:lnTo>
                    <a:cubicBezTo>
                      <a:pt x="11690" y="2035"/>
                      <a:pt x="13170" y="3813"/>
                      <a:pt x="14919" y="4475"/>
                    </a:cubicBezTo>
                    <a:cubicBezTo>
                      <a:pt x="16262" y="6896"/>
                      <a:pt x="17096" y="9782"/>
                      <a:pt x="17096" y="12015"/>
                    </a:cubicBezTo>
                    <a:cubicBezTo>
                      <a:pt x="17096" y="16808"/>
                      <a:pt x="13299" y="20705"/>
                      <a:pt x="8634" y="20705"/>
                    </a:cubicBezTo>
                    <a:cubicBezTo>
                      <a:pt x="3967" y="20705"/>
                      <a:pt x="172" y="16808"/>
                      <a:pt x="172" y="12015"/>
                    </a:cubicBezTo>
                    <a:cubicBezTo>
                      <a:pt x="172" y="10447"/>
                      <a:pt x="574" y="8556"/>
                      <a:pt x="1307" y="6685"/>
                    </a:cubicBezTo>
                    <a:cubicBezTo>
                      <a:pt x="1620" y="6470"/>
                      <a:pt x="1949" y="6260"/>
                      <a:pt x="2268" y="6060"/>
                    </a:cubicBezTo>
                    <a:cubicBezTo>
                      <a:pt x="3138" y="5507"/>
                      <a:pt x="4037" y="4938"/>
                      <a:pt x="4731" y="4152"/>
                    </a:cubicBezTo>
                    <a:cubicBezTo>
                      <a:pt x="5559" y="3212"/>
                      <a:pt x="5728" y="2101"/>
                      <a:pt x="5235" y="850"/>
                    </a:cubicBezTo>
                    <a:lnTo>
                      <a:pt x="5250" y="837"/>
                    </a:lnTo>
                    <a:cubicBezTo>
                      <a:pt x="5342" y="758"/>
                      <a:pt x="5435" y="681"/>
                      <a:pt x="5531" y="608"/>
                    </a:cubicBezTo>
                    <a:cubicBezTo>
                      <a:pt x="6725" y="1474"/>
                      <a:pt x="7791" y="1909"/>
                      <a:pt x="8712" y="1909"/>
                    </a:cubicBezTo>
                    <a:cubicBezTo>
                      <a:pt x="8989" y="1909"/>
                      <a:pt x="9253" y="1870"/>
                      <a:pt x="9504" y="1791"/>
                    </a:cubicBezTo>
                    <a:cubicBezTo>
                      <a:pt x="10556" y="1457"/>
                      <a:pt x="11026" y="531"/>
                      <a:pt x="11158" y="217"/>
                    </a:cubicBezTo>
                    <a:close/>
                    <a:moveTo>
                      <a:pt x="11119" y="0"/>
                    </a:moveTo>
                    <a:cubicBezTo>
                      <a:pt x="11110" y="0"/>
                      <a:pt x="11100" y="2"/>
                      <a:pt x="11091" y="6"/>
                    </a:cubicBezTo>
                    <a:cubicBezTo>
                      <a:pt x="11066" y="13"/>
                      <a:pt x="11046" y="33"/>
                      <a:pt x="11037" y="59"/>
                    </a:cubicBezTo>
                    <a:cubicBezTo>
                      <a:pt x="11034" y="71"/>
                      <a:pt x="10616" y="1261"/>
                      <a:pt x="9450" y="1628"/>
                    </a:cubicBezTo>
                    <a:cubicBezTo>
                      <a:pt x="9216" y="1702"/>
                      <a:pt x="8969" y="1739"/>
                      <a:pt x="8709" y="1739"/>
                    </a:cubicBezTo>
                    <a:cubicBezTo>
                      <a:pt x="7813" y="1739"/>
                      <a:pt x="6765" y="1302"/>
                      <a:pt x="5581" y="435"/>
                    </a:cubicBezTo>
                    <a:cubicBezTo>
                      <a:pt x="5565" y="424"/>
                      <a:pt x="5548" y="418"/>
                      <a:pt x="5530" y="418"/>
                    </a:cubicBezTo>
                    <a:cubicBezTo>
                      <a:pt x="5512" y="418"/>
                      <a:pt x="5494" y="424"/>
                      <a:pt x="5479" y="435"/>
                    </a:cubicBezTo>
                    <a:cubicBezTo>
                      <a:pt x="5365" y="519"/>
                      <a:pt x="5253" y="613"/>
                      <a:pt x="5140" y="707"/>
                    </a:cubicBezTo>
                    <a:lnTo>
                      <a:pt x="5078" y="758"/>
                    </a:lnTo>
                    <a:cubicBezTo>
                      <a:pt x="5049" y="781"/>
                      <a:pt x="5040" y="821"/>
                      <a:pt x="5054" y="856"/>
                    </a:cubicBezTo>
                    <a:cubicBezTo>
                      <a:pt x="5549" y="2067"/>
                      <a:pt x="5397" y="3137"/>
                      <a:pt x="4603" y="4038"/>
                    </a:cubicBezTo>
                    <a:cubicBezTo>
                      <a:pt x="3926" y="4807"/>
                      <a:pt x="3036" y="5371"/>
                      <a:pt x="2177" y="5916"/>
                    </a:cubicBezTo>
                    <a:cubicBezTo>
                      <a:pt x="1849" y="6122"/>
                      <a:pt x="1512" y="6338"/>
                      <a:pt x="1189" y="6561"/>
                    </a:cubicBezTo>
                    <a:cubicBezTo>
                      <a:pt x="1175" y="6570"/>
                      <a:pt x="1164" y="6584"/>
                      <a:pt x="1158" y="6599"/>
                    </a:cubicBezTo>
                    <a:cubicBezTo>
                      <a:pt x="411" y="8496"/>
                      <a:pt x="0" y="10420"/>
                      <a:pt x="0" y="12015"/>
                    </a:cubicBezTo>
                    <a:cubicBezTo>
                      <a:pt x="0" y="16900"/>
                      <a:pt x="3872" y="20876"/>
                      <a:pt x="8633" y="20877"/>
                    </a:cubicBezTo>
                    <a:lnTo>
                      <a:pt x="8633" y="20877"/>
                    </a:lnTo>
                    <a:cubicBezTo>
                      <a:pt x="13393" y="20876"/>
                      <a:pt x="17266" y="16900"/>
                      <a:pt x="17266" y="12015"/>
                    </a:cubicBezTo>
                    <a:cubicBezTo>
                      <a:pt x="17266" y="9747"/>
                      <a:pt x="16417" y="6816"/>
                      <a:pt x="15052" y="4366"/>
                    </a:cubicBezTo>
                    <a:cubicBezTo>
                      <a:pt x="15042" y="4347"/>
                      <a:pt x="15026" y="4334"/>
                      <a:pt x="15007" y="4328"/>
                    </a:cubicBezTo>
                    <a:cubicBezTo>
                      <a:pt x="13288" y="3688"/>
                      <a:pt x="11829" y="1943"/>
                      <a:pt x="11822" y="513"/>
                    </a:cubicBezTo>
                    <a:cubicBezTo>
                      <a:pt x="11822" y="485"/>
                      <a:pt x="11808" y="459"/>
                      <a:pt x="11785" y="443"/>
                    </a:cubicBezTo>
                    <a:lnTo>
                      <a:pt x="11166" y="16"/>
                    </a:lnTo>
                    <a:cubicBezTo>
                      <a:pt x="11152" y="6"/>
                      <a:pt x="11136" y="0"/>
                      <a:pt x="11119" y="0"/>
                    </a:cubicBezTo>
                    <a:close/>
                    <a:moveTo>
                      <a:pt x="8633" y="20877"/>
                    </a:moveTo>
                    <a:cubicBezTo>
                      <a:pt x="8633" y="20877"/>
                      <a:pt x="8632" y="20877"/>
                      <a:pt x="8632" y="20877"/>
                    </a:cubicBezTo>
                    <a:lnTo>
                      <a:pt x="8634" y="20877"/>
                    </a:lnTo>
                    <a:cubicBezTo>
                      <a:pt x="8633" y="20877"/>
                      <a:pt x="8633" y="20877"/>
                      <a:pt x="8633" y="208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9"/>
              <p:cNvSpPr/>
              <p:nvPr/>
            </p:nvSpPr>
            <p:spPr>
              <a:xfrm>
                <a:off x="6260500" y="3420813"/>
                <a:ext cx="200250" cy="62850"/>
              </a:xfrm>
              <a:custGeom>
                <a:avLst/>
                <a:gdLst/>
                <a:ahLst/>
                <a:cxnLst/>
                <a:rect l="l" t="t" r="r" b="b"/>
                <a:pathLst>
                  <a:path w="8010" h="2514" extrusionOk="0">
                    <a:moveTo>
                      <a:pt x="7212" y="1"/>
                    </a:moveTo>
                    <a:cubicBezTo>
                      <a:pt x="5562" y="921"/>
                      <a:pt x="3535" y="1111"/>
                      <a:pt x="1521" y="1111"/>
                    </a:cubicBezTo>
                    <a:cubicBezTo>
                      <a:pt x="1197" y="1111"/>
                      <a:pt x="873" y="1106"/>
                      <a:pt x="551" y="1098"/>
                    </a:cubicBezTo>
                    <a:cubicBezTo>
                      <a:pt x="464" y="1484"/>
                      <a:pt x="283" y="1862"/>
                      <a:pt x="1" y="2228"/>
                    </a:cubicBezTo>
                    <a:cubicBezTo>
                      <a:pt x="895" y="2354"/>
                      <a:pt x="1792" y="2460"/>
                      <a:pt x="2696" y="2501"/>
                    </a:cubicBezTo>
                    <a:cubicBezTo>
                      <a:pt x="2880" y="2509"/>
                      <a:pt x="3062" y="2514"/>
                      <a:pt x="3243" y="2514"/>
                    </a:cubicBezTo>
                    <a:cubicBezTo>
                      <a:pt x="5000" y="2514"/>
                      <a:pt x="6608" y="2107"/>
                      <a:pt x="8009" y="1204"/>
                    </a:cubicBezTo>
                    <a:cubicBezTo>
                      <a:pt x="7675" y="828"/>
                      <a:pt x="7400" y="418"/>
                      <a:pt x="7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9"/>
              <p:cNvSpPr/>
              <p:nvPr/>
            </p:nvSpPr>
            <p:spPr>
              <a:xfrm>
                <a:off x="6153375" y="3495388"/>
                <a:ext cx="398500" cy="145500"/>
              </a:xfrm>
              <a:custGeom>
                <a:avLst/>
                <a:gdLst/>
                <a:ahLst/>
                <a:cxnLst/>
                <a:rect l="l" t="t" r="r" b="b"/>
                <a:pathLst>
                  <a:path w="15940" h="5820" extrusionOk="0">
                    <a:moveTo>
                      <a:pt x="14593" y="1"/>
                    </a:moveTo>
                    <a:cubicBezTo>
                      <a:pt x="13814" y="678"/>
                      <a:pt x="13000" y="1309"/>
                      <a:pt x="12066" y="1785"/>
                    </a:cubicBezTo>
                    <a:cubicBezTo>
                      <a:pt x="10563" y="2551"/>
                      <a:pt x="8857" y="2805"/>
                      <a:pt x="7186" y="2856"/>
                    </a:cubicBezTo>
                    <a:cubicBezTo>
                      <a:pt x="6939" y="2864"/>
                      <a:pt x="6692" y="2868"/>
                      <a:pt x="6445" y="2868"/>
                    </a:cubicBezTo>
                    <a:cubicBezTo>
                      <a:pt x="4512" y="2868"/>
                      <a:pt x="2543" y="2627"/>
                      <a:pt x="644" y="2153"/>
                    </a:cubicBezTo>
                    <a:cubicBezTo>
                      <a:pt x="387" y="2829"/>
                      <a:pt x="170" y="3511"/>
                      <a:pt x="0" y="4180"/>
                    </a:cubicBezTo>
                    <a:cubicBezTo>
                      <a:pt x="2786" y="5065"/>
                      <a:pt x="5885" y="5820"/>
                      <a:pt x="8764" y="5820"/>
                    </a:cubicBezTo>
                    <a:cubicBezTo>
                      <a:pt x="11512" y="5820"/>
                      <a:pt x="14059" y="5132"/>
                      <a:pt x="15939" y="3213"/>
                    </a:cubicBezTo>
                    <a:cubicBezTo>
                      <a:pt x="15595" y="2125"/>
                      <a:pt x="15144" y="1028"/>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9"/>
              <p:cNvSpPr/>
              <p:nvPr/>
            </p:nvSpPr>
            <p:spPr>
              <a:xfrm>
                <a:off x="6143050" y="3688538"/>
                <a:ext cx="426575" cy="109850"/>
              </a:xfrm>
              <a:custGeom>
                <a:avLst/>
                <a:gdLst/>
                <a:ahLst/>
                <a:cxnLst/>
                <a:rect l="l" t="t" r="r" b="b"/>
                <a:pathLst>
                  <a:path w="17063" h="4394" extrusionOk="0">
                    <a:moveTo>
                      <a:pt x="17063" y="0"/>
                    </a:moveTo>
                    <a:lnTo>
                      <a:pt x="17063" y="0"/>
                    </a:lnTo>
                    <a:cubicBezTo>
                      <a:pt x="15497" y="851"/>
                      <a:pt x="13612" y="1265"/>
                      <a:pt x="11940" y="1411"/>
                    </a:cubicBezTo>
                    <a:cubicBezTo>
                      <a:pt x="11065" y="1486"/>
                      <a:pt x="10170" y="1522"/>
                      <a:pt x="9269" y="1522"/>
                    </a:cubicBezTo>
                    <a:cubicBezTo>
                      <a:pt x="7635" y="1522"/>
                      <a:pt x="5985" y="1405"/>
                      <a:pt x="4406" y="1203"/>
                    </a:cubicBezTo>
                    <a:cubicBezTo>
                      <a:pt x="2939" y="1015"/>
                      <a:pt x="1474" y="559"/>
                      <a:pt x="0" y="249"/>
                    </a:cubicBezTo>
                    <a:lnTo>
                      <a:pt x="0" y="249"/>
                    </a:lnTo>
                    <a:cubicBezTo>
                      <a:pt x="49" y="951"/>
                      <a:pt x="179" y="1629"/>
                      <a:pt x="378" y="2276"/>
                    </a:cubicBezTo>
                    <a:cubicBezTo>
                      <a:pt x="2728" y="3636"/>
                      <a:pt x="5473" y="4285"/>
                      <a:pt x="8204" y="4382"/>
                    </a:cubicBezTo>
                    <a:cubicBezTo>
                      <a:pt x="8425" y="4390"/>
                      <a:pt x="8647" y="4394"/>
                      <a:pt x="8868" y="4394"/>
                    </a:cubicBezTo>
                    <a:cubicBezTo>
                      <a:pt x="9949" y="4394"/>
                      <a:pt x="11034" y="4296"/>
                      <a:pt x="12089" y="4068"/>
                    </a:cubicBezTo>
                    <a:cubicBezTo>
                      <a:pt x="13257" y="3814"/>
                      <a:pt x="14366" y="3378"/>
                      <a:pt x="15522" y="3088"/>
                    </a:cubicBezTo>
                    <a:cubicBezTo>
                      <a:pt x="15813" y="3014"/>
                      <a:pt x="16121" y="2970"/>
                      <a:pt x="16437" y="2937"/>
                    </a:cubicBezTo>
                    <a:cubicBezTo>
                      <a:pt x="16801" y="2024"/>
                      <a:pt x="17020" y="1036"/>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9"/>
              <p:cNvSpPr/>
              <p:nvPr/>
            </p:nvSpPr>
            <p:spPr>
              <a:xfrm>
                <a:off x="6202025" y="3830663"/>
                <a:ext cx="264250" cy="67750"/>
              </a:xfrm>
              <a:custGeom>
                <a:avLst/>
                <a:gdLst/>
                <a:ahLst/>
                <a:cxnLst/>
                <a:rect l="l" t="t" r="r" b="b"/>
                <a:pathLst>
                  <a:path w="10570" h="2710" extrusionOk="0">
                    <a:moveTo>
                      <a:pt x="1" y="1"/>
                    </a:moveTo>
                    <a:lnTo>
                      <a:pt x="1" y="1"/>
                    </a:lnTo>
                    <a:cubicBezTo>
                      <a:pt x="1555" y="1668"/>
                      <a:pt x="3740" y="2709"/>
                      <a:pt x="6166" y="2709"/>
                    </a:cubicBezTo>
                    <a:cubicBezTo>
                      <a:pt x="7778" y="2709"/>
                      <a:pt x="9282" y="2246"/>
                      <a:pt x="10570" y="1449"/>
                    </a:cubicBezTo>
                    <a:lnTo>
                      <a:pt x="10570" y="1449"/>
                    </a:lnTo>
                    <a:cubicBezTo>
                      <a:pt x="10249" y="1454"/>
                      <a:pt x="9931" y="1457"/>
                      <a:pt x="9610" y="1457"/>
                    </a:cubicBezTo>
                    <a:cubicBezTo>
                      <a:pt x="9606" y="1457"/>
                      <a:pt x="9602" y="1457"/>
                      <a:pt x="9597" y="1457"/>
                    </a:cubicBezTo>
                    <a:cubicBezTo>
                      <a:pt x="6362" y="1457"/>
                      <a:pt x="3127" y="89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9"/>
              <p:cNvSpPr/>
              <p:nvPr/>
            </p:nvSpPr>
            <p:spPr>
              <a:xfrm>
                <a:off x="6258225" y="3418688"/>
                <a:ext cx="204675" cy="67125"/>
              </a:xfrm>
              <a:custGeom>
                <a:avLst/>
                <a:gdLst/>
                <a:ahLst/>
                <a:cxnLst/>
                <a:rect l="l" t="t" r="r" b="b"/>
                <a:pathLst>
                  <a:path w="8187" h="2685" extrusionOk="0">
                    <a:moveTo>
                      <a:pt x="7265" y="206"/>
                    </a:moveTo>
                    <a:cubicBezTo>
                      <a:pt x="7438" y="567"/>
                      <a:pt x="7675" y="925"/>
                      <a:pt x="7970" y="1270"/>
                    </a:cubicBezTo>
                    <a:cubicBezTo>
                      <a:pt x="6651" y="2098"/>
                      <a:pt x="5092" y="2513"/>
                      <a:pt x="3319" y="2513"/>
                    </a:cubicBezTo>
                    <a:cubicBezTo>
                      <a:pt x="3145" y="2513"/>
                      <a:pt x="2969" y="2509"/>
                      <a:pt x="2791" y="2501"/>
                    </a:cubicBezTo>
                    <a:cubicBezTo>
                      <a:pt x="1870" y="2458"/>
                      <a:pt x="960" y="2348"/>
                      <a:pt x="245" y="2249"/>
                    </a:cubicBezTo>
                    <a:cubicBezTo>
                      <a:pt x="468" y="1935"/>
                      <a:pt x="623" y="1607"/>
                      <a:pt x="708" y="1270"/>
                    </a:cubicBezTo>
                    <a:cubicBezTo>
                      <a:pt x="1000" y="1276"/>
                      <a:pt x="1293" y="1280"/>
                      <a:pt x="1586" y="1280"/>
                    </a:cubicBezTo>
                    <a:cubicBezTo>
                      <a:pt x="3602" y="1280"/>
                      <a:pt x="5620" y="1092"/>
                      <a:pt x="7265" y="206"/>
                    </a:cubicBezTo>
                    <a:close/>
                    <a:moveTo>
                      <a:pt x="7305" y="1"/>
                    </a:moveTo>
                    <a:cubicBezTo>
                      <a:pt x="7290" y="1"/>
                      <a:pt x="7276" y="5"/>
                      <a:pt x="7262" y="13"/>
                    </a:cubicBezTo>
                    <a:cubicBezTo>
                      <a:pt x="5640" y="917"/>
                      <a:pt x="3619" y="1111"/>
                      <a:pt x="1601" y="1111"/>
                    </a:cubicBezTo>
                    <a:cubicBezTo>
                      <a:pt x="1281" y="1111"/>
                      <a:pt x="961" y="1106"/>
                      <a:pt x="643" y="1098"/>
                    </a:cubicBezTo>
                    <a:cubicBezTo>
                      <a:pt x="642" y="1098"/>
                      <a:pt x="641" y="1098"/>
                      <a:pt x="640" y="1098"/>
                    </a:cubicBezTo>
                    <a:cubicBezTo>
                      <a:pt x="605" y="1098"/>
                      <a:pt x="567" y="1127"/>
                      <a:pt x="558" y="1165"/>
                    </a:cubicBezTo>
                    <a:cubicBezTo>
                      <a:pt x="473" y="1543"/>
                      <a:pt x="294" y="1912"/>
                      <a:pt x="24" y="2261"/>
                    </a:cubicBezTo>
                    <a:cubicBezTo>
                      <a:pt x="5" y="2285"/>
                      <a:pt x="1" y="2317"/>
                      <a:pt x="13" y="2346"/>
                    </a:cubicBezTo>
                    <a:cubicBezTo>
                      <a:pt x="24" y="2373"/>
                      <a:pt x="49" y="2393"/>
                      <a:pt x="80" y="2398"/>
                    </a:cubicBezTo>
                    <a:cubicBezTo>
                      <a:pt x="819" y="2501"/>
                      <a:pt x="1794" y="2625"/>
                      <a:pt x="2784" y="2671"/>
                    </a:cubicBezTo>
                    <a:cubicBezTo>
                      <a:pt x="2966" y="2680"/>
                      <a:pt x="3146" y="2685"/>
                      <a:pt x="3326" y="2685"/>
                    </a:cubicBezTo>
                    <a:cubicBezTo>
                      <a:pt x="5164" y="2685"/>
                      <a:pt x="6782" y="2240"/>
                      <a:pt x="8146" y="1361"/>
                    </a:cubicBezTo>
                    <a:cubicBezTo>
                      <a:pt x="8167" y="1347"/>
                      <a:pt x="8181" y="1326"/>
                      <a:pt x="8184" y="1302"/>
                    </a:cubicBezTo>
                    <a:cubicBezTo>
                      <a:pt x="8187" y="1276"/>
                      <a:pt x="8179" y="1252"/>
                      <a:pt x="8162" y="1233"/>
                    </a:cubicBezTo>
                    <a:cubicBezTo>
                      <a:pt x="7825" y="851"/>
                      <a:pt x="7563" y="453"/>
                      <a:pt x="7380" y="52"/>
                    </a:cubicBezTo>
                    <a:cubicBezTo>
                      <a:pt x="7371" y="29"/>
                      <a:pt x="7353" y="13"/>
                      <a:pt x="7330" y="5"/>
                    </a:cubicBezTo>
                    <a:cubicBezTo>
                      <a:pt x="7322" y="2"/>
                      <a:pt x="7313"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9"/>
              <p:cNvSpPr/>
              <p:nvPr/>
            </p:nvSpPr>
            <p:spPr>
              <a:xfrm>
                <a:off x="6151050" y="3493263"/>
                <a:ext cx="403100" cy="150100"/>
              </a:xfrm>
              <a:custGeom>
                <a:avLst/>
                <a:gdLst/>
                <a:ahLst/>
                <a:cxnLst/>
                <a:rect l="l" t="t" r="r" b="b"/>
                <a:pathLst>
                  <a:path w="16124" h="6004" extrusionOk="0">
                    <a:moveTo>
                      <a:pt x="14661" y="219"/>
                    </a:moveTo>
                    <a:cubicBezTo>
                      <a:pt x="15164" y="1173"/>
                      <a:pt x="15592" y="2200"/>
                      <a:pt x="15935" y="3275"/>
                    </a:cubicBezTo>
                    <a:cubicBezTo>
                      <a:pt x="14047" y="5178"/>
                      <a:pt x="11512" y="5834"/>
                      <a:pt x="8850" y="5834"/>
                    </a:cubicBezTo>
                    <a:cubicBezTo>
                      <a:pt x="5885" y="5834"/>
                      <a:pt x="2761" y="5020"/>
                      <a:pt x="197" y="4209"/>
                    </a:cubicBezTo>
                    <a:cubicBezTo>
                      <a:pt x="356" y="3590"/>
                      <a:pt x="556" y="2961"/>
                      <a:pt x="790" y="2339"/>
                    </a:cubicBezTo>
                    <a:cubicBezTo>
                      <a:pt x="2686" y="2805"/>
                      <a:pt x="4622" y="3039"/>
                      <a:pt x="6550" y="3039"/>
                    </a:cubicBezTo>
                    <a:cubicBezTo>
                      <a:pt x="6794" y="3039"/>
                      <a:pt x="7038" y="3035"/>
                      <a:pt x="7282" y="3028"/>
                    </a:cubicBezTo>
                    <a:cubicBezTo>
                      <a:pt x="9316" y="2963"/>
                      <a:pt x="10878" y="2618"/>
                      <a:pt x="12199" y="1945"/>
                    </a:cubicBezTo>
                    <a:cubicBezTo>
                      <a:pt x="13178" y="1446"/>
                      <a:pt x="14022" y="770"/>
                      <a:pt x="14661" y="219"/>
                    </a:cubicBezTo>
                    <a:close/>
                    <a:moveTo>
                      <a:pt x="14687" y="1"/>
                    </a:moveTo>
                    <a:cubicBezTo>
                      <a:pt x="14667" y="1"/>
                      <a:pt x="14647" y="8"/>
                      <a:pt x="14631" y="22"/>
                    </a:cubicBezTo>
                    <a:cubicBezTo>
                      <a:pt x="13990" y="578"/>
                      <a:pt x="13126" y="1282"/>
                      <a:pt x="12121" y="1794"/>
                    </a:cubicBezTo>
                    <a:cubicBezTo>
                      <a:pt x="10823" y="2456"/>
                      <a:pt x="9286" y="2793"/>
                      <a:pt x="7277" y="2858"/>
                    </a:cubicBezTo>
                    <a:cubicBezTo>
                      <a:pt x="7025" y="2866"/>
                      <a:pt x="6772" y="2870"/>
                      <a:pt x="6520" y="2870"/>
                    </a:cubicBezTo>
                    <a:cubicBezTo>
                      <a:pt x="4587" y="2870"/>
                      <a:pt x="2654" y="2629"/>
                      <a:pt x="758" y="2156"/>
                    </a:cubicBezTo>
                    <a:cubicBezTo>
                      <a:pt x="751" y="2155"/>
                      <a:pt x="744" y="2154"/>
                      <a:pt x="737" y="2154"/>
                    </a:cubicBezTo>
                    <a:cubicBezTo>
                      <a:pt x="701" y="2154"/>
                      <a:pt x="671" y="2175"/>
                      <a:pt x="658" y="2208"/>
                    </a:cubicBezTo>
                    <a:cubicBezTo>
                      <a:pt x="400" y="2885"/>
                      <a:pt x="181" y="3570"/>
                      <a:pt x="11" y="4244"/>
                    </a:cubicBezTo>
                    <a:cubicBezTo>
                      <a:pt x="1" y="4288"/>
                      <a:pt x="25" y="4333"/>
                      <a:pt x="67" y="4347"/>
                    </a:cubicBezTo>
                    <a:cubicBezTo>
                      <a:pt x="2660" y="5170"/>
                      <a:pt x="5833" y="6003"/>
                      <a:pt x="8851" y="6003"/>
                    </a:cubicBezTo>
                    <a:cubicBezTo>
                      <a:pt x="11570" y="6003"/>
                      <a:pt x="14163" y="5328"/>
                      <a:pt x="16093" y="3359"/>
                    </a:cubicBezTo>
                    <a:cubicBezTo>
                      <a:pt x="16116" y="3336"/>
                      <a:pt x="16123" y="3303"/>
                      <a:pt x="16113" y="3274"/>
                    </a:cubicBezTo>
                    <a:cubicBezTo>
                      <a:pt x="15753" y="2135"/>
                      <a:pt x="15299" y="1048"/>
                      <a:pt x="14761" y="46"/>
                    </a:cubicBezTo>
                    <a:cubicBezTo>
                      <a:pt x="14749" y="23"/>
                      <a:pt x="14727"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9"/>
              <p:cNvSpPr/>
              <p:nvPr/>
            </p:nvSpPr>
            <p:spPr>
              <a:xfrm>
                <a:off x="6140875" y="3686413"/>
                <a:ext cx="430925" cy="114100"/>
              </a:xfrm>
              <a:custGeom>
                <a:avLst/>
                <a:gdLst/>
                <a:ahLst/>
                <a:cxnLst/>
                <a:rect l="l" t="t" r="r" b="b"/>
                <a:pathLst>
                  <a:path w="17237" h="4564" extrusionOk="0">
                    <a:moveTo>
                      <a:pt x="17057" y="231"/>
                    </a:moveTo>
                    <a:lnTo>
                      <a:pt x="17057" y="231"/>
                    </a:lnTo>
                    <a:cubicBezTo>
                      <a:pt x="17002" y="1165"/>
                      <a:pt x="16803" y="2076"/>
                      <a:pt x="16465" y="2943"/>
                    </a:cubicBezTo>
                    <a:cubicBezTo>
                      <a:pt x="16120" y="2981"/>
                      <a:pt x="15839" y="3026"/>
                      <a:pt x="15589" y="3090"/>
                    </a:cubicBezTo>
                    <a:cubicBezTo>
                      <a:pt x="15073" y="3219"/>
                      <a:pt x="14560" y="3380"/>
                      <a:pt x="14063" y="3535"/>
                    </a:cubicBezTo>
                    <a:cubicBezTo>
                      <a:pt x="13444" y="3729"/>
                      <a:pt x="12805" y="3929"/>
                      <a:pt x="12158" y="4069"/>
                    </a:cubicBezTo>
                    <a:cubicBezTo>
                      <a:pt x="11162" y="4285"/>
                      <a:pt x="10085" y="4393"/>
                      <a:pt x="8945" y="4393"/>
                    </a:cubicBezTo>
                    <a:cubicBezTo>
                      <a:pt x="8730" y="4393"/>
                      <a:pt x="8513" y="4389"/>
                      <a:pt x="8294" y="4382"/>
                    </a:cubicBezTo>
                    <a:cubicBezTo>
                      <a:pt x="5401" y="4279"/>
                      <a:pt x="2720" y="3560"/>
                      <a:pt x="538" y="2305"/>
                    </a:cubicBezTo>
                    <a:cubicBezTo>
                      <a:pt x="353" y="1699"/>
                      <a:pt x="233" y="1074"/>
                      <a:pt x="181" y="441"/>
                    </a:cubicBezTo>
                    <a:lnTo>
                      <a:pt x="181" y="441"/>
                    </a:lnTo>
                    <a:cubicBezTo>
                      <a:pt x="667" y="545"/>
                      <a:pt x="1158" y="667"/>
                      <a:pt x="1633" y="784"/>
                    </a:cubicBezTo>
                    <a:cubicBezTo>
                      <a:pt x="2566" y="1013"/>
                      <a:pt x="3530" y="1250"/>
                      <a:pt x="4482" y="1373"/>
                    </a:cubicBezTo>
                    <a:cubicBezTo>
                      <a:pt x="6136" y="1584"/>
                      <a:pt x="7785" y="1692"/>
                      <a:pt x="9360" y="1692"/>
                    </a:cubicBezTo>
                    <a:cubicBezTo>
                      <a:pt x="10282" y="1692"/>
                      <a:pt x="11178" y="1655"/>
                      <a:pt x="12035" y="1581"/>
                    </a:cubicBezTo>
                    <a:cubicBezTo>
                      <a:pt x="13379" y="1464"/>
                      <a:pt x="15326" y="1134"/>
                      <a:pt x="17057" y="231"/>
                    </a:cubicBezTo>
                    <a:close/>
                    <a:moveTo>
                      <a:pt x="17150" y="0"/>
                    </a:moveTo>
                    <a:cubicBezTo>
                      <a:pt x="17136" y="0"/>
                      <a:pt x="17122" y="4"/>
                      <a:pt x="17109" y="11"/>
                    </a:cubicBezTo>
                    <a:cubicBezTo>
                      <a:pt x="15372" y="954"/>
                      <a:pt x="13382" y="1292"/>
                      <a:pt x="12020" y="1411"/>
                    </a:cubicBezTo>
                    <a:cubicBezTo>
                      <a:pt x="11168" y="1485"/>
                      <a:pt x="10277" y="1522"/>
                      <a:pt x="9359" y="1522"/>
                    </a:cubicBezTo>
                    <a:cubicBezTo>
                      <a:pt x="7792" y="1522"/>
                      <a:pt x="6150" y="1414"/>
                      <a:pt x="4504" y="1203"/>
                    </a:cubicBezTo>
                    <a:cubicBezTo>
                      <a:pt x="3562" y="1083"/>
                      <a:pt x="2603" y="846"/>
                      <a:pt x="1674" y="618"/>
                    </a:cubicBezTo>
                    <a:cubicBezTo>
                      <a:pt x="1161" y="492"/>
                      <a:pt x="629" y="362"/>
                      <a:pt x="106" y="251"/>
                    </a:cubicBezTo>
                    <a:cubicBezTo>
                      <a:pt x="100" y="250"/>
                      <a:pt x="94" y="249"/>
                      <a:pt x="88" y="249"/>
                    </a:cubicBezTo>
                    <a:cubicBezTo>
                      <a:pt x="68" y="249"/>
                      <a:pt x="48" y="257"/>
                      <a:pt x="33" y="271"/>
                    </a:cubicBezTo>
                    <a:cubicBezTo>
                      <a:pt x="11" y="287"/>
                      <a:pt x="1" y="313"/>
                      <a:pt x="4" y="341"/>
                    </a:cubicBezTo>
                    <a:cubicBezTo>
                      <a:pt x="51" y="1034"/>
                      <a:pt x="180" y="1724"/>
                      <a:pt x="385" y="2387"/>
                    </a:cubicBezTo>
                    <a:cubicBezTo>
                      <a:pt x="391" y="2407"/>
                      <a:pt x="405" y="2425"/>
                      <a:pt x="423" y="2436"/>
                    </a:cubicBezTo>
                    <a:cubicBezTo>
                      <a:pt x="2635" y="3715"/>
                      <a:pt x="5355" y="4447"/>
                      <a:pt x="8288" y="4552"/>
                    </a:cubicBezTo>
                    <a:cubicBezTo>
                      <a:pt x="8510" y="4559"/>
                      <a:pt x="8732" y="4564"/>
                      <a:pt x="8949" y="4564"/>
                    </a:cubicBezTo>
                    <a:cubicBezTo>
                      <a:pt x="10098" y="4564"/>
                      <a:pt x="11186" y="4455"/>
                      <a:pt x="12194" y="4236"/>
                    </a:cubicBezTo>
                    <a:cubicBezTo>
                      <a:pt x="12847" y="4095"/>
                      <a:pt x="13491" y="3893"/>
                      <a:pt x="14113" y="3699"/>
                    </a:cubicBezTo>
                    <a:cubicBezTo>
                      <a:pt x="14608" y="3544"/>
                      <a:pt x="15120" y="3383"/>
                      <a:pt x="15630" y="3255"/>
                    </a:cubicBezTo>
                    <a:cubicBezTo>
                      <a:pt x="15885" y="3192"/>
                      <a:pt x="16173" y="3144"/>
                      <a:pt x="16533" y="3107"/>
                    </a:cubicBezTo>
                    <a:cubicBezTo>
                      <a:pt x="16565" y="3104"/>
                      <a:pt x="16592" y="3084"/>
                      <a:pt x="16603" y="3053"/>
                    </a:cubicBezTo>
                    <a:cubicBezTo>
                      <a:pt x="16980" y="2109"/>
                      <a:pt x="17192" y="1112"/>
                      <a:pt x="17235" y="89"/>
                    </a:cubicBezTo>
                    <a:cubicBezTo>
                      <a:pt x="17236" y="58"/>
                      <a:pt x="17221" y="29"/>
                      <a:pt x="17195" y="13"/>
                    </a:cubicBezTo>
                    <a:cubicBezTo>
                      <a:pt x="17182" y="5"/>
                      <a:pt x="17166" y="0"/>
                      <a:pt x="17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9"/>
              <p:cNvSpPr/>
              <p:nvPr/>
            </p:nvSpPr>
            <p:spPr>
              <a:xfrm>
                <a:off x="6199675" y="3828563"/>
                <a:ext cx="268925" cy="72000"/>
              </a:xfrm>
              <a:custGeom>
                <a:avLst/>
                <a:gdLst/>
                <a:ahLst/>
                <a:cxnLst/>
                <a:rect l="l" t="t" r="r" b="b"/>
                <a:pathLst>
                  <a:path w="10757" h="2880" extrusionOk="0">
                    <a:moveTo>
                      <a:pt x="374" y="252"/>
                    </a:moveTo>
                    <a:lnTo>
                      <a:pt x="374" y="252"/>
                    </a:lnTo>
                    <a:cubicBezTo>
                      <a:pt x="3661" y="1164"/>
                      <a:pt x="6791" y="1626"/>
                      <a:pt x="9685" y="1626"/>
                    </a:cubicBezTo>
                    <a:lnTo>
                      <a:pt x="9704" y="1626"/>
                    </a:lnTo>
                    <a:cubicBezTo>
                      <a:pt x="9918" y="1626"/>
                      <a:pt x="10132" y="1624"/>
                      <a:pt x="10346" y="1623"/>
                    </a:cubicBezTo>
                    <a:lnTo>
                      <a:pt x="10346" y="1623"/>
                    </a:lnTo>
                    <a:cubicBezTo>
                      <a:pt x="9096" y="2335"/>
                      <a:pt x="7690" y="2708"/>
                      <a:pt x="6260" y="2708"/>
                    </a:cubicBezTo>
                    <a:cubicBezTo>
                      <a:pt x="4040" y="2708"/>
                      <a:pt x="1962" y="1838"/>
                      <a:pt x="374" y="252"/>
                    </a:cubicBezTo>
                    <a:close/>
                    <a:moveTo>
                      <a:pt x="96" y="0"/>
                    </a:moveTo>
                    <a:cubicBezTo>
                      <a:pt x="66" y="0"/>
                      <a:pt x="38" y="15"/>
                      <a:pt x="22" y="41"/>
                    </a:cubicBezTo>
                    <a:cubicBezTo>
                      <a:pt x="0" y="74"/>
                      <a:pt x="5" y="115"/>
                      <a:pt x="32" y="144"/>
                    </a:cubicBezTo>
                    <a:cubicBezTo>
                      <a:pt x="1676" y="1908"/>
                      <a:pt x="3888" y="2880"/>
                      <a:pt x="6260" y="2880"/>
                    </a:cubicBezTo>
                    <a:cubicBezTo>
                      <a:pt x="7825" y="2880"/>
                      <a:pt x="9364" y="2439"/>
                      <a:pt x="10708" y="1606"/>
                    </a:cubicBezTo>
                    <a:cubicBezTo>
                      <a:pt x="10741" y="1586"/>
                      <a:pt x="10756" y="1547"/>
                      <a:pt x="10746" y="1510"/>
                    </a:cubicBezTo>
                    <a:cubicBezTo>
                      <a:pt x="10734" y="1474"/>
                      <a:pt x="10696" y="1454"/>
                      <a:pt x="10662" y="1450"/>
                    </a:cubicBezTo>
                    <a:cubicBezTo>
                      <a:pt x="10343" y="1453"/>
                      <a:pt x="10025" y="1456"/>
                      <a:pt x="9704" y="1456"/>
                    </a:cubicBezTo>
                    <a:lnTo>
                      <a:pt x="9685" y="1456"/>
                    </a:lnTo>
                    <a:cubicBezTo>
                      <a:pt x="6718" y="1456"/>
                      <a:pt x="3500" y="967"/>
                      <a:pt x="117" y="3"/>
                    </a:cubicBezTo>
                    <a:cubicBezTo>
                      <a:pt x="110" y="1"/>
                      <a:pt x="103"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9"/>
              <p:cNvSpPr/>
              <p:nvPr/>
            </p:nvSpPr>
            <p:spPr>
              <a:xfrm>
                <a:off x="6142450" y="3391213"/>
                <a:ext cx="318100" cy="507225"/>
              </a:xfrm>
              <a:custGeom>
                <a:avLst/>
                <a:gdLst/>
                <a:ahLst/>
                <a:cxnLst/>
                <a:rect l="l" t="t" r="r" b="b"/>
                <a:pathLst>
                  <a:path w="12724" h="20289" extrusionOk="0">
                    <a:moveTo>
                      <a:pt x="5446" y="0"/>
                    </a:moveTo>
                    <a:cubicBezTo>
                      <a:pt x="5310" y="99"/>
                      <a:pt x="5180" y="211"/>
                      <a:pt x="5048" y="321"/>
                    </a:cubicBezTo>
                    <a:cubicBezTo>
                      <a:pt x="5502" y="1431"/>
                      <a:pt x="5482" y="2569"/>
                      <a:pt x="4582" y="3592"/>
                    </a:cubicBezTo>
                    <a:cubicBezTo>
                      <a:pt x="3637" y="4663"/>
                      <a:pt x="2323" y="5317"/>
                      <a:pt x="1152" y="6128"/>
                    </a:cubicBezTo>
                    <a:cubicBezTo>
                      <a:pt x="421" y="7986"/>
                      <a:pt x="0" y="9909"/>
                      <a:pt x="0" y="11512"/>
                    </a:cubicBezTo>
                    <a:cubicBezTo>
                      <a:pt x="0" y="16358"/>
                      <a:pt x="3827" y="20289"/>
                      <a:pt x="8549" y="20289"/>
                    </a:cubicBezTo>
                    <a:cubicBezTo>
                      <a:pt x="10065" y="20289"/>
                      <a:pt x="11489" y="19880"/>
                      <a:pt x="12723" y="19168"/>
                    </a:cubicBezTo>
                    <a:lnTo>
                      <a:pt x="12723" y="19168"/>
                    </a:lnTo>
                    <a:cubicBezTo>
                      <a:pt x="12262" y="19244"/>
                      <a:pt x="11793" y="19288"/>
                      <a:pt x="11313" y="19293"/>
                    </a:cubicBezTo>
                    <a:lnTo>
                      <a:pt x="11315" y="19293"/>
                    </a:lnTo>
                    <a:cubicBezTo>
                      <a:pt x="11288" y="19293"/>
                      <a:pt x="11262" y="19293"/>
                      <a:pt x="11236" y="19293"/>
                    </a:cubicBezTo>
                    <a:cubicBezTo>
                      <a:pt x="7006" y="19293"/>
                      <a:pt x="2979" y="16017"/>
                      <a:pt x="2610" y="11737"/>
                    </a:cubicBezTo>
                    <a:cubicBezTo>
                      <a:pt x="2435" y="9710"/>
                      <a:pt x="2793" y="7287"/>
                      <a:pt x="4137" y="5690"/>
                    </a:cubicBezTo>
                    <a:cubicBezTo>
                      <a:pt x="4790" y="4915"/>
                      <a:pt x="5578" y="4277"/>
                      <a:pt x="6159" y="3439"/>
                    </a:cubicBezTo>
                    <a:cubicBezTo>
                      <a:pt x="6744" y="2595"/>
                      <a:pt x="6768" y="1702"/>
                      <a:pt x="6689" y="776"/>
                    </a:cubicBezTo>
                    <a:cubicBezTo>
                      <a:pt x="6305" y="580"/>
                      <a:pt x="5892" y="327"/>
                      <a:pt x="5446"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9"/>
              <p:cNvSpPr/>
              <p:nvPr/>
            </p:nvSpPr>
            <p:spPr>
              <a:xfrm>
                <a:off x="6153450" y="3841788"/>
                <a:ext cx="181775" cy="341425"/>
              </a:xfrm>
              <a:custGeom>
                <a:avLst/>
                <a:gdLst/>
                <a:ahLst/>
                <a:cxnLst/>
                <a:rect l="l" t="t" r="r" b="b"/>
                <a:pathLst>
                  <a:path w="7271" h="13657" extrusionOk="0">
                    <a:moveTo>
                      <a:pt x="3381" y="0"/>
                    </a:moveTo>
                    <a:cubicBezTo>
                      <a:pt x="3003" y="0"/>
                      <a:pt x="2650" y="252"/>
                      <a:pt x="2546" y="643"/>
                    </a:cubicBezTo>
                    <a:lnTo>
                      <a:pt x="182" y="10972"/>
                    </a:lnTo>
                    <a:cubicBezTo>
                      <a:pt x="0" y="11660"/>
                      <a:pt x="261" y="12392"/>
                      <a:pt x="846" y="12797"/>
                    </a:cubicBezTo>
                    <a:cubicBezTo>
                      <a:pt x="1463" y="13225"/>
                      <a:pt x="2379" y="13657"/>
                      <a:pt x="3563" y="13657"/>
                    </a:cubicBezTo>
                    <a:cubicBezTo>
                      <a:pt x="4364" y="13657"/>
                      <a:pt x="5288" y="13459"/>
                      <a:pt x="6325" y="12929"/>
                    </a:cubicBezTo>
                    <a:cubicBezTo>
                      <a:pt x="6924" y="12624"/>
                      <a:pt x="7271" y="11976"/>
                      <a:pt x="7221" y="11303"/>
                    </a:cubicBezTo>
                    <a:lnTo>
                      <a:pt x="6619" y="1791"/>
                    </a:lnTo>
                    <a:cubicBezTo>
                      <a:pt x="6595" y="1466"/>
                      <a:pt x="6390" y="1182"/>
                      <a:pt x="6090" y="1057"/>
                    </a:cubicBezTo>
                    <a:lnTo>
                      <a:pt x="3714" y="67"/>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9"/>
              <p:cNvSpPr/>
              <p:nvPr/>
            </p:nvSpPr>
            <p:spPr>
              <a:xfrm>
                <a:off x="6155200" y="3863038"/>
                <a:ext cx="180025" cy="320175"/>
              </a:xfrm>
              <a:custGeom>
                <a:avLst/>
                <a:gdLst/>
                <a:ahLst/>
                <a:cxnLst/>
                <a:rect l="l" t="t" r="r" b="b"/>
                <a:pathLst>
                  <a:path w="7201" h="12807" extrusionOk="0">
                    <a:moveTo>
                      <a:pt x="5523" y="1"/>
                    </a:moveTo>
                    <a:lnTo>
                      <a:pt x="6071" y="8654"/>
                    </a:lnTo>
                    <a:cubicBezTo>
                      <a:pt x="6121" y="9325"/>
                      <a:pt x="5775" y="9973"/>
                      <a:pt x="5175" y="10280"/>
                    </a:cubicBezTo>
                    <a:cubicBezTo>
                      <a:pt x="4138" y="10810"/>
                      <a:pt x="3215" y="11008"/>
                      <a:pt x="2415" y="11008"/>
                    </a:cubicBezTo>
                    <a:cubicBezTo>
                      <a:pt x="1447" y="11008"/>
                      <a:pt x="659" y="10719"/>
                      <a:pt x="65" y="10379"/>
                    </a:cubicBezTo>
                    <a:lnTo>
                      <a:pt x="65" y="10379"/>
                    </a:lnTo>
                    <a:cubicBezTo>
                      <a:pt x="0" y="10986"/>
                      <a:pt x="264" y="11592"/>
                      <a:pt x="776" y="11947"/>
                    </a:cubicBezTo>
                    <a:cubicBezTo>
                      <a:pt x="1393" y="12375"/>
                      <a:pt x="2309" y="12807"/>
                      <a:pt x="3493" y="12807"/>
                    </a:cubicBezTo>
                    <a:cubicBezTo>
                      <a:pt x="4294" y="12807"/>
                      <a:pt x="5218" y="12609"/>
                      <a:pt x="6255" y="12079"/>
                    </a:cubicBezTo>
                    <a:cubicBezTo>
                      <a:pt x="6854" y="11774"/>
                      <a:pt x="7201" y="11126"/>
                      <a:pt x="7151" y="10453"/>
                    </a:cubicBezTo>
                    <a:lnTo>
                      <a:pt x="6549" y="941"/>
                    </a:lnTo>
                    <a:cubicBezTo>
                      <a:pt x="6525" y="616"/>
                      <a:pt x="6320" y="332"/>
                      <a:pt x="6020" y="207"/>
                    </a:cubicBezTo>
                    <a:lnTo>
                      <a:pt x="552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9"/>
              <p:cNvSpPr/>
              <p:nvPr/>
            </p:nvSpPr>
            <p:spPr>
              <a:xfrm>
                <a:off x="6362375" y="3841788"/>
                <a:ext cx="181825" cy="341425"/>
              </a:xfrm>
              <a:custGeom>
                <a:avLst/>
                <a:gdLst/>
                <a:ahLst/>
                <a:cxnLst/>
                <a:rect l="l" t="t" r="r" b="b"/>
                <a:pathLst>
                  <a:path w="7273" h="13657" extrusionOk="0">
                    <a:moveTo>
                      <a:pt x="3891" y="0"/>
                    </a:moveTo>
                    <a:cubicBezTo>
                      <a:pt x="3780" y="0"/>
                      <a:pt x="3667" y="22"/>
                      <a:pt x="3558" y="67"/>
                    </a:cubicBezTo>
                    <a:lnTo>
                      <a:pt x="1182" y="1057"/>
                    </a:lnTo>
                    <a:cubicBezTo>
                      <a:pt x="881" y="1182"/>
                      <a:pt x="678" y="1466"/>
                      <a:pt x="653" y="1791"/>
                    </a:cubicBezTo>
                    <a:lnTo>
                      <a:pt x="51" y="11303"/>
                    </a:lnTo>
                    <a:cubicBezTo>
                      <a:pt x="1" y="11976"/>
                      <a:pt x="347" y="12624"/>
                      <a:pt x="946" y="12929"/>
                    </a:cubicBezTo>
                    <a:cubicBezTo>
                      <a:pt x="1983" y="13459"/>
                      <a:pt x="2907" y="13657"/>
                      <a:pt x="3708" y="13657"/>
                    </a:cubicBezTo>
                    <a:cubicBezTo>
                      <a:pt x="4892" y="13657"/>
                      <a:pt x="5808" y="13225"/>
                      <a:pt x="6425" y="12797"/>
                    </a:cubicBezTo>
                    <a:cubicBezTo>
                      <a:pt x="7010" y="12392"/>
                      <a:pt x="7272" y="11660"/>
                      <a:pt x="7089"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9"/>
              <p:cNvSpPr/>
              <p:nvPr/>
            </p:nvSpPr>
            <p:spPr>
              <a:xfrm>
                <a:off x="6362375" y="3859338"/>
                <a:ext cx="180350" cy="323875"/>
              </a:xfrm>
              <a:custGeom>
                <a:avLst/>
                <a:gdLst/>
                <a:ahLst/>
                <a:cxnLst/>
                <a:rect l="l" t="t" r="r" b="b"/>
                <a:pathLst>
                  <a:path w="7214" h="12955" extrusionOk="0">
                    <a:moveTo>
                      <a:pt x="2032" y="0"/>
                    </a:moveTo>
                    <a:lnTo>
                      <a:pt x="1182" y="355"/>
                    </a:lnTo>
                    <a:cubicBezTo>
                      <a:pt x="881" y="480"/>
                      <a:pt x="678" y="764"/>
                      <a:pt x="653" y="1089"/>
                    </a:cubicBezTo>
                    <a:lnTo>
                      <a:pt x="51" y="10601"/>
                    </a:lnTo>
                    <a:cubicBezTo>
                      <a:pt x="1" y="11272"/>
                      <a:pt x="347" y="11920"/>
                      <a:pt x="946" y="12227"/>
                    </a:cubicBezTo>
                    <a:cubicBezTo>
                      <a:pt x="1983" y="12757"/>
                      <a:pt x="2907" y="12955"/>
                      <a:pt x="3708" y="12955"/>
                    </a:cubicBezTo>
                    <a:cubicBezTo>
                      <a:pt x="4892" y="12955"/>
                      <a:pt x="5808" y="12523"/>
                      <a:pt x="6425" y="12095"/>
                    </a:cubicBezTo>
                    <a:cubicBezTo>
                      <a:pt x="6952" y="11731"/>
                      <a:pt x="7213" y="11101"/>
                      <a:pt x="7127" y="10477"/>
                    </a:cubicBezTo>
                    <a:lnTo>
                      <a:pt x="7127" y="10477"/>
                    </a:lnTo>
                    <a:cubicBezTo>
                      <a:pt x="6588" y="10727"/>
                      <a:pt x="5924" y="10915"/>
                      <a:pt x="5143" y="10915"/>
                    </a:cubicBezTo>
                    <a:cubicBezTo>
                      <a:pt x="4344" y="10915"/>
                      <a:pt x="3421" y="10718"/>
                      <a:pt x="2386" y="10188"/>
                    </a:cubicBezTo>
                    <a:cubicBezTo>
                      <a:pt x="1787" y="9882"/>
                      <a:pt x="1440" y="9233"/>
                      <a:pt x="1490" y="8562"/>
                    </a:cubicBezTo>
                    <a:lnTo>
                      <a:pt x="2032" y="0"/>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9"/>
              <p:cNvSpPr/>
              <p:nvPr/>
            </p:nvSpPr>
            <p:spPr>
              <a:xfrm>
                <a:off x="6160125" y="3839638"/>
                <a:ext cx="186325" cy="345850"/>
              </a:xfrm>
              <a:custGeom>
                <a:avLst/>
                <a:gdLst/>
                <a:ahLst/>
                <a:cxnLst/>
                <a:rect l="l" t="t" r="r" b="b"/>
                <a:pathLst>
                  <a:path w="7453" h="13834" extrusionOk="0">
                    <a:moveTo>
                      <a:pt x="3475" y="172"/>
                    </a:moveTo>
                    <a:cubicBezTo>
                      <a:pt x="3577" y="172"/>
                      <a:pt x="3679" y="192"/>
                      <a:pt x="3775" y="231"/>
                    </a:cubicBezTo>
                    <a:lnTo>
                      <a:pt x="6150" y="1222"/>
                    </a:lnTo>
                    <a:cubicBezTo>
                      <a:pt x="6422" y="1335"/>
                      <a:pt x="6604" y="1588"/>
                      <a:pt x="6627" y="1883"/>
                    </a:cubicBezTo>
                    <a:lnTo>
                      <a:pt x="7230" y="11397"/>
                    </a:lnTo>
                    <a:cubicBezTo>
                      <a:pt x="7278" y="12045"/>
                      <a:pt x="6944" y="12651"/>
                      <a:pt x="6380" y="12939"/>
                    </a:cubicBezTo>
                    <a:cubicBezTo>
                      <a:pt x="5357" y="13462"/>
                      <a:pt x="4446" y="13661"/>
                      <a:pt x="3652" y="13661"/>
                    </a:cubicBezTo>
                    <a:cubicBezTo>
                      <a:pt x="2522" y="13661"/>
                      <a:pt x="1629" y="13258"/>
                      <a:pt x="989" y="12813"/>
                    </a:cubicBezTo>
                    <a:cubicBezTo>
                      <a:pt x="438" y="12432"/>
                      <a:pt x="184" y="11735"/>
                      <a:pt x="359" y="11078"/>
                    </a:cubicBezTo>
                    <a:lnTo>
                      <a:pt x="2721" y="749"/>
                    </a:lnTo>
                    <a:lnTo>
                      <a:pt x="2723" y="749"/>
                    </a:lnTo>
                    <a:cubicBezTo>
                      <a:pt x="2780" y="531"/>
                      <a:pt x="2929" y="351"/>
                      <a:pt x="3131" y="252"/>
                    </a:cubicBezTo>
                    <a:cubicBezTo>
                      <a:pt x="3238" y="198"/>
                      <a:pt x="3357" y="172"/>
                      <a:pt x="3475" y="172"/>
                    </a:cubicBezTo>
                    <a:close/>
                    <a:moveTo>
                      <a:pt x="3475" y="1"/>
                    </a:moveTo>
                    <a:cubicBezTo>
                      <a:pt x="3331" y="1"/>
                      <a:pt x="3187" y="34"/>
                      <a:pt x="3055" y="99"/>
                    </a:cubicBezTo>
                    <a:cubicBezTo>
                      <a:pt x="2809" y="220"/>
                      <a:pt x="2627" y="442"/>
                      <a:pt x="2557" y="706"/>
                    </a:cubicBezTo>
                    <a:cubicBezTo>
                      <a:pt x="2557" y="708"/>
                      <a:pt x="2557" y="709"/>
                      <a:pt x="2556" y="709"/>
                    </a:cubicBezTo>
                    <a:lnTo>
                      <a:pt x="193" y="11037"/>
                    </a:lnTo>
                    <a:cubicBezTo>
                      <a:pt x="0" y="11761"/>
                      <a:pt x="281" y="12531"/>
                      <a:pt x="892" y="12954"/>
                    </a:cubicBezTo>
                    <a:cubicBezTo>
                      <a:pt x="1557" y="13414"/>
                      <a:pt x="2481" y="13833"/>
                      <a:pt x="3652" y="13833"/>
                    </a:cubicBezTo>
                    <a:cubicBezTo>
                      <a:pt x="4468" y="13833"/>
                      <a:pt x="5407" y="13628"/>
                      <a:pt x="6457" y="13091"/>
                    </a:cubicBezTo>
                    <a:cubicBezTo>
                      <a:pt x="7083" y="12772"/>
                      <a:pt x="7453" y="12101"/>
                      <a:pt x="7398" y="11385"/>
                    </a:cubicBezTo>
                    <a:lnTo>
                      <a:pt x="6797" y="1870"/>
                    </a:lnTo>
                    <a:cubicBezTo>
                      <a:pt x="6770" y="1512"/>
                      <a:pt x="6547" y="1202"/>
                      <a:pt x="6216" y="1064"/>
                    </a:cubicBezTo>
                    <a:lnTo>
                      <a:pt x="3840" y="75"/>
                    </a:lnTo>
                    <a:cubicBezTo>
                      <a:pt x="3723" y="25"/>
                      <a:pt x="3599" y="1"/>
                      <a:pt x="3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9"/>
              <p:cNvSpPr/>
              <p:nvPr/>
            </p:nvSpPr>
            <p:spPr>
              <a:xfrm>
                <a:off x="6369175" y="3839638"/>
                <a:ext cx="186300" cy="345850"/>
              </a:xfrm>
              <a:custGeom>
                <a:avLst/>
                <a:gdLst/>
                <a:ahLst/>
                <a:cxnLst/>
                <a:rect l="l" t="t" r="r" b="b"/>
                <a:pathLst>
                  <a:path w="7452" h="13834" extrusionOk="0">
                    <a:moveTo>
                      <a:pt x="3979" y="172"/>
                    </a:moveTo>
                    <a:cubicBezTo>
                      <a:pt x="4096" y="172"/>
                      <a:pt x="4215" y="199"/>
                      <a:pt x="4322" y="252"/>
                    </a:cubicBezTo>
                    <a:cubicBezTo>
                      <a:pt x="4524" y="351"/>
                      <a:pt x="4673" y="531"/>
                      <a:pt x="4731" y="749"/>
                    </a:cubicBezTo>
                    <a:lnTo>
                      <a:pt x="7095" y="11081"/>
                    </a:lnTo>
                    <a:cubicBezTo>
                      <a:pt x="7269" y="11735"/>
                      <a:pt x="7016" y="12432"/>
                      <a:pt x="6465" y="12813"/>
                    </a:cubicBezTo>
                    <a:cubicBezTo>
                      <a:pt x="5824" y="13258"/>
                      <a:pt x="4932" y="13661"/>
                      <a:pt x="3802" y="13661"/>
                    </a:cubicBezTo>
                    <a:cubicBezTo>
                      <a:pt x="3008" y="13661"/>
                      <a:pt x="2097" y="13462"/>
                      <a:pt x="1074" y="12939"/>
                    </a:cubicBezTo>
                    <a:cubicBezTo>
                      <a:pt x="509" y="12651"/>
                      <a:pt x="175" y="12045"/>
                      <a:pt x="224" y="11395"/>
                    </a:cubicBezTo>
                    <a:lnTo>
                      <a:pt x="826" y="1883"/>
                    </a:lnTo>
                    <a:cubicBezTo>
                      <a:pt x="847" y="1588"/>
                      <a:pt x="1031" y="1335"/>
                      <a:pt x="1303" y="1222"/>
                    </a:cubicBezTo>
                    <a:lnTo>
                      <a:pt x="3679" y="231"/>
                    </a:lnTo>
                    <a:cubicBezTo>
                      <a:pt x="3774" y="191"/>
                      <a:pt x="3878" y="172"/>
                      <a:pt x="3979" y="172"/>
                    </a:cubicBezTo>
                    <a:close/>
                    <a:moveTo>
                      <a:pt x="3979" y="1"/>
                    </a:moveTo>
                    <a:cubicBezTo>
                      <a:pt x="3855" y="1"/>
                      <a:pt x="3730" y="25"/>
                      <a:pt x="3614" y="75"/>
                    </a:cubicBezTo>
                    <a:lnTo>
                      <a:pt x="1238" y="1064"/>
                    </a:lnTo>
                    <a:cubicBezTo>
                      <a:pt x="905" y="1202"/>
                      <a:pt x="684" y="1512"/>
                      <a:pt x="656" y="1872"/>
                    </a:cubicBezTo>
                    <a:lnTo>
                      <a:pt x="53" y="11383"/>
                    </a:lnTo>
                    <a:cubicBezTo>
                      <a:pt x="0" y="12101"/>
                      <a:pt x="369" y="12772"/>
                      <a:pt x="996" y="13091"/>
                    </a:cubicBezTo>
                    <a:cubicBezTo>
                      <a:pt x="2047" y="13628"/>
                      <a:pt x="2983" y="13833"/>
                      <a:pt x="3802" y="13833"/>
                    </a:cubicBezTo>
                    <a:lnTo>
                      <a:pt x="3802" y="13832"/>
                    </a:lnTo>
                    <a:cubicBezTo>
                      <a:pt x="4971" y="13832"/>
                      <a:pt x="5897" y="13414"/>
                      <a:pt x="6562" y="12953"/>
                    </a:cubicBezTo>
                    <a:cubicBezTo>
                      <a:pt x="7172" y="12531"/>
                      <a:pt x="7451" y="11760"/>
                      <a:pt x="7260" y="11038"/>
                    </a:cubicBezTo>
                    <a:lnTo>
                      <a:pt x="4896" y="709"/>
                    </a:lnTo>
                    <a:cubicBezTo>
                      <a:pt x="4896" y="709"/>
                      <a:pt x="4896" y="708"/>
                      <a:pt x="4896" y="706"/>
                    </a:cubicBezTo>
                    <a:cubicBezTo>
                      <a:pt x="4826" y="442"/>
                      <a:pt x="4644" y="220"/>
                      <a:pt x="4398" y="99"/>
                    </a:cubicBezTo>
                    <a:cubicBezTo>
                      <a:pt x="4266" y="34"/>
                      <a:pt x="4123" y="1"/>
                      <a:pt x="3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9"/>
              <p:cNvSpPr/>
              <p:nvPr/>
            </p:nvSpPr>
            <p:spPr>
              <a:xfrm>
                <a:off x="6192275" y="3995188"/>
                <a:ext cx="59900" cy="42975"/>
              </a:xfrm>
              <a:custGeom>
                <a:avLst/>
                <a:gdLst/>
                <a:ahLst/>
                <a:cxnLst/>
                <a:rect l="l" t="t" r="r" b="b"/>
                <a:pathLst>
                  <a:path w="2396" h="1719" extrusionOk="0">
                    <a:moveTo>
                      <a:pt x="1181" y="1"/>
                    </a:moveTo>
                    <a:cubicBezTo>
                      <a:pt x="376" y="1"/>
                      <a:pt x="0" y="1274"/>
                      <a:pt x="1099" y="1642"/>
                    </a:cubicBezTo>
                    <a:cubicBezTo>
                      <a:pt x="1255" y="1695"/>
                      <a:pt x="1401" y="1718"/>
                      <a:pt x="1533" y="1718"/>
                    </a:cubicBezTo>
                    <a:cubicBezTo>
                      <a:pt x="1773" y="1718"/>
                      <a:pt x="1970" y="1641"/>
                      <a:pt x="2104" y="1516"/>
                    </a:cubicBezTo>
                    <a:cubicBezTo>
                      <a:pt x="2396" y="1244"/>
                      <a:pt x="2394" y="745"/>
                      <a:pt x="1898" y="314"/>
                    </a:cubicBezTo>
                    <a:cubicBezTo>
                      <a:pt x="1642" y="91"/>
                      <a:pt x="1396" y="1"/>
                      <a:pt x="1181"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9"/>
              <p:cNvSpPr/>
              <p:nvPr/>
            </p:nvSpPr>
            <p:spPr>
              <a:xfrm>
                <a:off x="6449400" y="3995188"/>
                <a:ext cx="59925" cy="42975"/>
              </a:xfrm>
              <a:custGeom>
                <a:avLst/>
                <a:gdLst/>
                <a:ahLst/>
                <a:cxnLst/>
                <a:rect l="l" t="t" r="r" b="b"/>
                <a:pathLst>
                  <a:path w="2397" h="1719" extrusionOk="0">
                    <a:moveTo>
                      <a:pt x="1217" y="1"/>
                    </a:moveTo>
                    <a:cubicBezTo>
                      <a:pt x="1002" y="1"/>
                      <a:pt x="756" y="91"/>
                      <a:pt x="500" y="314"/>
                    </a:cubicBezTo>
                    <a:cubicBezTo>
                      <a:pt x="2" y="745"/>
                      <a:pt x="1" y="1244"/>
                      <a:pt x="294" y="1516"/>
                    </a:cubicBezTo>
                    <a:cubicBezTo>
                      <a:pt x="428" y="1641"/>
                      <a:pt x="625" y="1718"/>
                      <a:pt x="864" y="1718"/>
                    </a:cubicBezTo>
                    <a:cubicBezTo>
                      <a:pt x="997" y="1718"/>
                      <a:pt x="1143" y="1695"/>
                      <a:pt x="1299" y="1642"/>
                    </a:cubicBezTo>
                    <a:cubicBezTo>
                      <a:pt x="2397" y="1274"/>
                      <a:pt x="2022" y="1"/>
                      <a:pt x="12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9"/>
              <p:cNvSpPr/>
              <p:nvPr/>
            </p:nvSpPr>
            <p:spPr>
              <a:xfrm>
                <a:off x="6243725" y="3972788"/>
                <a:ext cx="28150" cy="29800"/>
              </a:xfrm>
              <a:custGeom>
                <a:avLst/>
                <a:gdLst/>
                <a:ahLst/>
                <a:cxnLst/>
                <a:rect l="l" t="t" r="r" b="b"/>
                <a:pathLst>
                  <a:path w="1126" h="1192" extrusionOk="0">
                    <a:moveTo>
                      <a:pt x="570" y="0"/>
                    </a:moveTo>
                    <a:cubicBezTo>
                      <a:pt x="288" y="0"/>
                      <a:pt x="0" y="230"/>
                      <a:pt x="78" y="671"/>
                    </a:cubicBezTo>
                    <a:cubicBezTo>
                      <a:pt x="127" y="947"/>
                      <a:pt x="273" y="1116"/>
                      <a:pt x="438" y="1172"/>
                    </a:cubicBezTo>
                    <a:cubicBezTo>
                      <a:pt x="477" y="1185"/>
                      <a:pt x="517" y="1191"/>
                      <a:pt x="558" y="1191"/>
                    </a:cubicBezTo>
                    <a:cubicBezTo>
                      <a:pt x="754" y="1191"/>
                      <a:pt x="949" y="1035"/>
                      <a:pt x="1021" y="710"/>
                    </a:cubicBezTo>
                    <a:cubicBezTo>
                      <a:pt x="1126" y="230"/>
                      <a:pt x="851"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9"/>
              <p:cNvSpPr/>
              <p:nvPr/>
            </p:nvSpPr>
            <p:spPr>
              <a:xfrm>
                <a:off x="6464500" y="3954788"/>
                <a:ext cx="28175" cy="29775"/>
              </a:xfrm>
              <a:custGeom>
                <a:avLst/>
                <a:gdLst/>
                <a:ahLst/>
                <a:cxnLst/>
                <a:rect l="l" t="t" r="r" b="b"/>
                <a:pathLst>
                  <a:path w="1127" h="1191" extrusionOk="0">
                    <a:moveTo>
                      <a:pt x="570" y="1"/>
                    </a:moveTo>
                    <a:cubicBezTo>
                      <a:pt x="289" y="1"/>
                      <a:pt x="1" y="230"/>
                      <a:pt x="78" y="670"/>
                    </a:cubicBezTo>
                    <a:cubicBezTo>
                      <a:pt x="127" y="946"/>
                      <a:pt x="274" y="1116"/>
                      <a:pt x="438" y="1171"/>
                    </a:cubicBezTo>
                    <a:cubicBezTo>
                      <a:pt x="478" y="1184"/>
                      <a:pt x="519" y="1191"/>
                      <a:pt x="559" y="1191"/>
                    </a:cubicBezTo>
                    <a:cubicBezTo>
                      <a:pt x="755" y="1191"/>
                      <a:pt x="951" y="1035"/>
                      <a:pt x="1021" y="711"/>
                    </a:cubicBezTo>
                    <a:cubicBezTo>
                      <a:pt x="1127" y="231"/>
                      <a:pt x="852"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9"/>
              <p:cNvSpPr/>
              <p:nvPr/>
            </p:nvSpPr>
            <p:spPr>
              <a:xfrm>
                <a:off x="6219100" y="3955513"/>
                <a:ext cx="18600" cy="19675"/>
              </a:xfrm>
              <a:custGeom>
                <a:avLst/>
                <a:gdLst/>
                <a:ahLst/>
                <a:cxnLst/>
                <a:rect l="l" t="t" r="r" b="b"/>
                <a:pathLst>
                  <a:path w="744" h="787" extrusionOk="0">
                    <a:moveTo>
                      <a:pt x="376" y="1"/>
                    </a:moveTo>
                    <a:cubicBezTo>
                      <a:pt x="191" y="1"/>
                      <a:pt x="1" y="152"/>
                      <a:pt x="52" y="442"/>
                    </a:cubicBezTo>
                    <a:cubicBezTo>
                      <a:pt x="84" y="624"/>
                      <a:pt x="181" y="736"/>
                      <a:pt x="289" y="773"/>
                    </a:cubicBezTo>
                    <a:cubicBezTo>
                      <a:pt x="316" y="782"/>
                      <a:pt x="343" y="786"/>
                      <a:pt x="370" y="786"/>
                    </a:cubicBezTo>
                    <a:cubicBezTo>
                      <a:pt x="500" y="786"/>
                      <a:pt x="628" y="683"/>
                      <a:pt x="675" y="469"/>
                    </a:cubicBezTo>
                    <a:cubicBezTo>
                      <a:pt x="744" y="152"/>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9"/>
              <p:cNvSpPr/>
              <p:nvPr/>
            </p:nvSpPr>
            <p:spPr>
              <a:xfrm>
                <a:off x="6436200" y="3982513"/>
                <a:ext cx="18600" cy="19675"/>
              </a:xfrm>
              <a:custGeom>
                <a:avLst/>
                <a:gdLst/>
                <a:ahLst/>
                <a:cxnLst/>
                <a:rect l="l" t="t" r="r" b="b"/>
                <a:pathLst>
                  <a:path w="744" h="787" extrusionOk="0">
                    <a:moveTo>
                      <a:pt x="376" y="1"/>
                    </a:moveTo>
                    <a:cubicBezTo>
                      <a:pt x="190" y="1"/>
                      <a:pt x="0" y="152"/>
                      <a:pt x="52" y="443"/>
                    </a:cubicBezTo>
                    <a:cubicBezTo>
                      <a:pt x="84" y="625"/>
                      <a:pt x="181" y="737"/>
                      <a:pt x="290" y="774"/>
                    </a:cubicBezTo>
                    <a:cubicBezTo>
                      <a:pt x="316" y="782"/>
                      <a:pt x="343" y="786"/>
                      <a:pt x="369" y="786"/>
                    </a:cubicBezTo>
                    <a:cubicBezTo>
                      <a:pt x="499" y="786"/>
                      <a:pt x="628" y="684"/>
                      <a:pt x="674" y="468"/>
                    </a:cubicBezTo>
                    <a:cubicBezTo>
                      <a:pt x="744" y="153"/>
                      <a:pt x="562" y="1"/>
                      <a:pt x="3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9"/>
              <p:cNvSpPr/>
              <p:nvPr/>
            </p:nvSpPr>
            <p:spPr>
              <a:xfrm>
                <a:off x="6345925" y="3396588"/>
                <a:ext cx="27000" cy="11875"/>
              </a:xfrm>
              <a:custGeom>
                <a:avLst/>
                <a:gdLst/>
                <a:ahLst/>
                <a:cxnLst/>
                <a:rect l="l" t="t" r="r" b="b"/>
                <a:pathLst>
                  <a:path w="1080" h="475" extrusionOk="0">
                    <a:moveTo>
                      <a:pt x="547" y="0"/>
                    </a:moveTo>
                    <a:cubicBezTo>
                      <a:pt x="0" y="0"/>
                      <a:pt x="114" y="474"/>
                      <a:pt x="592" y="474"/>
                    </a:cubicBezTo>
                    <a:cubicBezTo>
                      <a:pt x="634" y="474"/>
                      <a:pt x="679" y="471"/>
                      <a:pt x="727" y="463"/>
                    </a:cubicBezTo>
                    <a:cubicBezTo>
                      <a:pt x="921" y="429"/>
                      <a:pt x="1028" y="353"/>
                      <a:pt x="1049" y="271"/>
                    </a:cubicBezTo>
                    <a:cubicBezTo>
                      <a:pt x="1079" y="157"/>
                      <a:pt x="944" y="33"/>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9"/>
              <p:cNvSpPr/>
              <p:nvPr/>
            </p:nvSpPr>
            <p:spPr>
              <a:xfrm>
                <a:off x="6374025" y="3385163"/>
                <a:ext cx="26975" cy="11875"/>
              </a:xfrm>
              <a:custGeom>
                <a:avLst/>
                <a:gdLst/>
                <a:ahLst/>
                <a:cxnLst/>
                <a:rect l="l" t="t" r="r" b="b"/>
                <a:pathLst>
                  <a:path w="1079" h="475" extrusionOk="0">
                    <a:moveTo>
                      <a:pt x="545" y="0"/>
                    </a:moveTo>
                    <a:cubicBezTo>
                      <a:pt x="0" y="0"/>
                      <a:pt x="113" y="475"/>
                      <a:pt x="590" y="475"/>
                    </a:cubicBezTo>
                    <a:cubicBezTo>
                      <a:pt x="633" y="475"/>
                      <a:pt x="678" y="471"/>
                      <a:pt x="726" y="463"/>
                    </a:cubicBezTo>
                    <a:cubicBezTo>
                      <a:pt x="921" y="429"/>
                      <a:pt x="1027" y="353"/>
                      <a:pt x="1048" y="271"/>
                    </a:cubicBezTo>
                    <a:cubicBezTo>
                      <a:pt x="1079" y="157"/>
                      <a:pt x="942" y="34"/>
                      <a:pt x="649" y="6"/>
                    </a:cubicBezTo>
                    <a:cubicBezTo>
                      <a:pt x="612" y="2"/>
                      <a:pt x="577"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9"/>
              <p:cNvSpPr/>
              <p:nvPr/>
            </p:nvSpPr>
            <p:spPr>
              <a:xfrm>
                <a:off x="6374150" y="2967863"/>
                <a:ext cx="27000" cy="11875"/>
              </a:xfrm>
              <a:custGeom>
                <a:avLst/>
                <a:gdLst/>
                <a:ahLst/>
                <a:cxnLst/>
                <a:rect l="l" t="t" r="r" b="b"/>
                <a:pathLst>
                  <a:path w="1080" h="475" extrusionOk="0">
                    <a:moveTo>
                      <a:pt x="546" y="1"/>
                    </a:moveTo>
                    <a:cubicBezTo>
                      <a:pt x="0" y="1"/>
                      <a:pt x="114" y="475"/>
                      <a:pt x="591" y="475"/>
                    </a:cubicBezTo>
                    <a:cubicBezTo>
                      <a:pt x="634" y="475"/>
                      <a:pt x="679" y="471"/>
                      <a:pt x="727" y="463"/>
                    </a:cubicBezTo>
                    <a:cubicBezTo>
                      <a:pt x="922" y="429"/>
                      <a:pt x="1028" y="353"/>
                      <a:pt x="1049" y="271"/>
                    </a:cubicBezTo>
                    <a:cubicBezTo>
                      <a:pt x="1080" y="158"/>
                      <a:pt x="943" y="35"/>
                      <a:pt x="650" y="6"/>
                    </a:cubicBezTo>
                    <a:cubicBezTo>
                      <a:pt x="613" y="2"/>
                      <a:pt x="578" y="1"/>
                      <a:pt x="5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9"/>
              <p:cNvSpPr/>
              <p:nvPr/>
            </p:nvSpPr>
            <p:spPr>
              <a:xfrm>
                <a:off x="6415925" y="2981963"/>
                <a:ext cx="22000" cy="9675"/>
              </a:xfrm>
              <a:custGeom>
                <a:avLst/>
                <a:gdLst/>
                <a:ahLst/>
                <a:cxnLst/>
                <a:rect l="l" t="t" r="r" b="b"/>
                <a:pathLst>
                  <a:path w="880" h="387" extrusionOk="0">
                    <a:moveTo>
                      <a:pt x="445" y="1"/>
                    </a:moveTo>
                    <a:cubicBezTo>
                      <a:pt x="0" y="1"/>
                      <a:pt x="93" y="387"/>
                      <a:pt x="481" y="387"/>
                    </a:cubicBezTo>
                    <a:cubicBezTo>
                      <a:pt x="516" y="387"/>
                      <a:pt x="553" y="384"/>
                      <a:pt x="593" y="377"/>
                    </a:cubicBezTo>
                    <a:cubicBezTo>
                      <a:pt x="752" y="351"/>
                      <a:pt x="839" y="289"/>
                      <a:pt x="855" y="222"/>
                    </a:cubicBezTo>
                    <a:cubicBezTo>
                      <a:pt x="880" y="130"/>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9"/>
              <p:cNvSpPr/>
              <p:nvPr/>
            </p:nvSpPr>
            <p:spPr>
              <a:xfrm>
                <a:off x="6394100" y="3003788"/>
                <a:ext cx="22000" cy="9675"/>
              </a:xfrm>
              <a:custGeom>
                <a:avLst/>
                <a:gdLst/>
                <a:ahLst/>
                <a:cxnLst/>
                <a:rect l="l" t="t" r="r" b="b"/>
                <a:pathLst>
                  <a:path w="880" h="387" extrusionOk="0">
                    <a:moveTo>
                      <a:pt x="445" y="1"/>
                    </a:moveTo>
                    <a:cubicBezTo>
                      <a:pt x="0" y="1"/>
                      <a:pt x="94" y="387"/>
                      <a:pt x="482" y="387"/>
                    </a:cubicBezTo>
                    <a:cubicBezTo>
                      <a:pt x="517" y="387"/>
                      <a:pt x="554" y="384"/>
                      <a:pt x="593" y="377"/>
                    </a:cubicBezTo>
                    <a:cubicBezTo>
                      <a:pt x="752" y="351"/>
                      <a:pt x="839" y="287"/>
                      <a:pt x="855" y="222"/>
                    </a:cubicBezTo>
                    <a:cubicBezTo>
                      <a:pt x="880" y="128"/>
                      <a:pt x="769" y="28"/>
                      <a:pt x="531" y="5"/>
                    </a:cubicBezTo>
                    <a:cubicBezTo>
                      <a:pt x="500" y="2"/>
                      <a:pt x="472" y="1"/>
                      <a:pt x="4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9"/>
              <p:cNvSpPr/>
              <p:nvPr/>
            </p:nvSpPr>
            <p:spPr>
              <a:xfrm>
                <a:off x="6447100" y="2976763"/>
                <a:ext cx="22025" cy="9725"/>
              </a:xfrm>
              <a:custGeom>
                <a:avLst/>
                <a:gdLst/>
                <a:ahLst/>
                <a:cxnLst/>
                <a:rect l="l" t="t" r="r" b="b"/>
                <a:pathLst>
                  <a:path w="881" h="389" extrusionOk="0">
                    <a:moveTo>
                      <a:pt x="446" y="1"/>
                    </a:moveTo>
                    <a:cubicBezTo>
                      <a:pt x="0" y="1"/>
                      <a:pt x="93" y="388"/>
                      <a:pt x="484" y="388"/>
                    </a:cubicBezTo>
                    <a:cubicBezTo>
                      <a:pt x="518" y="388"/>
                      <a:pt x="555" y="385"/>
                      <a:pt x="594" y="379"/>
                    </a:cubicBezTo>
                    <a:cubicBezTo>
                      <a:pt x="752" y="351"/>
                      <a:pt x="838" y="289"/>
                      <a:pt x="856" y="222"/>
                    </a:cubicBezTo>
                    <a:cubicBezTo>
                      <a:pt x="881" y="130"/>
                      <a:pt x="770" y="28"/>
                      <a:pt x="530" y="5"/>
                    </a:cubicBezTo>
                    <a:cubicBezTo>
                      <a:pt x="500" y="2"/>
                      <a:pt x="472" y="1"/>
                      <a:pt x="4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9"/>
              <p:cNvSpPr/>
              <p:nvPr/>
            </p:nvSpPr>
            <p:spPr>
              <a:xfrm>
                <a:off x="6525850" y="4122288"/>
                <a:ext cx="39175" cy="54100"/>
              </a:xfrm>
              <a:custGeom>
                <a:avLst/>
                <a:gdLst/>
                <a:ahLst/>
                <a:cxnLst/>
                <a:rect l="l" t="t" r="r" b="b"/>
                <a:pathLst>
                  <a:path w="1567" h="2164" extrusionOk="0">
                    <a:moveTo>
                      <a:pt x="875" y="1"/>
                    </a:moveTo>
                    <a:cubicBezTo>
                      <a:pt x="514" y="1"/>
                      <a:pt x="170" y="421"/>
                      <a:pt x="88" y="980"/>
                    </a:cubicBezTo>
                    <a:cubicBezTo>
                      <a:pt x="0" y="1574"/>
                      <a:pt x="242" y="2102"/>
                      <a:pt x="627" y="2158"/>
                    </a:cubicBezTo>
                    <a:cubicBezTo>
                      <a:pt x="649" y="2162"/>
                      <a:pt x="672" y="2163"/>
                      <a:pt x="694" y="2163"/>
                    </a:cubicBezTo>
                    <a:cubicBezTo>
                      <a:pt x="1055" y="2163"/>
                      <a:pt x="1399" y="1743"/>
                      <a:pt x="1480" y="1184"/>
                    </a:cubicBezTo>
                    <a:cubicBezTo>
                      <a:pt x="1567" y="590"/>
                      <a:pt x="1326" y="62"/>
                      <a:pt x="941" y="6"/>
                    </a:cubicBezTo>
                    <a:cubicBezTo>
                      <a:pt x="919" y="2"/>
                      <a:pt x="897" y="1"/>
                      <a:pt x="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9"/>
              <p:cNvSpPr/>
              <p:nvPr/>
            </p:nvSpPr>
            <p:spPr>
              <a:xfrm>
                <a:off x="6524625" y="4119988"/>
                <a:ext cx="41250" cy="58325"/>
              </a:xfrm>
              <a:custGeom>
                <a:avLst/>
                <a:gdLst/>
                <a:ahLst/>
                <a:cxnLst/>
                <a:rect l="l" t="t" r="r" b="b"/>
                <a:pathLst>
                  <a:path w="1650" h="2333" extrusionOk="0">
                    <a:moveTo>
                      <a:pt x="915" y="171"/>
                    </a:moveTo>
                    <a:cubicBezTo>
                      <a:pt x="934" y="171"/>
                      <a:pt x="952" y="172"/>
                      <a:pt x="971" y="175"/>
                    </a:cubicBezTo>
                    <a:cubicBezTo>
                      <a:pt x="1127" y="198"/>
                      <a:pt x="1262" y="318"/>
                      <a:pt x="1352" y="512"/>
                    </a:cubicBezTo>
                    <a:cubicBezTo>
                      <a:pt x="1446" y="720"/>
                      <a:pt x="1476" y="984"/>
                      <a:pt x="1437" y="1256"/>
                    </a:cubicBezTo>
                    <a:cubicBezTo>
                      <a:pt x="1397" y="1526"/>
                      <a:pt x="1293" y="1771"/>
                      <a:pt x="1142" y="1942"/>
                    </a:cubicBezTo>
                    <a:cubicBezTo>
                      <a:pt x="1017" y="2087"/>
                      <a:pt x="875" y="2161"/>
                      <a:pt x="734" y="2161"/>
                    </a:cubicBezTo>
                    <a:cubicBezTo>
                      <a:pt x="716" y="2161"/>
                      <a:pt x="698" y="2160"/>
                      <a:pt x="681" y="2158"/>
                    </a:cubicBezTo>
                    <a:cubicBezTo>
                      <a:pt x="524" y="2135"/>
                      <a:pt x="388" y="2015"/>
                      <a:pt x="300" y="1819"/>
                    </a:cubicBezTo>
                    <a:cubicBezTo>
                      <a:pt x="204" y="1611"/>
                      <a:pt x="174" y="1349"/>
                      <a:pt x="213" y="1077"/>
                    </a:cubicBezTo>
                    <a:cubicBezTo>
                      <a:pt x="253" y="805"/>
                      <a:pt x="357" y="561"/>
                      <a:pt x="508" y="389"/>
                    </a:cubicBezTo>
                    <a:cubicBezTo>
                      <a:pt x="634" y="246"/>
                      <a:pt x="776" y="171"/>
                      <a:pt x="915" y="171"/>
                    </a:cubicBezTo>
                    <a:close/>
                    <a:moveTo>
                      <a:pt x="919" y="0"/>
                    </a:moveTo>
                    <a:cubicBezTo>
                      <a:pt x="728" y="0"/>
                      <a:pt x="540" y="95"/>
                      <a:pt x="380" y="277"/>
                    </a:cubicBezTo>
                    <a:cubicBezTo>
                      <a:pt x="209" y="473"/>
                      <a:pt x="89" y="749"/>
                      <a:pt x="45" y="1053"/>
                    </a:cubicBezTo>
                    <a:cubicBezTo>
                      <a:pt x="1" y="1356"/>
                      <a:pt x="36" y="1654"/>
                      <a:pt x="145" y="1891"/>
                    </a:cubicBezTo>
                    <a:cubicBezTo>
                      <a:pt x="259" y="2140"/>
                      <a:pt x="439" y="2294"/>
                      <a:pt x="656" y="2326"/>
                    </a:cubicBezTo>
                    <a:cubicBezTo>
                      <a:pt x="682" y="2331"/>
                      <a:pt x="709" y="2332"/>
                      <a:pt x="736" y="2332"/>
                    </a:cubicBezTo>
                    <a:lnTo>
                      <a:pt x="736" y="2332"/>
                    </a:lnTo>
                    <a:cubicBezTo>
                      <a:pt x="926" y="2332"/>
                      <a:pt x="1112" y="2235"/>
                      <a:pt x="1270" y="2055"/>
                    </a:cubicBezTo>
                    <a:cubicBezTo>
                      <a:pt x="1443" y="1859"/>
                      <a:pt x="1561" y="1582"/>
                      <a:pt x="1605" y="1280"/>
                    </a:cubicBezTo>
                    <a:cubicBezTo>
                      <a:pt x="1649" y="977"/>
                      <a:pt x="1614" y="679"/>
                      <a:pt x="1507" y="441"/>
                    </a:cubicBezTo>
                    <a:cubicBezTo>
                      <a:pt x="1391" y="192"/>
                      <a:pt x="1211" y="37"/>
                      <a:pt x="995" y="5"/>
                    </a:cubicBezTo>
                    <a:cubicBezTo>
                      <a:pt x="970" y="2"/>
                      <a:pt x="944" y="0"/>
                      <a:pt x="919" y="0"/>
                    </a:cubicBezTo>
                    <a:close/>
                    <a:moveTo>
                      <a:pt x="736" y="2332"/>
                    </a:moveTo>
                    <a:cubicBezTo>
                      <a:pt x="736" y="2332"/>
                      <a:pt x="736" y="2332"/>
                      <a:pt x="735" y="2332"/>
                    </a:cubicBezTo>
                    <a:lnTo>
                      <a:pt x="737" y="2332"/>
                    </a:lnTo>
                    <a:cubicBezTo>
                      <a:pt x="737" y="2332"/>
                      <a:pt x="736" y="2332"/>
                      <a:pt x="736" y="23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9"/>
              <p:cNvSpPr/>
              <p:nvPr/>
            </p:nvSpPr>
            <p:spPr>
              <a:xfrm>
                <a:off x="6495025" y="4126738"/>
                <a:ext cx="39200" cy="54050"/>
              </a:xfrm>
              <a:custGeom>
                <a:avLst/>
                <a:gdLst/>
                <a:ahLst/>
                <a:cxnLst/>
                <a:rect l="l" t="t" r="r" b="b"/>
                <a:pathLst>
                  <a:path w="1568" h="2162" extrusionOk="0">
                    <a:moveTo>
                      <a:pt x="873" y="0"/>
                    </a:moveTo>
                    <a:cubicBezTo>
                      <a:pt x="513" y="0"/>
                      <a:pt x="169" y="419"/>
                      <a:pt x="87" y="978"/>
                    </a:cubicBezTo>
                    <a:cubicBezTo>
                      <a:pt x="0" y="1574"/>
                      <a:pt x="242" y="2100"/>
                      <a:pt x="626" y="2157"/>
                    </a:cubicBezTo>
                    <a:cubicBezTo>
                      <a:pt x="648" y="2160"/>
                      <a:pt x="671" y="2161"/>
                      <a:pt x="693" y="2161"/>
                    </a:cubicBezTo>
                    <a:cubicBezTo>
                      <a:pt x="1055" y="2161"/>
                      <a:pt x="1398" y="1742"/>
                      <a:pt x="1481" y="1182"/>
                    </a:cubicBezTo>
                    <a:cubicBezTo>
                      <a:pt x="1567" y="588"/>
                      <a:pt x="1326" y="61"/>
                      <a:pt x="940" y="5"/>
                    </a:cubicBezTo>
                    <a:cubicBezTo>
                      <a:pt x="918"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9"/>
              <p:cNvSpPr/>
              <p:nvPr/>
            </p:nvSpPr>
            <p:spPr>
              <a:xfrm>
                <a:off x="6492750" y="4124588"/>
                <a:ext cx="43700" cy="58350"/>
              </a:xfrm>
              <a:custGeom>
                <a:avLst/>
                <a:gdLst/>
                <a:ahLst/>
                <a:cxnLst/>
                <a:rect l="l" t="t" r="r" b="b"/>
                <a:pathLst>
                  <a:path w="1748" h="2334" extrusionOk="0">
                    <a:moveTo>
                      <a:pt x="964" y="170"/>
                    </a:moveTo>
                    <a:lnTo>
                      <a:pt x="964" y="172"/>
                    </a:lnTo>
                    <a:cubicBezTo>
                      <a:pt x="983" y="172"/>
                      <a:pt x="1001" y="173"/>
                      <a:pt x="1019" y="175"/>
                    </a:cubicBezTo>
                    <a:cubicBezTo>
                      <a:pt x="1358" y="225"/>
                      <a:pt x="1567" y="709"/>
                      <a:pt x="1487" y="1256"/>
                    </a:cubicBezTo>
                    <a:cubicBezTo>
                      <a:pt x="1447" y="1527"/>
                      <a:pt x="1342" y="1772"/>
                      <a:pt x="1192" y="1943"/>
                    </a:cubicBezTo>
                    <a:cubicBezTo>
                      <a:pt x="1065" y="2088"/>
                      <a:pt x="921" y="2163"/>
                      <a:pt x="782" y="2163"/>
                    </a:cubicBezTo>
                    <a:cubicBezTo>
                      <a:pt x="765" y="2163"/>
                      <a:pt x="748" y="2161"/>
                      <a:pt x="731" y="2159"/>
                    </a:cubicBezTo>
                    <a:cubicBezTo>
                      <a:pt x="392" y="2109"/>
                      <a:pt x="183" y="1625"/>
                      <a:pt x="263" y="1078"/>
                    </a:cubicBezTo>
                    <a:cubicBezTo>
                      <a:pt x="339" y="560"/>
                      <a:pt x="646" y="170"/>
                      <a:pt x="964" y="170"/>
                    </a:cubicBezTo>
                    <a:close/>
                    <a:moveTo>
                      <a:pt x="963" y="0"/>
                    </a:moveTo>
                    <a:cubicBezTo>
                      <a:pt x="561" y="0"/>
                      <a:pt x="181" y="453"/>
                      <a:pt x="95" y="1052"/>
                    </a:cubicBezTo>
                    <a:cubicBezTo>
                      <a:pt x="0" y="1693"/>
                      <a:pt x="275" y="2264"/>
                      <a:pt x="705" y="2328"/>
                    </a:cubicBezTo>
                    <a:cubicBezTo>
                      <a:pt x="732" y="2331"/>
                      <a:pt x="759" y="2334"/>
                      <a:pt x="785" y="2334"/>
                    </a:cubicBezTo>
                    <a:cubicBezTo>
                      <a:pt x="975" y="2334"/>
                      <a:pt x="1162" y="2236"/>
                      <a:pt x="1320" y="2056"/>
                    </a:cubicBezTo>
                    <a:cubicBezTo>
                      <a:pt x="1491" y="1860"/>
                      <a:pt x="1611" y="1584"/>
                      <a:pt x="1655" y="1280"/>
                    </a:cubicBezTo>
                    <a:cubicBezTo>
                      <a:pt x="1748" y="641"/>
                      <a:pt x="1474" y="70"/>
                      <a:pt x="1043" y="6"/>
                    </a:cubicBezTo>
                    <a:cubicBezTo>
                      <a:pt x="1017" y="2"/>
                      <a:pt x="990"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9"/>
              <p:cNvSpPr/>
              <p:nvPr/>
            </p:nvSpPr>
            <p:spPr>
              <a:xfrm>
                <a:off x="6464975" y="4131638"/>
                <a:ext cx="39175" cy="54050"/>
              </a:xfrm>
              <a:custGeom>
                <a:avLst/>
                <a:gdLst/>
                <a:ahLst/>
                <a:cxnLst/>
                <a:rect l="l" t="t" r="r" b="b"/>
                <a:pathLst>
                  <a:path w="1567" h="2162" extrusionOk="0">
                    <a:moveTo>
                      <a:pt x="874" y="0"/>
                    </a:moveTo>
                    <a:cubicBezTo>
                      <a:pt x="514" y="0"/>
                      <a:pt x="170" y="419"/>
                      <a:pt x="88" y="978"/>
                    </a:cubicBezTo>
                    <a:cubicBezTo>
                      <a:pt x="0" y="1573"/>
                      <a:pt x="242" y="2100"/>
                      <a:pt x="627" y="2156"/>
                    </a:cubicBezTo>
                    <a:cubicBezTo>
                      <a:pt x="649" y="2160"/>
                      <a:pt x="672" y="2161"/>
                      <a:pt x="694" y="2161"/>
                    </a:cubicBezTo>
                    <a:cubicBezTo>
                      <a:pt x="1055" y="2161"/>
                      <a:pt x="1399" y="1742"/>
                      <a:pt x="1480" y="1182"/>
                    </a:cubicBezTo>
                    <a:cubicBezTo>
                      <a:pt x="1567" y="588"/>
                      <a:pt x="1325" y="61"/>
                      <a:pt x="941" y="5"/>
                    </a:cubicBezTo>
                    <a:cubicBezTo>
                      <a:pt x="919" y="2"/>
                      <a:pt x="897" y="0"/>
                      <a:pt x="8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9"/>
              <p:cNvSpPr/>
              <p:nvPr/>
            </p:nvSpPr>
            <p:spPr>
              <a:xfrm>
                <a:off x="6462525" y="4129263"/>
                <a:ext cx="43725" cy="58350"/>
              </a:xfrm>
              <a:custGeom>
                <a:avLst/>
                <a:gdLst/>
                <a:ahLst/>
                <a:cxnLst/>
                <a:rect l="l" t="t" r="r" b="b"/>
                <a:pathLst>
                  <a:path w="1749" h="2334" extrusionOk="0">
                    <a:moveTo>
                      <a:pt x="964" y="172"/>
                    </a:moveTo>
                    <a:cubicBezTo>
                      <a:pt x="982" y="172"/>
                      <a:pt x="1002" y="173"/>
                      <a:pt x="1020" y="176"/>
                    </a:cubicBezTo>
                    <a:cubicBezTo>
                      <a:pt x="1357" y="225"/>
                      <a:pt x="1566" y="709"/>
                      <a:pt x="1486" y="1257"/>
                    </a:cubicBezTo>
                    <a:cubicBezTo>
                      <a:pt x="1411" y="1774"/>
                      <a:pt x="1101" y="2162"/>
                      <a:pt x="783" y="2162"/>
                    </a:cubicBezTo>
                    <a:cubicBezTo>
                      <a:pt x="765" y="2162"/>
                      <a:pt x="748" y="2161"/>
                      <a:pt x="730" y="2159"/>
                    </a:cubicBezTo>
                    <a:cubicBezTo>
                      <a:pt x="393" y="2110"/>
                      <a:pt x="183" y="1624"/>
                      <a:pt x="262" y="1078"/>
                    </a:cubicBezTo>
                    <a:cubicBezTo>
                      <a:pt x="302" y="806"/>
                      <a:pt x="406" y="562"/>
                      <a:pt x="557" y="390"/>
                    </a:cubicBezTo>
                    <a:cubicBezTo>
                      <a:pt x="682" y="248"/>
                      <a:pt x="825" y="172"/>
                      <a:pt x="964" y="172"/>
                    </a:cubicBezTo>
                    <a:close/>
                    <a:moveTo>
                      <a:pt x="965" y="1"/>
                    </a:moveTo>
                    <a:cubicBezTo>
                      <a:pt x="776" y="1"/>
                      <a:pt x="588" y="96"/>
                      <a:pt x="429" y="278"/>
                    </a:cubicBezTo>
                    <a:cubicBezTo>
                      <a:pt x="258" y="474"/>
                      <a:pt x="138" y="750"/>
                      <a:pt x="94" y="1054"/>
                    </a:cubicBezTo>
                    <a:cubicBezTo>
                      <a:pt x="1" y="1693"/>
                      <a:pt x="274" y="2265"/>
                      <a:pt x="705" y="2327"/>
                    </a:cubicBezTo>
                    <a:cubicBezTo>
                      <a:pt x="731" y="2332"/>
                      <a:pt x="757" y="2333"/>
                      <a:pt x="783" y="2333"/>
                    </a:cubicBezTo>
                    <a:cubicBezTo>
                      <a:pt x="1185" y="2333"/>
                      <a:pt x="1568" y="1882"/>
                      <a:pt x="1656" y="1281"/>
                    </a:cubicBezTo>
                    <a:cubicBezTo>
                      <a:pt x="1748" y="641"/>
                      <a:pt x="1474" y="70"/>
                      <a:pt x="1044" y="6"/>
                    </a:cubicBezTo>
                    <a:cubicBezTo>
                      <a:pt x="1018" y="2"/>
                      <a:pt x="992" y="1"/>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9"/>
              <p:cNvSpPr/>
              <p:nvPr/>
            </p:nvSpPr>
            <p:spPr>
              <a:xfrm>
                <a:off x="6443100" y="4147263"/>
                <a:ext cx="31675" cy="43675"/>
              </a:xfrm>
              <a:custGeom>
                <a:avLst/>
                <a:gdLst/>
                <a:ahLst/>
                <a:cxnLst/>
                <a:rect l="l" t="t" r="r" b="b"/>
                <a:pathLst>
                  <a:path w="1267" h="1747" extrusionOk="0">
                    <a:moveTo>
                      <a:pt x="707" y="0"/>
                    </a:moveTo>
                    <a:cubicBezTo>
                      <a:pt x="415" y="0"/>
                      <a:pt x="138" y="340"/>
                      <a:pt x="72" y="792"/>
                    </a:cubicBezTo>
                    <a:cubicBezTo>
                      <a:pt x="1" y="1272"/>
                      <a:pt x="197" y="1697"/>
                      <a:pt x="506" y="1742"/>
                    </a:cubicBezTo>
                    <a:cubicBezTo>
                      <a:pt x="524" y="1745"/>
                      <a:pt x="543" y="1746"/>
                      <a:pt x="561" y="1746"/>
                    </a:cubicBezTo>
                    <a:cubicBezTo>
                      <a:pt x="853" y="1746"/>
                      <a:pt x="1130" y="1408"/>
                      <a:pt x="1197" y="956"/>
                    </a:cubicBezTo>
                    <a:cubicBezTo>
                      <a:pt x="1267" y="476"/>
                      <a:pt x="1071" y="50"/>
                      <a:pt x="761" y="4"/>
                    </a:cubicBezTo>
                    <a:cubicBezTo>
                      <a:pt x="743" y="1"/>
                      <a:pt x="725" y="0"/>
                      <a:pt x="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9"/>
              <p:cNvSpPr/>
              <p:nvPr/>
            </p:nvSpPr>
            <p:spPr>
              <a:xfrm>
                <a:off x="6440825" y="4145138"/>
                <a:ext cx="36275" cy="47925"/>
              </a:xfrm>
              <a:custGeom>
                <a:avLst/>
                <a:gdLst/>
                <a:ahLst/>
                <a:cxnLst/>
                <a:rect l="l" t="t" r="r" b="b"/>
                <a:pathLst>
                  <a:path w="1451" h="1917" extrusionOk="0">
                    <a:moveTo>
                      <a:pt x="798" y="171"/>
                    </a:moveTo>
                    <a:cubicBezTo>
                      <a:pt x="811" y="171"/>
                      <a:pt x="826" y="171"/>
                      <a:pt x="840" y="174"/>
                    </a:cubicBezTo>
                    <a:cubicBezTo>
                      <a:pt x="1098" y="212"/>
                      <a:pt x="1265" y="602"/>
                      <a:pt x="1203" y="1029"/>
                    </a:cubicBezTo>
                    <a:cubicBezTo>
                      <a:pt x="1144" y="1433"/>
                      <a:pt x="894" y="1746"/>
                      <a:pt x="649" y="1746"/>
                    </a:cubicBezTo>
                    <a:cubicBezTo>
                      <a:pt x="636" y="1746"/>
                      <a:pt x="624" y="1746"/>
                      <a:pt x="611" y="1744"/>
                    </a:cubicBezTo>
                    <a:cubicBezTo>
                      <a:pt x="351" y="1706"/>
                      <a:pt x="184" y="1314"/>
                      <a:pt x="247" y="889"/>
                    </a:cubicBezTo>
                    <a:cubicBezTo>
                      <a:pt x="278" y="674"/>
                      <a:pt x="362" y="479"/>
                      <a:pt x="482" y="343"/>
                    </a:cubicBezTo>
                    <a:cubicBezTo>
                      <a:pt x="579" y="230"/>
                      <a:pt x="690" y="171"/>
                      <a:pt x="798" y="171"/>
                    </a:cubicBezTo>
                    <a:close/>
                    <a:moveTo>
                      <a:pt x="798" y="1"/>
                    </a:moveTo>
                    <a:cubicBezTo>
                      <a:pt x="641" y="1"/>
                      <a:pt x="484" y="80"/>
                      <a:pt x="353" y="230"/>
                    </a:cubicBezTo>
                    <a:cubicBezTo>
                      <a:pt x="212" y="391"/>
                      <a:pt x="114" y="616"/>
                      <a:pt x="78" y="865"/>
                    </a:cubicBezTo>
                    <a:cubicBezTo>
                      <a:pt x="1" y="1399"/>
                      <a:pt x="224" y="1859"/>
                      <a:pt x="587" y="1912"/>
                    </a:cubicBezTo>
                    <a:cubicBezTo>
                      <a:pt x="608" y="1915"/>
                      <a:pt x="631" y="1917"/>
                      <a:pt x="653" y="1917"/>
                    </a:cubicBezTo>
                    <a:cubicBezTo>
                      <a:pt x="990" y="1917"/>
                      <a:pt x="1299" y="1554"/>
                      <a:pt x="1371"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9"/>
              <p:cNvSpPr/>
              <p:nvPr/>
            </p:nvSpPr>
            <p:spPr>
              <a:xfrm>
                <a:off x="6140000" y="4121888"/>
                <a:ext cx="39200" cy="54050"/>
              </a:xfrm>
              <a:custGeom>
                <a:avLst/>
                <a:gdLst/>
                <a:ahLst/>
                <a:cxnLst/>
                <a:rect l="l" t="t" r="r" b="b"/>
                <a:pathLst>
                  <a:path w="1568" h="2162" extrusionOk="0">
                    <a:moveTo>
                      <a:pt x="694" y="0"/>
                    </a:moveTo>
                    <a:cubicBezTo>
                      <a:pt x="671" y="0"/>
                      <a:pt x="649" y="2"/>
                      <a:pt x="626" y="5"/>
                    </a:cubicBezTo>
                    <a:cubicBezTo>
                      <a:pt x="242" y="61"/>
                      <a:pt x="1" y="588"/>
                      <a:pt x="87" y="1183"/>
                    </a:cubicBezTo>
                    <a:cubicBezTo>
                      <a:pt x="169" y="1742"/>
                      <a:pt x="513" y="2161"/>
                      <a:pt x="874" y="2161"/>
                    </a:cubicBezTo>
                    <a:cubicBezTo>
                      <a:pt x="896" y="2161"/>
                      <a:pt x="918" y="2159"/>
                      <a:pt x="941" y="2156"/>
                    </a:cubicBezTo>
                    <a:cubicBezTo>
                      <a:pt x="1326" y="2100"/>
                      <a:pt x="1568" y="1573"/>
                      <a:pt x="1481" y="980"/>
                    </a:cubicBezTo>
                    <a:cubicBezTo>
                      <a:pt x="1398" y="419"/>
                      <a:pt x="1055"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9"/>
              <p:cNvSpPr/>
              <p:nvPr/>
            </p:nvSpPr>
            <p:spPr>
              <a:xfrm>
                <a:off x="6138825" y="4119963"/>
                <a:ext cx="41300" cy="58350"/>
              </a:xfrm>
              <a:custGeom>
                <a:avLst/>
                <a:gdLst/>
                <a:ahLst/>
                <a:cxnLst/>
                <a:rect l="l" t="t" r="r" b="b"/>
                <a:pathLst>
                  <a:path w="1652" h="2334" extrusionOk="0">
                    <a:moveTo>
                      <a:pt x="736" y="172"/>
                    </a:moveTo>
                    <a:cubicBezTo>
                      <a:pt x="874" y="172"/>
                      <a:pt x="1016" y="247"/>
                      <a:pt x="1142" y="390"/>
                    </a:cubicBezTo>
                    <a:cubicBezTo>
                      <a:pt x="1293" y="562"/>
                      <a:pt x="1398" y="806"/>
                      <a:pt x="1437" y="1078"/>
                    </a:cubicBezTo>
                    <a:cubicBezTo>
                      <a:pt x="1476" y="1348"/>
                      <a:pt x="1446" y="1612"/>
                      <a:pt x="1352" y="1820"/>
                    </a:cubicBezTo>
                    <a:cubicBezTo>
                      <a:pt x="1262" y="2016"/>
                      <a:pt x="1127" y="2136"/>
                      <a:pt x="971" y="2159"/>
                    </a:cubicBezTo>
                    <a:cubicBezTo>
                      <a:pt x="953" y="2161"/>
                      <a:pt x="934" y="2163"/>
                      <a:pt x="916" y="2163"/>
                    </a:cubicBezTo>
                    <a:cubicBezTo>
                      <a:pt x="777" y="2163"/>
                      <a:pt x="634" y="2087"/>
                      <a:pt x="508" y="1943"/>
                    </a:cubicBezTo>
                    <a:cubicBezTo>
                      <a:pt x="358" y="1772"/>
                      <a:pt x="253" y="1527"/>
                      <a:pt x="213" y="1257"/>
                    </a:cubicBezTo>
                    <a:cubicBezTo>
                      <a:pt x="174" y="985"/>
                      <a:pt x="204" y="721"/>
                      <a:pt x="300" y="513"/>
                    </a:cubicBezTo>
                    <a:cubicBezTo>
                      <a:pt x="389" y="319"/>
                      <a:pt x="525" y="199"/>
                      <a:pt x="681" y="176"/>
                    </a:cubicBezTo>
                    <a:cubicBezTo>
                      <a:pt x="699" y="173"/>
                      <a:pt x="717" y="172"/>
                      <a:pt x="736" y="172"/>
                    </a:cubicBezTo>
                    <a:close/>
                    <a:moveTo>
                      <a:pt x="734" y="1"/>
                    </a:moveTo>
                    <a:cubicBezTo>
                      <a:pt x="708" y="1"/>
                      <a:pt x="682" y="2"/>
                      <a:pt x="657" y="6"/>
                    </a:cubicBezTo>
                    <a:cubicBezTo>
                      <a:pt x="441" y="38"/>
                      <a:pt x="259" y="193"/>
                      <a:pt x="145" y="443"/>
                    </a:cubicBezTo>
                    <a:cubicBezTo>
                      <a:pt x="36" y="680"/>
                      <a:pt x="1" y="978"/>
                      <a:pt x="45" y="1281"/>
                    </a:cubicBezTo>
                    <a:cubicBezTo>
                      <a:pt x="89" y="1585"/>
                      <a:pt x="209" y="1860"/>
                      <a:pt x="380" y="2056"/>
                    </a:cubicBezTo>
                    <a:cubicBezTo>
                      <a:pt x="538" y="2236"/>
                      <a:pt x="726" y="2333"/>
                      <a:pt x="915" y="2333"/>
                    </a:cubicBezTo>
                    <a:cubicBezTo>
                      <a:pt x="942" y="2333"/>
                      <a:pt x="968" y="2332"/>
                      <a:pt x="995" y="2327"/>
                    </a:cubicBezTo>
                    <a:cubicBezTo>
                      <a:pt x="1211" y="2295"/>
                      <a:pt x="1391" y="2141"/>
                      <a:pt x="1507" y="1892"/>
                    </a:cubicBezTo>
                    <a:cubicBezTo>
                      <a:pt x="1615" y="1655"/>
                      <a:pt x="1651" y="1356"/>
                      <a:pt x="1605" y="1054"/>
                    </a:cubicBezTo>
                    <a:cubicBezTo>
                      <a:pt x="1561" y="750"/>
                      <a:pt x="1443" y="475"/>
                      <a:pt x="1272" y="278"/>
                    </a:cubicBezTo>
                    <a:cubicBezTo>
                      <a:pt x="1111" y="96"/>
                      <a:pt x="922" y="1"/>
                      <a:pt x="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9"/>
              <p:cNvSpPr/>
              <p:nvPr/>
            </p:nvSpPr>
            <p:spPr>
              <a:xfrm>
                <a:off x="6170525" y="4126738"/>
                <a:ext cx="39150" cy="54050"/>
              </a:xfrm>
              <a:custGeom>
                <a:avLst/>
                <a:gdLst/>
                <a:ahLst/>
                <a:cxnLst/>
                <a:rect l="l" t="t" r="r" b="b"/>
                <a:pathLst>
                  <a:path w="1566" h="2162" extrusionOk="0">
                    <a:moveTo>
                      <a:pt x="693" y="0"/>
                    </a:moveTo>
                    <a:cubicBezTo>
                      <a:pt x="671" y="0"/>
                      <a:pt x="648" y="2"/>
                      <a:pt x="626" y="5"/>
                    </a:cubicBezTo>
                    <a:cubicBezTo>
                      <a:pt x="242" y="61"/>
                      <a:pt x="0" y="588"/>
                      <a:pt x="87" y="1182"/>
                    </a:cubicBezTo>
                    <a:cubicBezTo>
                      <a:pt x="168" y="1742"/>
                      <a:pt x="513" y="2161"/>
                      <a:pt x="873" y="2161"/>
                    </a:cubicBezTo>
                    <a:cubicBezTo>
                      <a:pt x="895" y="2161"/>
                      <a:pt x="918" y="2160"/>
                      <a:pt x="940" y="2157"/>
                    </a:cubicBezTo>
                    <a:cubicBezTo>
                      <a:pt x="1324" y="2100"/>
                      <a:pt x="1566" y="1574"/>
                      <a:pt x="1479" y="978"/>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9"/>
              <p:cNvSpPr/>
              <p:nvPr/>
            </p:nvSpPr>
            <p:spPr>
              <a:xfrm>
                <a:off x="6169450" y="4124588"/>
                <a:ext cx="41300" cy="58350"/>
              </a:xfrm>
              <a:custGeom>
                <a:avLst/>
                <a:gdLst/>
                <a:ahLst/>
                <a:cxnLst/>
                <a:rect l="l" t="t" r="r" b="b"/>
                <a:pathLst>
                  <a:path w="1652" h="2334" extrusionOk="0">
                    <a:moveTo>
                      <a:pt x="734" y="171"/>
                    </a:moveTo>
                    <a:cubicBezTo>
                      <a:pt x="874" y="171"/>
                      <a:pt x="1017" y="246"/>
                      <a:pt x="1144" y="390"/>
                    </a:cubicBezTo>
                    <a:cubicBezTo>
                      <a:pt x="1294" y="562"/>
                      <a:pt x="1398" y="806"/>
                      <a:pt x="1439" y="1077"/>
                    </a:cubicBezTo>
                    <a:cubicBezTo>
                      <a:pt x="1478" y="1348"/>
                      <a:pt x="1448" y="1612"/>
                      <a:pt x="1352" y="1820"/>
                    </a:cubicBezTo>
                    <a:cubicBezTo>
                      <a:pt x="1263" y="2015"/>
                      <a:pt x="1127" y="2135"/>
                      <a:pt x="971" y="2159"/>
                    </a:cubicBezTo>
                    <a:cubicBezTo>
                      <a:pt x="953" y="2162"/>
                      <a:pt x="935" y="2163"/>
                      <a:pt x="917" y="2163"/>
                    </a:cubicBezTo>
                    <a:cubicBezTo>
                      <a:pt x="777" y="2163"/>
                      <a:pt x="635" y="2086"/>
                      <a:pt x="510" y="1943"/>
                    </a:cubicBezTo>
                    <a:cubicBezTo>
                      <a:pt x="359" y="1772"/>
                      <a:pt x="254" y="1527"/>
                      <a:pt x="213" y="1256"/>
                    </a:cubicBezTo>
                    <a:cubicBezTo>
                      <a:pt x="174" y="986"/>
                      <a:pt x="204" y="721"/>
                      <a:pt x="300" y="513"/>
                    </a:cubicBezTo>
                    <a:cubicBezTo>
                      <a:pt x="390" y="318"/>
                      <a:pt x="525" y="198"/>
                      <a:pt x="681" y="175"/>
                    </a:cubicBezTo>
                    <a:cubicBezTo>
                      <a:pt x="699" y="172"/>
                      <a:pt x="716" y="171"/>
                      <a:pt x="734" y="171"/>
                    </a:cubicBezTo>
                    <a:close/>
                    <a:moveTo>
                      <a:pt x="738" y="0"/>
                    </a:moveTo>
                    <a:cubicBezTo>
                      <a:pt x="711" y="0"/>
                      <a:pt x="684" y="2"/>
                      <a:pt x="657" y="6"/>
                    </a:cubicBezTo>
                    <a:cubicBezTo>
                      <a:pt x="441" y="38"/>
                      <a:pt x="259" y="193"/>
                      <a:pt x="145" y="442"/>
                    </a:cubicBezTo>
                    <a:cubicBezTo>
                      <a:pt x="36" y="680"/>
                      <a:pt x="1" y="978"/>
                      <a:pt x="45" y="1280"/>
                    </a:cubicBezTo>
                    <a:cubicBezTo>
                      <a:pt x="91" y="1584"/>
                      <a:pt x="209" y="1860"/>
                      <a:pt x="380" y="2056"/>
                    </a:cubicBezTo>
                    <a:cubicBezTo>
                      <a:pt x="540" y="2236"/>
                      <a:pt x="727" y="2334"/>
                      <a:pt x="915" y="2334"/>
                    </a:cubicBezTo>
                    <a:lnTo>
                      <a:pt x="915" y="2332"/>
                    </a:lnTo>
                    <a:cubicBezTo>
                      <a:pt x="942" y="2332"/>
                      <a:pt x="968" y="2331"/>
                      <a:pt x="995" y="2328"/>
                    </a:cubicBezTo>
                    <a:cubicBezTo>
                      <a:pt x="1211" y="2296"/>
                      <a:pt x="1393" y="2141"/>
                      <a:pt x="1507" y="1892"/>
                    </a:cubicBezTo>
                    <a:cubicBezTo>
                      <a:pt x="1616" y="1653"/>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9"/>
              <p:cNvSpPr/>
              <p:nvPr/>
            </p:nvSpPr>
            <p:spPr>
              <a:xfrm>
                <a:off x="6200875" y="4131213"/>
                <a:ext cx="39175" cy="54050"/>
              </a:xfrm>
              <a:custGeom>
                <a:avLst/>
                <a:gdLst/>
                <a:ahLst/>
                <a:cxnLst/>
                <a:rect l="l" t="t" r="r" b="b"/>
                <a:pathLst>
                  <a:path w="1567" h="2162" extrusionOk="0">
                    <a:moveTo>
                      <a:pt x="693" y="1"/>
                    </a:moveTo>
                    <a:cubicBezTo>
                      <a:pt x="671" y="1"/>
                      <a:pt x="649" y="2"/>
                      <a:pt x="626" y="5"/>
                    </a:cubicBezTo>
                    <a:cubicBezTo>
                      <a:pt x="242" y="62"/>
                      <a:pt x="1" y="588"/>
                      <a:pt x="88" y="1182"/>
                    </a:cubicBezTo>
                    <a:cubicBezTo>
                      <a:pt x="169" y="1742"/>
                      <a:pt x="513" y="2162"/>
                      <a:pt x="874" y="2162"/>
                    </a:cubicBezTo>
                    <a:cubicBezTo>
                      <a:pt x="896" y="2162"/>
                      <a:pt x="918" y="2160"/>
                      <a:pt x="941" y="2157"/>
                    </a:cubicBezTo>
                    <a:cubicBezTo>
                      <a:pt x="1325" y="2100"/>
                      <a:pt x="1566" y="1574"/>
                      <a:pt x="1480" y="979"/>
                    </a:cubicBezTo>
                    <a:cubicBezTo>
                      <a:pt x="1398" y="420"/>
                      <a:pt x="1054"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9"/>
              <p:cNvSpPr/>
              <p:nvPr/>
            </p:nvSpPr>
            <p:spPr>
              <a:xfrm>
                <a:off x="6199700" y="4129263"/>
                <a:ext cx="42500" cy="58350"/>
              </a:xfrm>
              <a:custGeom>
                <a:avLst/>
                <a:gdLst/>
                <a:ahLst/>
                <a:cxnLst/>
                <a:rect l="l" t="t" r="r" b="b"/>
                <a:pathLst>
                  <a:path w="1700" h="2334" extrusionOk="0">
                    <a:moveTo>
                      <a:pt x="736" y="172"/>
                    </a:moveTo>
                    <a:cubicBezTo>
                      <a:pt x="874" y="172"/>
                      <a:pt x="1017" y="247"/>
                      <a:pt x="1143" y="390"/>
                    </a:cubicBezTo>
                    <a:cubicBezTo>
                      <a:pt x="1293" y="563"/>
                      <a:pt x="1398" y="806"/>
                      <a:pt x="1437" y="1078"/>
                    </a:cubicBezTo>
                    <a:cubicBezTo>
                      <a:pt x="1518" y="1624"/>
                      <a:pt x="1308" y="2110"/>
                      <a:pt x="969" y="2159"/>
                    </a:cubicBezTo>
                    <a:cubicBezTo>
                      <a:pt x="951" y="2161"/>
                      <a:pt x="933" y="2162"/>
                      <a:pt x="915" y="2162"/>
                    </a:cubicBezTo>
                    <a:cubicBezTo>
                      <a:pt x="596" y="2162"/>
                      <a:pt x="290" y="1774"/>
                      <a:pt x="213" y="1257"/>
                    </a:cubicBezTo>
                    <a:cubicBezTo>
                      <a:pt x="174" y="985"/>
                      <a:pt x="204" y="721"/>
                      <a:pt x="300" y="513"/>
                    </a:cubicBezTo>
                    <a:cubicBezTo>
                      <a:pt x="390" y="319"/>
                      <a:pt x="525" y="199"/>
                      <a:pt x="681" y="176"/>
                    </a:cubicBezTo>
                    <a:cubicBezTo>
                      <a:pt x="699" y="173"/>
                      <a:pt x="717" y="172"/>
                      <a:pt x="736" y="172"/>
                    </a:cubicBezTo>
                    <a:close/>
                    <a:moveTo>
                      <a:pt x="735" y="1"/>
                    </a:moveTo>
                    <a:cubicBezTo>
                      <a:pt x="709" y="1"/>
                      <a:pt x="683" y="2"/>
                      <a:pt x="657" y="6"/>
                    </a:cubicBezTo>
                    <a:cubicBezTo>
                      <a:pt x="441" y="38"/>
                      <a:pt x="259" y="193"/>
                      <a:pt x="145" y="443"/>
                    </a:cubicBezTo>
                    <a:cubicBezTo>
                      <a:pt x="36" y="680"/>
                      <a:pt x="1" y="978"/>
                      <a:pt x="45" y="1281"/>
                    </a:cubicBezTo>
                    <a:cubicBezTo>
                      <a:pt x="133" y="1882"/>
                      <a:pt x="514" y="2333"/>
                      <a:pt x="918" y="2333"/>
                    </a:cubicBezTo>
                    <a:cubicBezTo>
                      <a:pt x="944" y="2333"/>
                      <a:pt x="969" y="2332"/>
                      <a:pt x="995" y="2327"/>
                    </a:cubicBezTo>
                    <a:cubicBezTo>
                      <a:pt x="1425" y="2265"/>
                      <a:pt x="1700" y="1693"/>
                      <a:pt x="1606" y="1054"/>
                    </a:cubicBezTo>
                    <a:cubicBezTo>
                      <a:pt x="1562" y="750"/>
                      <a:pt x="1443" y="474"/>
                      <a:pt x="1272" y="278"/>
                    </a:cubicBezTo>
                    <a:cubicBezTo>
                      <a:pt x="1112" y="96"/>
                      <a:pt x="924"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9"/>
              <p:cNvSpPr/>
              <p:nvPr/>
            </p:nvSpPr>
            <p:spPr>
              <a:xfrm>
                <a:off x="6229950" y="4147263"/>
                <a:ext cx="31650" cy="43675"/>
              </a:xfrm>
              <a:custGeom>
                <a:avLst/>
                <a:gdLst/>
                <a:ahLst/>
                <a:cxnLst/>
                <a:rect l="l" t="t" r="r" b="b"/>
                <a:pathLst>
                  <a:path w="1266" h="1747" extrusionOk="0">
                    <a:moveTo>
                      <a:pt x="560" y="0"/>
                    </a:moveTo>
                    <a:cubicBezTo>
                      <a:pt x="542" y="0"/>
                      <a:pt x="524" y="1"/>
                      <a:pt x="506" y="4"/>
                    </a:cubicBezTo>
                    <a:cubicBezTo>
                      <a:pt x="195" y="50"/>
                      <a:pt x="1" y="476"/>
                      <a:pt x="71" y="956"/>
                    </a:cubicBezTo>
                    <a:cubicBezTo>
                      <a:pt x="136" y="1408"/>
                      <a:pt x="414" y="1746"/>
                      <a:pt x="705" y="1746"/>
                    </a:cubicBezTo>
                    <a:cubicBezTo>
                      <a:pt x="724" y="1746"/>
                      <a:pt x="742" y="1745"/>
                      <a:pt x="760" y="1742"/>
                    </a:cubicBezTo>
                    <a:cubicBezTo>
                      <a:pt x="1071" y="1697"/>
                      <a:pt x="1265" y="1272"/>
                      <a:pt x="1196" y="792"/>
                    </a:cubicBezTo>
                    <a:cubicBezTo>
                      <a:pt x="1130" y="340"/>
                      <a:pt x="851" y="0"/>
                      <a:pt x="5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9"/>
              <p:cNvSpPr/>
              <p:nvPr/>
            </p:nvSpPr>
            <p:spPr>
              <a:xfrm>
                <a:off x="6227650" y="4145138"/>
                <a:ext cx="36275" cy="47925"/>
              </a:xfrm>
              <a:custGeom>
                <a:avLst/>
                <a:gdLst/>
                <a:ahLst/>
                <a:cxnLst/>
                <a:rect l="l" t="t" r="r" b="b"/>
                <a:pathLst>
                  <a:path w="1451" h="1917" extrusionOk="0">
                    <a:moveTo>
                      <a:pt x="651" y="171"/>
                    </a:moveTo>
                    <a:cubicBezTo>
                      <a:pt x="760" y="171"/>
                      <a:pt x="870" y="231"/>
                      <a:pt x="969" y="343"/>
                    </a:cubicBezTo>
                    <a:cubicBezTo>
                      <a:pt x="1089" y="479"/>
                      <a:pt x="1172" y="674"/>
                      <a:pt x="1203" y="889"/>
                    </a:cubicBezTo>
                    <a:cubicBezTo>
                      <a:pt x="1265" y="1314"/>
                      <a:pt x="1099" y="1706"/>
                      <a:pt x="840" y="1744"/>
                    </a:cubicBezTo>
                    <a:cubicBezTo>
                      <a:pt x="827" y="1746"/>
                      <a:pt x="814" y="1746"/>
                      <a:pt x="801" y="1746"/>
                    </a:cubicBezTo>
                    <a:cubicBezTo>
                      <a:pt x="552" y="1746"/>
                      <a:pt x="305" y="1433"/>
                      <a:pt x="248" y="1029"/>
                    </a:cubicBezTo>
                    <a:cubicBezTo>
                      <a:pt x="185" y="604"/>
                      <a:pt x="351" y="212"/>
                      <a:pt x="611" y="174"/>
                    </a:cubicBezTo>
                    <a:cubicBezTo>
                      <a:pt x="624" y="172"/>
                      <a:pt x="637" y="171"/>
                      <a:pt x="651" y="171"/>
                    </a:cubicBezTo>
                    <a:close/>
                    <a:moveTo>
                      <a:pt x="653" y="1"/>
                    </a:moveTo>
                    <a:cubicBezTo>
                      <a:pt x="631" y="1"/>
                      <a:pt x="608" y="2"/>
                      <a:pt x="586" y="6"/>
                    </a:cubicBezTo>
                    <a:cubicBezTo>
                      <a:pt x="223" y="59"/>
                      <a:pt x="0" y="519"/>
                      <a:pt x="78" y="1053"/>
                    </a:cubicBezTo>
                    <a:cubicBezTo>
                      <a:pt x="152" y="1554"/>
                      <a:pt x="459" y="1917"/>
                      <a:pt x="796" y="1917"/>
                    </a:cubicBezTo>
                    <a:cubicBezTo>
                      <a:pt x="819" y="1917"/>
                      <a:pt x="841" y="1915"/>
                      <a:pt x="864" y="1912"/>
                    </a:cubicBezTo>
                    <a:cubicBezTo>
                      <a:pt x="1227" y="1859"/>
                      <a:pt x="1450" y="1399"/>
                      <a:pt x="1371" y="865"/>
                    </a:cubicBezTo>
                    <a:cubicBezTo>
                      <a:pt x="1335" y="616"/>
                      <a:pt x="1238" y="391"/>
                      <a:pt x="1096" y="230"/>
                    </a:cubicBezTo>
                    <a:cubicBezTo>
                      <a:pt x="966" y="80"/>
                      <a:pt x="810"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9"/>
              <p:cNvSpPr/>
              <p:nvPr/>
            </p:nvSpPr>
            <p:spPr>
              <a:xfrm>
                <a:off x="6259975" y="3320438"/>
                <a:ext cx="37750" cy="10750"/>
              </a:xfrm>
              <a:custGeom>
                <a:avLst/>
                <a:gdLst/>
                <a:ahLst/>
                <a:cxnLst/>
                <a:rect l="l" t="t" r="r" b="b"/>
                <a:pathLst>
                  <a:path w="1510" h="430" extrusionOk="0">
                    <a:moveTo>
                      <a:pt x="97" y="0"/>
                    </a:moveTo>
                    <a:cubicBezTo>
                      <a:pt x="66" y="0"/>
                      <a:pt x="37" y="17"/>
                      <a:pt x="22" y="47"/>
                    </a:cubicBezTo>
                    <a:cubicBezTo>
                      <a:pt x="1" y="90"/>
                      <a:pt x="17" y="140"/>
                      <a:pt x="60" y="161"/>
                    </a:cubicBezTo>
                    <a:cubicBezTo>
                      <a:pt x="506" y="384"/>
                      <a:pt x="906" y="430"/>
                      <a:pt x="1158" y="430"/>
                    </a:cubicBezTo>
                    <a:cubicBezTo>
                      <a:pt x="1323" y="430"/>
                      <a:pt x="1423" y="412"/>
                      <a:pt x="1434" y="409"/>
                    </a:cubicBezTo>
                    <a:cubicBezTo>
                      <a:pt x="1479" y="399"/>
                      <a:pt x="1510" y="355"/>
                      <a:pt x="1501" y="308"/>
                    </a:cubicBezTo>
                    <a:cubicBezTo>
                      <a:pt x="1493" y="268"/>
                      <a:pt x="1456" y="240"/>
                      <a:pt x="1417" y="240"/>
                    </a:cubicBezTo>
                    <a:cubicBezTo>
                      <a:pt x="1411" y="240"/>
                      <a:pt x="1406" y="240"/>
                      <a:pt x="1400" y="242"/>
                    </a:cubicBezTo>
                    <a:cubicBezTo>
                      <a:pt x="1398" y="242"/>
                      <a:pt x="1309" y="259"/>
                      <a:pt x="1161" y="259"/>
                    </a:cubicBezTo>
                    <a:cubicBezTo>
                      <a:pt x="929" y="259"/>
                      <a:pt x="552" y="218"/>
                      <a:pt x="136" y="9"/>
                    </a:cubicBezTo>
                    <a:cubicBezTo>
                      <a:pt x="123" y="3"/>
                      <a:pt x="110"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9"/>
              <p:cNvSpPr/>
              <p:nvPr/>
            </p:nvSpPr>
            <p:spPr>
              <a:xfrm>
                <a:off x="6279975" y="3356713"/>
                <a:ext cx="20750" cy="7000"/>
              </a:xfrm>
              <a:custGeom>
                <a:avLst/>
                <a:gdLst/>
                <a:ahLst/>
                <a:cxnLst/>
                <a:rect l="l" t="t" r="r" b="b"/>
                <a:pathLst>
                  <a:path w="830" h="280" extrusionOk="0">
                    <a:moveTo>
                      <a:pt x="96" y="0"/>
                    </a:moveTo>
                    <a:cubicBezTo>
                      <a:pt x="53" y="0"/>
                      <a:pt x="15" y="28"/>
                      <a:pt x="8" y="70"/>
                    </a:cubicBezTo>
                    <a:cubicBezTo>
                      <a:pt x="1" y="117"/>
                      <a:pt x="31" y="161"/>
                      <a:pt x="78" y="169"/>
                    </a:cubicBezTo>
                    <a:lnTo>
                      <a:pt x="723" y="278"/>
                    </a:lnTo>
                    <a:cubicBezTo>
                      <a:pt x="728" y="278"/>
                      <a:pt x="732" y="280"/>
                      <a:pt x="737" y="280"/>
                    </a:cubicBezTo>
                    <a:cubicBezTo>
                      <a:pt x="778" y="280"/>
                      <a:pt x="814" y="249"/>
                      <a:pt x="821" y="208"/>
                    </a:cubicBezTo>
                    <a:cubicBezTo>
                      <a:pt x="830" y="161"/>
                      <a:pt x="798" y="117"/>
                      <a:pt x="752" y="110"/>
                    </a:cubicBezTo>
                    <a:lnTo>
                      <a:pt x="106" y="0"/>
                    </a:lnTo>
                    <a:cubicBezTo>
                      <a:pt x="102" y="0"/>
                      <a:pt x="99"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9"/>
              <p:cNvSpPr/>
              <p:nvPr/>
            </p:nvSpPr>
            <p:spPr>
              <a:xfrm>
                <a:off x="6407000" y="3336313"/>
                <a:ext cx="19775" cy="7325"/>
              </a:xfrm>
              <a:custGeom>
                <a:avLst/>
                <a:gdLst/>
                <a:ahLst/>
                <a:cxnLst/>
                <a:rect l="l" t="t" r="r" b="b"/>
                <a:pathLst>
                  <a:path w="791" h="293" extrusionOk="0">
                    <a:moveTo>
                      <a:pt x="694" y="1"/>
                    </a:moveTo>
                    <a:cubicBezTo>
                      <a:pt x="666" y="1"/>
                      <a:pt x="639" y="15"/>
                      <a:pt x="622" y="39"/>
                    </a:cubicBezTo>
                    <a:cubicBezTo>
                      <a:pt x="621" y="40"/>
                      <a:pt x="561" y="122"/>
                      <a:pt x="365" y="122"/>
                    </a:cubicBezTo>
                    <a:cubicBezTo>
                      <a:pt x="299" y="122"/>
                      <a:pt x="217" y="113"/>
                      <a:pt x="116" y="88"/>
                    </a:cubicBezTo>
                    <a:cubicBezTo>
                      <a:pt x="109" y="86"/>
                      <a:pt x="103" y="85"/>
                      <a:pt x="96" y="85"/>
                    </a:cubicBezTo>
                    <a:cubicBezTo>
                      <a:pt x="57" y="85"/>
                      <a:pt x="22" y="111"/>
                      <a:pt x="13" y="150"/>
                    </a:cubicBezTo>
                    <a:cubicBezTo>
                      <a:pt x="1" y="196"/>
                      <a:pt x="30" y="241"/>
                      <a:pt x="74" y="253"/>
                    </a:cubicBezTo>
                    <a:cubicBezTo>
                      <a:pt x="189" y="282"/>
                      <a:pt x="288" y="293"/>
                      <a:pt x="370" y="293"/>
                    </a:cubicBezTo>
                    <a:cubicBezTo>
                      <a:pt x="661" y="293"/>
                      <a:pt x="755" y="148"/>
                      <a:pt x="768" y="127"/>
                    </a:cubicBezTo>
                    <a:cubicBezTo>
                      <a:pt x="790" y="88"/>
                      <a:pt x="777" y="38"/>
                      <a:pt x="739" y="13"/>
                    </a:cubicBezTo>
                    <a:cubicBezTo>
                      <a:pt x="725" y="5"/>
                      <a:pt x="710"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9"/>
              <p:cNvSpPr/>
              <p:nvPr/>
            </p:nvSpPr>
            <p:spPr>
              <a:xfrm>
                <a:off x="6437400" y="3222788"/>
                <a:ext cx="355275" cy="217925"/>
              </a:xfrm>
              <a:custGeom>
                <a:avLst/>
                <a:gdLst/>
                <a:ahLst/>
                <a:cxnLst/>
                <a:rect l="l" t="t" r="r" b="b"/>
                <a:pathLst>
                  <a:path w="14211" h="8717" extrusionOk="0">
                    <a:moveTo>
                      <a:pt x="10882" y="0"/>
                    </a:moveTo>
                    <a:cubicBezTo>
                      <a:pt x="10536" y="0"/>
                      <a:pt x="10189" y="107"/>
                      <a:pt x="9893" y="317"/>
                    </a:cubicBezTo>
                    <a:lnTo>
                      <a:pt x="1052" y="6159"/>
                    </a:lnTo>
                    <a:cubicBezTo>
                      <a:pt x="833" y="6315"/>
                      <a:pt x="490" y="6727"/>
                      <a:pt x="254" y="7144"/>
                    </a:cubicBezTo>
                    <a:cubicBezTo>
                      <a:pt x="1" y="7595"/>
                      <a:pt x="267" y="8163"/>
                      <a:pt x="775" y="8266"/>
                    </a:cubicBezTo>
                    <a:lnTo>
                      <a:pt x="1396" y="8394"/>
                    </a:lnTo>
                    <a:cubicBezTo>
                      <a:pt x="1519" y="8420"/>
                      <a:pt x="1644" y="8459"/>
                      <a:pt x="1744" y="8536"/>
                    </a:cubicBezTo>
                    <a:cubicBezTo>
                      <a:pt x="1895" y="8654"/>
                      <a:pt x="2082" y="8716"/>
                      <a:pt x="2272" y="8716"/>
                    </a:cubicBezTo>
                    <a:cubicBezTo>
                      <a:pt x="2353" y="8716"/>
                      <a:pt x="2434" y="8705"/>
                      <a:pt x="2513" y="8682"/>
                    </a:cubicBezTo>
                    <a:lnTo>
                      <a:pt x="12676" y="6791"/>
                    </a:lnTo>
                    <a:cubicBezTo>
                      <a:pt x="13323" y="6602"/>
                      <a:pt x="13807" y="6050"/>
                      <a:pt x="13883" y="5380"/>
                    </a:cubicBezTo>
                    <a:cubicBezTo>
                      <a:pt x="14211" y="2514"/>
                      <a:pt x="12870" y="1014"/>
                      <a:pt x="11835" y="298"/>
                    </a:cubicBezTo>
                    <a:cubicBezTo>
                      <a:pt x="11548" y="99"/>
                      <a:pt x="11215" y="0"/>
                      <a:pt x="10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9"/>
              <p:cNvSpPr/>
              <p:nvPr/>
            </p:nvSpPr>
            <p:spPr>
              <a:xfrm>
                <a:off x="6457000" y="3222813"/>
                <a:ext cx="335675" cy="219775"/>
              </a:xfrm>
              <a:custGeom>
                <a:avLst/>
                <a:gdLst/>
                <a:ahLst/>
                <a:cxnLst/>
                <a:rect l="l" t="t" r="r" b="b"/>
                <a:pathLst>
                  <a:path w="13427" h="8791" extrusionOk="0">
                    <a:moveTo>
                      <a:pt x="10098" y="1"/>
                    </a:moveTo>
                    <a:cubicBezTo>
                      <a:pt x="9836" y="1"/>
                      <a:pt x="9573" y="62"/>
                      <a:pt x="9332" y="183"/>
                    </a:cubicBezTo>
                    <a:cubicBezTo>
                      <a:pt x="10293" y="978"/>
                      <a:pt x="11327" y="2446"/>
                      <a:pt x="11036" y="5001"/>
                    </a:cubicBezTo>
                    <a:cubicBezTo>
                      <a:pt x="10960" y="5671"/>
                      <a:pt x="10474" y="6222"/>
                      <a:pt x="9829" y="6412"/>
                    </a:cubicBezTo>
                    <a:lnTo>
                      <a:pt x="0" y="8127"/>
                    </a:lnTo>
                    <a:lnTo>
                      <a:pt x="368" y="8519"/>
                    </a:lnTo>
                    <a:cubicBezTo>
                      <a:pt x="533" y="8695"/>
                      <a:pt x="762" y="8791"/>
                      <a:pt x="997" y="8791"/>
                    </a:cubicBezTo>
                    <a:cubicBezTo>
                      <a:pt x="1078" y="8791"/>
                      <a:pt x="1160" y="8779"/>
                      <a:pt x="1241" y="8756"/>
                    </a:cubicBezTo>
                    <a:lnTo>
                      <a:pt x="11892" y="6790"/>
                    </a:lnTo>
                    <a:cubicBezTo>
                      <a:pt x="12539" y="6601"/>
                      <a:pt x="13023" y="6049"/>
                      <a:pt x="13100" y="5381"/>
                    </a:cubicBezTo>
                    <a:cubicBezTo>
                      <a:pt x="13427" y="2513"/>
                      <a:pt x="12086" y="1015"/>
                      <a:pt x="11051" y="297"/>
                    </a:cubicBezTo>
                    <a:cubicBezTo>
                      <a:pt x="10764" y="99"/>
                      <a:pt x="10431" y="1"/>
                      <a:pt x="10098"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9"/>
              <p:cNvSpPr/>
              <p:nvPr/>
            </p:nvSpPr>
            <p:spPr>
              <a:xfrm>
                <a:off x="6440475" y="3229138"/>
                <a:ext cx="357400" cy="216800"/>
              </a:xfrm>
              <a:custGeom>
                <a:avLst/>
                <a:gdLst/>
                <a:ahLst/>
                <a:cxnLst/>
                <a:rect l="l" t="t" r="r" b="b"/>
                <a:pathLst>
                  <a:path w="14296" h="8672" extrusionOk="0">
                    <a:moveTo>
                      <a:pt x="10885" y="0"/>
                    </a:moveTo>
                    <a:cubicBezTo>
                      <a:pt x="10522" y="0"/>
                      <a:pt x="10159" y="110"/>
                      <a:pt x="9849" y="330"/>
                    </a:cubicBezTo>
                    <a:lnTo>
                      <a:pt x="1329" y="5960"/>
                    </a:lnTo>
                    <a:cubicBezTo>
                      <a:pt x="1004" y="6175"/>
                      <a:pt x="321" y="6713"/>
                      <a:pt x="33" y="7035"/>
                    </a:cubicBezTo>
                    <a:cubicBezTo>
                      <a:pt x="1" y="7069"/>
                      <a:pt x="4" y="7124"/>
                      <a:pt x="39" y="7154"/>
                    </a:cubicBezTo>
                    <a:cubicBezTo>
                      <a:pt x="55" y="7169"/>
                      <a:pt x="75" y="7177"/>
                      <a:pt x="96" y="7177"/>
                    </a:cubicBezTo>
                    <a:cubicBezTo>
                      <a:pt x="119" y="7177"/>
                      <a:pt x="142" y="7167"/>
                      <a:pt x="159" y="7148"/>
                    </a:cubicBezTo>
                    <a:cubicBezTo>
                      <a:pt x="417" y="6861"/>
                      <a:pt x="1061" y="6341"/>
                      <a:pt x="1423" y="6102"/>
                    </a:cubicBezTo>
                    <a:lnTo>
                      <a:pt x="9946" y="470"/>
                    </a:lnTo>
                    <a:cubicBezTo>
                      <a:pt x="10227" y="270"/>
                      <a:pt x="10556" y="170"/>
                      <a:pt x="10885" y="170"/>
                    </a:cubicBezTo>
                    <a:cubicBezTo>
                      <a:pt x="11202" y="170"/>
                      <a:pt x="11519" y="263"/>
                      <a:pt x="11791" y="450"/>
                    </a:cubicBezTo>
                    <a:cubicBezTo>
                      <a:pt x="12882" y="1206"/>
                      <a:pt x="14118" y="2688"/>
                      <a:pt x="13802" y="5454"/>
                    </a:cubicBezTo>
                    <a:cubicBezTo>
                      <a:pt x="13731" y="6084"/>
                      <a:pt x="13280" y="6609"/>
                      <a:pt x="12667" y="6790"/>
                    </a:cubicBezTo>
                    <a:lnTo>
                      <a:pt x="1763" y="8503"/>
                    </a:lnTo>
                    <a:cubicBezTo>
                      <a:pt x="1716" y="8509"/>
                      <a:pt x="1686" y="8553"/>
                      <a:pt x="1692" y="8600"/>
                    </a:cubicBezTo>
                    <a:cubicBezTo>
                      <a:pt x="1700" y="8641"/>
                      <a:pt x="1736" y="8671"/>
                      <a:pt x="1777" y="8671"/>
                    </a:cubicBezTo>
                    <a:cubicBezTo>
                      <a:pt x="1780" y="8671"/>
                      <a:pt x="1785" y="8671"/>
                      <a:pt x="1789" y="8670"/>
                    </a:cubicBezTo>
                    <a:lnTo>
                      <a:pt x="12703" y="6956"/>
                    </a:lnTo>
                    <a:cubicBezTo>
                      <a:pt x="13394" y="6754"/>
                      <a:pt x="13892" y="6172"/>
                      <a:pt x="13971" y="5474"/>
                    </a:cubicBezTo>
                    <a:cubicBezTo>
                      <a:pt x="14296" y="2624"/>
                      <a:pt x="13017" y="1094"/>
                      <a:pt x="11886" y="311"/>
                    </a:cubicBezTo>
                    <a:cubicBezTo>
                      <a:pt x="11586" y="103"/>
                      <a:pt x="11236" y="0"/>
                      <a:pt x="10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9"/>
              <p:cNvSpPr/>
              <p:nvPr/>
            </p:nvSpPr>
            <p:spPr>
              <a:xfrm>
                <a:off x="6586975" y="3312363"/>
                <a:ext cx="59275" cy="44425"/>
              </a:xfrm>
              <a:custGeom>
                <a:avLst/>
                <a:gdLst/>
                <a:ahLst/>
                <a:cxnLst/>
                <a:rect l="l" t="t" r="r" b="b"/>
                <a:pathLst>
                  <a:path w="2371" h="1777" extrusionOk="0">
                    <a:moveTo>
                      <a:pt x="1288" y="0"/>
                    </a:moveTo>
                    <a:cubicBezTo>
                      <a:pt x="554" y="0"/>
                      <a:pt x="1" y="1036"/>
                      <a:pt x="1064" y="1614"/>
                    </a:cubicBezTo>
                    <a:cubicBezTo>
                      <a:pt x="1272" y="1727"/>
                      <a:pt x="1467" y="1777"/>
                      <a:pt x="1637" y="1777"/>
                    </a:cubicBezTo>
                    <a:cubicBezTo>
                      <a:pt x="1939" y="1777"/>
                      <a:pt x="2166" y="1620"/>
                      <a:pt x="2263" y="1384"/>
                    </a:cubicBezTo>
                    <a:cubicBezTo>
                      <a:pt x="2371" y="1120"/>
                      <a:pt x="2318" y="757"/>
                      <a:pt x="2028" y="399"/>
                    </a:cubicBezTo>
                    <a:cubicBezTo>
                      <a:pt x="1796" y="115"/>
                      <a:pt x="1532" y="0"/>
                      <a:pt x="128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9"/>
              <p:cNvSpPr/>
              <p:nvPr/>
            </p:nvSpPr>
            <p:spPr>
              <a:xfrm>
                <a:off x="6584925" y="3362613"/>
                <a:ext cx="36850" cy="25450"/>
              </a:xfrm>
              <a:custGeom>
                <a:avLst/>
                <a:gdLst/>
                <a:ahLst/>
                <a:cxnLst/>
                <a:rect l="l" t="t" r="r" b="b"/>
                <a:pathLst>
                  <a:path w="1474" h="1018" extrusionOk="0">
                    <a:moveTo>
                      <a:pt x="891" y="0"/>
                    </a:moveTo>
                    <a:cubicBezTo>
                      <a:pt x="839" y="0"/>
                      <a:pt x="783" y="6"/>
                      <a:pt x="725" y="16"/>
                    </a:cubicBezTo>
                    <a:cubicBezTo>
                      <a:pt x="0" y="152"/>
                      <a:pt x="161" y="1018"/>
                      <a:pt x="701" y="1018"/>
                    </a:cubicBezTo>
                    <a:cubicBezTo>
                      <a:pt x="816" y="1018"/>
                      <a:pt x="948" y="979"/>
                      <a:pt x="1092" y="885"/>
                    </a:cubicBezTo>
                    <a:cubicBezTo>
                      <a:pt x="1429" y="668"/>
                      <a:pt x="1474" y="366"/>
                      <a:pt x="1320" y="177"/>
                    </a:cubicBezTo>
                    <a:cubicBezTo>
                      <a:pt x="1233" y="71"/>
                      <a:pt x="1084" y="0"/>
                      <a:pt x="891"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9"/>
              <p:cNvSpPr/>
              <p:nvPr/>
            </p:nvSpPr>
            <p:spPr>
              <a:xfrm>
                <a:off x="6560675" y="3347163"/>
                <a:ext cx="24325" cy="16800"/>
              </a:xfrm>
              <a:custGeom>
                <a:avLst/>
                <a:gdLst/>
                <a:ahLst/>
                <a:cxnLst/>
                <a:rect l="l" t="t" r="r" b="b"/>
                <a:pathLst>
                  <a:path w="973" h="672" extrusionOk="0">
                    <a:moveTo>
                      <a:pt x="587" y="0"/>
                    </a:moveTo>
                    <a:cubicBezTo>
                      <a:pt x="553" y="0"/>
                      <a:pt x="517" y="4"/>
                      <a:pt x="479" y="11"/>
                    </a:cubicBezTo>
                    <a:cubicBezTo>
                      <a:pt x="1" y="99"/>
                      <a:pt x="107" y="672"/>
                      <a:pt x="464" y="672"/>
                    </a:cubicBezTo>
                    <a:cubicBezTo>
                      <a:pt x="540" y="672"/>
                      <a:pt x="627" y="646"/>
                      <a:pt x="722" y="584"/>
                    </a:cubicBezTo>
                    <a:cubicBezTo>
                      <a:pt x="944" y="440"/>
                      <a:pt x="972" y="241"/>
                      <a:pt x="871" y="117"/>
                    </a:cubicBezTo>
                    <a:lnTo>
                      <a:pt x="872" y="117"/>
                    </a:lnTo>
                    <a:cubicBezTo>
                      <a:pt x="815" y="47"/>
                      <a:pt x="716" y="0"/>
                      <a:pt x="58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9"/>
              <p:cNvSpPr/>
              <p:nvPr/>
            </p:nvSpPr>
            <p:spPr>
              <a:xfrm>
                <a:off x="6715900" y="3237663"/>
                <a:ext cx="55825" cy="35375"/>
              </a:xfrm>
              <a:custGeom>
                <a:avLst/>
                <a:gdLst/>
                <a:ahLst/>
                <a:cxnLst/>
                <a:rect l="l" t="t" r="r" b="b"/>
                <a:pathLst>
                  <a:path w="2233" h="1415" extrusionOk="0">
                    <a:moveTo>
                      <a:pt x="1198" y="0"/>
                    </a:moveTo>
                    <a:cubicBezTo>
                      <a:pt x="1152" y="0"/>
                      <a:pt x="1105" y="2"/>
                      <a:pt x="1058" y="6"/>
                    </a:cubicBezTo>
                    <a:cubicBezTo>
                      <a:pt x="459" y="56"/>
                      <a:pt x="1" y="412"/>
                      <a:pt x="33" y="799"/>
                    </a:cubicBezTo>
                    <a:cubicBezTo>
                      <a:pt x="64" y="1155"/>
                      <a:pt x="498" y="1415"/>
                      <a:pt x="1035" y="1415"/>
                    </a:cubicBezTo>
                    <a:cubicBezTo>
                      <a:pt x="1081" y="1415"/>
                      <a:pt x="1128" y="1413"/>
                      <a:pt x="1176" y="1409"/>
                    </a:cubicBezTo>
                    <a:cubicBezTo>
                      <a:pt x="1774" y="1359"/>
                      <a:pt x="2233" y="1004"/>
                      <a:pt x="2201" y="616"/>
                    </a:cubicBezTo>
                    <a:cubicBezTo>
                      <a:pt x="2170" y="260"/>
                      <a:pt x="1734" y="0"/>
                      <a:pt x="1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9"/>
              <p:cNvSpPr/>
              <p:nvPr/>
            </p:nvSpPr>
            <p:spPr>
              <a:xfrm>
                <a:off x="6713700" y="3235538"/>
                <a:ext cx="59800" cy="39625"/>
              </a:xfrm>
              <a:custGeom>
                <a:avLst/>
                <a:gdLst/>
                <a:ahLst/>
                <a:cxnLst/>
                <a:rect l="l" t="t" r="r" b="b"/>
                <a:pathLst>
                  <a:path w="2392" h="1585" extrusionOk="0">
                    <a:moveTo>
                      <a:pt x="1288" y="171"/>
                    </a:moveTo>
                    <a:cubicBezTo>
                      <a:pt x="1512" y="171"/>
                      <a:pt x="1721" y="218"/>
                      <a:pt x="1889" y="307"/>
                    </a:cubicBezTo>
                    <a:cubicBezTo>
                      <a:pt x="2079" y="408"/>
                      <a:pt x="2190" y="551"/>
                      <a:pt x="2204" y="709"/>
                    </a:cubicBezTo>
                    <a:cubicBezTo>
                      <a:pt x="2217" y="867"/>
                      <a:pt x="2131" y="1025"/>
                      <a:pt x="1961" y="1157"/>
                    </a:cubicBezTo>
                    <a:cubicBezTo>
                      <a:pt x="1780" y="1297"/>
                      <a:pt x="1530" y="1386"/>
                      <a:pt x="1256" y="1409"/>
                    </a:cubicBezTo>
                    <a:cubicBezTo>
                      <a:pt x="1210" y="1413"/>
                      <a:pt x="1164" y="1415"/>
                      <a:pt x="1119" y="1415"/>
                    </a:cubicBezTo>
                    <a:cubicBezTo>
                      <a:pt x="628" y="1415"/>
                      <a:pt x="232" y="1187"/>
                      <a:pt x="206" y="876"/>
                    </a:cubicBezTo>
                    <a:cubicBezTo>
                      <a:pt x="179" y="538"/>
                      <a:pt x="602" y="223"/>
                      <a:pt x="1153" y="176"/>
                    </a:cubicBezTo>
                    <a:cubicBezTo>
                      <a:pt x="1199" y="172"/>
                      <a:pt x="1244" y="171"/>
                      <a:pt x="1288" y="171"/>
                    </a:cubicBezTo>
                    <a:close/>
                    <a:moveTo>
                      <a:pt x="1283" y="0"/>
                    </a:moveTo>
                    <a:cubicBezTo>
                      <a:pt x="1236" y="0"/>
                      <a:pt x="1188" y="2"/>
                      <a:pt x="1140" y="6"/>
                    </a:cubicBezTo>
                    <a:cubicBezTo>
                      <a:pt x="494" y="61"/>
                      <a:pt x="1" y="457"/>
                      <a:pt x="36" y="891"/>
                    </a:cubicBezTo>
                    <a:cubicBezTo>
                      <a:pt x="71" y="1292"/>
                      <a:pt x="546" y="1585"/>
                      <a:pt x="1126" y="1585"/>
                    </a:cubicBezTo>
                    <a:cubicBezTo>
                      <a:pt x="1173" y="1585"/>
                      <a:pt x="1222" y="1583"/>
                      <a:pt x="1272" y="1579"/>
                    </a:cubicBezTo>
                    <a:cubicBezTo>
                      <a:pt x="1577" y="1553"/>
                      <a:pt x="1859" y="1451"/>
                      <a:pt x="2066" y="1292"/>
                    </a:cubicBezTo>
                    <a:cubicBezTo>
                      <a:pt x="2283" y="1124"/>
                      <a:pt x="2392" y="911"/>
                      <a:pt x="2374" y="694"/>
                    </a:cubicBezTo>
                    <a:cubicBezTo>
                      <a:pt x="2356" y="478"/>
                      <a:pt x="2213" y="287"/>
                      <a:pt x="1970" y="158"/>
                    </a:cubicBezTo>
                    <a:cubicBezTo>
                      <a:pt x="1776" y="54"/>
                      <a:pt x="1536" y="0"/>
                      <a:pt x="1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9"/>
              <p:cNvSpPr/>
              <p:nvPr/>
            </p:nvSpPr>
            <p:spPr>
              <a:xfrm>
                <a:off x="6727375" y="3266463"/>
                <a:ext cx="55825" cy="35350"/>
              </a:xfrm>
              <a:custGeom>
                <a:avLst/>
                <a:gdLst/>
                <a:ahLst/>
                <a:cxnLst/>
                <a:rect l="l" t="t" r="r" b="b"/>
                <a:pathLst>
                  <a:path w="2233" h="1414" extrusionOk="0">
                    <a:moveTo>
                      <a:pt x="1199" y="0"/>
                    </a:moveTo>
                    <a:cubicBezTo>
                      <a:pt x="1152" y="0"/>
                      <a:pt x="1105" y="2"/>
                      <a:pt x="1057" y="6"/>
                    </a:cubicBezTo>
                    <a:cubicBezTo>
                      <a:pt x="459" y="57"/>
                      <a:pt x="0" y="410"/>
                      <a:pt x="32" y="799"/>
                    </a:cubicBezTo>
                    <a:cubicBezTo>
                      <a:pt x="63" y="1154"/>
                      <a:pt x="497" y="1414"/>
                      <a:pt x="1031" y="1414"/>
                    </a:cubicBezTo>
                    <a:cubicBezTo>
                      <a:pt x="1078" y="1414"/>
                      <a:pt x="1127" y="1412"/>
                      <a:pt x="1176" y="1408"/>
                    </a:cubicBezTo>
                    <a:cubicBezTo>
                      <a:pt x="1774" y="1358"/>
                      <a:pt x="2232" y="1004"/>
                      <a:pt x="2200" y="617"/>
                    </a:cubicBezTo>
                    <a:cubicBezTo>
                      <a:pt x="2170" y="259"/>
                      <a:pt x="1734" y="0"/>
                      <a:pt x="1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9"/>
              <p:cNvSpPr/>
              <p:nvPr/>
            </p:nvSpPr>
            <p:spPr>
              <a:xfrm>
                <a:off x="6725125" y="3264338"/>
                <a:ext cx="59850" cy="39600"/>
              </a:xfrm>
              <a:custGeom>
                <a:avLst/>
                <a:gdLst/>
                <a:ahLst/>
                <a:cxnLst/>
                <a:rect l="l" t="t" r="r" b="b"/>
                <a:pathLst>
                  <a:path w="2394" h="1584" extrusionOk="0">
                    <a:moveTo>
                      <a:pt x="1295" y="170"/>
                    </a:moveTo>
                    <a:cubicBezTo>
                      <a:pt x="1516" y="170"/>
                      <a:pt x="1724" y="218"/>
                      <a:pt x="1891" y="307"/>
                    </a:cubicBezTo>
                    <a:cubicBezTo>
                      <a:pt x="2081" y="407"/>
                      <a:pt x="2192" y="550"/>
                      <a:pt x="2205" y="708"/>
                    </a:cubicBezTo>
                    <a:cubicBezTo>
                      <a:pt x="2217" y="866"/>
                      <a:pt x="2132" y="1025"/>
                      <a:pt x="1962" y="1156"/>
                    </a:cubicBezTo>
                    <a:cubicBezTo>
                      <a:pt x="1782" y="1295"/>
                      <a:pt x="1531" y="1385"/>
                      <a:pt x="1258" y="1408"/>
                    </a:cubicBezTo>
                    <a:cubicBezTo>
                      <a:pt x="1212" y="1412"/>
                      <a:pt x="1166" y="1414"/>
                      <a:pt x="1121" y="1414"/>
                    </a:cubicBezTo>
                    <a:cubicBezTo>
                      <a:pt x="632" y="1414"/>
                      <a:pt x="234" y="1186"/>
                      <a:pt x="207" y="876"/>
                    </a:cubicBezTo>
                    <a:cubicBezTo>
                      <a:pt x="179" y="536"/>
                      <a:pt x="604" y="222"/>
                      <a:pt x="1155" y="176"/>
                    </a:cubicBezTo>
                    <a:cubicBezTo>
                      <a:pt x="1202" y="172"/>
                      <a:pt x="1249" y="170"/>
                      <a:pt x="1295" y="170"/>
                    </a:cubicBezTo>
                    <a:close/>
                    <a:moveTo>
                      <a:pt x="1290" y="0"/>
                    </a:moveTo>
                    <a:cubicBezTo>
                      <a:pt x="1240" y="0"/>
                      <a:pt x="1190" y="2"/>
                      <a:pt x="1139" y="6"/>
                    </a:cubicBezTo>
                    <a:cubicBezTo>
                      <a:pt x="496" y="60"/>
                      <a:pt x="1" y="457"/>
                      <a:pt x="37" y="890"/>
                    </a:cubicBezTo>
                    <a:cubicBezTo>
                      <a:pt x="72" y="1291"/>
                      <a:pt x="546" y="1584"/>
                      <a:pt x="1126" y="1584"/>
                    </a:cubicBezTo>
                    <a:cubicBezTo>
                      <a:pt x="1174" y="1584"/>
                      <a:pt x="1223" y="1582"/>
                      <a:pt x="1273" y="1578"/>
                    </a:cubicBezTo>
                    <a:cubicBezTo>
                      <a:pt x="1578" y="1552"/>
                      <a:pt x="1861" y="1450"/>
                      <a:pt x="2067" y="1291"/>
                    </a:cubicBezTo>
                    <a:cubicBezTo>
                      <a:pt x="2284" y="1122"/>
                      <a:pt x="2393" y="911"/>
                      <a:pt x="2375" y="694"/>
                    </a:cubicBezTo>
                    <a:cubicBezTo>
                      <a:pt x="2357" y="477"/>
                      <a:pt x="2213" y="286"/>
                      <a:pt x="1971" y="157"/>
                    </a:cubicBezTo>
                    <a:cubicBezTo>
                      <a:pt x="1779" y="54"/>
                      <a:pt x="1541"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9"/>
              <p:cNvSpPr/>
              <p:nvPr/>
            </p:nvSpPr>
            <p:spPr>
              <a:xfrm>
                <a:off x="6738800" y="3294838"/>
                <a:ext cx="55825" cy="35375"/>
              </a:xfrm>
              <a:custGeom>
                <a:avLst/>
                <a:gdLst/>
                <a:ahLst/>
                <a:cxnLst/>
                <a:rect l="l" t="t" r="r" b="b"/>
                <a:pathLst>
                  <a:path w="2233" h="1415" extrusionOk="0">
                    <a:moveTo>
                      <a:pt x="1202" y="1"/>
                    </a:moveTo>
                    <a:cubicBezTo>
                      <a:pt x="1154" y="1"/>
                      <a:pt x="1106" y="3"/>
                      <a:pt x="1057" y="7"/>
                    </a:cubicBezTo>
                    <a:cubicBezTo>
                      <a:pt x="459" y="57"/>
                      <a:pt x="0" y="411"/>
                      <a:pt x="32" y="798"/>
                    </a:cubicBezTo>
                    <a:cubicBezTo>
                      <a:pt x="63" y="1156"/>
                      <a:pt x="497" y="1414"/>
                      <a:pt x="1034" y="1414"/>
                    </a:cubicBezTo>
                    <a:cubicBezTo>
                      <a:pt x="1080" y="1414"/>
                      <a:pt x="1128" y="1412"/>
                      <a:pt x="1175" y="1408"/>
                    </a:cubicBezTo>
                    <a:cubicBezTo>
                      <a:pt x="1774" y="1358"/>
                      <a:pt x="2232" y="1004"/>
                      <a:pt x="2200" y="616"/>
                    </a:cubicBezTo>
                    <a:cubicBezTo>
                      <a:pt x="2170" y="260"/>
                      <a:pt x="1735" y="1"/>
                      <a:pt x="12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9"/>
              <p:cNvSpPr/>
              <p:nvPr/>
            </p:nvSpPr>
            <p:spPr>
              <a:xfrm>
                <a:off x="6737025" y="3292713"/>
                <a:ext cx="59825" cy="39625"/>
              </a:xfrm>
              <a:custGeom>
                <a:avLst/>
                <a:gdLst/>
                <a:ahLst/>
                <a:cxnLst/>
                <a:rect l="l" t="t" r="r" b="b"/>
                <a:pathLst>
                  <a:path w="2393" h="1585" extrusionOk="0">
                    <a:moveTo>
                      <a:pt x="1271" y="171"/>
                    </a:moveTo>
                    <a:cubicBezTo>
                      <a:pt x="1494" y="171"/>
                      <a:pt x="1703" y="218"/>
                      <a:pt x="1872" y="308"/>
                    </a:cubicBezTo>
                    <a:cubicBezTo>
                      <a:pt x="2062" y="408"/>
                      <a:pt x="2173" y="550"/>
                      <a:pt x="2186" y="708"/>
                    </a:cubicBezTo>
                    <a:cubicBezTo>
                      <a:pt x="2215" y="1048"/>
                      <a:pt x="1790" y="1363"/>
                      <a:pt x="1239" y="1408"/>
                    </a:cubicBezTo>
                    <a:cubicBezTo>
                      <a:pt x="1192" y="1412"/>
                      <a:pt x="1145" y="1414"/>
                      <a:pt x="1099" y="1414"/>
                    </a:cubicBezTo>
                    <a:cubicBezTo>
                      <a:pt x="877" y="1414"/>
                      <a:pt x="670" y="1367"/>
                      <a:pt x="503" y="1278"/>
                    </a:cubicBezTo>
                    <a:cubicBezTo>
                      <a:pt x="313" y="1176"/>
                      <a:pt x="202" y="1035"/>
                      <a:pt x="188" y="877"/>
                    </a:cubicBezTo>
                    <a:cubicBezTo>
                      <a:pt x="176" y="719"/>
                      <a:pt x="261" y="560"/>
                      <a:pt x="431" y="429"/>
                    </a:cubicBezTo>
                    <a:cubicBezTo>
                      <a:pt x="612" y="289"/>
                      <a:pt x="862" y="200"/>
                      <a:pt x="1136" y="177"/>
                    </a:cubicBezTo>
                    <a:cubicBezTo>
                      <a:pt x="1181" y="172"/>
                      <a:pt x="1227" y="171"/>
                      <a:pt x="1271" y="171"/>
                    </a:cubicBezTo>
                    <a:close/>
                    <a:moveTo>
                      <a:pt x="1271" y="1"/>
                    </a:moveTo>
                    <a:cubicBezTo>
                      <a:pt x="1221" y="1"/>
                      <a:pt x="1171" y="3"/>
                      <a:pt x="1120" y="7"/>
                    </a:cubicBezTo>
                    <a:cubicBezTo>
                      <a:pt x="815" y="33"/>
                      <a:pt x="533" y="135"/>
                      <a:pt x="326" y="294"/>
                    </a:cubicBezTo>
                    <a:cubicBezTo>
                      <a:pt x="109" y="462"/>
                      <a:pt x="0" y="673"/>
                      <a:pt x="18" y="891"/>
                    </a:cubicBezTo>
                    <a:cubicBezTo>
                      <a:pt x="37" y="1108"/>
                      <a:pt x="181" y="1299"/>
                      <a:pt x="422" y="1428"/>
                    </a:cubicBezTo>
                    <a:cubicBezTo>
                      <a:pt x="615" y="1531"/>
                      <a:pt x="853" y="1584"/>
                      <a:pt x="1104" y="1584"/>
                    </a:cubicBezTo>
                    <a:cubicBezTo>
                      <a:pt x="1154" y="1584"/>
                      <a:pt x="1204" y="1583"/>
                      <a:pt x="1254" y="1578"/>
                    </a:cubicBezTo>
                    <a:cubicBezTo>
                      <a:pt x="1898" y="1525"/>
                      <a:pt x="2393" y="1127"/>
                      <a:pt x="2356" y="695"/>
                    </a:cubicBezTo>
                    <a:cubicBezTo>
                      <a:pt x="2338" y="478"/>
                      <a:pt x="2194" y="286"/>
                      <a:pt x="1952" y="157"/>
                    </a:cubicBezTo>
                    <a:cubicBezTo>
                      <a:pt x="1760" y="55"/>
                      <a:pt x="1522" y="1"/>
                      <a:pt x="1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9"/>
              <p:cNvSpPr/>
              <p:nvPr/>
            </p:nvSpPr>
            <p:spPr>
              <a:xfrm>
                <a:off x="6760325" y="3320588"/>
                <a:ext cx="45075" cy="28575"/>
              </a:xfrm>
              <a:custGeom>
                <a:avLst/>
                <a:gdLst/>
                <a:ahLst/>
                <a:cxnLst/>
                <a:rect l="l" t="t" r="r" b="b"/>
                <a:pathLst>
                  <a:path w="1803" h="1143" extrusionOk="0">
                    <a:moveTo>
                      <a:pt x="965" y="0"/>
                    </a:moveTo>
                    <a:cubicBezTo>
                      <a:pt x="928" y="0"/>
                      <a:pt x="891" y="2"/>
                      <a:pt x="853" y="5"/>
                    </a:cubicBezTo>
                    <a:cubicBezTo>
                      <a:pt x="371" y="46"/>
                      <a:pt x="0" y="333"/>
                      <a:pt x="26" y="645"/>
                    </a:cubicBezTo>
                    <a:cubicBezTo>
                      <a:pt x="50" y="933"/>
                      <a:pt x="402" y="1142"/>
                      <a:pt x="834" y="1142"/>
                    </a:cubicBezTo>
                    <a:cubicBezTo>
                      <a:pt x="872" y="1142"/>
                      <a:pt x="910" y="1141"/>
                      <a:pt x="949" y="1137"/>
                    </a:cubicBezTo>
                    <a:cubicBezTo>
                      <a:pt x="1432" y="1098"/>
                      <a:pt x="1802" y="811"/>
                      <a:pt x="1776" y="498"/>
                    </a:cubicBezTo>
                    <a:cubicBezTo>
                      <a:pt x="1753" y="210"/>
                      <a:pt x="1400"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9"/>
              <p:cNvSpPr/>
              <p:nvPr/>
            </p:nvSpPr>
            <p:spPr>
              <a:xfrm>
                <a:off x="6758075" y="3318438"/>
                <a:ext cx="49550" cy="32875"/>
              </a:xfrm>
              <a:custGeom>
                <a:avLst/>
                <a:gdLst/>
                <a:ahLst/>
                <a:cxnLst/>
                <a:rect l="l" t="t" r="r" b="b"/>
                <a:pathLst>
                  <a:path w="1982" h="1315" extrusionOk="0">
                    <a:moveTo>
                      <a:pt x="1054" y="171"/>
                    </a:moveTo>
                    <a:cubicBezTo>
                      <a:pt x="1440" y="171"/>
                      <a:pt x="1762" y="352"/>
                      <a:pt x="1781" y="592"/>
                    </a:cubicBezTo>
                    <a:cubicBezTo>
                      <a:pt x="1804" y="851"/>
                      <a:pt x="1461" y="1103"/>
                      <a:pt x="1033" y="1140"/>
                    </a:cubicBezTo>
                    <a:cubicBezTo>
                      <a:pt x="1000" y="1142"/>
                      <a:pt x="967" y="1144"/>
                      <a:pt x="935" y="1144"/>
                    </a:cubicBezTo>
                    <a:cubicBezTo>
                      <a:pt x="548" y="1144"/>
                      <a:pt x="222" y="965"/>
                      <a:pt x="201" y="724"/>
                    </a:cubicBezTo>
                    <a:cubicBezTo>
                      <a:pt x="180" y="463"/>
                      <a:pt x="523" y="212"/>
                      <a:pt x="951" y="176"/>
                    </a:cubicBezTo>
                    <a:cubicBezTo>
                      <a:pt x="986" y="173"/>
                      <a:pt x="1021" y="171"/>
                      <a:pt x="1054" y="171"/>
                    </a:cubicBezTo>
                    <a:close/>
                    <a:moveTo>
                      <a:pt x="1063" y="0"/>
                    </a:moveTo>
                    <a:cubicBezTo>
                      <a:pt x="1022" y="0"/>
                      <a:pt x="980" y="2"/>
                      <a:pt x="937" y="6"/>
                    </a:cubicBezTo>
                    <a:cubicBezTo>
                      <a:pt x="398" y="51"/>
                      <a:pt x="1" y="373"/>
                      <a:pt x="31" y="737"/>
                    </a:cubicBezTo>
                    <a:cubicBezTo>
                      <a:pt x="60" y="1075"/>
                      <a:pt x="441" y="1314"/>
                      <a:pt x="922" y="1314"/>
                    </a:cubicBezTo>
                    <a:cubicBezTo>
                      <a:pt x="963" y="1314"/>
                      <a:pt x="1004" y="1313"/>
                      <a:pt x="1047" y="1308"/>
                    </a:cubicBezTo>
                    <a:cubicBezTo>
                      <a:pt x="1584" y="1263"/>
                      <a:pt x="1982" y="942"/>
                      <a:pt x="1951" y="577"/>
                    </a:cubicBezTo>
                    <a:cubicBezTo>
                      <a:pt x="1923" y="241"/>
                      <a:pt x="1547" y="0"/>
                      <a:pt x="1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9"/>
              <p:cNvSpPr/>
              <p:nvPr/>
            </p:nvSpPr>
            <p:spPr>
              <a:xfrm>
                <a:off x="6477875" y="3375013"/>
                <a:ext cx="20375" cy="18275"/>
              </a:xfrm>
              <a:custGeom>
                <a:avLst/>
                <a:gdLst/>
                <a:ahLst/>
                <a:cxnLst/>
                <a:rect l="l" t="t" r="r" b="b"/>
                <a:pathLst>
                  <a:path w="815" h="731" extrusionOk="0">
                    <a:moveTo>
                      <a:pt x="545" y="1"/>
                    </a:moveTo>
                    <a:cubicBezTo>
                      <a:pt x="451" y="1"/>
                      <a:pt x="325" y="68"/>
                      <a:pt x="189" y="240"/>
                    </a:cubicBezTo>
                    <a:cubicBezTo>
                      <a:pt x="5" y="471"/>
                      <a:pt x="0" y="655"/>
                      <a:pt x="104" y="712"/>
                    </a:cubicBezTo>
                    <a:cubicBezTo>
                      <a:pt x="125" y="724"/>
                      <a:pt x="152" y="731"/>
                      <a:pt x="182" y="731"/>
                    </a:cubicBezTo>
                    <a:cubicBezTo>
                      <a:pt x="255" y="731"/>
                      <a:pt x="352" y="694"/>
                      <a:pt x="463" y="612"/>
                    </a:cubicBezTo>
                    <a:cubicBezTo>
                      <a:pt x="815" y="352"/>
                      <a:pt x="761" y="1"/>
                      <a:pt x="54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9"/>
              <p:cNvSpPr/>
              <p:nvPr/>
            </p:nvSpPr>
            <p:spPr>
              <a:xfrm>
                <a:off x="6451075" y="3405413"/>
                <a:ext cx="10350" cy="9275"/>
              </a:xfrm>
              <a:custGeom>
                <a:avLst/>
                <a:gdLst/>
                <a:ahLst/>
                <a:cxnLst/>
                <a:rect l="l" t="t" r="r" b="b"/>
                <a:pathLst>
                  <a:path w="414" h="371" extrusionOk="0">
                    <a:moveTo>
                      <a:pt x="276" y="1"/>
                    </a:moveTo>
                    <a:cubicBezTo>
                      <a:pt x="228" y="1"/>
                      <a:pt x="165" y="35"/>
                      <a:pt x="96" y="122"/>
                    </a:cubicBezTo>
                    <a:cubicBezTo>
                      <a:pt x="4" y="239"/>
                      <a:pt x="0" y="333"/>
                      <a:pt x="54" y="362"/>
                    </a:cubicBezTo>
                    <a:cubicBezTo>
                      <a:pt x="64" y="367"/>
                      <a:pt x="77" y="370"/>
                      <a:pt x="92" y="370"/>
                    </a:cubicBezTo>
                    <a:cubicBezTo>
                      <a:pt x="129" y="370"/>
                      <a:pt x="179" y="352"/>
                      <a:pt x="236" y="310"/>
                    </a:cubicBezTo>
                    <a:cubicBezTo>
                      <a:pt x="413" y="179"/>
                      <a:pt x="386"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9"/>
              <p:cNvSpPr/>
              <p:nvPr/>
            </p:nvSpPr>
            <p:spPr>
              <a:xfrm>
                <a:off x="6478200" y="3401863"/>
                <a:ext cx="13175" cy="6575"/>
              </a:xfrm>
              <a:custGeom>
                <a:avLst/>
                <a:gdLst/>
                <a:ahLst/>
                <a:cxnLst/>
                <a:rect l="l" t="t" r="r" b="b"/>
                <a:pathLst>
                  <a:path w="527" h="263" extrusionOk="0">
                    <a:moveTo>
                      <a:pt x="327" y="0"/>
                    </a:moveTo>
                    <a:cubicBezTo>
                      <a:pt x="290" y="0"/>
                      <a:pt x="245" y="8"/>
                      <a:pt x="192" y="27"/>
                    </a:cubicBezTo>
                    <a:cubicBezTo>
                      <a:pt x="53" y="77"/>
                      <a:pt x="1" y="154"/>
                      <a:pt x="28" y="206"/>
                    </a:cubicBezTo>
                    <a:cubicBezTo>
                      <a:pt x="47" y="239"/>
                      <a:pt x="96" y="262"/>
                      <a:pt x="175" y="262"/>
                    </a:cubicBezTo>
                    <a:cubicBezTo>
                      <a:pt x="186" y="262"/>
                      <a:pt x="198" y="262"/>
                      <a:pt x="210" y="261"/>
                    </a:cubicBezTo>
                    <a:cubicBezTo>
                      <a:pt x="479" y="240"/>
                      <a:pt x="527" y="0"/>
                      <a:pt x="32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9"/>
              <p:cNvSpPr/>
              <p:nvPr/>
            </p:nvSpPr>
            <p:spPr>
              <a:xfrm>
                <a:off x="5914500" y="3388638"/>
                <a:ext cx="349675" cy="226800"/>
              </a:xfrm>
              <a:custGeom>
                <a:avLst/>
                <a:gdLst/>
                <a:ahLst/>
                <a:cxnLst/>
                <a:rect l="l" t="t" r="r" b="b"/>
                <a:pathLst>
                  <a:path w="13987" h="9072" extrusionOk="0">
                    <a:moveTo>
                      <a:pt x="12182" y="0"/>
                    </a:moveTo>
                    <a:cubicBezTo>
                      <a:pt x="12070" y="0"/>
                      <a:pt x="11972" y="7"/>
                      <a:pt x="11896" y="21"/>
                    </a:cubicBezTo>
                    <a:lnTo>
                      <a:pt x="1559" y="2352"/>
                    </a:lnTo>
                    <a:cubicBezTo>
                      <a:pt x="859" y="2484"/>
                      <a:pt x="313" y="3036"/>
                      <a:pt x="201" y="3739"/>
                    </a:cubicBezTo>
                    <a:cubicBezTo>
                      <a:pt x="0" y="4983"/>
                      <a:pt x="153" y="6987"/>
                      <a:pt x="2447" y="8737"/>
                    </a:cubicBezTo>
                    <a:cubicBezTo>
                      <a:pt x="2740" y="8960"/>
                      <a:pt x="3092" y="9072"/>
                      <a:pt x="3447" y="9072"/>
                    </a:cubicBezTo>
                    <a:cubicBezTo>
                      <a:pt x="3741" y="9072"/>
                      <a:pt x="4036" y="8995"/>
                      <a:pt x="4301" y="8843"/>
                    </a:cubicBezTo>
                    <a:lnTo>
                      <a:pt x="12702" y="2824"/>
                    </a:lnTo>
                    <a:cubicBezTo>
                      <a:pt x="12985" y="2661"/>
                      <a:pt x="13153" y="2355"/>
                      <a:pt x="13137" y="2028"/>
                    </a:cubicBezTo>
                    <a:lnTo>
                      <a:pt x="13987" y="683"/>
                    </a:lnTo>
                    <a:cubicBezTo>
                      <a:pt x="13963" y="238"/>
                      <a:pt x="12833" y="0"/>
                      <a:pt x="12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9"/>
              <p:cNvSpPr/>
              <p:nvPr/>
            </p:nvSpPr>
            <p:spPr>
              <a:xfrm>
                <a:off x="5914500" y="3425938"/>
                <a:ext cx="328850" cy="189500"/>
              </a:xfrm>
              <a:custGeom>
                <a:avLst/>
                <a:gdLst/>
                <a:ahLst/>
                <a:cxnLst/>
                <a:rect l="l" t="t" r="r" b="b"/>
                <a:pathLst>
                  <a:path w="13154" h="7580" extrusionOk="0">
                    <a:moveTo>
                      <a:pt x="13108" y="1"/>
                    </a:moveTo>
                    <a:lnTo>
                      <a:pt x="5458" y="5599"/>
                    </a:lnTo>
                    <a:cubicBezTo>
                      <a:pt x="5193" y="5752"/>
                      <a:pt x="4897" y="5828"/>
                      <a:pt x="4603" y="5828"/>
                    </a:cubicBezTo>
                    <a:cubicBezTo>
                      <a:pt x="4248" y="5828"/>
                      <a:pt x="3896" y="5717"/>
                      <a:pt x="3604" y="5495"/>
                    </a:cubicBezTo>
                    <a:cubicBezTo>
                      <a:pt x="1559" y="3934"/>
                      <a:pt x="1216" y="2173"/>
                      <a:pt x="1307" y="928"/>
                    </a:cubicBezTo>
                    <a:lnTo>
                      <a:pt x="1307" y="928"/>
                    </a:lnTo>
                    <a:cubicBezTo>
                      <a:pt x="732" y="1132"/>
                      <a:pt x="299" y="1631"/>
                      <a:pt x="201" y="2247"/>
                    </a:cubicBezTo>
                    <a:cubicBezTo>
                      <a:pt x="0" y="3491"/>
                      <a:pt x="153" y="5495"/>
                      <a:pt x="2447" y="7245"/>
                    </a:cubicBezTo>
                    <a:cubicBezTo>
                      <a:pt x="2740" y="7468"/>
                      <a:pt x="3092" y="7580"/>
                      <a:pt x="3447" y="7580"/>
                    </a:cubicBezTo>
                    <a:cubicBezTo>
                      <a:pt x="3741" y="7580"/>
                      <a:pt x="4036" y="7503"/>
                      <a:pt x="4301" y="7351"/>
                    </a:cubicBezTo>
                    <a:lnTo>
                      <a:pt x="12704" y="1332"/>
                    </a:lnTo>
                    <a:cubicBezTo>
                      <a:pt x="12986" y="1169"/>
                      <a:pt x="13153" y="863"/>
                      <a:pt x="13137" y="536"/>
                    </a:cubicBezTo>
                    <a:lnTo>
                      <a:pt x="13108"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9"/>
              <p:cNvSpPr/>
              <p:nvPr/>
            </p:nvSpPr>
            <p:spPr>
              <a:xfrm>
                <a:off x="5915825" y="3394113"/>
                <a:ext cx="350775" cy="231550"/>
              </a:xfrm>
              <a:custGeom>
                <a:avLst/>
                <a:gdLst/>
                <a:ahLst/>
                <a:cxnLst/>
                <a:rect l="l" t="t" r="r" b="b"/>
                <a:pathLst>
                  <a:path w="14031" h="9262" extrusionOk="0">
                    <a:moveTo>
                      <a:pt x="12675" y="0"/>
                    </a:moveTo>
                    <a:cubicBezTo>
                      <a:pt x="12311" y="0"/>
                      <a:pt x="12012" y="39"/>
                      <a:pt x="11980" y="44"/>
                    </a:cubicBezTo>
                    <a:lnTo>
                      <a:pt x="1646" y="2374"/>
                    </a:lnTo>
                    <a:cubicBezTo>
                      <a:pt x="911" y="2512"/>
                      <a:pt x="336" y="3098"/>
                      <a:pt x="219" y="3832"/>
                    </a:cubicBezTo>
                    <a:cubicBezTo>
                      <a:pt x="0" y="5189"/>
                      <a:pt x="217" y="7171"/>
                      <a:pt x="2498" y="8911"/>
                    </a:cubicBezTo>
                    <a:cubicBezTo>
                      <a:pt x="2804" y="9144"/>
                      <a:pt x="3172" y="9262"/>
                      <a:pt x="3545" y="9262"/>
                    </a:cubicBezTo>
                    <a:cubicBezTo>
                      <a:pt x="3855" y="9262"/>
                      <a:pt x="4168" y="9181"/>
                      <a:pt x="4454" y="9016"/>
                    </a:cubicBezTo>
                    <a:lnTo>
                      <a:pt x="13100" y="2524"/>
                    </a:lnTo>
                    <a:cubicBezTo>
                      <a:pt x="13137" y="2497"/>
                      <a:pt x="13144" y="2444"/>
                      <a:pt x="13117" y="2406"/>
                    </a:cubicBezTo>
                    <a:cubicBezTo>
                      <a:pt x="13100" y="2384"/>
                      <a:pt x="13074" y="2372"/>
                      <a:pt x="13049" y="2372"/>
                    </a:cubicBezTo>
                    <a:cubicBezTo>
                      <a:pt x="13031" y="2372"/>
                      <a:pt x="13013" y="2378"/>
                      <a:pt x="12997" y="2389"/>
                    </a:cubicBezTo>
                    <a:lnTo>
                      <a:pt x="4360" y="8875"/>
                    </a:lnTo>
                    <a:cubicBezTo>
                      <a:pt x="4105" y="9021"/>
                      <a:pt x="3825" y="9093"/>
                      <a:pt x="3548" y="9093"/>
                    </a:cubicBezTo>
                    <a:cubicBezTo>
                      <a:pt x="3211" y="9093"/>
                      <a:pt x="2878" y="8986"/>
                      <a:pt x="2601" y="8775"/>
                    </a:cubicBezTo>
                    <a:cubicBezTo>
                      <a:pt x="389" y="7086"/>
                      <a:pt x="175" y="5169"/>
                      <a:pt x="386" y="3857"/>
                    </a:cubicBezTo>
                    <a:cubicBezTo>
                      <a:pt x="494" y="3195"/>
                      <a:pt x="1013" y="2667"/>
                      <a:pt x="1681" y="2540"/>
                    </a:cubicBezTo>
                    <a:lnTo>
                      <a:pt x="12010" y="211"/>
                    </a:lnTo>
                    <a:cubicBezTo>
                      <a:pt x="12162" y="191"/>
                      <a:pt x="12405" y="170"/>
                      <a:pt x="12667" y="170"/>
                    </a:cubicBezTo>
                    <a:cubicBezTo>
                      <a:pt x="13151" y="170"/>
                      <a:pt x="13699" y="240"/>
                      <a:pt x="13861" y="508"/>
                    </a:cubicBezTo>
                    <a:cubicBezTo>
                      <a:pt x="13877" y="535"/>
                      <a:pt x="13904" y="550"/>
                      <a:pt x="13933" y="550"/>
                    </a:cubicBezTo>
                    <a:cubicBezTo>
                      <a:pt x="13948" y="550"/>
                      <a:pt x="13964" y="546"/>
                      <a:pt x="13978" y="537"/>
                    </a:cubicBezTo>
                    <a:cubicBezTo>
                      <a:pt x="14019" y="513"/>
                      <a:pt x="14031" y="461"/>
                      <a:pt x="14007" y="420"/>
                    </a:cubicBezTo>
                    <a:cubicBezTo>
                      <a:pt x="13800" y="75"/>
                      <a:pt x="13177" y="0"/>
                      <a:pt x="12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9"/>
              <p:cNvSpPr/>
              <p:nvPr/>
            </p:nvSpPr>
            <p:spPr>
              <a:xfrm>
                <a:off x="6049975" y="3450513"/>
                <a:ext cx="46275" cy="48850"/>
              </a:xfrm>
              <a:custGeom>
                <a:avLst/>
                <a:gdLst/>
                <a:ahLst/>
                <a:cxnLst/>
                <a:rect l="l" t="t" r="r" b="b"/>
                <a:pathLst>
                  <a:path w="1851" h="1954" extrusionOk="0">
                    <a:moveTo>
                      <a:pt x="907" y="0"/>
                    </a:moveTo>
                    <a:cubicBezTo>
                      <a:pt x="459" y="0"/>
                      <a:pt x="1" y="353"/>
                      <a:pt x="87" y="1058"/>
                    </a:cubicBezTo>
                    <a:cubicBezTo>
                      <a:pt x="145" y="1513"/>
                      <a:pt x="370" y="1805"/>
                      <a:pt x="635" y="1910"/>
                    </a:cubicBezTo>
                    <a:cubicBezTo>
                      <a:pt x="709" y="1938"/>
                      <a:pt x="785" y="1953"/>
                      <a:pt x="862" y="1953"/>
                    </a:cubicBezTo>
                    <a:cubicBezTo>
                      <a:pt x="1173" y="1953"/>
                      <a:pt x="1491" y="1713"/>
                      <a:pt x="1630" y="1204"/>
                    </a:cubicBezTo>
                    <a:cubicBezTo>
                      <a:pt x="1851" y="401"/>
                      <a:pt x="1385" y="0"/>
                      <a:pt x="90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9"/>
              <p:cNvSpPr/>
              <p:nvPr/>
            </p:nvSpPr>
            <p:spPr>
              <a:xfrm>
                <a:off x="6097550" y="3476813"/>
                <a:ext cx="36825" cy="25650"/>
              </a:xfrm>
              <a:custGeom>
                <a:avLst/>
                <a:gdLst/>
                <a:ahLst/>
                <a:cxnLst/>
                <a:rect l="l" t="t" r="r" b="b"/>
                <a:pathLst>
                  <a:path w="1473" h="1026" extrusionOk="0">
                    <a:moveTo>
                      <a:pt x="689" y="1"/>
                    </a:moveTo>
                    <a:cubicBezTo>
                      <a:pt x="575" y="1"/>
                      <a:pt x="448" y="40"/>
                      <a:pt x="317" y="133"/>
                    </a:cubicBezTo>
                    <a:cubicBezTo>
                      <a:pt x="90" y="297"/>
                      <a:pt x="0" y="502"/>
                      <a:pt x="21" y="674"/>
                    </a:cubicBezTo>
                    <a:cubicBezTo>
                      <a:pt x="46" y="871"/>
                      <a:pt x="215" y="1025"/>
                      <a:pt x="488" y="1025"/>
                    </a:cubicBezTo>
                    <a:cubicBezTo>
                      <a:pt x="549" y="1025"/>
                      <a:pt x="616" y="1017"/>
                      <a:pt x="688" y="1000"/>
                    </a:cubicBezTo>
                    <a:cubicBezTo>
                      <a:pt x="1472" y="816"/>
                      <a:pt x="1210" y="1"/>
                      <a:pt x="68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9"/>
              <p:cNvSpPr/>
              <p:nvPr/>
            </p:nvSpPr>
            <p:spPr>
              <a:xfrm>
                <a:off x="6110025" y="3445213"/>
                <a:ext cx="24325" cy="16950"/>
              </a:xfrm>
              <a:custGeom>
                <a:avLst/>
                <a:gdLst/>
                <a:ahLst/>
                <a:cxnLst/>
                <a:rect l="l" t="t" r="r" b="b"/>
                <a:pathLst>
                  <a:path w="973" h="678" extrusionOk="0">
                    <a:moveTo>
                      <a:pt x="456" y="1"/>
                    </a:moveTo>
                    <a:cubicBezTo>
                      <a:pt x="380" y="1"/>
                      <a:pt x="296" y="27"/>
                      <a:pt x="210" y="89"/>
                    </a:cubicBezTo>
                    <a:cubicBezTo>
                      <a:pt x="60" y="197"/>
                      <a:pt x="1" y="332"/>
                      <a:pt x="16" y="446"/>
                    </a:cubicBezTo>
                    <a:cubicBezTo>
                      <a:pt x="32" y="576"/>
                      <a:pt x="143" y="677"/>
                      <a:pt x="324" y="677"/>
                    </a:cubicBezTo>
                    <a:cubicBezTo>
                      <a:pt x="364" y="677"/>
                      <a:pt x="409" y="672"/>
                      <a:pt x="456" y="661"/>
                    </a:cubicBezTo>
                    <a:cubicBezTo>
                      <a:pt x="973" y="539"/>
                      <a:pt x="799" y="1"/>
                      <a:pt x="45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9"/>
              <p:cNvSpPr/>
              <p:nvPr/>
            </p:nvSpPr>
            <p:spPr>
              <a:xfrm>
                <a:off x="5896300" y="3441963"/>
                <a:ext cx="56025" cy="42125"/>
              </a:xfrm>
              <a:custGeom>
                <a:avLst/>
                <a:gdLst/>
                <a:ahLst/>
                <a:cxnLst/>
                <a:rect l="l" t="t" r="r" b="b"/>
                <a:pathLst>
                  <a:path w="2241" h="1685" extrusionOk="0">
                    <a:moveTo>
                      <a:pt x="1498" y="0"/>
                    </a:moveTo>
                    <a:cubicBezTo>
                      <a:pt x="1260" y="0"/>
                      <a:pt x="983" y="86"/>
                      <a:pt x="728" y="258"/>
                    </a:cubicBezTo>
                    <a:cubicBezTo>
                      <a:pt x="230" y="592"/>
                      <a:pt x="1" y="1127"/>
                      <a:pt x="218" y="1448"/>
                    </a:cubicBezTo>
                    <a:cubicBezTo>
                      <a:pt x="324" y="1606"/>
                      <a:pt x="516" y="1684"/>
                      <a:pt x="742" y="1684"/>
                    </a:cubicBezTo>
                    <a:cubicBezTo>
                      <a:pt x="981" y="1684"/>
                      <a:pt x="1258" y="1598"/>
                      <a:pt x="1513" y="1426"/>
                    </a:cubicBezTo>
                    <a:cubicBezTo>
                      <a:pt x="2011" y="1092"/>
                      <a:pt x="2240" y="559"/>
                      <a:pt x="2023" y="235"/>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9"/>
              <p:cNvSpPr/>
              <p:nvPr/>
            </p:nvSpPr>
            <p:spPr>
              <a:xfrm>
                <a:off x="5893925" y="3439838"/>
                <a:ext cx="60775" cy="46325"/>
              </a:xfrm>
              <a:custGeom>
                <a:avLst/>
                <a:gdLst/>
                <a:ahLst/>
                <a:cxnLst/>
                <a:rect l="l" t="t" r="r" b="b"/>
                <a:pathLst>
                  <a:path w="2431" h="1853" extrusionOk="0">
                    <a:moveTo>
                      <a:pt x="1594" y="170"/>
                    </a:moveTo>
                    <a:cubicBezTo>
                      <a:pt x="1801" y="170"/>
                      <a:pt x="1962" y="240"/>
                      <a:pt x="2048" y="368"/>
                    </a:cubicBezTo>
                    <a:lnTo>
                      <a:pt x="2048" y="369"/>
                    </a:lnTo>
                    <a:cubicBezTo>
                      <a:pt x="2238" y="651"/>
                      <a:pt x="2019" y="1133"/>
                      <a:pt x="1561" y="1441"/>
                    </a:cubicBezTo>
                    <a:cubicBezTo>
                      <a:pt x="1319" y="1603"/>
                      <a:pt x="1058" y="1686"/>
                      <a:pt x="837" y="1686"/>
                    </a:cubicBezTo>
                    <a:cubicBezTo>
                      <a:pt x="639" y="1686"/>
                      <a:pt x="474" y="1620"/>
                      <a:pt x="384" y="1486"/>
                    </a:cubicBezTo>
                    <a:cubicBezTo>
                      <a:pt x="193" y="1203"/>
                      <a:pt x="412" y="721"/>
                      <a:pt x="872" y="413"/>
                    </a:cubicBezTo>
                    <a:cubicBezTo>
                      <a:pt x="1098" y="261"/>
                      <a:pt x="1350" y="175"/>
                      <a:pt x="1578" y="170"/>
                    </a:cubicBezTo>
                    <a:close/>
                    <a:moveTo>
                      <a:pt x="1575" y="0"/>
                    </a:moveTo>
                    <a:cubicBezTo>
                      <a:pt x="1314" y="5"/>
                      <a:pt x="1030" y="100"/>
                      <a:pt x="776" y="272"/>
                    </a:cubicBezTo>
                    <a:cubicBezTo>
                      <a:pt x="239" y="633"/>
                      <a:pt x="0" y="1219"/>
                      <a:pt x="242" y="1581"/>
                    </a:cubicBezTo>
                    <a:cubicBezTo>
                      <a:pt x="363" y="1761"/>
                      <a:pt x="583" y="1852"/>
                      <a:pt x="839" y="1852"/>
                    </a:cubicBezTo>
                    <a:lnTo>
                      <a:pt x="839" y="1852"/>
                    </a:lnTo>
                    <a:cubicBezTo>
                      <a:pt x="1095" y="1852"/>
                      <a:pt x="1388" y="1761"/>
                      <a:pt x="1655" y="1582"/>
                    </a:cubicBezTo>
                    <a:cubicBezTo>
                      <a:pt x="2193" y="1221"/>
                      <a:pt x="2431" y="635"/>
                      <a:pt x="2189" y="273"/>
                    </a:cubicBezTo>
                    <a:cubicBezTo>
                      <a:pt x="2068" y="93"/>
                      <a:pt x="1857" y="2"/>
                      <a:pt x="1575" y="0"/>
                    </a:cubicBezTo>
                    <a:close/>
                    <a:moveTo>
                      <a:pt x="839" y="1852"/>
                    </a:moveTo>
                    <a:lnTo>
                      <a:pt x="839" y="1852"/>
                    </a:lnTo>
                    <a:cubicBezTo>
                      <a:pt x="839" y="1852"/>
                      <a:pt x="839" y="1852"/>
                      <a:pt x="838" y="1852"/>
                    </a:cubicBezTo>
                    <a:lnTo>
                      <a:pt x="840" y="1852"/>
                    </a:lnTo>
                    <a:cubicBezTo>
                      <a:pt x="840" y="1852"/>
                      <a:pt x="839" y="1852"/>
                      <a:pt x="839" y="18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9"/>
              <p:cNvSpPr/>
              <p:nvPr/>
            </p:nvSpPr>
            <p:spPr>
              <a:xfrm>
                <a:off x="5905375" y="3471588"/>
                <a:ext cx="56025" cy="42100"/>
              </a:xfrm>
              <a:custGeom>
                <a:avLst/>
                <a:gdLst/>
                <a:ahLst/>
                <a:cxnLst/>
                <a:rect l="l" t="t" r="r" b="b"/>
                <a:pathLst>
                  <a:path w="2241" h="1684" extrusionOk="0">
                    <a:moveTo>
                      <a:pt x="1498" y="0"/>
                    </a:moveTo>
                    <a:cubicBezTo>
                      <a:pt x="1260" y="0"/>
                      <a:pt x="983" y="86"/>
                      <a:pt x="728" y="257"/>
                    </a:cubicBezTo>
                    <a:cubicBezTo>
                      <a:pt x="229" y="593"/>
                      <a:pt x="1" y="1126"/>
                      <a:pt x="218" y="1449"/>
                    </a:cubicBezTo>
                    <a:cubicBezTo>
                      <a:pt x="323" y="1606"/>
                      <a:pt x="514" y="1684"/>
                      <a:pt x="741" y="1684"/>
                    </a:cubicBezTo>
                    <a:cubicBezTo>
                      <a:pt x="980" y="1684"/>
                      <a:pt x="1257" y="1598"/>
                      <a:pt x="1513" y="1426"/>
                    </a:cubicBezTo>
                    <a:cubicBezTo>
                      <a:pt x="2011" y="1091"/>
                      <a:pt x="2240" y="558"/>
                      <a:pt x="2023" y="236"/>
                    </a:cubicBezTo>
                    <a:cubicBezTo>
                      <a:pt x="1917" y="78"/>
                      <a:pt x="1725" y="0"/>
                      <a:pt x="1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9"/>
              <p:cNvSpPr/>
              <p:nvPr/>
            </p:nvSpPr>
            <p:spPr>
              <a:xfrm>
                <a:off x="5902950" y="3469513"/>
                <a:ext cx="60825" cy="46250"/>
              </a:xfrm>
              <a:custGeom>
                <a:avLst/>
                <a:gdLst/>
                <a:ahLst/>
                <a:cxnLst/>
                <a:rect l="l" t="t" r="r" b="b"/>
                <a:pathLst>
                  <a:path w="2433" h="1850" extrusionOk="0">
                    <a:moveTo>
                      <a:pt x="1596" y="167"/>
                    </a:moveTo>
                    <a:cubicBezTo>
                      <a:pt x="1794" y="167"/>
                      <a:pt x="1959" y="233"/>
                      <a:pt x="2049" y="366"/>
                    </a:cubicBezTo>
                    <a:cubicBezTo>
                      <a:pt x="2240" y="649"/>
                      <a:pt x="2021" y="1130"/>
                      <a:pt x="1561" y="1438"/>
                    </a:cubicBezTo>
                    <a:cubicBezTo>
                      <a:pt x="1319" y="1601"/>
                      <a:pt x="1057" y="1684"/>
                      <a:pt x="836" y="1684"/>
                    </a:cubicBezTo>
                    <a:cubicBezTo>
                      <a:pt x="639" y="1684"/>
                      <a:pt x="475" y="1618"/>
                      <a:pt x="385" y="1485"/>
                    </a:cubicBezTo>
                    <a:cubicBezTo>
                      <a:pt x="195" y="1201"/>
                      <a:pt x="414" y="720"/>
                      <a:pt x="872" y="412"/>
                    </a:cubicBezTo>
                    <a:cubicBezTo>
                      <a:pt x="1115" y="249"/>
                      <a:pt x="1376" y="167"/>
                      <a:pt x="1596" y="167"/>
                    </a:cubicBezTo>
                    <a:close/>
                    <a:moveTo>
                      <a:pt x="1594" y="0"/>
                    </a:moveTo>
                    <a:cubicBezTo>
                      <a:pt x="1338" y="0"/>
                      <a:pt x="1045" y="90"/>
                      <a:pt x="776" y="271"/>
                    </a:cubicBezTo>
                    <a:cubicBezTo>
                      <a:pt x="241" y="632"/>
                      <a:pt x="1" y="1218"/>
                      <a:pt x="244" y="1579"/>
                    </a:cubicBezTo>
                    <a:cubicBezTo>
                      <a:pt x="365" y="1760"/>
                      <a:pt x="585" y="1849"/>
                      <a:pt x="840" y="1849"/>
                    </a:cubicBezTo>
                    <a:cubicBezTo>
                      <a:pt x="1097" y="1849"/>
                      <a:pt x="1388" y="1760"/>
                      <a:pt x="1657" y="1581"/>
                    </a:cubicBezTo>
                    <a:cubicBezTo>
                      <a:pt x="2194" y="1219"/>
                      <a:pt x="2433" y="632"/>
                      <a:pt x="2190" y="271"/>
                    </a:cubicBezTo>
                    <a:cubicBezTo>
                      <a:pt x="2068" y="90"/>
                      <a:pt x="1850" y="0"/>
                      <a:pt x="1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a:off x="5914225" y="3500863"/>
                <a:ext cx="55975" cy="42125"/>
              </a:xfrm>
              <a:custGeom>
                <a:avLst/>
                <a:gdLst/>
                <a:ahLst/>
                <a:cxnLst/>
                <a:rect l="l" t="t" r="r" b="b"/>
                <a:pathLst>
                  <a:path w="2239" h="1685" extrusionOk="0">
                    <a:moveTo>
                      <a:pt x="1498" y="1"/>
                    </a:moveTo>
                    <a:cubicBezTo>
                      <a:pt x="1260" y="1"/>
                      <a:pt x="983" y="87"/>
                      <a:pt x="728" y="258"/>
                    </a:cubicBezTo>
                    <a:cubicBezTo>
                      <a:pt x="228" y="594"/>
                      <a:pt x="1" y="1127"/>
                      <a:pt x="218" y="1449"/>
                    </a:cubicBezTo>
                    <a:cubicBezTo>
                      <a:pt x="323" y="1606"/>
                      <a:pt x="515" y="1685"/>
                      <a:pt x="742" y="1685"/>
                    </a:cubicBezTo>
                    <a:cubicBezTo>
                      <a:pt x="980" y="1685"/>
                      <a:pt x="1257" y="1598"/>
                      <a:pt x="1513" y="1427"/>
                    </a:cubicBezTo>
                    <a:cubicBezTo>
                      <a:pt x="2011" y="1092"/>
                      <a:pt x="2238" y="559"/>
                      <a:pt x="2023" y="236"/>
                    </a:cubicBezTo>
                    <a:cubicBezTo>
                      <a:pt x="1917" y="79"/>
                      <a:pt x="1725"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a:off x="5911800" y="3498738"/>
                <a:ext cx="57675" cy="46400"/>
              </a:xfrm>
              <a:custGeom>
                <a:avLst/>
                <a:gdLst/>
                <a:ahLst/>
                <a:cxnLst/>
                <a:rect l="l" t="t" r="r" b="b"/>
                <a:pathLst>
                  <a:path w="2307" h="1856" extrusionOk="0">
                    <a:moveTo>
                      <a:pt x="1594" y="170"/>
                    </a:moveTo>
                    <a:cubicBezTo>
                      <a:pt x="1802" y="170"/>
                      <a:pt x="1962" y="242"/>
                      <a:pt x="2048" y="369"/>
                    </a:cubicBezTo>
                    <a:cubicBezTo>
                      <a:pt x="2111" y="463"/>
                      <a:pt x="2130" y="583"/>
                      <a:pt x="2105" y="718"/>
                    </a:cubicBezTo>
                    <a:cubicBezTo>
                      <a:pt x="2053" y="976"/>
                      <a:pt x="1851" y="1247"/>
                      <a:pt x="1561" y="1441"/>
                    </a:cubicBezTo>
                    <a:cubicBezTo>
                      <a:pt x="1333" y="1594"/>
                      <a:pt x="1083" y="1681"/>
                      <a:pt x="854" y="1684"/>
                    </a:cubicBezTo>
                    <a:cubicBezTo>
                      <a:pt x="849" y="1685"/>
                      <a:pt x="843" y="1685"/>
                      <a:pt x="838" y="1685"/>
                    </a:cubicBezTo>
                    <a:cubicBezTo>
                      <a:pt x="630" y="1685"/>
                      <a:pt x="471" y="1616"/>
                      <a:pt x="384" y="1487"/>
                    </a:cubicBezTo>
                    <a:cubicBezTo>
                      <a:pt x="195" y="1204"/>
                      <a:pt x="413" y="723"/>
                      <a:pt x="872" y="415"/>
                    </a:cubicBezTo>
                    <a:cubicBezTo>
                      <a:pt x="1100" y="261"/>
                      <a:pt x="1350" y="175"/>
                      <a:pt x="1579" y="172"/>
                    </a:cubicBezTo>
                    <a:cubicBezTo>
                      <a:pt x="1584" y="170"/>
                      <a:pt x="1590" y="170"/>
                      <a:pt x="1594" y="170"/>
                    </a:cubicBezTo>
                    <a:close/>
                    <a:moveTo>
                      <a:pt x="1583" y="0"/>
                    </a:moveTo>
                    <a:cubicBezTo>
                      <a:pt x="1581" y="0"/>
                      <a:pt x="1578" y="0"/>
                      <a:pt x="1576" y="0"/>
                    </a:cubicBezTo>
                    <a:cubicBezTo>
                      <a:pt x="1315" y="5"/>
                      <a:pt x="1031" y="102"/>
                      <a:pt x="776" y="274"/>
                    </a:cubicBezTo>
                    <a:cubicBezTo>
                      <a:pt x="240" y="633"/>
                      <a:pt x="0" y="1221"/>
                      <a:pt x="243" y="1582"/>
                    </a:cubicBezTo>
                    <a:cubicBezTo>
                      <a:pt x="362" y="1758"/>
                      <a:pt x="573" y="1855"/>
                      <a:pt x="838" y="1855"/>
                    </a:cubicBezTo>
                    <a:lnTo>
                      <a:pt x="857" y="1855"/>
                    </a:lnTo>
                    <a:cubicBezTo>
                      <a:pt x="1118" y="1851"/>
                      <a:pt x="1402" y="1754"/>
                      <a:pt x="1657" y="1582"/>
                    </a:cubicBezTo>
                    <a:cubicBezTo>
                      <a:pt x="1983" y="1364"/>
                      <a:pt x="2212" y="1052"/>
                      <a:pt x="2271" y="752"/>
                    </a:cubicBezTo>
                    <a:cubicBezTo>
                      <a:pt x="2306" y="571"/>
                      <a:pt x="2279" y="406"/>
                      <a:pt x="2190" y="274"/>
                    </a:cubicBezTo>
                    <a:cubicBezTo>
                      <a:pt x="2069" y="94"/>
                      <a:pt x="1853" y="0"/>
                      <a:pt x="1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9"/>
              <p:cNvSpPr/>
              <p:nvPr/>
            </p:nvSpPr>
            <p:spPr>
              <a:xfrm>
                <a:off x="5920975" y="3532463"/>
                <a:ext cx="45225" cy="34025"/>
              </a:xfrm>
              <a:custGeom>
                <a:avLst/>
                <a:gdLst/>
                <a:ahLst/>
                <a:cxnLst/>
                <a:rect l="l" t="t" r="r" b="b"/>
                <a:pathLst>
                  <a:path w="1809" h="1361" extrusionOk="0">
                    <a:moveTo>
                      <a:pt x="1209" y="1"/>
                    </a:moveTo>
                    <a:cubicBezTo>
                      <a:pt x="1017" y="1"/>
                      <a:pt x="794" y="71"/>
                      <a:pt x="587" y="209"/>
                    </a:cubicBezTo>
                    <a:cubicBezTo>
                      <a:pt x="184" y="479"/>
                      <a:pt x="1" y="910"/>
                      <a:pt x="175" y="1170"/>
                    </a:cubicBezTo>
                    <a:cubicBezTo>
                      <a:pt x="261" y="1297"/>
                      <a:pt x="416" y="1361"/>
                      <a:pt x="599" y="1361"/>
                    </a:cubicBezTo>
                    <a:cubicBezTo>
                      <a:pt x="792" y="1361"/>
                      <a:pt x="1015" y="1291"/>
                      <a:pt x="1221" y="1152"/>
                    </a:cubicBezTo>
                    <a:cubicBezTo>
                      <a:pt x="1624" y="881"/>
                      <a:pt x="1809" y="452"/>
                      <a:pt x="1633" y="191"/>
                    </a:cubicBezTo>
                    <a:cubicBezTo>
                      <a:pt x="1548" y="64"/>
                      <a:pt x="1393" y="1"/>
                      <a:pt x="1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9"/>
              <p:cNvSpPr/>
              <p:nvPr/>
            </p:nvSpPr>
            <p:spPr>
              <a:xfrm>
                <a:off x="5918475" y="3530338"/>
                <a:ext cx="50200" cy="38325"/>
              </a:xfrm>
              <a:custGeom>
                <a:avLst/>
                <a:gdLst/>
                <a:ahLst/>
                <a:cxnLst/>
                <a:rect l="l" t="t" r="r" b="b"/>
                <a:pathLst>
                  <a:path w="2008" h="1533" extrusionOk="0">
                    <a:moveTo>
                      <a:pt x="1309" y="171"/>
                    </a:moveTo>
                    <a:cubicBezTo>
                      <a:pt x="1472" y="171"/>
                      <a:pt x="1596" y="224"/>
                      <a:pt x="1663" y="323"/>
                    </a:cubicBezTo>
                    <a:cubicBezTo>
                      <a:pt x="1809" y="540"/>
                      <a:pt x="1630" y="927"/>
                      <a:pt x="1274" y="1167"/>
                    </a:cubicBezTo>
                    <a:cubicBezTo>
                      <a:pt x="1084" y="1295"/>
                      <a:pt x="874" y="1359"/>
                      <a:pt x="698" y="1359"/>
                    </a:cubicBezTo>
                    <a:cubicBezTo>
                      <a:pt x="543" y="1359"/>
                      <a:pt x="413" y="1309"/>
                      <a:pt x="345" y="1208"/>
                    </a:cubicBezTo>
                    <a:cubicBezTo>
                      <a:pt x="199" y="991"/>
                      <a:pt x="379" y="604"/>
                      <a:pt x="735" y="365"/>
                    </a:cubicBezTo>
                    <a:cubicBezTo>
                      <a:pt x="916" y="242"/>
                      <a:pt x="1116" y="174"/>
                      <a:pt x="1297" y="171"/>
                    </a:cubicBezTo>
                    <a:close/>
                    <a:moveTo>
                      <a:pt x="1294" y="1"/>
                    </a:moveTo>
                    <a:cubicBezTo>
                      <a:pt x="1080" y="4"/>
                      <a:pt x="848" y="83"/>
                      <a:pt x="640" y="224"/>
                    </a:cubicBezTo>
                    <a:cubicBezTo>
                      <a:pt x="192" y="525"/>
                      <a:pt x="1" y="998"/>
                      <a:pt x="204" y="1303"/>
                    </a:cubicBezTo>
                    <a:cubicBezTo>
                      <a:pt x="307" y="1457"/>
                      <a:pt x="488" y="1533"/>
                      <a:pt x="699" y="1533"/>
                    </a:cubicBezTo>
                    <a:cubicBezTo>
                      <a:pt x="907" y="1533"/>
                      <a:pt x="1145" y="1458"/>
                      <a:pt x="1368" y="1308"/>
                    </a:cubicBezTo>
                    <a:cubicBezTo>
                      <a:pt x="1816" y="1007"/>
                      <a:pt x="2008" y="532"/>
                      <a:pt x="1804" y="229"/>
                    </a:cubicBezTo>
                    <a:cubicBezTo>
                      <a:pt x="1705" y="81"/>
                      <a:pt x="1529" y="1"/>
                      <a:pt x="1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9"/>
              <p:cNvSpPr/>
              <p:nvPr/>
            </p:nvSpPr>
            <p:spPr>
              <a:xfrm>
                <a:off x="6185650" y="3405588"/>
                <a:ext cx="27000" cy="11875"/>
              </a:xfrm>
              <a:custGeom>
                <a:avLst/>
                <a:gdLst/>
                <a:ahLst/>
                <a:cxnLst/>
                <a:rect l="l" t="t" r="r" b="b"/>
                <a:pathLst>
                  <a:path w="1080" h="475" extrusionOk="0">
                    <a:moveTo>
                      <a:pt x="545" y="0"/>
                    </a:moveTo>
                    <a:cubicBezTo>
                      <a:pt x="0" y="0"/>
                      <a:pt x="114" y="474"/>
                      <a:pt x="592" y="474"/>
                    </a:cubicBezTo>
                    <a:cubicBezTo>
                      <a:pt x="634" y="474"/>
                      <a:pt x="679" y="470"/>
                      <a:pt x="727" y="462"/>
                    </a:cubicBezTo>
                    <a:cubicBezTo>
                      <a:pt x="921" y="429"/>
                      <a:pt x="1027" y="353"/>
                      <a:pt x="1049" y="271"/>
                    </a:cubicBezTo>
                    <a:cubicBezTo>
                      <a:pt x="1079" y="157"/>
                      <a:pt x="942" y="33"/>
                      <a:pt x="649" y="5"/>
                    </a:cubicBezTo>
                    <a:cubicBezTo>
                      <a:pt x="612" y="2"/>
                      <a:pt x="578"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9"/>
              <p:cNvSpPr/>
              <p:nvPr/>
            </p:nvSpPr>
            <p:spPr>
              <a:xfrm>
                <a:off x="6233625" y="3403663"/>
                <a:ext cx="13675" cy="6025"/>
              </a:xfrm>
              <a:custGeom>
                <a:avLst/>
                <a:gdLst/>
                <a:ahLst/>
                <a:cxnLst/>
                <a:rect l="l" t="t" r="r" b="b"/>
                <a:pathLst>
                  <a:path w="547" h="241" extrusionOk="0">
                    <a:moveTo>
                      <a:pt x="276" y="1"/>
                    </a:moveTo>
                    <a:cubicBezTo>
                      <a:pt x="1" y="1"/>
                      <a:pt x="58" y="240"/>
                      <a:pt x="298" y="240"/>
                    </a:cubicBezTo>
                    <a:cubicBezTo>
                      <a:pt x="320" y="240"/>
                      <a:pt x="344" y="239"/>
                      <a:pt x="369" y="234"/>
                    </a:cubicBezTo>
                    <a:cubicBezTo>
                      <a:pt x="467" y="217"/>
                      <a:pt x="520" y="180"/>
                      <a:pt x="531" y="139"/>
                    </a:cubicBezTo>
                    <a:cubicBezTo>
                      <a:pt x="546" y="81"/>
                      <a:pt x="478" y="19"/>
                      <a:pt x="329" y="3"/>
                    </a:cubicBezTo>
                    <a:cubicBezTo>
                      <a:pt x="310" y="2"/>
                      <a:pt x="293"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9"/>
              <p:cNvSpPr/>
              <p:nvPr/>
            </p:nvSpPr>
            <p:spPr>
              <a:xfrm>
                <a:off x="6211350" y="3419838"/>
                <a:ext cx="12175" cy="7675"/>
              </a:xfrm>
              <a:custGeom>
                <a:avLst/>
                <a:gdLst/>
                <a:ahLst/>
                <a:cxnLst/>
                <a:rect l="l" t="t" r="r" b="b"/>
                <a:pathLst>
                  <a:path w="487" h="307" extrusionOk="0">
                    <a:moveTo>
                      <a:pt x="383" y="1"/>
                    </a:moveTo>
                    <a:cubicBezTo>
                      <a:pt x="343" y="1"/>
                      <a:pt x="291" y="14"/>
                      <a:pt x="230" y="44"/>
                    </a:cubicBezTo>
                    <a:cubicBezTo>
                      <a:pt x="1" y="161"/>
                      <a:pt x="56" y="306"/>
                      <a:pt x="191" y="306"/>
                    </a:cubicBezTo>
                    <a:cubicBezTo>
                      <a:pt x="248" y="306"/>
                      <a:pt x="318" y="281"/>
                      <a:pt x="387" y="219"/>
                    </a:cubicBezTo>
                    <a:cubicBezTo>
                      <a:pt x="461" y="152"/>
                      <a:pt x="487" y="91"/>
                      <a:pt x="473" y="50"/>
                    </a:cubicBezTo>
                    <a:cubicBezTo>
                      <a:pt x="463" y="20"/>
                      <a:pt x="432" y="1"/>
                      <a:pt x="38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5" name="Google Shape;1335;p29"/>
          <p:cNvGrpSpPr/>
          <p:nvPr/>
        </p:nvGrpSpPr>
        <p:grpSpPr>
          <a:xfrm rot="-575390">
            <a:off x="5257345" y="806676"/>
            <a:ext cx="1351903" cy="1067127"/>
            <a:chOff x="6005625" y="3172163"/>
            <a:chExt cx="1122725" cy="886225"/>
          </a:xfrm>
        </p:grpSpPr>
        <p:sp>
          <p:nvSpPr>
            <p:cNvPr id="1336" name="Google Shape;1336;p29"/>
            <p:cNvSpPr/>
            <p:nvPr/>
          </p:nvSpPr>
          <p:spPr>
            <a:xfrm>
              <a:off x="6005625" y="3172163"/>
              <a:ext cx="1114400" cy="886225"/>
            </a:xfrm>
            <a:custGeom>
              <a:avLst/>
              <a:gdLst/>
              <a:ahLst/>
              <a:cxnLst/>
              <a:rect l="l" t="t" r="r" b="b"/>
              <a:pathLst>
                <a:path w="44576" h="35449" extrusionOk="0">
                  <a:moveTo>
                    <a:pt x="21825" y="0"/>
                  </a:moveTo>
                  <a:cubicBezTo>
                    <a:pt x="18807" y="0"/>
                    <a:pt x="15702" y="752"/>
                    <a:pt x="12812" y="2190"/>
                  </a:cubicBezTo>
                  <a:cubicBezTo>
                    <a:pt x="12589" y="2301"/>
                    <a:pt x="12449" y="2516"/>
                    <a:pt x="12440" y="2767"/>
                  </a:cubicBezTo>
                  <a:cubicBezTo>
                    <a:pt x="12434" y="2912"/>
                    <a:pt x="12473" y="3049"/>
                    <a:pt x="12549" y="3163"/>
                  </a:cubicBezTo>
                  <a:cubicBezTo>
                    <a:pt x="12543" y="3196"/>
                    <a:pt x="12540" y="3230"/>
                    <a:pt x="12540" y="3263"/>
                  </a:cubicBezTo>
                  <a:cubicBezTo>
                    <a:pt x="11597" y="3749"/>
                    <a:pt x="10680" y="4306"/>
                    <a:pt x="9800" y="4931"/>
                  </a:cubicBezTo>
                  <a:cubicBezTo>
                    <a:pt x="9586" y="4810"/>
                    <a:pt x="9361" y="4690"/>
                    <a:pt x="9124" y="4572"/>
                  </a:cubicBezTo>
                  <a:cubicBezTo>
                    <a:pt x="9112" y="4566"/>
                    <a:pt x="9100" y="4563"/>
                    <a:pt x="9087" y="4563"/>
                  </a:cubicBezTo>
                  <a:cubicBezTo>
                    <a:pt x="9069" y="4563"/>
                    <a:pt x="9050" y="4569"/>
                    <a:pt x="9035" y="4581"/>
                  </a:cubicBezTo>
                  <a:cubicBezTo>
                    <a:pt x="4735" y="7918"/>
                    <a:pt x="1743" y="12706"/>
                    <a:pt x="607" y="18065"/>
                  </a:cubicBezTo>
                  <a:cubicBezTo>
                    <a:pt x="601" y="18095"/>
                    <a:pt x="612" y="18127"/>
                    <a:pt x="638" y="18148"/>
                  </a:cubicBezTo>
                  <a:cubicBezTo>
                    <a:pt x="653" y="18160"/>
                    <a:pt x="671" y="18168"/>
                    <a:pt x="691" y="18168"/>
                  </a:cubicBezTo>
                  <a:cubicBezTo>
                    <a:pt x="703" y="18168"/>
                    <a:pt x="714" y="18165"/>
                    <a:pt x="724" y="18160"/>
                  </a:cubicBezTo>
                  <a:cubicBezTo>
                    <a:pt x="744" y="18151"/>
                    <a:pt x="764" y="18144"/>
                    <a:pt x="784" y="18136"/>
                  </a:cubicBezTo>
                  <a:lnTo>
                    <a:pt x="784" y="18136"/>
                  </a:lnTo>
                  <a:cubicBezTo>
                    <a:pt x="752" y="18273"/>
                    <a:pt x="721" y="18411"/>
                    <a:pt x="691" y="18549"/>
                  </a:cubicBezTo>
                  <a:lnTo>
                    <a:pt x="702" y="18545"/>
                  </a:lnTo>
                  <a:lnTo>
                    <a:pt x="702" y="18545"/>
                  </a:lnTo>
                  <a:cubicBezTo>
                    <a:pt x="583" y="19056"/>
                    <a:pt x="480" y="19572"/>
                    <a:pt x="395" y="20093"/>
                  </a:cubicBezTo>
                  <a:cubicBezTo>
                    <a:pt x="390" y="20095"/>
                    <a:pt x="387" y="20095"/>
                    <a:pt x="383" y="20096"/>
                  </a:cubicBezTo>
                  <a:cubicBezTo>
                    <a:pt x="339" y="20111"/>
                    <a:pt x="314" y="20160"/>
                    <a:pt x="330" y="20204"/>
                  </a:cubicBezTo>
                  <a:cubicBezTo>
                    <a:pt x="340" y="20234"/>
                    <a:pt x="351" y="20263"/>
                    <a:pt x="363" y="20292"/>
                  </a:cubicBezTo>
                  <a:cubicBezTo>
                    <a:pt x="246" y="21039"/>
                    <a:pt x="164" y="21795"/>
                    <a:pt x="116" y="22560"/>
                  </a:cubicBezTo>
                  <a:cubicBezTo>
                    <a:pt x="0" y="24429"/>
                    <a:pt x="211" y="25434"/>
                    <a:pt x="799" y="25813"/>
                  </a:cubicBezTo>
                  <a:cubicBezTo>
                    <a:pt x="985" y="25934"/>
                    <a:pt x="1204" y="25989"/>
                    <a:pt x="1458" y="25989"/>
                  </a:cubicBezTo>
                  <a:cubicBezTo>
                    <a:pt x="1578" y="25989"/>
                    <a:pt x="1706" y="25977"/>
                    <a:pt x="1842" y="25953"/>
                  </a:cubicBezTo>
                  <a:cubicBezTo>
                    <a:pt x="1943" y="26430"/>
                    <a:pt x="2075" y="26891"/>
                    <a:pt x="2236" y="27335"/>
                  </a:cubicBezTo>
                  <a:cubicBezTo>
                    <a:pt x="2235" y="27338"/>
                    <a:pt x="2235" y="27342"/>
                    <a:pt x="2233" y="27345"/>
                  </a:cubicBezTo>
                  <a:cubicBezTo>
                    <a:pt x="2183" y="27497"/>
                    <a:pt x="2150" y="27656"/>
                    <a:pt x="2135" y="27822"/>
                  </a:cubicBezTo>
                  <a:cubicBezTo>
                    <a:pt x="2056" y="28670"/>
                    <a:pt x="2446" y="29606"/>
                    <a:pt x="3325" y="30680"/>
                  </a:cubicBezTo>
                  <a:cubicBezTo>
                    <a:pt x="3352" y="30712"/>
                    <a:pt x="3380" y="30746"/>
                    <a:pt x="3407" y="30779"/>
                  </a:cubicBezTo>
                  <a:cubicBezTo>
                    <a:pt x="4419" y="31984"/>
                    <a:pt x="5354" y="32588"/>
                    <a:pt x="6202" y="32588"/>
                  </a:cubicBezTo>
                  <a:cubicBezTo>
                    <a:pt x="6350" y="32588"/>
                    <a:pt x="6495" y="32569"/>
                    <a:pt x="6637" y="32533"/>
                  </a:cubicBezTo>
                  <a:cubicBezTo>
                    <a:pt x="6650" y="32530"/>
                    <a:pt x="6662" y="32528"/>
                    <a:pt x="6674" y="32525"/>
                  </a:cubicBezTo>
                  <a:cubicBezTo>
                    <a:pt x="9858" y="34430"/>
                    <a:pt x="14589" y="35448"/>
                    <a:pt x="21035" y="35448"/>
                  </a:cubicBezTo>
                  <a:cubicBezTo>
                    <a:pt x="21302" y="35448"/>
                    <a:pt x="21572" y="35446"/>
                    <a:pt x="21845" y="35443"/>
                  </a:cubicBezTo>
                  <a:cubicBezTo>
                    <a:pt x="28908" y="35353"/>
                    <a:pt x="33999" y="34295"/>
                    <a:pt x="37421" y="32397"/>
                  </a:cubicBezTo>
                  <a:cubicBezTo>
                    <a:pt x="37566" y="32461"/>
                    <a:pt x="37715" y="32507"/>
                    <a:pt x="37867" y="32533"/>
                  </a:cubicBezTo>
                  <a:cubicBezTo>
                    <a:pt x="38009" y="32569"/>
                    <a:pt x="38155" y="32588"/>
                    <a:pt x="38302" y="32588"/>
                  </a:cubicBezTo>
                  <a:cubicBezTo>
                    <a:pt x="39150" y="32588"/>
                    <a:pt x="40085" y="31984"/>
                    <a:pt x="41097" y="30779"/>
                  </a:cubicBezTo>
                  <a:cubicBezTo>
                    <a:pt x="41125" y="30746"/>
                    <a:pt x="41154" y="30712"/>
                    <a:pt x="41179" y="30679"/>
                  </a:cubicBezTo>
                  <a:cubicBezTo>
                    <a:pt x="42058" y="29606"/>
                    <a:pt x="42449" y="28670"/>
                    <a:pt x="42370" y="27822"/>
                  </a:cubicBezTo>
                  <a:cubicBezTo>
                    <a:pt x="42354" y="27656"/>
                    <a:pt x="42321" y="27497"/>
                    <a:pt x="42271" y="27344"/>
                  </a:cubicBezTo>
                  <a:cubicBezTo>
                    <a:pt x="42263" y="27313"/>
                    <a:pt x="42256" y="27284"/>
                    <a:pt x="42247" y="27254"/>
                  </a:cubicBezTo>
                  <a:cubicBezTo>
                    <a:pt x="42389" y="26909"/>
                    <a:pt x="42514" y="26553"/>
                    <a:pt x="42620" y="26187"/>
                  </a:cubicBezTo>
                  <a:cubicBezTo>
                    <a:pt x="42831" y="26251"/>
                    <a:pt x="43024" y="26284"/>
                    <a:pt x="43200" y="26284"/>
                  </a:cubicBezTo>
                  <a:cubicBezTo>
                    <a:pt x="43388" y="26284"/>
                    <a:pt x="43557" y="26244"/>
                    <a:pt x="43707" y="26163"/>
                  </a:cubicBezTo>
                  <a:cubicBezTo>
                    <a:pt x="44243" y="25868"/>
                    <a:pt x="44501" y="25036"/>
                    <a:pt x="44544" y="23463"/>
                  </a:cubicBezTo>
                  <a:cubicBezTo>
                    <a:pt x="44575" y="22307"/>
                    <a:pt x="44506" y="21184"/>
                    <a:pt x="44343" y="20095"/>
                  </a:cubicBezTo>
                  <a:lnTo>
                    <a:pt x="44343" y="20095"/>
                  </a:lnTo>
                  <a:cubicBezTo>
                    <a:pt x="44345" y="20088"/>
                    <a:pt x="44348" y="20081"/>
                    <a:pt x="44349" y="20073"/>
                  </a:cubicBezTo>
                  <a:cubicBezTo>
                    <a:pt x="44355" y="20044"/>
                    <a:pt x="44348" y="20016"/>
                    <a:pt x="44328" y="19996"/>
                  </a:cubicBezTo>
                  <a:cubicBezTo>
                    <a:pt x="44023" y="18007"/>
                    <a:pt x="43413" y="16141"/>
                    <a:pt x="42569" y="14414"/>
                  </a:cubicBezTo>
                  <a:lnTo>
                    <a:pt x="42569" y="14414"/>
                  </a:lnTo>
                  <a:cubicBezTo>
                    <a:pt x="42611" y="14418"/>
                    <a:pt x="42654" y="14423"/>
                    <a:pt x="42696" y="14429"/>
                  </a:cubicBezTo>
                  <a:cubicBezTo>
                    <a:pt x="42634" y="14292"/>
                    <a:pt x="42570" y="14157"/>
                    <a:pt x="42505" y="14024"/>
                  </a:cubicBezTo>
                  <a:lnTo>
                    <a:pt x="42505" y="14024"/>
                  </a:lnTo>
                  <a:cubicBezTo>
                    <a:pt x="42566" y="14031"/>
                    <a:pt x="42626" y="14037"/>
                    <a:pt x="42685" y="14046"/>
                  </a:cubicBezTo>
                  <a:cubicBezTo>
                    <a:pt x="42719" y="14046"/>
                    <a:pt x="42746" y="14036"/>
                    <a:pt x="42766" y="14011"/>
                  </a:cubicBezTo>
                  <a:cubicBezTo>
                    <a:pt x="42784" y="13987"/>
                    <a:pt x="42787" y="13954"/>
                    <a:pt x="42773" y="13925"/>
                  </a:cubicBezTo>
                  <a:cubicBezTo>
                    <a:pt x="40511" y="8994"/>
                    <a:pt x="36722" y="5798"/>
                    <a:pt x="33944" y="3984"/>
                  </a:cubicBezTo>
                  <a:cubicBezTo>
                    <a:pt x="33930" y="3975"/>
                    <a:pt x="33914" y="3971"/>
                    <a:pt x="33897" y="3971"/>
                  </a:cubicBezTo>
                  <a:cubicBezTo>
                    <a:pt x="33880" y="3971"/>
                    <a:pt x="33863" y="3976"/>
                    <a:pt x="33848" y="3986"/>
                  </a:cubicBezTo>
                  <a:cubicBezTo>
                    <a:pt x="33643" y="4130"/>
                    <a:pt x="33449" y="4297"/>
                    <a:pt x="33261" y="4488"/>
                  </a:cubicBezTo>
                  <a:cubicBezTo>
                    <a:pt x="32805" y="4209"/>
                    <a:pt x="32344" y="3946"/>
                    <a:pt x="31879" y="3699"/>
                  </a:cubicBezTo>
                  <a:cubicBezTo>
                    <a:pt x="31885" y="3664"/>
                    <a:pt x="31867" y="3627"/>
                    <a:pt x="31834" y="3611"/>
                  </a:cubicBezTo>
                  <a:cubicBezTo>
                    <a:pt x="31822" y="3605"/>
                    <a:pt x="31809" y="3602"/>
                    <a:pt x="31797" y="3602"/>
                  </a:cubicBezTo>
                  <a:cubicBezTo>
                    <a:pt x="31776" y="3602"/>
                    <a:pt x="31754" y="3610"/>
                    <a:pt x="31738" y="3624"/>
                  </a:cubicBezTo>
                  <a:cubicBezTo>
                    <a:pt x="31419" y="3457"/>
                    <a:pt x="31101" y="3298"/>
                    <a:pt x="30779" y="3145"/>
                  </a:cubicBezTo>
                  <a:cubicBezTo>
                    <a:pt x="30829" y="3044"/>
                    <a:pt x="30880" y="2944"/>
                    <a:pt x="30932" y="2844"/>
                  </a:cubicBezTo>
                  <a:cubicBezTo>
                    <a:pt x="30883" y="2821"/>
                    <a:pt x="30835" y="2799"/>
                    <a:pt x="30786" y="2776"/>
                  </a:cubicBezTo>
                  <a:cubicBezTo>
                    <a:pt x="30805" y="2659"/>
                    <a:pt x="30795" y="2537"/>
                    <a:pt x="30756" y="2425"/>
                  </a:cubicBezTo>
                  <a:cubicBezTo>
                    <a:pt x="30692" y="2247"/>
                    <a:pt x="30563" y="2106"/>
                    <a:pt x="30393" y="2029"/>
                  </a:cubicBezTo>
                  <a:cubicBezTo>
                    <a:pt x="27636" y="775"/>
                    <a:pt x="24841" y="75"/>
                    <a:pt x="22309" y="7"/>
                  </a:cubicBezTo>
                  <a:cubicBezTo>
                    <a:pt x="22148" y="2"/>
                    <a:pt x="21987" y="0"/>
                    <a:pt x="21825"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 name="Google Shape;1337;p29"/>
            <p:cNvGrpSpPr/>
            <p:nvPr/>
          </p:nvGrpSpPr>
          <p:grpSpPr>
            <a:xfrm>
              <a:off x="6005625" y="3172175"/>
              <a:ext cx="1122725" cy="886200"/>
              <a:chOff x="178000" y="3072513"/>
              <a:chExt cx="1122725" cy="886200"/>
            </a:xfrm>
          </p:grpSpPr>
          <p:sp>
            <p:nvSpPr>
              <p:cNvPr id="1338" name="Google Shape;1338;p29"/>
              <p:cNvSpPr/>
              <p:nvPr/>
            </p:nvSpPr>
            <p:spPr>
              <a:xfrm>
                <a:off x="205300" y="3126138"/>
                <a:ext cx="1057900" cy="832575"/>
              </a:xfrm>
              <a:custGeom>
                <a:avLst/>
                <a:gdLst/>
                <a:ahLst/>
                <a:cxnLst/>
                <a:rect l="l" t="t" r="r" b="b"/>
                <a:pathLst>
                  <a:path w="42316" h="33303" extrusionOk="0">
                    <a:moveTo>
                      <a:pt x="20763" y="0"/>
                    </a:moveTo>
                    <a:cubicBezTo>
                      <a:pt x="11265" y="0"/>
                      <a:pt x="1270" y="7985"/>
                      <a:pt x="515" y="20184"/>
                    </a:cubicBezTo>
                    <a:cubicBezTo>
                      <a:pt x="1" y="28485"/>
                      <a:pt x="5916" y="33303"/>
                      <a:pt x="19951" y="33303"/>
                    </a:cubicBezTo>
                    <a:cubicBezTo>
                      <a:pt x="20215" y="33303"/>
                      <a:pt x="20482" y="33301"/>
                      <a:pt x="20752" y="33297"/>
                    </a:cubicBezTo>
                    <a:cubicBezTo>
                      <a:pt x="35648" y="33109"/>
                      <a:pt x="41769" y="28612"/>
                      <a:pt x="41975" y="21023"/>
                    </a:cubicBezTo>
                    <a:cubicBezTo>
                      <a:pt x="42315" y="8610"/>
                      <a:pt x="29980" y="246"/>
                      <a:pt x="21222" y="6"/>
                    </a:cubicBezTo>
                    <a:cubicBezTo>
                      <a:pt x="21069" y="2"/>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9"/>
              <p:cNvSpPr/>
              <p:nvPr/>
            </p:nvSpPr>
            <p:spPr>
              <a:xfrm>
                <a:off x="210675" y="3112338"/>
                <a:ext cx="1050025" cy="836800"/>
              </a:xfrm>
              <a:custGeom>
                <a:avLst/>
                <a:gdLst/>
                <a:ahLst/>
                <a:cxnLst/>
                <a:rect l="l" t="t" r="r" b="b"/>
                <a:pathLst>
                  <a:path w="42001" h="33472" extrusionOk="0">
                    <a:moveTo>
                      <a:pt x="20553" y="170"/>
                    </a:moveTo>
                    <a:cubicBezTo>
                      <a:pt x="20704" y="170"/>
                      <a:pt x="20856" y="171"/>
                      <a:pt x="21006" y="176"/>
                    </a:cubicBezTo>
                    <a:cubicBezTo>
                      <a:pt x="25503" y="299"/>
                      <a:pt x="30764" y="2568"/>
                      <a:pt x="34739" y="6097"/>
                    </a:cubicBezTo>
                    <a:cubicBezTo>
                      <a:pt x="39365" y="10205"/>
                      <a:pt x="41827" y="15533"/>
                      <a:pt x="41675" y="21105"/>
                    </a:cubicBezTo>
                    <a:cubicBezTo>
                      <a:pt x="41457" y="29131"/>
                      <a:pt x="34541" y="33119"/>
                      <a:pt x="20537" y="33297"/>
                    </a:cubicBezTo>
                    <a:cubicBezTo>
                      <a:pt x="20254" y="33301"/>
                      <a:pt x="19973" y="33303"/>
                      <a:pt x="19696" y="33303"/>
                    </a:cubicBezTo>
                    <a:cubicBezTo>
                      <a:pt x="11656" y="33303"/>
                      <a:pt x="6056" y="31688"/>
                      <a:pt x="3039" y="28519"/>
                    </a:cubicBezTo>
                    <a:cubicBezTo>
                      <a:pt x="1068" y="26449"/>
                      <a:pt x="174" y="23673"/>
                      <a:pt x="385" y="20273"/>
                    </a:cubicBezTo>
                    <a:cubicBezTo>
                      <a:pt x="1161" y="7739"/>
                      <a:pt x="11364" y="170"/>
                      <a:pt x="20553" y="170"/>
                    </a:cubicBezTo>
                    <a:close/>
                    <a:moveTo>
                      <a:pt x="20568" y="0"/>
                    </a:moveTo>
                    <a:cubicBezTo>
                      <a:pt x="15871" y="0"/>
                      <a:pt x="11044" y="1937"/>
                      <a:pt x="7271" y="5369"/>
                    </a:cubicBezTo>
                    <a:cubicBezTo>
                      <a:pt x="3078" y="9184"/>
                      <a:pt x="573" y="14474"/>
                      <a:pt x="215" y="20262"/>
                    </a:cubicBezTo>
                    <a:cubicBezTo>
                      <a:pt x="1" y="23713"/>
                      <a:pt x="910" y="26531"/>
                      <a:pt x="2916" y="28636"/>
                    </a:cubicBezTo>
                    <a:cubicBezTo>
                      <a:pt x="5972" y="31847"/>
                      <a:pt x="11631" y="33471"/>
                      <a:pt x="19746" y="33471"/>
                    </a:cubicBezTo>
                    <a:cubicBezTo>
                      <a:pt x="20007" y="33471"/>
                      <a:pt x="20273" y="33470"/>
                      <a:pt x="20538" y="33467"/>
                    </a:cubicBezTo>
                    <a:cubicBezTo>
                      <a:pt x="34654" y="33288"/>
                      <a:pt x="41624" y="29246"/>
                      <a:pt x="41847" y="21109"/>
                    </a:cubicBezTo>
                    <a:cubicBezTo>
                      <a:pt x="42000" y="15488"/>
                      <a:pt x="39516" y="10110"/>
                      <a:pt x="34853" y="5971"/>
                    </a:cubicBezTo>
                    <a:cubicBezTo>
                      <a:pt x="30849" y="2415"/>
                      <a:pt x="25545" y="130"/>
                      <a:pt x="21010" y="6"/>
                    </a:cubicBezTo>
                    <a:cubicBezTo>
                      <a:pt x="20863" y="2"/>
                      <a:pt x="20716" y="0"/>
                      <a:pt x="20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9"/>
              <p:cNvSpPr/>
              <p:nvPr/>
            </p:nvSpPr>
            <p:spPr>
              <a:xfrm>
                <a:off x="179225" y="3097988"/>
                <a:ext cx="1119300" cy="629500"/>
              </a:xfrm>
              <a:custGeom>
                <a:avLst/>
                <a:gdLst/>
                <a:ahLst/>
                <a:cxnLst/>
                <a:rect l="l" t="t" r="r" b="b"/>
                <a:pathLst>
                  <a:path w="44772" h="25180" extrusionOk="0">
                    <a:moveTo>
                      <a:pt x="21767" y="1"/>
                    </a:moveTo>
                    <a:cubicBezTo>
                      <a:pt x="11627" y="1"/>
                      <a:pt x="958" y="8523"/>
                      <a:pt x="152" y="21545"/>
                    </a:cubicBezTo>
                    <a:cubicBezTo>
                      <a:pt x="1"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6" y="24431"/>
                      <a:pt x="44410" y="22442"/>
                    </a:cubicBezTo>
                    <a:lnTo>
                      <a:pt x="44410" y="22441"/>
                    </a:lnTo>
                    <a:cubicBezTo>
                      <a:pt x="44772" y="9191"/>
                      <a:pt x="31606" y="262"/>
                      <a:pt x="22258" y="7"/>
                    </a:cubicBezTo>
                    <a:cubicBezTo>
                      <a:pt x="22094" y="3"/>
                      <a:pt x="21931" y="1"/>
                      <a:pt x="21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9"/>
              <p:cNvSpPr/>
              <p:nvPr/>
            </p:nvSpPr>
            <p:spPr>
              <a:xfrm>
                <a:off x="179225" y="3495988"/>
                <a:ext cx="1111075" cy="231475"/>
              </a:xfrm>
              <a:custGeom>
                <a:avLst/>
                <a:gdLst/>
                <a:ahLst/>
                <a:cxnLst/>
                <a:rect l="l" t="t" r="r" b="b"/>
                <a:pathLst>
                  <a:path w="44443" h="9259" extrusionOk="0">
                    <a:moveTo>
                      <a:pt x="22833" y="0"/>
                    </a:moveTo>
                    <a:cubicBezTo>
                      <a:pt x="22670" y="0"/>
                      <a:pt x="22506" y="1"/>
                      <a:pt x="22341" y="4"/>
                    </a:cubicBezTo>
                    <a:cubicBezTo>
                      <a:pt x="11823" y="136"/>
                      <a:pt x="5149" y="4407"/>
                      <a:pt x="2088" y="4407"/>
                    </a:cubicBezTo>
                    <a:cubicBezTo>
                      <a:pt x="1270" y="4407"/>
                      <a:pt x="711" y="4102"/>
                      <a:pt x="404" y="3333"/>
                    </a:cubicBezTo>
                    <a:cubicBezTo>
                      <a:pt x="287" y="4081"/>
                      <a:pt x="201" y="4843"/>
                      <a:pt x="152" y="5625"/>
                    </a:cubicBezTo>
                    <a:cubicBezTo>
                      <a:pt x="1" y="8071"/>
                      <a:pt x="415" y="8965"/>
                      <a:pt x="1410" y="8965"/>
                    </a:cubicBezTo>
                    <a:cubicBezTo>
                      <a:pt x="4087" y="8965"/>
                      <a:pt x="10969" y="2486"/>
                      <a:pt x="22341" y="2341"/>
                    </a:cubicBezTo>
                    <a:cubicBezTo>
                      <a:pt x="22468" y="2340"/>
                      <a:pt x="22594" y="2339"/>
                      <a:pt x="22720" y="2339"/>
                    </a:cubicBezTo>
                    <a:cubicBezTo>
                      <a:pt x="34471" y="2339"/>
                      <a:pt x="40694" y="9258"/>
                      <a:pt x="43149" y="9258"/>
                    </a:cubicBezTo>
                    <a:cubicBezTo>
                      <a:pt x="43956" y="9258"/>
                      <a:pt x="44356" y="8510"/>
                      <a:pt x="44410" y="6521"/>
                    </a:cubicBezTo>
                    <a:cubicBezTo>
                      <a:pt x="44442" y="5367"/>
                      <a:pt x="44365" y="4248"/>
                      <a:pt x="44202" y="3163"/>
                    </a:cubicBezTo>
                    <a:cubicBezTo>
                      <a:pt x="43936" y="4207"/>
                      <a:pt x="43413" y="4610"/>
                      <a:pt x="42596" y="4610"/>
                    </a:cubicBezTo>
                    <a:cubicBezTo>
                      <a:pt x="39834" y="4610"/>
                      <a:pt x="33717" y="0"/>
                      <a:pt x="2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9"/>
              <p:cNvSpPr/>
              <p:nvPr/>
            </p:nvSpPr>
            <p:spPr>
              <a:xfrm>
                <a:off x="179225" y="3532338"/>
                <a:ext cx="1111075" cy="195125"/>
              </a:xfrm>
              <a:custGeom>
                <a:avLst/>
                <a:gdLst/>
                <a:ahLst/>
                <a:cxnLst/>
                <a:rect l="l" t="t" r="r" b="b"/>
                <a:pathLst>
                  <a:path w="44443" h="7805" extrusionOk="0">
                    <a:moveTo>
                      <a:pt x="22710" y="0"/>
                    </a:moveTo>
                    <a:cubicBezTo>
                      <a:pt x="22587" y="0"/>
                      <a:pt x="22464" y="1"/>
                      <a:pt x="22340" y="2"/>
                    </a:cubicBezTo>
                    <a:cubicBezTo>
                      <a:pt x="11220" y="144"/>
                      <a:pt x="4491" y="6479"/>
                      <a:pt x="1873" y="6479"/>
                    </a:cubicBezTo>
                    <a:cubicBezTo>
                      <a:pt x="900" y="6479"/>
                      <a:pt x="495" y="5605"/>
                      <a:pt x="643" y="3213"/>
                    </a:cubicBezTo>
                    <a:cubicBezTo>
                      <a:pt x="661" y="2940"/>
                      <a:pt x="687" y="2673"/>
                      <a:pt x="712" y="2404"/>
                    </a:cubicBezTo>
                    <a:cubicBezTo>
                      <a:pt x="593" y="2260"/>
                      <a:pt x="488" y="2088"/>
                      <a:pt x="404" y="1879"/>
                    </a:cubicBezTo>
                    <a:cubicBezTo>
                      <a:pt x="287" y="2627"/>
                      <a:pt x="201" y="3389"/>
                      <a:pt x="152" y="4171"/>
                    </a:cubicBezTo>
                    <a:cubicBezTo>
                      <a:pt x="1" y="6617"/>
                      <a:pt x="415" y="7511"/>
                      <a:pt x="1410" y="7511"/>
                    </a:cubicBezTo>
                    <a:cubicBezTo>
                      <a:pt x="4087" y="7511"/>
                      <a:pt x="10969" y="1032"/>
                      <a:pt x="22341" y="887"/>
                    </a:cubicBezTo>
                    <a:cubicBezTo>
                      <a:pt x="22468" y="886"/>
                      <a:pt x="22594" y="885"/>
                      <a:pt x="22720" y="885"/>
                    </a:cubicBezTo>
                    <a:cubicBezTo>
                      <a:pt x="34471" y="885"/>
                      <a:pt x="40694" y="7804"/>
                      <a:pt x="43149" y="7804"/>
                    </a:cubicBezTo>
                    <a:cubicBezTo>
                      <a:pt x="43956" y="7804"/>
                      <a:pt x="44356" y="7056"/>
                      <a:pt x="44410" y="5067"/>
                    </a:cubicBezTo>
                    <a:cubicBezTo>
                      <a:pt x="44442" y="3913"/>
                      <a:pt x="44365" y="2794"/>
                      <a:pt x="44202" y="1709"/>
                    </a:cubicBezTo>
                    <a:cubicBezTo>
                      <a:pt x="44123" y="2021"/>
                      <a:pt x="44017" y="2273"/>
                      <a:pt x="43891" y="2477"/>
                    </a:cubicBezTo>
                    <a:cubicBezTo>
                      <a:pt x="43923" y="3007"/>
                      <a:pt x="43934" y="3544"/>
                      <a:pt x="43918" y="4089"/>
                    </a:cubicBezTo>
                    <a:cubicBezTo>
                      <a:pt x="43866" y="6034"/>
                      <a:pt x="43475" y="6766"/>
                      <a:pt x="42686" y="6766"/>
                    </a:cubicBezTo>
                    <a:cubicBezTo>
                      <a:pt x="40286" y="6766"/>
                      <a:pt x="34200" y="0"/>
                      <a:pt x="227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9"/>
              <p:cNvSpPr/>
              <p:nvPr/>
            </p:nvSpPr>
            <p:spPr>
              <a:xfrm>
                <a:off x="197025" y="3475163"/>
                <a:ext cx="1079500" cy="136000"/>
              </a:xfrm>
              <a:custGeom>
                <a:avLst/>
                <a:gdLst/>
                <a:ahLst/>
                <a:cxnLst/>
                <a:rect l="l" t="t" r="r" b="b"/>
                <a:pathLst>
                  <a:path w="43180" h="5440" extrusionOk="0">
                    <a:moveTo>
                      <a:pt x="22108" y="0"/>
                    </a:moveTo>
                    <a:cubicBezTo>
                      <a:pt x="21949" y="0"/>
                      <a:pt x="21789" y="1"/>
                      <a:pt x="21628" y="3"/>
                    </a:cubicBezTo>
                    <a:cubicBezTo>
                      <a:pt x="11343" y="134"/>
                      <a:pt x="4817" y="4310"/>
                      <a:pt x="1824" y="4310"/>
                    </a:cubicBezTo>
                    <a:cubicBezTo>
                      <a:pt x="1024" y="4310"/>
                      <a:pt x="476" y="4012"/>
                      <a:pt x="177" y="3259"/>
                    </a:cubicBezTo>
                    <a:cubicBezTo>
                      <a:pt x="104" y="3730"/>
                      <a:pt x="48" y="4208"/>
                      <a:pt x="0" y="4691"/>
                    </a:cubicBezTo>
                    <a:cubicBezTo>
                      <a:pt x="324" y="5076"/>
                      <a:pt x="783" y="5237"/>
                      <a:pt x="1378" y="5237"/>
                    </a:cubicBezTo>
                    <a:cubicBezTo>
                      <a:pt x="4439" y="5237"/>
                      <a:pt x="11112" y="970"/>
                      <a:pt x="21629" y="837"/>
                    </a:cubicBezTo>
                    <a:cubicBezTo>
                      <a:pt x="21795" y="834"/>
                      <a:pt x="21959" y="833"/>
                      <a:pt x="22123" y="833"/>
                    </a:cubicBezTo>
                    <a:cubicBezTo>
                      <a:pt x="33004" y="833"/>
                      <a:pt x="39119" y="5439"/>
                      <a:pt x="41881" y="5439"/>
                    </a:cubicBezTo>
                    <a:cubicBezTo>
                      <a:pt x="42454" y="5439"/>
                      <a:pt x="42882" y="5241"/>
                      <a:pt x="43179" y="4764"/>
                    </a:cubicBezTo>
                    <a:cubicBezTo>
                      <a:pt x="43144" y="4199"/>
                      <a:pt x="43085" y="3640"/>
                      <a:pt x="43005" y="3092"/>
                    </a:cubicBezTo>
                    <a:cubicBezTo>
                      <a:pt x="42744" y="4114"/>
                      <a:pt x="42232" y="4508"/>
                      <a:pt x="41433" y="4508"/>
                    </a:cubicBezTo>
                    <a:cubicBezTo>
                      <a:pt x="38732" y="4508"/>
                      <a:pt x="32750" y="0"/>
                      <a:pt x="2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9"/>
              <p:cNvSpPr/>
              <p:nvPr/>
            </p:nvSpPr>
            <p:spPr>
              <a:xfrm>
                <a:off x="178000" y="3095888"/>
                <a:ext cx="1122725" cy="633725"/>
              </a:xfrm>
              <a:custGeom>
                <a:avLst/>
                <a:gdLst/>
                <a:ahLst/>
                <a:cxnLst/>
                <a:rect l="l" t="t" r="r" b="b"/>
                <a:pathLst>
                  <a:path w="44909" h="25349" extrusionOk="0">
                    <a:moveTo>
                      <a:pt x="21821" y="170"/>
                    </a:moveTo>
                    <a:cubicBezTo>
                      <a:pt x="21982" y="170"/>
                      <a:pt x="22144" y="172"/>
                      <a:pt x="22305" y="176"/>
                    </a:cubicBezTo>
                    <a:cubicBezTo>
                      <a:pt x="31545" y="430"/>
                      <a:pt x="44736" y="9259"/>
                      <a:pt x="44374" y="22523"/>
                    </a:cubicBezTo>
                    <a:cubicBezTo>
                      <a:pt x="44333" y="24008"/>
                      <a:pt x="44096" y="24819"/>
                      <a:pt x="43626" y="25078"/>
                    </a:cubicBezTo>
                    <a:cubicBezTo>
                      <a:pt x="43501" y="25147"/>
                      <a:pt x="43358" y="25179"/>
                      <a:pt x="43196" y="25179"/>
                    </a:cubicBezTo>
                    <a:cubicBezTo>
                      <a:pt x="42456" y="25179"/>
                      <a:pt x="41327" y="24507"/>
                      <a:pt x="39767" y="23575"/>
                    </a:cubicBezTo>
                    <a:cubicBezTo>
                      <a:pt x="36422" y="21579"/>
                      <a:pt x="30860" y="18259"/>
                      <a:pt x="22765" y="18259"/>
                    </a:cubicBezTo>
                    <a:cubicBezTo>
                      <a:pt x="22641" y="18259"/>
                      <a:pt x="22515" y="18259"/>
                      <a:pt x="22390" y="18260"/>
                    </a:cubicBezTo>
                    <a:cubicBezTo>
                      <a:pt x="14742" y="18358"/>
                      <a:pt x="9148" y="21298"/>
                      <a:pt x="5443" y="23243"/>
                    </a:cubicBezTo>
                    <a:cubicBezTo>
                      <a:pt x="3638" y="24192"/>
                      <a:pt x="2316" y="24886"/>
                      <a:pt x="1465" y="24886"/>
                    </a:cubicBezTo>
                    <a:cubicBezTo>
                      <a:pt x="1242" y="24886"/>
                      <a:pt x="1051" y="24838"/>
                      <a:pt x="892" y="24735"/>
                    </a:cubicBezTo>
                    <a:cubicBezTo>
                      <a:pt x="368" y="24397"/>
                      <a:pt x="177" y="23411"/>
                      <a:pt x="286" y="21634"/>
                    </a:cubicBezTo>
                    <a:cubicBezTo>
                      <a:pt x="1114" y="8253"/>
                      <a:pt x="12009" y="170"/>
                      <a:pt x="21821" y="170"/>
                    </a:cubicBezTo>
                    <a:close/>
                    <a:moveTo>
                      <a:pt x="21816" y="0"/>
                    </a:moveTo>
                    <a:cubicBezTo>
                      <a:pt x="16807" y="0"/>
                      <a:pt x="11668" y="2071"/>
                      <a:pt x="7648" y="5730"/>
                    </a:cubicBezTo>
                    <a:cubicBezTo>
                      <a:pt x="3174" y="9801"/>
                      <a:pt x="499" y="15446"/>
                      <a:pt x="116" y="21623"/>
                    </a:cubicBezTo>
                    <a:cubicBezTo>
                      <a:pt x="1" y="23493"/>
                      <a:pt x="212" y="24498"/>
                      <a:pt x="799" y="24878"/>
                    </a:cubicBezTo>
                    <a:cubicBezTo>
                      <a:pt x="985" y="24998"/>
                      <a:pt x="1204" y="25054"/>
                      <a:pt x="1458" y="25054"/>
                    </a:cubicBezTo>
                    <a:cubicBezTo>
                      <a:pt x="2362" y="25054"/>
                      <a:pt x="3702" y="24351"/>
                      <a:pt x="5524" y="23393"/>
                    </a:cubicBezTo>
                    <a:cubicBezTo>
                      <a:pt x="9211" y="21456"/>
                      <a:pt x="14786" y="18528"/>
                      <a:pt x="22392" y="18432"/>
                    </a:cubicBezTo>
                    <a:cubicBezTo>
                      <a:pt x="22518" y="18430"/>
                      <a:pt x="22641" y="18429"/>
                      <a:pt x="22765" y="18429"/>
                    </a:cubicBezTo>
                    <a:cubicBezTo>
                      <a:pt x="30811" y="18429"/>
                      <a:pt x="36349" y="21734"/>
                      <a:pt x="39679" y="23721"/>
                    </a:cubicBezTo>
                    <a:cubicBezTo>
                      <a:pt x="41259" y="24664"/>
                      <a:pt x="42405" y="25349"/>
                      <a:pt x="43201" y="25349"/>
                    </a:cubicBezTo>
                    <a:lnTo>
                      <a:pt x="43201" y="25347"/>
                    </a:lnTo>
                    <a:cubicBezTo>
                      <a:pt x="43389" y="25347"/>
                      <a:pt x="43558" y="25309"/>
                      <a:pt x="43708" y="25227"/>
                    </a:cubicBezTo>
                    <a:cubicBezTo>
                      <a:pt x="44244" y="24933"/>
                      <a:pt x="44502" y="24101"/>
                      <a:pt x="44544" y="22528"/>
                    </a:cubicBezTo>
                    <a:cubicBezTo>
                      <a:pt x="44909" y="9161"/>
                      <a:pt x="31619" y="260"/>
                      <a:pt x="22310" y="6"/>
                    </a:cubicBezTo>
                    <a:cubicBezTo>
                      <a:pt x="22144" y="2"/>
                      <a:pt x="21980" y="0"/>
                      <a:pt x="2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9"/>
              <p:cNvSpPr/>
              <p:nvPr/>
            </p:nvSpPr>
            <p:spPr>
              <a:xfrm>
                <a:off x="185875" y="3493838"/>
                <a:ext cx="1101150" cy="119650"/>
              </a:xfrm>
              <a:custGeom>
                <a:avLst/>
                <a:gdLst/>
                <a:ahLst/>
                <a:cxnLst/>
                <a:rect l="l" t="t" r="r" b="b"/>
                <a:pathLst>
                  <a:path w="44046" h="4786" extrusionOk="0">
                    <a:moveTo>
                      <a:pt x="22546" y="0"/>
                    </a:moveTo>
                    <a:cubicBezTo>
                      <a:pt x="22390" y="0"/>
                      <a:pt x="22233" y="1"/>
                      <a:pt x="22075" y="3"/>
                    </a:cubicBezTo>
                    <a:cubicBezTo>
                      <a:pt x="15271" y="90"/>
                      <a:pt x="10155" y="1876"/>
                      <a:pt x="6420" y="3180"/>
                    </a:cubicBezTo>
                    <a:cubicBezTo>
                      <a:pt x="4389" y="3889"/>
                      <a:pt x="2872" y="4419"/>
                      <a:pt x="1818" y="4419"/>
                    </a:cubicBezTo>
                    <a:cubicBezTo>
                      <a:pt x="998" y="4419"/>
                      <a:pt x="459" y="4099"/>
                      <a:pt x="176" y="3294"/>
                    </a:cubicBezTo>
                    <a:cubicBezTo>
                      <a:pt x="164" y="3258"/>
                      <a:pt x="131" y="3237"/>
                      <a:pt x="95" y="3237"/>
                    </a:cubicBezTo>
                    <a:cubicBezTo>
                      <a:pt x="86" y="3237"/>
                      <a:pt x="77" y="3238"/>
                      <a:pt x="68" y="3241"/>
                    </a:cubicBezTo>
                    <a:cubicBezTo>
                      <a:pt x="23" y="3258"/>
                      <a:pt x="0" y="3306"/>
                      <a:pt x="15" y="3350"/>
                    </a:cubicBezTo>
                    <a:cubicBezTo>
                      <a:pt x="327" y="4238"/>
                      <a:pt x="926" y="4583"/>
                      <a:pt x="1810" y="4583"/>
                    </a:cubicBezTo>
                    <a:cubicBezTo>
                      <a:pt x="2920" y="4583"/>
                      <a:pt x="4477" y="4039"/>
                      <a:pt x="6476" y="3341"/>
                    </a:cubicBezTo>
                    <a:cubicBezTo>
                      <a:pt x="10200" y="2040"/>
                      <a:pt x="15301" y="260"/>
                      <a:pt x="22077" y="175"/>
                    </a:cubicBezTo>
                    <a:cubicBezTo>
                      <a:pt x="22259" y="172"/>
                      <a:pt x="22440" y="171"/>
                      <a:pt x="22619" y="171"/>
                    </a:cubicBezTo>
                    <a:cubicBezTo>
                      <a:pt x="29814" y="171"/>
                      <a:pt x="34929" y="2215"/>
                      <a:pt x="38342" y="3572"/>
                    </a:cubicBezTo>
                    <a:cubicBezTo>
                      <a:pt x="40092" y="4269"/>
                      <a:pt x="41392" y="4785"/>
                      <a:pt x="42332" y="4785"/>
                    </a:cubicBezTo>
                    <a:cubicBezTo>
                      <a:pt x="42637" y="4785"/>
                      <a:pt x="42902" y="4732"/>
                      <a:pt x="43133" y="4612"/>
                    </a:cubicBezTo>
                    <a:cubicBezTo>
                      <a:pt x="43567" y="4387"/>
                      <a:pt x="43862" y="3932"/>
                      <a:pt x="44035" y="3220"/>
                    </a:cubicBezTo>
                    <a:cubicBezTo>
                      <a:pt x="44046" y="3174"/>
                      <a:pt x="44017" y="3129"/>
                      <a:pt x="43971" y="3117"/>
                    </a:cubicBezTo>
                    <a:cubicBezTo>
                      <a:pt x="43965" y="3115"/>
                      <a:pt x="43958" y="3114"/>
                      <a:pt x="43952" y="3114"/>
                    </a:cubicBezTo>
                    <a:cubicBezTo>
                      <a:pt x="43912" y="3114"/>
                      <a:pt x="43879" y="3141"/>
                      <a:pt x="43870" y="3180"/>
                    </a:cubicBezTo>
                    <a:cubicBezTo>
                      <a:pt x="43709" y="3841"/>
                      <a:pt x="43443" y="4260"/>
                      <a:pt x="43056" y="4460"/>
                    </a:cubicBezTo>
                    <a:cubicBezTo>
                      <a:pt x="42849" y="4567"/>
                      <a:pt x="42607" y="4616"/>
                      <a:pt x="42329" y="4616"/>
                    </a:cubicBezTo>
                    <a:cubicBezTo>
                      <a:pt x="41427" y="4616"/>
                      <a:pt x="40142" y="4105"/>
                      <a:pt x="38406" y="3414"/>
                    </a:cubicBezTo>
                    <a:cubicBezTo>
                      <a:pt x="34970" y="2047"/>
                      <a:pt x="29812" y="0"/>
                      <a:pt x="22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9"/>
              <p:cNvSpPr/>
              <p:nvPr/>
            </p:nvSpPr>
            <p:spPr>
              <a:xfrm>
                <a:off x="508625" y="3307788"/>
                <a:ext cx="399400" cy="181025"/>
              </a:xfrm>
              <a:custGeom>
                <a:avLst/>
                <a:gdLst/>
                <a:ahLst/>
                <a:cxnLst/>
                <a:rect l="l" t="t" r="r" b="b"/>
                <a:pathLst>
                  <a:path w="15976" h="7241" extrusionOk="0">
                    <a:moveTo>
                      <a:pt x="8210" y="1"/>
                    </a:moveTo>
                    <a:cubicBezTo>
                      <a:pt x="6416" y="1"/>
                      <a:pt x="4546" y="517"/>
                      <a:pt x="2895" y="1747"/>
                    </a:cubicBezTo>
                    <a:cubicBezTo>
                      <a:pt x="1415" y="2851"/>
                      <a:pt x="686" y="4576"/>
                      <a:pt x="135" y="6329"/>
                    </a:cubicBezTo>
                    <a:cubicBezTo>
                      <a:pt x="0" y="6761"/>
                      <a:pt x="335" y="7174"/>
                      <a:pt x="751" y="7174"/>
                    </a:cubicBezTo>
                    <a:cubicBezTo>
                      <a:pt x="816" y="7174"/>
                      <a:pt x="882" y="7164"/>
                      <a:pt x="949" y="7143"/>
                    </a:cubicBezTo>
                    <a:cubicBezTo>
                      <a:pt x="3252" y="6413"/>
                      <a:pt x="7898" y="6157"/>
                      <a:pt x="9194" y="6157"/>
                    </a:cubicBezTo>
                    <a:cubicBezTo>
                      <a:pt x="9243" y="6157"/>
                      <a:pt x="9287" y="6157"/>
                      <a:pt x="9326" y="6158"/>
                    </a:cubicBezTo>
                    <a:cubicBezTo>
                      <a:pt x="11389" y="6196"/>
                      <a:pt x="13383" y="7065"/>
                      <a:pt x="15397" y="7239"/>
                    </a:cubicBezTo>
                    <a:cubicBezTo>
                      <a:pt x="15411" y="7240"/>
                      <a:pt x="15424" y="7240"/>
                      <a:pt x="15437" y="7240"/>
                    </a:cubicBezTo>
                    <a:cubicBezTo>
                      <a:pt x="15748" y="7240"/>
                      <a:pt x="15975" y="6919"/>
                      <a:pt x="15854" y="6624"/>
                    </a:cubicBezTo>
                    <a:cubicBezTo>
                      <a:pt x="15194" y="5007"/>
                      <a:pt x="15502" y="3417"/>
                      <a:pt x="14190" y="2201"/>
                    </a:cubicBezTo>
                    <a:cubicBezTo>
                      <a:pt x="12767" y="882"/>
                      <a:pt x="10554" y="1"/>
                      <a:pt x="8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9"/>
              <p:cNvSpPr/>
              <p:nvPr/>
            </p:nvSpPr>
            <p:spPr>
              <a:xfrm>
                <a:off x="952300" y="3185563"/>
                <a:ext cx="293125" cy="257800"/>
              </a:xfrm>
              <a:custGeom>
                <a:avLst/>
                <a:gdLst/>
                <a:ahLst/>
                <a:cxnLst/>
                <a:rect l="l" t="t" r="r" b="b"/>
                <a:pathLst>
                  <a:path w="11725" h="10312" extrusionOk="0">
                    <a:moveTo>
                      <a:pt x="2926" y="1"/>
                    </a:moveTo>
                    <a:cubicBezTo>
                      <a:pt x="2335" y="417"/>
                      <a:pt x="1858" y="1004"/>
                      <a:pt x="1459" y="1666"/>
                    </a:cubicBezTo>
                    <a:cubicBezTo>
                      <a:pt x="1142" y="2191"/>
                      <a:pt x="878" y="2741"/>
                      <a:pt x="627" y="3300"/>
                    </a:cubicBezTo>
                    <a:cubicBezTo>
                      <a:pt x="504" y="3571"/>
                      <a:pt x="0" y="4426"/>
                      <a:pt x="84" y="4692"/>
                    </a:cubicBezTo>
                    <a:cubicBezTo>
                      <a:pt x="167" y="4953"/>
                      <a:pt x="1181" y="5530"/>
                      <a:pt x="1389" y="5735"/>
                    </a:cubicBezTo>
                    <a:cubicBezTo>
                      <a:pt x="1824" y="6158"/>
                      <a:pt x="2209" y="6624"/>
                      <a:pt x="2552" y="7124"/>
                    </a:cubicBezTo>
                    <a:cubicBezTo>
                      <a:pt x="2900" y="7629"/>
                      <a:pt x="3200" y="8167"/>
                      <a:pt x="3463" y="8721"/>
                    </a:cubicBezTo>
                    <a:cubicBezTo>
                      <a:pt x="3715" y="9252"/>
                      <a:pt x="3853" y="10221"/>
                      <a:pt x="4442" y="10298"/>
                    </a:cubicBezTo>
                    <a:cubicBezTo>
                      <a:pt x="4514" y="10308"/>
                      <a:pt x="4589" y="10312"/>
                      <a:pt x="4667" y="10312"/>
                    </a:cubicBezTo>
                    <a:cubicBezTo>
                      <a:pt x="5299" y="10312"/>
                      <a:pt x="6119" y="10036"/>
                      <a:pt x="6715" y="9967"/>
                    </a:cubicBezTo>
                    <a:cubicBezTo>
                      <a:pt x="7403" y="9885"/>
                      <a:pt x="8093" y="9825"/>
                      <a:pt x="8786" y="9796"/>
                    </a:cubicBezTo>
                    <a:cubicBezTo>
                      <a:pt x="9065" y="9784"/>
                      <a:pt x="9345" y="9778"/>
                      <a:pt x="9625" y="9778"/>
                    </a:cubicBezTo>
                    <a:cubicBezTo>
                      <a:pt x="10327" y="9778"/>
                      <a:pt x="11029" y="9816"/>
                      <a:pt x="11725" y="9906"/>
                    </a:cubicBezTo>
                    <a:cubicBezTo>
                      <a:pt x="9826" y="5767"/>
                      <a:pt x="6583" y="2387"/>
                      <a:pt x="2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9"/>
              <p:cNvSpPr/>
              <p:nvPr/>
            </p:nvSpPr>
            <p:spPr>
              <a:xfrm>
                <a:off x="195275" y="3200363"/>
                <a:ext cx="334325" cy="335875"/>
              </a:xfrm>
              <a:custGeom>
                <a:avLst/>
                <a:gdLst/>
                <a:ahLst/>
                <a:cxnLst/>
                <a:rect l="l" t="t" r="r" b="b"/>
                <a:pathLst>
                  <a:path w="13373" h="13435" extrusionOk="0">
                    <a:moveTo>
                      <a:pt x="8396" y="1"/>
                    </a:moveTo>
                    <a:cubicBezTo>
                      <a:pt x="4359" y="3134"/>
                      <a:pt x="1204" y="7746"/>
                      <a:pt x="1" y="13435"/>
                    </a:cubicBezTo>
                    <a:cubicBezTo>
                      <a:pt x="2053" y="12564"/>
                      <a:pt x="4239" y="12041"/>
                      <a:pt x="6425" y="12041"/>
                    </a:cubicBezTo>
                    <a:cubicBezTo>
                      <a:pt x="6886" y="12041"/>
                      <a:pt x="7346" y="12064"/>
                      <a:pt x="7805" y="12112"/>
                    </a:cubicBezTo>
                    <a:cubicBezTo>
                      <a:pt x="7804" y="9009"/>
                      <a:pt x="10278" y="5308"/>
                      <a:pt x="13372" y="4657"/>
                    </a:cubicBezTo>
                    <a:cubicBezTo>
                      <a:pt x="12402" y="3160"/>
                      <a:pt x="11251" y="1794"/>
                      <a:pt x="9761" y="790"/>
                    </a:cubicBezTo>
                    <a:cubicBezTo>
                      <a:pt x="9322" y="494"/>
                      <a:pt x="8865" y="236"/>
                      <a:pt x="8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9"/>
              <p:cNvSpPr/>
              <p:nvPr/>
            </p:nvSpPr>
            <p:spPr>
              <a:xfrm>
                <a:off x="248225" y="3230013"/>
                <a:ext cx="218150" cy="243500"/>
              </a:xfrm>
              <a:custGeom>
                <a:avLst/>
                <a:gdLst/>
                <a:ahLst/>
                <a:cxnLst/>
                <a:rect l="l" t="t" r="r" b="b"/>
                <a:pathLst>
                  <a:path w="8726" h="9740" extrusionOk="0">
                    <a:moveTo>
                      <a:pt x="5877" y="225"/>
                    </a:moveTo>
                    <a:cubicBezTo>
                      <a:pt x="6152" y="225"/>
                      <a:pt x="6427" y="310"/>
                      <a:pt x="6670" y="483"/>
                    </a:cubicBezTo>
                    <a:cubicBezTo>
                      <a:pt x="7161" y="837"/>
                      <a:pt x="7635" y="1274"/>
                      <a:pt x="8077" y="1780"/>
                    </a:cubicBezTo>
                    <a:cubicBezTo>
                      <a:pt x="8361" y="2106"/>
                      <a:pt x="8496" y="2551"/>
                      <a:pt x="8449" y="2997"/>
                    </a:cubicBezTo>
                    <a:cubicBezTo>
                      <a:pt x="8402" y="3453"/>
                      <a:pt x="8171" y="3866"/>
                      <a:pt x="7817" y="4130"/>
                    </a:cubicBezTo>
                    <a:cubicBezTo>
                      <a:pt x="6645" y="5009"/>
                      <a:pt x="5690" y="6524"/>
                      <a:pt x="5324" y="8084"/>
                    </a:cubicBezTo>
                    <a:cubicBezTo>
                      <a:pt x="5164" y="8768"/>
                      <a:pt x="4608" y="9241"/>
                      <a:pt x="3940" y="9263"/>
                    </a:cubicBezTo>
                    <a:cubicBezTo>
                      <a:pt x="3336" y="9281"/>
                      <a:pt x="2715" y="9357"/>
                      <a:pt x="2095" y="9486"/>
                    </a:cubicBezTo>
                    <a:cubicBezTo>
                      <a:pt x="1999" y="9505"/>
                      <a:pt x="1903" y="9515"/>
                      <a:pt x="1808" y="9515"/>
                    </a:cubicBezTo>
                    <a:cubicBezTo>
                      <a:pt x="1400" y="9515"/>
                      <a:pt x="1010" y="9336"/>
                      <a:pt x="728" y="9004"/>
                    </a:cubicBezTo>
                    <a:cubicBezTo>
                      <a:pt x="342" y="8554"/>
                      <a:pt x="239" y="7920"/>
                      <a:pt x="454" y="7353"/>
                    </a:cubicBezTo>
                    <a:cubicBezTo>
                      <a:pt x="1434" y="4787"/>
                      <a:pt x="2979" y="2457"/>
                      <a:pt x="4924" y="614"/>
                    </a:cubicBezTo>
                    <a:cubicBezTo>
                      <a:pt x="5195" y="357"/>
                      <a:pt x="5536" y="225"/>
                      <a:pt x="5877" y="225"/>
                    </a:cubicBezTo>
                    <a:close/>
                    <a:moveTo>
                      <a:pt x="5880" y="0"/>
                    </a:moveTo>
                    <a:cubicBezTo>
                      <a:pt x="5483" y="0"/>
                      <a:pt x="5086" y="153"/>
                      <a:pt x="4770" y="451"/>
                    </a:cubicBezTo>
                    <a:cubicBezTo>
                      <a:pt x="2801" y="2317"/>
                      <a:pt x="1236" y="4676"/>
                      <a:pt x="246" y="7274"/>
                    </a:cubicBezTo>
                    <a:cubicBezTo>
                      <a:pt x="0" y="7917"/>
                      <a:pt x="119" y="8636"/>
                      <a:pt x="558" y="9149"/>
                    </a:cubicBezTo>
                    <a:cubicBezTo>
                      <a:pt x="882" y="9531"/>
                      <a:pt x="1333" y="9739"/>
                      <a:pt x="1805" y="9739"/>
                    </a:cubicBezTo>
                    <a:cubicBezTo>
                      <a:pt x="1918" y="9739"/>
                      <a:pt x="2030" y="9727"/>
                      <a:pt x="2142" y="9704"/>
                    </a:cubicBezTo>
                    <a:cubicBezTo>
                      <a:pt x="2748" y="9577"/>
                      <a:pt x="3355" y="9504"/>
                      <a:pt x="3948" y="9486"/>
                    </a:cubicBezTo>
                    <a:cubicBezTo>
                      <a:pt x="4705" y="9461"/>
                      <a:pt x="5361" y="8907"/>
                      <a:pt x="5542" y="8136"/>
                    </a:cubicBezTo>
                    <a:cubicBezTo>
                      <a:pt x="5895" y="6624"/>
                      <a:pt x="6820" y="5158"/>
                      <a:pt x="7951" y="4309"/>
                    </a:cubicBezTo>
                    <a:cubicBezTo>
                      <a:pt x="8355" y="4007"/>
                      <a:pt x="8617" y="3538"/>
                      <a:pt x="8672" y="3021"/>
                    </a:cubicBezTo>
                    <a:cubicBezTo>
                      <a:pt x="8725" y="2513"/>
                      <a:pt x="8570" y="2007"/>
                      <a:pt x="8245" y="1634"/>
                    </a:cubicBezTo>
                    <a:cubicBezTo>
                      <a:pt x="7793" y="1115"/>
                      <a:pt x="7306" y="667"/>
                      <a:pt x="6789" y="295"/>
                    </a:cubicBezTo>
                    <a:cubicBezTo>
                      <a:pt x="6514" y="97"/>
                      <a:pt x="6197" y="0"/>
                      <a:pt x="58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9"/>
              <p:cNvSpPr/>
              <p:nvPr/>
            </p:nvSpPr>
            <p:spPr>
              <a:xfrm>
                <a:off x="265350" y="3265763"/>
                <a:ext cx="172775" cy="177900"/>
              </a:xfrm>
              <a:custGeom>
                <a:avLst/>
                <a:gdLst/>
                <a:ahLst/>
                <a:cxnLst/>
                <a:rect l="l" t="t" r="r" b="b"/>
                <a:pathLst>
                  <a:path w="6911" h="7116" extrusionOk="0">
                    <a:moveTo>
                      <a:pt x="4655" y="171"/>
                    </a:moveTo>
                    <a:cubicBezTo>
                      <a:pt x="4873" y="171"/>
                      <a:pt x="5095" y="233"/>
                      <a:pt x="5288" y="362"/>
                    </a:cubicBezTo>
                    <a:cubicBezTo>
                      <a:pt x="5684" y="623"/>
                      <a:pt x="6050" y="933"/>
                      <a:pt x="6407" y="1308"/>
                    </a:cubicBezTo>
                    <a:cubicBezTo>
                      <a:pt x="6631" y="1544"/>
                      <a:pt x="6736" y="1854"/>
                      <a:pt x="6703" y="2177"/>
                    </a:cubicBezTo>
                    <a:cubicBezTo>
                      <a:pt x="6668" y="2513"/>
                      <a:pt x="6484" y="2818"/>
                      <a:pt x="6200" y="3014"/>
                    </a:cubicBezTo>
                    <a:cubicBezTo>
                      <a:pt x="5268" y="3656"/>
                      <a:pt x="4509" y="4763"/>
                      <a:pt x="4219" y="5901"/>
                    </a:cubicBezTo>
                    <a:cubicBezTo>
                      <a:pt x="4091" y="6399"/>
                      <a:pt x="3648" y="6746"/>
                      <a:pt x="3115" y="6761"/>
                    </a:cubicBezTo>
                    <a:cubicBezTo>
                      <a:pt x="2639" y="6774"/>
                      <a:pt x="2147" y="6829"/>
                      <a:pt x="1653" y="6923"/>
                    </a:cubicBezTo>
                    <a:cubicBezTo>
                      <a:pt x="1573" y="6939"/>
                      <a:pt x="1494" y="6946"/>
                      <a:pt x="1415" y="6946"/>
                    </a:cubicBezTo>
                    <a:cubicBezTo>
                      <a:pt x="1062" y="6946"/>
                      <a:pt x="735" y="6793"/>
                      <a:pt x="509" y="6513"/>
                    </a:cubicBezTo>
                    <a:cubicBezTo>
                      <a:pt x="243" y="6188"/>
                      <a:pt x="181" y="5762"/>
                      <a:pt x="342" y="5375"/>
                    </a:cubicBezTo>
                    <a:cubicBezTo>
                      <a:pt x="1120" y="3501"/>
                      <a:pt x="2347" y="1801"/>
                      <a:pt x="3891" y="456"/>
                    </a:cubicBezTo>
                    <a:cubicBezTo>
                      <a:pt x="4108" y="268"/>
                      <a:pt x="4380" y="172"/>
                      <a:pt x="4653" y="172"/>
                    </a:cubicBezTo>
                    <a:lnTo>
                      <a:pt x="4655" y="171"/>
                    </a:lnTo>
                    <a:close/>
                    <a:moveTo>
                      <a:pt x="4656" y="1"/>
                    </a:moveTo>
                    <a:cubicBezTo>
                      <a:pt x="4343" y="1"/>
                      <a:pt x="4029" y="111"/>
                      <a:pt x="3780" y="328"/>
                    </a:cubicBezTo>
                    <a:cubicBezTo>
                      <a:pt x="2217" y="1690"/>
                      <a:pt x="973" y="3412"/>
                      <a:pt x="185" y="5309"/>
                    </a:cubicBezTo>
                    <a:cubicBezTo>
                      <a:pt x="0" y="5756"/>
                      <a:pt x="71" y="6246"/>
                      <a:pt x="377" y="6621"/>
                    </a:cubicBezTo>
                    <a:cubicBezTo>
                      <a:pt x="635" y="6937"/>
                      <a:pt x="1020" y="7116"/>
                      <a:pt x="1424" y="7116"/>
                    </a:cubicBezTo>
                    <a:cubicBezTo>
                      <a:pt x="1511" y="7116"/>
                      <a:pt x="1597" y="7107"/>
                      <a:pt x="1685" y="7090"/>
                    </a:cubicBezTo>
                    <a:cubicBezTo>
                      <a:pt x="2169" y="6998"/>
                      <a:pt x="2652" y="6944"/>
                      <a:pt x="3121" y="6931"/>
                    </a:cubicBezTo>
                    <a:cubicBezTo>
                      <a:pt x="3721" y="6914"/>
                      <a:pt x="4240" y="6507"/>
                      <a:pt x="4383" y="5944"/>
                    </a:cubicBezTo>
                    <a:cubicBezTo>
                      <a:pt x="4665" y="4842"/>
                      <a:pt x="5397" y="3773"/>
                      <a:pt x="6297" y="3154"/>
                    </a:cubicBezTo>
                    <a:cubicBezTo>
                      <a:pt x="6622" y="2930"/>
                      <a:pt x="6832" y="2581"/>
                      <a:pt x="6871" y="2196"/>
                    </a:cubicBezTo>
                    <a:cubicBezTo>
                      <a:pt x="6911" y="1822"/>
                      <a:pt x="6789" y="1465"/>
                      <a:pt x="6530" y="1191"/>
                    </a:cubicBezTo>
                    <a:cubicBezTo>
                      <a:pt x="6170" y="811"/>
                      <a:pt x="5784" y="485"/>
                      <a:pt x="5374" y="215"/>
                    </a:cubicBezTo>
                    <a:cubicBezTo>
                      <a:pt x="5157" y="71"/>
                      <a:pt x="4907"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9"/>
              <p:cNvSpPr/>
              <p:nvPr/>
            </p:nvSpPr>
            <p:spPr>
              <a:xfrm>
                <a:off x="284425" y="3282288"/>
                <a:ext cx="129600" cy="135875"/>
              </a:xfrm>
              <a:custGeom>
                <a:avLst/>
                <a:gdLst/>
                <a:ahLst/>
                <a:cxnLst/>
                <a:rect l="l" t="t" r="r" b="b"/>
                <a:pathLst>
                  <a:path w="5184" h="5435" extrusionOk="0">
                    <a:moveTo>
                      <a:pt x="3491" y="129"/>
                    </a:moveTo>
                    <a:cubicBezTo>
                      <a:pt x="3655" y="129"/>
                      <a:pt x="3820" y="178"/>
                      <a:pt x="3966" y="275"/>
                    </a:cubicBezTo>
                    <a:cubicBezTo>
                      <a:pt x="4259" y="472"/>
                      <a:pt x="4541" y="716"/>
                      <a:pt x="4804" y="997"/>
                    </a:cubicBezTo>
                    <a:cubicBezTo>
                      <a:pt x="4973" y="1179"/>
                      <a:pt x="5052" y="1418"/>
                      <a:pt x="5026" y="1667"/>
                    </a:cubicBezTo>
                    <a:cubicBezTo>
                      <a:pt x="4998" y="1922"/>
                      <a:pt x="4862" y="2154"/>
                      <a:pt x="4649" y="2303"/>
                    </a:cubicBezTo>
                    <a:cubicBezTo>
                      <a:pt x="3951" y="2793"/>
                      <a:pt x="3382" y="3639"/>
                      <a:pt x="3164" y="4509"/>
                    </a:cubicBezTo>
                    <a:cubicBezTo>
                      <a:pt x="3069" y="4890"/>
                      <a:pt x="2736" y="5152"/>
                      <a:pt x="2339" y="5165"/>
                    </a:cubicBezTo>
                    <a:cubicBezTo>
                      <a:pt x="1980" y="5175"/>
                      <a:pt x="1611" y="5216"/>
                      <a:pt x="1241" y="5289"/>
                    </a:cubicBezTo>
                    <a:cubicBezTo>
                      <a:pt x="1182" y="5301"/>
                      <a:pt x="1123" y="5306"/>
                      <a:pt x="1065" y="5306"/>
                    </a:cubicBezTo>
                    <a:cubicBezTo>
                      <a:pt x="806" y="5306"/>
                      <a:pt x="564" y="5193"/>
                      <a:pt x="394" y="4987"/>
                    </a:cubicBezTo>
                    <a:cubicBezTo>
                      <a:pt x="187" y="4736"/>
                      <a:pt x="139" y="4407"/>
                      <a:pt x="260" y="4105"/>
                    </a:cubicBezTo>
                    <a:cubicBezTo>
                      <a:pt x="843" y="2673"/>
                      <a:pt x="1763" y="1375"/>
                      <a:pt x="2922" y="348"/>
                    </a:cubicBezTo>
                    <a:cubicBezTo>
                      <a:pt x="3083" y="203"/>
                      <a:pt x="3287" y="130"/>
                      <a:pt x="3491" y="130"/>
                    </a:cubicBezTo>
                    <a:lnTo>
                      <a:pt x="3491" y="129"/>
                    </a:lnTo>
                    <a:close/>
                    <a:moveTo>
                      <a:pt x="3493" y="1"/>
                    </a:moveTo>
                    <a:cubicBezTo>
                      <a:pt x="3258" y="1"/>
                      <a:pt x="3023" y="86"/>
                      <a:pt x="2835" y="252"/>
                    </a:cubicBezTo>
                    <a:cubicBezTo>
                      <a:pt x="1663" y="1292"/>
                      <a:pt x="732" y="2607"/>
                      <a:pt x="142" y="4056"/>
                    </a:cubicBezTo>
                    <a:cubicBezTo>
                      <a:pt x="1" y="4402"/>
                      <a:pt x="58" y="4780"/>
                      <a:pt x="295" y="5069"/>
                    </a:cubicBezTo>
                    <a:cubicBezTo>
                      <a:pt x="490" y="5306"/>
                      <a:pt x="767" y="5435"/>
                      <a:pt x="1065" y="5435"/>
                    </a:cubicBezTo>
                    <a:cubicBezTo>
                      <a:pt x="1132" y="5435"/>
                      <a:pt x="1199" y="5429"/>
                      <a:pt x="1267" y="5415"/>
                    </a:cubicBezTo>
                    <a:cubicBezTo>
                      <a:pt x="1630" y="5345"/>
                      <a:pt x="1991" y="5303"/>
                      <a:pt x="2342" y="5294"/>
                    </a:cubicBezTo>
                    <a:cubicBezTo>
                      <a:pt x="2793" y="5280"/>
                      <a:pt x="3181" y="4970"/>
                      <a:pt x="3289" y="4541"/>
                    </a:cubicBezTo>
                    <a:cubicBezTo>
                      <a:pt x="3500" y="3698"/>
                      <a:pt x="4050" y="2881"/>
                      <a:pt x="4724" y="2408"/>
                    </a:cubicBezTo>
                    <a:cubicBezTo>
                      <a:pt x="4967" y="2238"/>
                      <a:pt x="5123" y="1972"/>
                      <a:pt x="5153" y="1679"/>
                    </a:cubicBezTo>
                    <a:cubicBezTo>
                      <a:pt x="5184" y="1398"/>
                      <a:pt x="5091" y="1117"/>
                      <a:pt x="4898" y="911"/>
                    </a:cubicBezTo>
                    <a:cubicBezTo>
                      <a:pt x="4629" y="621"/>
                      <a:pt x="4340" y="372"/>
                      <a:pt x="4033" y="164"/>
                    </a:cubicBezTo>
                    <a:cubicBezTo>
                      <a:pt x="3869" y="55"/>
                      <a:pt x="3681" y="1"/>
                      <a:pt x="3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9"/>
              <p:cNvSpPr/>
              <p:nvPr/>
            </p:nvSpPr>
            <p:spPr>
              <a:xfrm>
                <a:off x="304925" y="3303638"/>
                <a:ext cx="88900" cy="93200"/>
              </a:xfrm>
              <a:custGeom>
                <a:avLst/>
                <a:gdLst/>
                <a:ahLst/>
                <a:cxnLst/>
                <a:rect l="l" t="t" r="r" b="b"/>
                <a:pathLst>
                  <a:path w="3556" h="3728" extrusionOk="0">
                    <a:moveTo>
                      <a:pt x="2396" y="89"/>
                    </a:moveTo>
                    <a:cubicBezTo>
                      <a:pt x="2508" y="89"/>
                      <a:pt x="2622" y="121"/>
                      <a:pt x="2721" y="187"/>
                    </a:cubicBezTo>
                    <a:cubicBezTo>
                      <a:pt x="2926" y="325"/>
                      <a:pt x="3113" y="488"/>
                      <a:pt x="3296" y="684"/>
                    </a:cubicBezTo>
                    <a:cubicBezTo>
                      <a:pt x="3412" y="808"/>
                      <a:pt x="3466" y="971"/>
                      <a:pt x="3448" y="1142"/>
                    </a:cubicBezTo>
                    <a:cubicBezTo>
                      <a:pt x="3430" y="1317"/>
                      <a:pt x="3336" y="1476"/>
                      <a:pt x="3190" y="1579"/>
                    </a:cubicBezTo>
                    <a:cubicBezTo>
                      <a:pt x="2712" y="1915"/>
                      <a:pt x="2320" y="2495"/>
                      <a:pt x="2171" y="3093"/>
                    </a:cubicBezTo>
                    <a:cubicBezTo>
                      <a:pt x="2106" y="3354"/>
                      <a:pt x="1878" y="3535"/>
                      <a:pt x="1605" y="3542"/>
                    </a:cubicBezTo>
                    <a:cubicBezTo>
                      <a:pt x="1359" y="3550"/>
                      <a:pt x="1107" y="3579"/>
                      <a:pt x="852" y="3627"/>
                    </a:cubicBezTo>
                    <a:cubicBezTo>
                      <a:pt x="811" y="3636"/>
                      <a:pt x="769" y="3640"/>
                      <a:pt x="729" y="3640"/>
                    </a:cubicBezTo>
                    <a:cubicBezTo>
                      <a:pt x="552" y="3640"/>
                      <a:pt x="387" y="3561"/>
                      <a:pt x="271" y="3419"/>
                    </a:cubicBezTo>
                    <a:cubicBezTo>
                      <a:pt x="130" y="3248"/>
                      <a:pt x="95" y="3022"/>
                      <a:pt x="180" y="2815"/>
                    </a:cubicBezTo>
                    <a:cubicBezTo>
                      <a:pt x="579" y="1834"/>
                      <a:pt x="1210" y="942"/>
                      <a:pt x="2004" y="237"/>
                    </a:cubicBezTo>
                    <a:cubicBezTo>
                      <a:pt x="2115" y="139"/>
                      <a:pt x="2255" y="89"/>
                      <a:pt x="2396" y="89"/>
                    </a:cubicBezTo>
                    <a:close/>
                    <a:moveTo>
                      <a:pt x="2396" y="0"/>
                    </a:moveTo>
                    <a:cubicBezTo>
                      <a:pt x="2235" y="0"/>
                      <a:pt x="2073" y="58"/>
                      <a:pt x="1945" y="172"/>
                    </a:cubicBezTo>
                    <a:cubicBezTo>
                      <a:pt x="1142" y="886"/>
                      <a:pt x="503" y="1789"/>
                      <a:pt x="98" y="2782"/>
                    </a:cubicBezTo>
                    <a:cubicBezTo>
                      <a:pt x="0" y="3020"/>
                      <a:pt x="40" y="3280"/>
                      <a:pt x="202" y="3476"/>
                    </a:cubicBezTo>
                    <a:cubicBezTo>
                      <a:pt x="336" y="3640"/>
                      <a:pt x="527" y="3728"/>
                      <a:pt x="731" y="3728"/>
                    </a:cubicBezTo>
                    <a:cubicBezTo>
                      <a:pt x="776" y="3728"/>
                      <a:pt x="823" y="3725"/>
                      <a:pt x="869" y="3715"/>
                    </a:cubicBezTo>
                    <a:cubicBezTo>
                      <a:pt x="1118" y="3667"/>
                      <a:pt x="1367" y="3638"/>
                      <a:pt x="1607" y="3632"/>
                    </a:cubicBezTo>
                    <a:cubicBezTo>
                      <a:pt x="1921" y="3623"/>
                      <a:pt x="2182" y="3415"/>
                      <a:pt x="2256" y="3114"/>
                    </a:cubicBezTo>
                    <a:cubicBezTo>
                      <a:pt x="2401" y="2537"/>
                      <a:pt x="2779" y="1977"/>
                      <a:pt x="3240" y="1652"/>
                    </a:cubicBezTo>
                    <a:cubicBezTo>
                      <a:pt x="3407" y="1535"/>
                      <a:pt x="3515" y="1353"/>
                      <a:pt x="3536" y="1151"/>
                    </a:cubicBezTo>
                    <a:cubicBezTo>
                      <a:pt x="3556" y="959"/>
                      <a:pt x="3492" y="766"/>
                      <a:pt x="3360" y="625"/>
                    </a:cubicBezTo>
                    <a:cubicBezTo>
                      <a:pt x="3173" y="423"/>
                      <a:pt x="2981" y="256"/>
                      <a:pt x="2767" y="113"/>
                    </a:cubicBezTo>
                    <a:cubicBezTo>
                      <a:pt x="2655" y="37"/>
                      <a:pt x="2525" y="0"/>
                      <a:pt x="23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9"/>
              <p:cNvSpPr/>
              <p:nvPr/>
            </p:nvSpPr>
            <p:spPr>
              <a:xfrm>
                <a:off x="325425" y="3324963"/>
                <a:ext cx="48250" cy="50575"/>
              </a:xfrm>
              <a:custGeom>
                <a:avLst/>
                <a:gdLst/>
                <a:ahLst/>
                <a:cxnLst/>
                <a:rect l="l" t="t" r="r" b="b"/>
                <a:pathLst>
                  <a:path w="1930" h="2023" extrusionOk="0">
                    <a:moveTo>
                      <a:pt x="1300" y="48"/>
                    </a:moveTo>
                    <a:cubicBezTo>
                      <a:pt x="1361" y="48"/>
                      <a:pt x="1423" y="66"/>
                      <a:pt x="1476" y="102"/>
                    </a:cubicBezTo>
                    <a:cubicBezTo>
                      <a:pt x="1587" y="177"/>
                      <a:pt x="1688" y="265"/>
                      <a:pt x="1789" y="371"/>
                    </a:cubicBezTo>
                    <a:cubicBezTo>
                      <a:pt x="1851" y="440"/>
                      <a:pt x="1880" y="528"/>
                      <a:pt x="1871" y="620"/>
                    </a:cubicBezTo>
                    <a:cubicBezTo>
                      <a:pt x="1860" y="714"/>
                      <a:pt x="1810" y="801"/>
                      <a:pt x="1731" y="857"/>
                    </a:cubicBezTo>
                    <a:cubicBezTo>
                      <a:pt x="1471" y="1039"/>
                      <a:pt x="1259" y="1353"/>
                      <a:pt x="1178" y="1678"/>
                    </a:cubicBezTo>
                    <a:cubicBezTo>
                      <a:pt x="1142" y="1819"/>
                      <a:pt x="1019" y="1917"/>
                      <a:pt x="870" y="1921"/>
                    </a:cubicBezTo>
                    <a:cubicBezTo>
                      <a:pt x="738" y="1926"/>
                      <a:pt x="600" y="1941"/>
                      <a:pt x="462" y="1968"/>
                    </a:cubicBezTo>
                    <a:cubicBezTo>
                      <a:pt x="440" y="1972"/>
                      <a:pt x="418" y="1974"/>
                      <a:pt x="397" y="1974"/>
                    </a:cubicBezTo>
                    <a:cubicBezTo>
                      <a:pt x="301" y="1974"/>
                      <a:pt x="211" y="1933"/>
                      <a:pt x="148" y="1856"/>
                    </a:cubicBezTo>
                    <a:cubicBezTo>
                      <a:pt x="70" y="1762"/>
                      <a:pt x="52" y="1640"/>
                      <a:pt x="97" y="1526"/>
                    </a:cubicBezTo>
                    <a:cubicBezTo>
                      <a:pt x="315" y="995"/>
                      <a:pt x="656" y="511"/>
                      <a:pt x="1087" y="130"/>
                    </a:cubicBezTo>
                    <a:cubicBezTo>
                      <a:pt x="1148" y="75"/>
                      <a:pt x="1224" y="48"/>
                      <a:pt x="1300" y="48"/>
                    </a:cubicBezTo>
                    <a:close/>
                    <a:moveTo>
                      <a:pt x="1300" y="0"/>
                    </a:moveTo>
                    <a:cubicBezTo>
                      <a:pt x="1212" y="0"/>
                      <a:pt x="1125" y="32"/>
                      <a:pt x="1055" y="93"/>
                    </a:cubicBezTo>
                    <a:cubicBezTo>
                      <a:pt x="620" y="481"/>
                      <a:pt x="274" y="969"/>
                      <a:pt x="53" y="1508"/>
                    </a:cubicBezTo>
                    <a:cubicBezTo>
                      <a:pt x="0" y="1639"/>
                      <a:pt x="22" y="1779"/>
                      <a:pt x="110" y="1886"/>
                    </a:cubicBezTo>
                    <a:cubicBezTo>
                      <a:pt x="182" y="1974"/>
                      <a:pt x="286" y="2023"/>
                      <a:pt x="397" y="2023"/>
                    </a:cubicBezTo>
                    <a:lnTo>
                      <a:pt x="397" y="2021"/>
                    </a:lnTo>
                    <a:cubicBezTo>
                      <a:pt x="421" y="2021"/>
                      <a:pt x="447" y="2020"/>
                      <a:pt x="471" y="2015"/>
                    </a:cubicBezTo>
                    <a:cubicBezTo>
                      <a:pt x="608" y="1988"/>
                      <a:pt x="741" y="1973"/>
                      <a:pt x="872" y="1970"/>
                    </a:cubicBezTo>
                    <a:cubicBezTo>
                      <a:pt x="1042" y="1964"/>
                      <a:pt x="1183" y="1851"/>
                      <a:pt x="1225" y="1689"/>
                    </a:cubicBezTo>
                    <a:cubicBezTo>
                      <a:pt x="1303" y="1376"/>
                      <a:pt x="1508" y="1073"/>
                      <a:pt x="1758" y="895"/>
                    </a:cubicBezTo>
                    <a:cubicBezTo>
                      <a:pt x="1848" y="833"/>
                      <a:pt x="1907" y="734"/>
                      <a:pt x="1918" y="625"/>
                    </a:cubicBezTo>
                    <a:cubicBezTo>
                      <a:pt x="1930" y="520"/>
                      <a:pt x="1895" y="415"/>
                      <a:pt x="1824" y="339"/>
                    </a:cubicBezTo>
                    <a:cubicBezTo>
                      <a:pt x="1722" y="229"/>
                      <a:pt x="1617" y="139"/>
                      <a:pt x="1500" y="62"/>
                    </a:cubicBezTo>
                    <a:cubicBezTo>
                      <a:pt x="1440" y="20"/>
                      <a:pt x="1370" y="0"/>
                      <a:pt x="1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9"/>
              <p:cNvSpPr/>
              <p:nvPr/>
            </p:nvSpPr>
            <p:spPr>
              <a:xfrm>
                <a:off x="488575" y="3086313"/>
                <a:ext cx="462750" cy="192650"/>
              </a:xfrm>
              <a:custGeom>
                <a:avLst/>
                <a:gdLst/>
                <a:ahLst/>
                <a:cxnLst/>
                <a:rect l="l" t="t" r="r" b="b"/>
                <a:pathLst>
                  <a:path w="18510" h="7706" extrusionOk="0">
                    <a:moveTo>
                      <a:pt x="9395" y="0"/>
                    </a:moveTo>
                    <a:cubicBezTo>
                      <a:pt x="6368" y="0"/>
                      <a:pt x="3296" y="758"/>
                      <a:pt x="452" y="2169"/>
                    </a:cubicBezTo>
                    <a:cubicBezTo>
                      <a:pt x="31" y="2378"/>
                      <a:pt x="1" y="2973"/>
                      <a:pt x="402" y="3218"/>
                    </a:cubicBezTo>
                    <a:cubicBezTo>
                      <a:pt x="2000" y="4186"/>
                      <a:pt x="3128" y="5354"/>
                      <a:pt x="3511" y="7339"/>
                    </a:cubicBezTo>
                    <a:cubicBezTo>
                      <a:pt x="6380" y="7304"/>
                      <a:pt x="8863" y="6950"/>
                      <a:pt x="11654" y="6950"/>
                    </a:cubicBezTo>
                    <a:cubicBezTo>
                      <a:pt x="11969" y="6950"/>
                      <a:pt x="12289" y="6954"/>
                      <a:pt x="12613" y="6964"/>
                    </a:cubicBezTo>
                    <a:cubicBezTo>
                      <a:pt x="13328" y="6987"/>
                      <a:pt x="14542" y="7706"/>
                      <a:pt x="15385" y="7706"/>
                    </a:cubicBezTo>
                    <a:cubicBezTo>
                      <a:pt x="15644" y="7706"/>
                      <a:pt x="15867" y="7638"/>
                      <a:pt x="16031" y="7462"/>
                    </a:cubicBezTo>
                    <a:cubicBezTo>
                      <a:pt x="16550" y="6905"/>
                      <a:pt x="16954" y="5316"/>
                      <a:pt x="17317" y="4651"/>
                    </a:cubicBezTo>
                    <a:cubicBezTo>
                      <a:pt x="17739" y="3877"/>
                      <a:pt x="18103" y="3073"/>
                      <a:pt x="18510" y="2292"/>
                    </a:cubicBezTo>
                    <a:cubicBezTo>
                      <a:pt x="15593" y="880"/>
                      <a:pt x="12580" y="80"/>
                      <a:pt x="9884" y="7"/>
                    </a:cubicBezTo>
                    <a:cubicBezTo>
                      <a:pt x="9721" y="2"/>
                      <a:pt x="9558" y="0"/>
                      <a:pt x="9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9"/>
              <p:cNvSpPr/>
              <p:nvPr/>
            </p:nvSpPr>
            <p:spPr>
              <a:xfrm>
                <a:off x="507925" y="3293713"/>
                <a:ext cx="400775" cy="185525"/>
              </a:xfrm>
              <a:custGeom>
                <a:avLst/>
                <a:gdLst/>
                <a:ahLst/>
                <a:cxnLst/>
                <a:rect l="l" t="t" r="r" b="b"/>
                <a:pathLst>
                  <a:path w="16031" h="7421" extrusionOk="0">
                    <a:moveTo>
                      <a:pt x="8263" y="170"/>
                    </a:moveTo>
                    <a:cubicBezTo>
                      <a:pt x="10544" y="170"/>
                      <a:pt x="12714" y="1017"/>
                      <a:pt x="14161" y="2359"/>
                    </a:cubicBezTo>
                    <a:cubicBezTo>
                      <a:pt x="14976" y="3115"/>
                      <a:pt x="15152" y="4030"/>
                      <a:pt x="15339" y="5001"/>
                    </a:cubicBezTo>
                    <a:cubicBezTo>
                      <a:pt x="15448" y="5568"/>
                      <a:pt x="15560" y="6156"/>
                      <a:pt x="15805" y="6751"/>
                    </a:cubicBezTo>
                    <a:cubicBezTo>
                      <a:pt x="15852" y="6866"/>
                      <a:pt x="15834" y="6997"/>
                      <a:pt x="15759" y="7100"/>
                    </a:cubicBezTo>
                    <a:cubicBezTo>
                      <a:pt x="15689" y="7193"/>
                      <a:pt x="15588" y="7251"/>
                      <a:pt x="15471" y="7251"/>
                    </a:cubicBezTo>
                    <a:cubicBezTo>
                      <a:pt x="15458" y="7251"/>
                      <a:pt x="15446" y="7250"/>
                      <a:pt x="15433" y="7249"/>
                    </a:cubicBezTo>
                    <a:cubicBezTo>
                      <a:pt x="14528" y="7171"/>
                      <a:pt x="13606" y="6947"/>
                      <a:pt x="12715" y="6730"/>
                    </a:cubicBezTo>
                    <a:cubicBezTo>
                      <a:pt x="11624" y="6464"/>
                      <a:pt x="10494" y="6188"/>
                      <a:pt x="9356" y="6166"/>
                    </a:cubicBezTo>
                    <a:lnTo>
                      <a:pt x="9213" y="6166"/>
                    </a:lnTo>
                    <a:cubicBezTo>
                      <a:pt x="7838" y="6166"/>
                      <a:pt x="3215" y="6440"/>
                      <a:pt x="953" y="7158"/>
                    </a:cubicBezTo>
                    <a:cubicBezTo>
                      <a:pt x="896" y="7176"/>
                      <a:pt x="838" y="7185"/>
                      <a:pt x="781" y="7185"/>
                    </a:cubicBezTo>
                    <a:cubicBezTo>
                      <a:pt x="636" y="7185"/>
                      <a:pt x="495" y="7127"/>
                      <a:pt x="385" y="7018"/>
                    </a:cubicBezTo>
                    <a:cubicBezTo>
                      <a:pt x="233" y="6866"/>
                      <a:pt x="180" y="6655"/>
                      <a:pt x="245" y="6450"/>
                    </a:cubicBezTo>
                    <a:cubicBezTo>
                      <a:pt x="752" y="4834"/>
                      <a:pt x="1474" y="3030"/>
                      <a:pt x="2973" y="1911"/>
                    </a:cubicBezTo>
                    <a:cubicBezTo>
                      <a:pt x="4608" y="693"/>
                      <a:pt x="6470" y="170"/>
                      <a:pt x="8263" y="170"/>
                    </a:cubicBezTo>
                    <a:close/>
                    <a:moveTo>
                      <a:pt x="8260" y="1"/>
                    </a:moveTo>
                    <a:cubicBezTo>
                      <a:pt x="6433" y="1"/>
                      <a:pt x="4537" y="534"/>
                      <a:pt x="2872" y="1775"/>
                    </a:cubicBezTo>
                    <a:cubicBezTo>
                      <a:pt x="1334" y="2922"/>
                      <a:pt x="598" y="4756"/>
                      <a:pt x="81" y="6400"/>
                    </a:cubicBezTo>
                    <a:cubicBezTo>
                      <a:pt x="1" y="6661"/>
                      <a:pt x="71" y="6945"/>
                      <a:pt x="265" y="7140"/>
                    </a:cubicBezTo>
                    <a:cubicBezTo>
                      <a:pt x="407" y="7281"/>
                      <a:pt x="589" y="7355"/>
                      <a:pt x="778" y="7355"/>
                    </a:cubicBezTo>
                    <a:cubicBezTo>
                      <a:pt x="852" y="7355"/>
                      <a:pt x="928" y="7344"/>
                      <a:pt x="1003" y="7320"/>
                    </a:cubicBezTo>
                    <a:cubicBezTo>
                      <a:pt x="3228" y="6614"/>
                      <a:pt x="7756" y="6336"/>
                      <a:pt x="9173" y="6336"/>
                    </a:cubicBezTo>
                    <a:cubicBezTo>
                      <a:pt x="9240" y="6336"/>
                      <a:pt x="9300" y="6337"/>
                      <a:pt x="9353" y="6338"/>
                    </a:cubicBezTo>
                    <a:cubicBezTo>
                      <a:pt x="10473" y="6358"/>
                      <a:pt x="11592" y="6631"/>
                      <a:pt x="12674" y="6895"/>
                    </a:cubicBezTo>
                    <a:cubicBezTo>
                      <a:pt x="13572" y="7114"/>
                      <a:pt x="14499" y="7340"/>
                      <a:pt x="15418" y="7419"/>
                    </a:cubicBezTo>
                    <a:cubicBezTo>
                      <a:pt x="15433" y="7420"/>
                      <a:pt x="15449" y="7420"/>
                      <a:pt x="15465" y="7420"/>
                    </a:cubicBezTo>
                    <a:cubicBezTo>
                      <a:pt x="15635" y="7420"/>
                      <a:pt x="15793" y="7340"/>
                      <a:pt x="15896" y="7200"/>
                    </a:cubicBezTo>
                    <a:cubicBezTo>
                      <a:pt x="16007" y="7049"/>
                      <a:pt x="16031" y="6857"/>
                      <a:pt x="15963" y="6687"/>
                    </a:cubicBezTo>
                    <a:cubicBezTo>
                      <a:pt x="15724" y="6107"/>
                      <a:pt x="15613" y="5527"/>
                      <a:pt x="15506" y="4969"/>
                    </a:cubicBezTo>
                    <a:cubicBezTo>
                      <a:pt x="15313" y="3970"/>
                      <a:pt x="15132" y="3027"/>
                      <a:pt x="14277" y="2235"/>
                    </a:cubicBezTo>
                    <a:cubicBezTo>
                      <a:pt x="12802" y="866"/>
                      <a:pt x="10588" y="1"/>
                      <a:pt x="8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9"/>
              <p:cNvSpPr/>
              <p:nvPr/>
            </p:nvSpPr>
            <p:spPr>
              <a:xfrm>
                <a:off x="530975" y="3304063"/>
                <a:ext cx="354725" cy="164850"/>
              </a:xfrm>
              <a:custGeom>
                <a:avLst/>
                <a:gdLst/>
                <a:ahLst/>
                <a:cxnLst/>
                <a:rect l="l" t="t" r="r" b="b"/>
                <a:pathLst>
                  <a:path w="14189" h="6594" extrusionOk="0">
                    <a:moveTo>
                      <a:pt x="7312" y="198"/>
                    </a:moveTo>
                    <a:cubicBezTo>
                      <a:pt x="9319" y="198"/>
                      <a:pt x="11227" y="943"/>
                      <a:pt x="12499" y="2123"/>
                    </a:cubicBezTo>
                    <a:cubicBezTo>
                      <a:pt x="13211" y="2783"/>
                      <a:pt x="13366" y="3588"/>
                      <a:pt x="13530" y="4439"/>
                    </a:cubicBezTo>
                    <a:cubicBezTo>
                      <a:pt x="13627" y="4942"/>
                      <a:pt x="13727" y="5461"/>
                      <a:pt x="13943" y="5988"/>
                    </a:cubicBezTo>
                    <a:cubicBezTo>
                      <a:pt x="13981" y="6082"/>
                      <a:pt x="13967" y="6188"/>
                      <a:pt x="13905" y="6272"/>
                    </a:cubicBezTo>
                    <a:cubicBezTo>
                      <a:pt x="13849" y="6349"/>
                      <a:pt x="13761" y="6396"/>
                      <a:pt x="13669" y="6396"/>
                    </a:cubicBezTo>
                    <a:cubicBezTo>
                      <a:pt x="13659" y="6396"/>
                      <a:pt x="13648" y="6396"/>
                      <a:pt x="13638" y="6395"/>
                    </a:cubicBezTo>
                    <a:cubicBezTo>
                      <a:pt x="12841" y="6326"/>
                      <a:pt x="12030" y="6129"/>
                      <a:pt x="11244" y="5938"/>
                    </a:cubicBezTo>
                    <a:cubicBezTo>
                      <a:pt x="10280" y="5702"/>
                      <a:pt x="9284" y="5459"/>
                      <a:pt x="8277" y="5440"/>
                    </a:cubicBezTo>
                    <a:lnTo>
                      <a:pt x="8151" y="5440"/>
                    </a:lnTo>
                    <a:cubicBezTo>
                      <a:pt x="6937" y="5440"/>
                      <a:pt x="2856" y="5681"/>
                      <a:pt x="858" y="6314"/>
                    </a:cubicBezTo>
                    <a:cubicBezTo>
                      <a:pt x="809" y="6330"/>
                      <a:pt x="760" y="6338"/>
                      <a:pt x="712" y="6338"/>
                    </a:cubicBezTo>
                    <a:cubicBezTo>
                      <a:pt x="590" y="6338"/>
                      <a:pt x="473" y="6289"/>
                      <a:pt x="382" y="6199"/>
                    </a:cubicBezTo>
                    <a:cubicBezTo>
                      <a:pt x="254" y="6070"/>
                      <a:pt x="210" y="5892"/>
                      <a:pt x="263" y="5721"/>
                    </a:cubicBezTo>
                    <a:cubicBezTo>
                      <a:pt x="711" y="4298"/>
                      <a:pt x="1344" y="2712"/>
                      <a:pt x="2662" y="1729"/>
                    </a:cubicBezTo>
                    <a:cubicBezTo>
                      <a:pt x="4098" y="658"/>
                      <a:pt x="5736" y="198"/>
                      <a:pt x="7312" y="198"/>
                    </a:cubicBezTo>
                    <a:close/>
                    <a:moveTo>
                      <a:pt x="7310" y="1"/>
                    </a:moveTo>
                    <a:cubicBezTo>
                      <a:pt x="5694" y="1"/>
                      <a:pt x="4016" y="473"/>
                      <a:pt x="2543" y="1572"/>
                    </a:cubicBezTo>
                    <a:cubicBezTo>
                      <a:pt x="1182" y="2587"/>
                      <a:pt x="532" y="4209"/>
                      <a:pt x="75" y="5661"/>
                    </a:cubicBezTo>
                    <a:cubicBezTo>
                      <a:pt x="0" y="5901"/>
                      <a:pt x="64" y="6159"/>
                      <a:pt x="242" y="6337"/>
                    </a:cubicBezTo>
                    <a:cubicBezTo>
                      <a:pt x="371" y="6465"/>
                      <a:pt x="540" y="6534"/>
                      <a:pt x="715" y="6534"/>
                    </a:cubicBezTo>
                    <a:cubicBezTo>
                      <a:pt x="782" y="6534"/>
                      <a:pt x="851" y="6524"/>
                      <a:pt x="917" y="6502"/>
                    </a:cubicBezTo>
                    <a:cubicBezTo>
                      <a:pt x="2892" y="5876"/>
                      <a:pt x="6934" y="5636"/>
                      <a:pt x="8142" y="5636"/>
                    </a:cubicBezTo>
                    <a:cubicBezTo>
                      <a:pt x="8190" y="5636"/>
                      <a:pt x="8234" y="5636"/>
                      <a:pt x="8273" y="5637"/>
                    </a:cubicBezTo>
                    <a:cubicBezTo>
                      <a:pt x="9258" y="5655"/>
                      <a:pt x="10245" y="5895"/>
                      <a:pt x="11197" y="6127"/>
                    </a:cubicBezTo>
                    <a:cubicBezTo>
                      <a:pt x="11989" y="6322"/>
                      <a:pt x="12809" y="6522"/>
                      <a:pt x="13621" y="6592"/>
                    </a:cubicBezTo>
                    <a:cubicBezTo>
                      <a:pt x="13636" y="6592"/>
                      <a:pt x="13650" y="6594"/>
                      <a:pt x="13664" y="6594"/>
                    </a:cubicBezTo>
                    <a:cubicBezTo>
                      <a:pt x="13822" y="6594"/>
                      <a:pt x="13969" y="6519"/>
                      <a:pt x="14064" y="6389"/>
                    </a:cubicBezTo>
                    <a:cubicBezTo>
                      <a:pt x="14166" y="6249"/>
                      <a:pt x="14189" y="6071"/>
                      <a:pt x="14124" y="5913"/>
                    </a:cubicBezTo>
                    <a:cubicBezTo>
                      <a:pt x="13916" y="5405"/>
                      <a:pt x="13819" y="4895"/>
                      <a:pt x="13723" y="4401"/>
                    </a:cubicBezTo>
                    <a:cubicBezTo>
                      <a:pt x="13553" y="3518"/>
                      <a:pt x="13392" y="2683"/>
                      <a:pt x="12633" y="1977"/>
                    </a:cubicBezTo>
                    <a:cubicBezTo>
                      <a:pt x="11327" y="767"/>
                      <a:pt x="9369" y="1"/>
                      <a:pt x="7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9"/>
              <p:cNvSpPr/>
              <p:nvPr/>
            </p:nvSpPr>
            <p:spPr>
              <a:xfrm>
                <a:off x="552825" y="3314263"/>
                <a:ext cx="311050" cy="144525"/>
              </a:xfrm>
              <a:custGeom>
                <a:avLst/>
                <a:gdLst/>
                <a:ahLst/>
                <a:cxnLst/>
                <a:rect l="l" t="t" r="r" b="b"/>
                <a:pathLst>
                  <a:path w="12442" h="5781" extrusionOk="0">
                    <a:moveTo>
                      <a:pt x="6412" y="172"/>
                    </a:moveTo>
                    <a:cubicBezTo>
                      <a:pt x="8172" y="172"/>
                      <a:pt x="9845" y="826"/>
                      <a:pt x="10960" y="1860"/>
                    </a:cubicBezTo>
                    <a:cubicBezTo>
                      <a:pt x="11586" y="2439"/>
                      <a:pt x="11721" y="3145"/>
                      <a:pt x="11865" y="3892"/>
                    </a:cubicBezTo>
                    <a:cubicBezTo>
                      <a:pt x="11949" y="4332"/>
                      <a:pt x="12037" y="4787"/>
                      <a:pt x="12225" y="5249"/>
                    </a:cubicBezTo>
                    <a:cubicBezTo>
                      <a:pt x="12260" y="5332"/>
                      <a:pt x="12248" y="5425"/>
                      <a:pt x="12193" y="5499"/>
                    </a:cubicBezTo>
                    <a:cubicBezTo>
                      <a:pt x="12143" y="5567"/>
                      <a:pt x="12066" y="5607"/>
                      <a:pt x="11984" y="5607"/>
                    </a:cubicBezTo>
                    <a:cubicBezTo>
                      <a:pt x="11976" y="5607"/>
                      <a:pt x="11968" y="5606"/>
                      <a:pt x="11959" y="5606"/>
                    </a:cubicBezTo>
                    <a:cubicBezTo>
                      <a:pt x="11261" y="5546"/>
                      <a:pt x="10549" y="5373"/>
                      <a:pt x="9860" y="5205"/>
                    </a:cubicBezTo>
                    <a:cubicBezTo>
                      <a:pt x="9016" y="4998"/>
                      <a:pt x="8141" y="4786"/>
                      <a:pt x="7259" y="4769"/>
                    </a:cubicBezTo>
                    <a:lnTo>
                      <a:pt x="7148" y="4769"/>
                    </a:lnTo>
                    <a:cubicBezTo>
                      <a:pt x="6084" y="4769"/>
                      <a:pt x="2504" y="4980"/>
                      <a:pt x="752" y="5536"/>
                    </a:cubicBezTo>
                    <a:cubicBezTo>
                      <a:pt x="710" y="5550"/>
                      <a:pt x="667" y="5556"/>
                      <a:pt x="625" y="5556"/>
                    </a:cubicBezTo>
                    <a:cubicBezTo>
                      <a:pt x="519" y="5556"/>
                      <a:pt x="415" y="5513"/>
                      <a:pt x="335" y="5434"/>
                    </a:cubicBezTo>
                    <a:cubicBezTo>
                      <a:pt x="223" y="5322"/>
                      <a:pt x="185" y="5165"/>
                      <a:pt x="232" y="5015"/>
                    </a:cubicBezTo>
                    <a:cubicBezTo>
                      <a:pt x="623" y="3767"/>
                      <a:pt x="1179" y="2377"/>
                      <a:pt x="2334" y="1514"/>
                    </a:cubicBezTo>
                    <a:cubicBezTo>
                      <a:pt x="3594" y="576"/>
                      <a:pt x="5030" y="172"/>
                      <a:pt x="6412" y="172"/>
                    </a:cubicBezTo>
                    <a:close/>
                    <a:moveTo>
                      <a:pt x="6410" y="0"/>
                    </a:moveTo>
                    <a:cubicBezTo>
                      <a:pt x="4993" y="0"/>
                      <a:pt x="3522" y="414"/>
                      <a:pt x="2231" y="1376"/>
                    </a:cubicBezTo>
                    <a:cubicBezTo>
                      <a:pt x="1036" y="2267"/>
                      <a:pt x="467" y="3690"/>
                      <a:pt x="68" y="4963"/>
                    </a:cubicBezTo>
                    <a:cubicBezTo>
                      <a:pt x="1" y="5173"/>
                      <a:pt x="57" y="5401"/>
                      <a:pt x="213" y="5555"/>
                    </a:cubicBezTo>
                    <a:cubicBezTo>
                      <a:pt x="326" y="5668"/>
                      <a:pt x="474" y="5728"/>
                      <a:pt x="627" y="5728"/>
                    </a:cubicBezTo>
                    <a:cubicBezTo>
                      <a:pt x="686" y="5728"/>
                      <a:pt x="747" y="5719"/>
                      <a:pt x="806" y="5700"/>
                    </a:cubicBezTo>
                    <a:cubicBezTo>
                      <a:pt x="2532" y="5152"/>
                      <a:pt x="6064" y="4941"/>
                      <a:pt x="7135" y="4941"/>
                    </a:cubicBezTo>
                    <a:cubicBezTo>
                      <a:pt x="7179" y="4941"/>
                      <a:pt x="7220" y="4941"/>
                      <a:pt x="7256" y="4942"/>
                    </a:cubicBezTo>
                    <a:cubicBezTo>
                      <a:pt x="8118" y="4957"/>
                      <a:pt x="8984" y="5168"/>
                      <a:pt x="9819" y="5372"/>
                    </a:cubicBezTo>
                    <a:cubicBezTo>
                      <a:pt x="10514" y="5542"/>
                      <a:pt x="11232" y="5716"/>
                      <a:pt x="11944" y="5779"/>
                    </a:cubicBezTo>
                    <a:cubicBezTo>
                      <a:pt x="11958" y="5779"/>
                      <a:pt x="11970" y="5780"/>
                      <a:pt x="11982" y="5780"/>
                    </a:cubicBezTo>
                    <a:cubicBezTo>
                      <a:pt x="12120" y="5780"/>
                      <a:pt x="12249" y="5715"/>
                      <a:pt x="12333" y="5601"/>
                    </a:cubicBezTo>
                    <a:cubicBezTo>
                      <a:pt x="12422" y="5478"/>
                      <a:pt x="12442" y="5322"/>
                      <a:pt x="12386" y="5184"/>
                    </a:cubicBezTo>
                    <a:cubicBezTo>
                      <a:pt x="12204" y="4737"/>
                      <a:pt x="12117" y="4291"/>
                      <a:pt x="12034" y="3858"/>
                    </a:cubicBezTo>
                    <a:cubicBezTo>
                      <a:pt x="11885" y="3084"/>
                      <a:pt x="11744" y="2351"/>
                      <a:pt x="11077" y="1733"/>
                    </a:cubicBezTo>
                    <a:cubicBezTo>
                      <a:pt x="9933" y="671"/>
                      <a:pt x="8216" y="0"/>
                      <a:pt x="64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9"/>
              <p:cNvSpPr/>
              <p:nvPr/>
            </p:nvSpPr>
            <p:spPr>
              <a:xfrm>
                <a:off x="578675" y="3326338"/>
                <a:ext cx="259450" cy="120375"/>
              </a:xfrm>
              <a:custGeom>
                <a:avLst/>
                <a:gdLst/>
                <a:ahLst/>
                <a:cxnLst/>
                <a:rect l="l" t="t" r="r" b="b"/>
                <a:pathLst>
                  <a:path w="10378" h="4815" extrusionOk="0">
                    <a:moveTo>
                      <a:pt x="5349" y="144"/>
                    </a:moveTo>
                    <a:cubicBezTo>
                      <a:pt x="6816" y="144"/>
                      <a:pt x="8211" y="688"/>
                      <a:pt x="9141" y="1549"/>
                    </a:cubicBezTo>
                    <a:cubicBezTo>
                      <a:pt x="9662" y="2032"/>
                      <a:pt x="9776" y="2619"/>
                      <a:pt x="9896" y="3242"/>
                    </a:cubicBezTo>
                    <a:cubicBezTo>
                      <a:pt x="9966" y="3608"/>
                      <a:pt x="10039" y="3987"/>
                      <a:pt x="10197" y="4373"/>
                    </a:cubicBezTo>
                    <a:cubicBezTo>
                      <a:pt x="10225" y="4441"/>
                      <a:pt x="10215" y="4518"/>
                      <a:pt x="10169" y="4579"/>
                    </a:cubicBezTo>
                    <a:cubicBezTo>
                      <a:pt x="10128" y="4635"/>
                      <a:pt x="10065" y="4670"/>
                      <a:pt x="9997" y="4670"/>
                    </a:cubicBezTo>
                    <a:cubicBezTo>
                      <a:pt x="9989" y="4670"/>
                      <a:pt x="9981" y="4670"/>
                      <a:pt x="9973" y="4669"/>
                    </a:cubicBezTo>
                    <a:cubicBezTo>
                      <a:pt x="9392" y="4620"/>
                      <a:pt x="8798" y="4474"/>
                      <a:pt x="8224" y="4335"/>
                    </a:cubicBezTo>
                    <a:cubicBezTo>
                      <a:pt x="7519" y="4163"/>
                      <a:pt x="6790" y="3986"/>
                      <a:pt x="6054" y="3972"/>
                    </a:cubicBezTo>
                    <a:lnTo>
                      <a:pt x="5959" y="3972"/>
                    </a:lnTo>
                    <a:cubicBezTo>
                      <a:pt x="5070" y="3972"/>
                      <a:pt x="2090" y="4148"/>
                      <a:pt x="628" y="4611"/>
                    </a:cubicBezTo>
                    <a:cubicBezTo>
                      <a:pt x="592" y="4623"/>
                      <a:pt x="556" y="4628"/>
                      <a:pt x="521" y="4628"/>
                    </a:cubicBezTo>
                    <a:cubicBezTo>
                      <a:pt x="431" y="4628"/>
                      <a:pt x="346" y="4592"/>
                      <a:pt x="280" y="4526"/>
                    </a:cubicBezTo>
                    <a:cubicBezTo>
                      <a:pt x="186" y="4432"/>
                      <a:pt x="154" y="4303"/>
                      <a:pt x="194" y="4177"/>
                    </a:cubicBezTo>
                    <a:cubicBezTo>
                      <a:pt x="520" y="3138"/>
                      <a:pt x="985" y="1980"/>
                      <a:pt x="1947" y="1262"/>
                    </a:cubicBezTo>
                    <a:cubicBezTo>
                      <a:pt x="2998" y="480"/>
                      <a:pt x="4195" y="144"/>
                      <a:pt x="5349" y="144"/>
                    </a:cubicBezTo>
                    <a:close/>
                    <a:moveTo>
                      <a:pt x="5345" y="1"/>
                    </a:moveTo>
                    <a:cubicBezTo>
                      <a:pt x="4164" y="1"/>
                      <a:pt x="2937" y="345"/>
                      <a:pt x="1860" y="1147"/>
                    </a:cubicBezTo>
                    <a:cubicBezTo>
                      <a:pt x="865" y="1889"/>
                      <a:pt x="389" y="3073"/>
                      <a:pt x="55" y="4134"/>
                    </a:cubicBezTo>
                    <a:cubicBezTo>
                      <a:pt x="1" y="4309"/>
                      <a:pt x="48" y="4497"/>
                      <a:pt x="177" y="4628"/>
                    </a:cubicBezTo>
                    <a:cubicBezTo>
                      <a:pt x="271" y="4721"/>
                      <a:pt x="396" y="4770"/>
                      <a:pt x="524" y="4770"/>
                    </a:cubicBezTo>
                    <a:cubicBezTo>
                      <a:pt x="573" y="4770"/>
                      <a:pt x="623" y="4763"/>
                      <a:pt x="672" y="4748"/>
                    </a:cubicBezTo>
                    <a:cubicBezTo>
                      <a:pt x="2120" y="4290"/>
                      <a:pt x="5076" y="4115"/>
                      <a:pt x="5959" y="4115"/>
                    </a:cubicBezTo>
                    <a:cubicBezTo>
                      <a:pt x="5992" y="4115"/>
                      <a:pt x="6023" y="4116"/>
                      <a:pt x="6051" y="4116"/>
                    </a:cubicBezTo>
                    <a:cubicBezTo>
                      <a:pt x="6772" y="4130"/>
                      <a:pt x="7493" y="4306"/>
                      <a:pt x="8190" y="4474"/>
                    </a:cubicBezTo>
                    <a:cubicBezTo>
                      <a:pt x="8769" y="4616"/>
                      <a:pt x="9368" y="4763"/>
                      <a:pt x="9961" y="4813"/>
                    </a:cubicBezTo>
                    <a:cubicBezTo>
                      <a:pt x="9972" y="4814"/>
                      <a:pt x="9982" y="4814"/>
                      <a:pt x="9993" y="4814"/>
                    </a:cubicBezTo>
                    <a:cubicBezTo>
                      <a:pt x="10108" y="4814"/>
                      <a:pt x="10216" y="4760"/>
                      <a:pt x="10286" y="4664"/>
                    </a:cubicBezTo>
                    <a:cubicBezTo>
                      <a:pt x="10360" y="4562"/>
                      <a:pt x="10377" y="4433"/>
                      <a:pt x="10330" y="4318"/>
                    </a:cubicBezTo>
                    <a:cubicBezTo>
                      <a:pt x="10177" y="3946"/>
                      <a:pt x="10105" y="3574"/>
                      <a:pt x="10037" y="3214"/>
                    </a:cubicBezTo>
                    <a:cubicBezTo>
                      <a:pt x="9911" y="2569"/>
                      <a:pt x="9794" y="1959"/>
                      <a:pt x="9239" y="1444"/>
                    </a:cubicBezTo>
                    <a:cubicBezTo>
                      <a:pt x="8284" y="560"/>
                      <a:pt x="6851" y="1"/>
                      <a:pt x="5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9"/>
              <p:cNvSpPr/>
              <p:nvPr/>
            </p:nvSpPr>
            <p:spPr>
              <a:xfrm>
                <a:off x="606550" y="3339263"/>
                <a:ext cx="203775" cy="94575"/>
              </a:xfrm>
              <a:custGeom>
                <a:avLst/>
                <a:gdLst/>
                <a:ahLst/>
                <a:cxnLst/>
                <a:rect l="l" t="t" r="r" b="b"/>
                <a:pathLst>
                  <a:path w="8151" h="3783" extrusionOk="0">
                    <a:moveTo>
                      <a:pt x="4200" y="113"/>
                    </a:moveTo>
                    <a:cubicBezTo>
                      <a:pt x="5353" y="113"/>
                      <a:pt x="6449" y="540"/>
                      <a:pt x="7179" y="1217"/>
                    </a:cubicBezTo>
                    <a:cubicBezTo>
                      <a:pt x="7589" y="1597"/>
                      <a:pt x="7677" y="2058"/>
                      <a:pt x="7771" y="2545"/>
                    </a:cubicBezTo>
                    <a:cubicBezTo>
                      <a:pt x="7828" y="2834"/>
                      <a:pt x="7885" y="3131"/>
                      <a:pt x="8010" y="3435"/>
                    </a:cubicBezTo>
                    <a:cubicBezTo>
                      <a:pt x="8031" y="3488"/>
                      <a:pt x="8023" y="3549"/>
                      <a:pt x="7987" y="3598"/>
                    </a:cubicBezTo>
                    <a:cubicBezTo>
                      <a:pt x="7956" y="3642"/>
                      <a:pt x="7908" y="3671"/>
                      <a:pt x="7855" y="3671"/>
                    </a:cubicBezTo>
                    <a:cubicBezTo>
                      <a:pt x="7848" y="3671"/>
                      <a:pt x="7841" y="3670"/>
                      <a:pt x="7834" y="3669"/>
                    </a:cubicBezTo>
                    <a:cubicBezTo>
                      <a:pt x="7377" y="3629"/>
                      <a:pt x="6911" y="3516"/>
                      <a:pt x="6460" y="3406"/>
                    </a:cubicBezTo>
                    <a:cubicBezTo>
                      <a:pt x="5906" y="3271"/>
                      <a:pt x="5333" y="3131"/>
                      <a:pt x="4755" y="3121"/>
                    </a:cubicBezTo>
                    <a:lnTo>
                      <a:pt x="4682" y="3121"/>
                    </a:lnTo>
                    <a:lnTo>
                      <a:pt x="4682" y="3119"/>
                    </a:lnTo>
                    <a:cubicBezTo>
                      <a:pt x="3984" y="3119"/>
                      <a:pt x="1640" y="3259"/>
                      <a:pt x="492" y="3622"/>
                    </a:cubicBezTo>
                    <a:cubicBezTo>
                      <a:pt x="464" y="3631"/>
                      <a:pt x="436" y="3635"/>
                      <a:pt x="408" y="3635"/>
                    </a:cubicBezTo>
                    <a:cubicBezTo>
                      <a:pt x="338" y="3635"/>
                      <a:pt x="270" y="3607"/>
                      <a:pt x="217" y="3555"/>
                    </a:cubicBezTo>
                    <a:cubicBezTo>
                      <a:pt x="144" y="3482"/>
                      <a:pt x="120" y="3379"/>
                      <a:pt x="150" y="3282"/>
                    </a:cubicBezTo>
                    <a:cubicBezTo>
                      <a:pt x="407" y="2465"/>
                      <a:pt x="771" y="1556"/>
                      <a:pt x="1527" y="991"/>
                    </a:cubicBezTo>
                    <a:cubicBezTo>
                      <a:pt x="2353" y="376"/>
                      <a:pt x="3294" y="113"/>
                      <a:pt x="4200" y="113"/>
                    </a:cubicBezTo>
                    <a:close/>
                    <a:moveTo>
                      <a:pt x="4199" y="1"/>
                    </a:moveTo>
                    <a:cubicBezTo>
                      <a:pt x="3270" y="1"/>
                      <a:pt x="2306" y="271"/>
                      <a:pt x="1461" y="901"/>
                    </a:cubicBezTo>
                    <a:cubicBezTo>
                      <a:pt x="679" y="1484"/>
                      <a:pt x="305" y="2415"/>
                      <a:pt x="43" y="3248"/>
                    </a:cubicBezTo>
                    <a:cubicBezTo>
                      <a:pt x="0" y="3385"/>
                      <a:pt x="37" y="3532"/>
                      <a:pt x="138" y="3636"/>
                    </a:cubicBezTo>
                    <a:cubicBezTo>
                      <a:pt x="212" y="3709"/>
                      <a:pt x="311" y="3749"/>
                      <a:pt x="412" y="3749"/>
                    </a:cubicBezTo>
                    <a:cubicBezTo>
                      <a:pt x="450" y="3749"/>
                      <a:pt x="489" y="3743"/>
                      <a:pt x="527" y="3731"/>
                    </a:cubicBezTo>
                    <a:cubicBezTo>
                      <a:pt x="1686" y="3364"/>
                      <a:pt x="4084" y="3233"/>
                      <a:pt x="4721" y="3233"/>
                    </a:cubicBezTo>
                    <a:cubicBezTo>
                      <a:pt x="4731" y="3233"/>
                      <a:pt x="4742" y="3233"/>
                      <a:pt x="4752" y="3233"/>
                    </a:cubicBezTo>
                    <a:cubicBezTo>
                      <a:pt x="5318" y="3244"/>
                      <a:pt x="5884" y="3382"/>
                      <a:pt x="6432" y="3516"/>
                    </a:cubicBezTo>
                    <a:cubicBezTo>
                      <a:pt x="6888" y="3626"/>
                      <a:pt x="7358" y="3742"/>
                      <a:pt x="7825" y="3781"/>
                    </a:cubicBezTo>
                    <a:cubicBezTo>
                      <a:pt x="7834" y="3781"/>
                      <a:pt x="7841" y="3783"/>
                      <a:pt x="7849" y="3783"/>
                    </a:cubicBezTo>
                    <a:lnTo>
                      <a:pt x="7850" y="3783"/>
                    </a:lnTo>
                    <a:cubicBezTo>
                      <a:pt x="7940" y="3783"/>
                      <a:pt x="8025" y="3739"/>
                      <a:pt x="8080" y="3664"/>
                    </a:cubicBezTo>
                    <a:cubicBezTo>
                      <a:pt x="8137" y="3585"/>
                      <a:pt x="8151" y="3484"/>
                      <a:pt x="8114" y="3393"/>
                    </a:cubicBezTo>
                    <a:cubicBezTo>
                      <a:pt x="7995" y="3100"/>
                      <a:pt x="7938" y="2808"/>
                      <a:pt x="7884" y="2524"/>
                    </a:cubicBezTo>
                    <a:cubicBezTo>
                      <a:pt x="7787" y="2017"/>
                      <a:pt x="7694" y="1539"/>
                      <a:pt x="7257" y="1134"/>
                    </a:cubicBezTo>
                    <a:cubicBezTo>
                      <a:pt x="6507" y="440"/>
                      <a:pt x="5381" y="1"/>
                      <a:pt x="4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9"/>
              <p:cNvSpPr/>
              <p:nvPr/>
            </p:nvSpPr>
            <p:spPr>
              <a:xfrm>
                <a:off x="620625" y="3352438"/>
                <a:ext cx="175625" cy="68275"/>
              </a:xfrm>
              <a:custGeom>
                <a:avLst/>
                <a:gdLst/>
                <a:ahLst/>
                <a:cxnLst/>
                <a:rect l="l" t="t" r="r" b="b"/>
                <a:pathLst>
                  <a:path w="7025" h="2731" extrusionOk="0">
                    <a:moveTo>
                      <a:pt x="3621" y="88"/>
                    </a:moveTo>
                    <a:cubicBezTo>
                      <a:pt x="4619" y="88"/>
                      <a:pt x="5568" y="396"/>
                      <a:pt x="6200" y="884"/>
                    </a:cubicBezTo>
                    <a:cubicBezTo>
                      <a:pt x="6553" y="1158"/>
                      <a:pt x="6630" y="1489"/>
                      <a:pt x="6710" y="1838"/>
                    </a:cubicBezTo>
                    <a:cubicBezTo>
                      <a:pt x="6759" y="2046"/>
                      <a:pt x="6808" y="2261"/>
                      <a:pt x="6915" y="2480"/>
                    </a:cubicBezTo>
                    <a:cubicBezTo>
                      <a:pt x="6937" y="2521"/>
                      <a:pt x="6920" y="2557"/>
                      <a:pt x="6908" y="2574"/>
                    </a:cubicBezTo>
                    <a:cubicBezTo>
                      <a:pt x="6882" y="2613"/>
                      <a:pt x="6833" y="2641"/>
                      <a:pt x="6779" y="2641"/>
                    </a:cubicBezTo>
                    <a:cubicBezTo>
                      <a:pt x="6772" y="2641"/>
                      <a:pt x="6766" y="2640"/>
                      <a:pt x="6759" y="2639"/>
                    </a:cubicBezTo>
                    <a:cubicBezTo>
                      <a:pt x="6363" y="2612"/>
                      <a:pt x="5959" y="2530"/>
                      <a:pt x="5570" y="2451"/>
                    </a:cubicBezTo>
                    <a:cubicBezTo>
                      <a:pt x="5092" y="2354"/>
                      <a:pt x="4599" y="2254"/>
                      <a:pt x="4099" y="2246"/>
                    </a:cubicBezTo>
                    <a:cubicBezTo>
                      <a:pt x="4081" y="2246"/>
                      <a:pt x="4060" y="2245"/>
                      <a:pt x="4037" y="2245"/>
                    </a:cubicBezTo>
                    <a:cubicBezTo>
                      <a:pt x="3436" y="2245"/>
                      <a:pt x="1412" y="2345"/>
                      <a:pt x="422" y="2606"/>
                    </a:cubicBezTo>
                    <a:cubicBezTo>
                      <a:pt x="397" y="2613"/>
                      <a:pt x="371" y="2616"/>
                      <a:pt x="346" y="2616"/>
                    </a:cubicBezTo>
                    <a:cubicBezTo>
                      <a:pt x="271" y="2616"/>
                      <a:pt x="200" y="2587"/>
                      <a:pt x="154" y="2535"/>
                    </a:cubicBezTo>
                    <a:cubicBezTo>
                      <a:pt x="128" y="2506"/>
                      <a:pt x="90" y="2447"/>
                      <a:pt x="119" y="2369"/>
                    </a:cubicBezTo>
                    <a:cubicBezTo>
                      <a:pt x="340" y="1782"/>
                      <a:pt x="655" y="1127"/>
                      <a:pt x="1307" y="722"/>
                    </a:cubicBezTo>
                    <a:cubicBezTo>
                      <a:pt x="2022" y="278"/>
                      <a:pt x="2837" y="88"/>
                      <a:pt x="3621" y="88"/>
                    </a:cubicBezTo>
                    <a:close/>
                    <a:moveTo>
                      <a:pt x="3618" y="0"/>
                    </a:moveTo>
                    <a:cubicBezTo>
                      <a:pt x="2819" y="0"/>
                      <a:pt x="1989" y="194"/>
                      <a:pt x="1260" y="646"/>
                    </a:cubicBezTo>
                    <a:cubicBezTo>
                      <a:pt x="585" y="1067"/>
                      <a:pt x="261" y="1738"/>
                      <a:pt x="35" y="2337"/>
                    </a:cubicBezTo>
                    <a:cubicBezTo>
                      <a:pt x="0" y="2427"/>
                      <a:pt x="20" y="2521"/>
                      <a:pt x="87" y="2595"/>
                    </a:cubicBezTo>
                    <a:cubicBezTo>
                      <a:pt x="151" y="2666"/>
                      <a:pt x="246" y="2705"/>
                      <a:pt x="345" y="2705"/>
                    </a:cubicBezTo>
                    <a:cubicBezTo>
                      <a:pt x="378" y="2705"/>
                      <a:pt x="411" y="2701"/>
                      <a:pt x="444" y="2693"/>
                    </a:cubicBezTo>
                    <a:cubicBezTo>
                      <a:pt x="1426" y="2433"/>
                      <a:pt x="3437" y="2334"/>
                      <a:pt x="4035" y="2334"/>
                    </a:cubicBezTo>
                    <a:cubicBezTo>
                      <a:pt x="4058" y="2334"/>
                      <a:pt x="4080" y="2336"/>
                      <a:pt x="4098" y="2336"/>
                    </a:cubicBezTo>
                    <a:cubicBezTo>
                      <a:pt x="4588" y="2343"/>
                      <a:pt x="5078" y="2442"/>
                      <a:pt x="5552" y="2539"/>
                    </a:cubicBezTo>
                    <a:cubicBezTo>
                      <a:pt x="5944" y="2618"/>
                      <a:pt x="6351" y="2700"/>
                      <a:pt x="6751" y="2729"/>
                    </a:cubicBezTo>
                    <a:cubicBezTo>
                      <a:pt x="6759" y="2730"/>
                      <a:pt x="6765" y="2730"/>
                      <a:pt x="6771" y="2730"/>
                    </a:cubicBezTo>
                    <a:lnTo>
                      <a:pt x="6771" y="2729"/>
                    </a:lnTo>
                    <a:cubicBezTo>
                      <a:pt x="6858" y="2729"/>
                      <a:pt x="6937" y="2691"/>
                      <a:pt x="6981" y="2624"/>
                    </a:cubicBezTo>
                    <a:cubicBezTo>
                      <a:pt x="7019" y="2568"/>
                      <a:pt x="7025" y="2501"/>
                      <a:pt x="6994" y="2441"/>
                    </a:cubicBezTo>
                    <a:cubicBezTo>
                      <a:pt x="6893" y="2231"/>
                      <a:pt x="6844" y="2022"/>
                      <a:pt x="6797" y="1818"/>
                    </a:cubicBezTo>
                    <a:cubicBezTo>
                      <a:pt x="6712" y="1452"/>
                      <a:pt x="6631" y="1106"/>
                      <a:pt x="6253" y="815"/>
                    </a:cubicBezTo>
                    <a:cubicBezTo>
                      <a:pt x="5608" y="316"/>
                      <a:pt x="4638" y="0"/>
                      <a:pt x="3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9"/>
              <p:cNvSpPr/>
              <p:nvPr/>
            </p:nvSpPr>
            <p:spPr>
              <a:xfrm>
                <a:off x="638500" y="3359388"/>
                <a:ext cx="139950" cy="54375"/>
              </a:xfrm>
              <a:custGeom>
                <a:avLst/>
                <a:gdLst/>
                <a:ahLst/>
                <a:cxnLst/>
                <a:rect l="l" t="t" r="r" b="b"/>
                <a:pathLst>
                  <a:path w="5598" h="2175" extrusionOk="0">
                    <a:moveTo>
                      <a:pt x="2885" y="71"/>
                    </a:moveTo>
                    <a:cubicBezTo>
                      <a:pt x="3680" y="71"/>
                      <a:pt x="4436" y="317"/>
                      <a:pt x="4940" y="705"/>
                    </a:cubicBezTo>
                    <a:cubicBezTo>
                      <a:pt x="5221" y="922"/>
                      <a:pt x="5282" y="1186"/>
                      <a:pt x="5347" y="1466"/>
                    </a:cubicBezTo>
                    <a:cubicBezTo>
                      <a:pt x="5385" y="1631"/>
                      <a:pt x="5425" y="1803"/>
                      <a:pt x="5510" y="1976"/>
                    </a:cubicBezTo>
                    <a:cubicBezTo>
                      <a:pt x="5526" y="2009"/>
                      <a:pt x="5513" y="2038"/>
                      <a:pt x="5504" y="2052"/>
                    </a:cubicBezTo>
                    <a:cubicBezTo>
                      <a:pt x="5481" y="2083"/>
                      <a:pt x="5441" y="2104"/>
                      <a:pt x="5398" y="2104"/>
                    </a:cubicBezTo>
                    <a:cubicBezTo>
                      <a:pt x="5394" y="2104"/>
                      <a:pt x="5389" y="2104"/>
                      <a:pt x="5385" y="2103"/>
                    </a:cubicBezTo>
                    <a:cubicBezTo>
                      <a:pt x="5068" y="2081"/>
                      <a:pt x="4748" y="2015"/>
                      <a:pt x="4436" y="1953"/>
                    </a:cubicBezTo>
                    <a:cubicBezTo>
                      <a:pt x="4055" y="1876"/>
                      <a:pt x="3664" y="1795"/>
                      <a:pt x="3266" y="1789"/>
                    </a:cubicBezTo>
                    <a:lnTo>
                      <a:pt x="3219" y="1789"/>
                    </a:lnTo>
                    <a:cubicBezTo>
                      <a:pt x="2741" y="1789"/>
                      <a:pt x="1124" y="1870"/>
                      <a:pt x="336" y="2078"/>
                    </a:cubicBezTo>
                    <a:cubicBezTo>
                      <a:pt x="316" y="2082"/>
                      <a:pt x="296" y="2085"/>
                      <a:pt x="277" y="2085"/>
                    </a:cubicBezTo>
                    <a:cubicBezTo>
                      <a:pt x="216" y="2085"/>
                      <a:pt x="160" y="2062"/>
                      <a:pt x="122" y="2020"/>
                    </a:cubicBezTo>
                    <a:cubicBezTo>
                      <a:pt x="101" y="1997"/>
                      <a:pt x="70" y="1950"/>
                      <a:pt x="94" y="1888"/>
                    </a:cubicBezTo>
                    <a:cubicBezTo>
                      <a:pt x="271" y="1420"/>
                      <a:pt x="521" y="899"/>
                      <a:pt x="1042" y="576"/>
                    </a:cubicBezTo>
                    <a:cubicBezTo>
                      <a:pt x="1611" y="223"/>
                      <a:pt x="2260" y="71"/>
                      <a:pt x="2885" y="71"/>
                    </a:cubicBezTo>
                    <a:close/>
                    <a:moveTo>
                      <a:pt x="2883" y="0"/>
                    </a:moveTo>
                    <a:cubicBezTo>
                      <a:pt x="2246" y="0"/>
                      <a:pt x="1584" y="155"/>
                      <a:pt x="1004" y="515"/>
                    </a:cubicBezTo>
                    <a:cubicBezTo>
                      <a:pt x="465" y="849"/>
                      <a:pt x="208" y="1384"/>
                      <a:pt x="28" y="1862"/>
                    </a:cubicBezTo>
                    <a:cubicBezTo>
                      <a:pt x="0" y="1933"/>
                      <a:pt x="16" y="2009"/>
                      <a:pt x="69" y="2068"/>
                    </a:cubicBezTo>
                    <a:cubicBezTo>
                      <a:pt x="120" y="2125"/>
                      <a:pt x="196" y="2156"/>
                      <a:pt x="276" y="2156"/>
                    </a:cubicBezTo>
                    <a:cubicBezTo>
                      <a:pt x="302" y="2156"/>
                      <a:pt x="328" y="2153"/>
                      <a:pt x="354" y="2146"/>
                    </a:cubicBezTo>
                    <a:cubicBezTo>
                      <a:pt x="1136" y="1939"/>
                      <a:pt x="2742" y="1860"/>
                      <a:pt x="3217" y="1860"/>
                    </a:cubicBezTo>
                    <a:lnTo>
                      <a:pt x="3264" y="1860"/>
                    </a:lnTo>
                    <a:cubicBezTo>
                      <a:pt x="3656" y="1867"/>
                      <a:pt x="4045" y="1945"/>
                      <a:pt x="4423" y="2023"/>
                    </a:cubicBezTo>
                    <a:cubicBezTo>
                      <a:pt x="4735" y="2085"/>
                      <a:pt x="5059" y="2152"/>
                      <a:pt x="5379" y="2175"/>
                    </a:cubicBezTo>
                    <a:lnTo>
                      <a:pt x="5396" y="2175"/>
                    </a:lnTo>
                    <a:cubicBezTo>
                      <a:pt x="5464" y="2175"/>
                      <a:pt x="5526" y="2144"/>
                      <a:pt x="5563" y="2091"/>
                    </a:cubicBezTo>
                    <a:cubicBezTo>
                      <a:pt x="5593" y="2046"/>
                      <a:pt x="5598" y="1993"/>
                      <a:pt x="5573" y="1945"/>
                    </a:cubicBezTo>
                    <a:cubicBezTo>
                      <a:pt x="5491" y="1778"/>
                      <a:pt x="5453" y="1610"/>
                      <a:pt x="5416" y="1449"/>
                    </a:cubicBezTo>
                    <a:cubicBezTo>
                      <a:pt x="5349" y="1158"/>
                      <a:pt x="5285" y="881"/>
                      <a:pt x="4983" y="649"/>
                    </a:cubicBezTo>
                    <a:cubicBezTo>
                      <a:pt x="4468" y="252"/>
                      <a:pt x="3696" y="0"/>
                      <a:pt x="2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9"/>
              <p:cNvSpPr/>
              <p:nvPr/>
            </p:nvSpPr>
            <p:spPr>
              <a:xfrm>
                <a:off x="652375" y="3364788"/>
                <a:ext cx="112200" cy="43625"/>
              </a:xfrm>
              <a:custGeom>
                <a:avLst/>
                <a:gdLst/>
                <a:ahLst/>
                <a:cxnLst/>
                <a:rect l="l" t="t" r="r" b="b"/>
                <a:pathLst>
                  <a:path w="4488" h="1745" extrusionOk="0">
                    <a:moveTo>
                      <a:pt x="2313" y="56"/>
                    </a:moveTo>
                    <a:cubicBezTo>
                      <a:pt x="2951" y="56"/>
                      <a:pt x="3557" y="254"/>
                      <a:pt x="3960" y="565"/>
                    </a:cubicBezTo>
                    <a:cubicBezTo>
                      <a:pt x="4186" y="740"/>
                      <a:pt x="4235" y="951"/>
                      <a:pt x="4287" y="1175"/>
                    </a:cubicBezTo>
                    <a:cubicBezTo>
                      <a:pt x="4317" y="1307"/>
                      <a:pt x="4349" y="1444"/>
                      <a:pt x="4417" y="1585"/>
                    </a:cubicBezTo>
                    <a:cubicBezTo>
                      <a:pt x="4431" y="1611"/>
                      <a:pt x="4420" y="1634"/>
                      <a:pt x="4413" y="1646"/>
                    </a:cubicBezTo>
                    <a:cubicBezTo>
                      <a:pt x="4396" y="1672"/>
                      <a:pt x="4363" y="1687"/>
                      <a:pt x="4326" y="1687"/>
                    </a:cubicBezTo>
                    <a:lnTo>
                      <a:pt x="4317" y="1687"/>
                    </a:lnTo>
                    <a:cubicBezTo>
                      <a:pt x="4065" y="1669"/>
                      <a:pt x="3807" y="1617"/>
                      <a:pt x="3558" y="1565"/>
                    </a:cubicBezTo>
                    <a:cubicBezTo>
                      <a:pt x="3253" y="1505"/>
                      <a:pt x="2937" y="1439"/>
                      <a:pt x="2618" y="1435"/>
                    </a:cubicBezTo>
                    <a:lnTo>
                      <a:pt x="2576" y="1435"/>
                    </a:lnTo>
                    <a:cubicBezTo>
                      <a:pt x="2190" y="1435"/>
                      <a:pt x="904" y="1497"/>
                      <a:pt x="270" y="1666"/>
                    </a:cubicBezTo>
                    <a:cubicBezTo>
                      <a:pt x="254" y="1670"/>
                      <a:pt x="238" y="1672"/>
                      <a:pt x="222" y="1672"/>
                    </a:cubicBezTo>
                    <a:cubicBezTo>
                      <a:pt x="174" y="1672"/>
                      <a:pt x="129" y="1653"/>
                      <a:pt x="98" y="1620"/>
                    </a:cubicBezTo>
                    <a:cubicBezTo>
                      <a:pt x="81" y="1602"/>
                      <a:pt x="57" y="1564"/>
                      <a:pt x="75" y="1514"/>
                    </a:cubicBezTo>
                    <a:cubicBezTo>
                      <a:pt x="217" y="1139"/>
                      <a:pt x="418" y="721"/>
                      <a:pt x="836" y="462"/>
                    </a:cubicBezTo>
                    <a:cubicBezTo>
                      <a:pt x="1292" y="178"/>
                      <a:pt x="1812" y="56"/>
                      <a:pt x="2313" y="56"/>
                    </a:cubicBezTo>
                    <a:close/>
                    <a:moveTo>
                      <a:pt x="2313" y="0"/>
                    </a:moveTo>
                    <a:cubicBezTo>
                      <a:pt x="1802" y="0"/>
                      <a:pt x="1271" y="124"/>
                      <a:pt x="806" y="413"/>
                    </a:cubicBezTo>
                    <a:cubicBezTo>
                      <a:pt x="373" y="680"/>
                      <a:pt x="168" y="1109"/>
                      <a:pt x="22" y="1493"/>
                    </a:cubicBezTo>
                    <a:cubicBezTo>
                      <a:pt x="1" y="1550"/>
                      <a:pt x="13" y="1611"/>
                      <a:pt x="56" y="1658"/>
                    </a:cubicBezTo>
                    <a:cubicBezTo>
                      <a:pt x="97" y="1703"/>
                      <a:pt x="159" y="1728"/>
                      <a:pt x="223" y="1728"/>
                    </a:cubicBezTo>
                    <a:cubicBezTo>
                      <a:pt x="243" y="1728"/>
                      <a:pt x="263" y="1725"/>
                      <a:pt x="283" y="1720"/>
                    </a:cubicBezTo>
                    <a:cubicBezTo>
                      <a:pt x="913" y="1553"/>
                      <a:pt x="2192" y="1491"/>
                      <a:pt x="2576" y="1491"/>
                    </a:cubicBezTo>
                    <a:lnTo>
                      <a:pt x="2618" y="1491"/>
                    </a:lnTo>
                    <a:cubicBezTo>
                      <a:pt x="2931" y="1496"/>
                      <a:pt x="3244" y="1559"/>
                      <a:pt x="3546" y="1622"/>
                    </a:cubicBezTo>
                    <a:cubicBezTo>
                      <a:pt x="3798" y="1673"/>
                      <a:pt x="4057" y="1725"/>
                      <a:pt x="4314" y="1743"/>
                    </a:cubicBezTo>
                    <a:cubicBezTo>
                      <a:pt x="4319" y="1745"/>
                      <a:pt x="4322" y="1745"/>
                      <a:pt x="4326" y="1745"/>
                    </a:cubicBezTo>
                    <a:lnTo>
                      <a:pt x="4326" y="1743"/>
                    </a:lnTo>
                    <a:cubicBezTo>
                      <a:pt x="4381" y="1743"/>
                      <a:pt x="4432" y="1719"/>
                      <a:pt x="4460" y="1676"/>
                    </a:cubicBezTo>
                    <a:cubicBezTo>
                      <a:pt x="4484" y="1640"/>
                      <a:pt x="4487" y="1597"/>
                      <a:pt x="4469" y="1559"/>
                    </a:cubicBezTo>
                    <a:cubicBezTo>
                      <a:pt x="4404" y="1426"/>
                      <a:pt x="4372" y="1291"/>
                      <a:pt x="4343" y="1162"/>
                    </a:cubicBezTo>
                    <a:cubicBezTo>
                      <a:pt x="4288" y="928"/>
                      <a:pt x="4237" y="706"/>
                      <a:pt x="3995" y="519"/>
                    </a:cubicBezTo>
                    <a:cubicBezTo>
                      <a:pt x="3584" y="201"/>
                      <a:pt x="2964" y="0"/>
                      <a:pt x="23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9"/>
              <p:cNvSpPr/>
              <p:nvPr/>
            </p:nvSpPr>
            <p:spPr>
              <a:xfrm>
                <a:off x="670225" y="3371713"/>
                <a:ext cx="76550" cy="29750"/>
              </a:xfrm>
              <a:custGeom>
                <a:avLst/>
                <a:gdLst/>
                <a:ahLst/>
                <a:cxnLst/>
                <a:rect l="l" t="t" r="r" b="b"/>
                <a:pathLst>
                  <a:path w="3062" h="1190" extrusionOk="0">
                    <a:moveTo>
                      <a:pt x="1577" y="38"/>
                    </a:moveTo>
                    <a:cubicBezTo>
                      <a:pt x="2012" y="38"/>
                      <a:pt x="2426" y="173"/>
                      <a:pt x="2701" y="387"/>
                    </a:cubicBezTo>
                    <a:cubicBezTo>
                      <a:pt x="2856" y="505"/>
                      <a:pt x="2890" y="649"/>
                      <a:pt x="2924" y="801"/>
                    </a:cubicBezTo>
                    <a:cubicBezTo>
                      <a:pt x="2946" y="892"/>
                      <a:pt x="2967" y="986"/>
                      <a:pt x="3014" y="1081"/>
                    </a:cubicBezTo>
                    <a:cubicBezTo>
                      <a:pt x="3023" y="1099"/>
                      <a:pt x="3016" y="1114"/>
                      <a:pt x="3011" y="1123"/>
                    </a:cubicBezTo>
                    <a:cubicBezTo>
                      <a:pt x="2999" y="1139"/>
                      <a:pt x="2979" y="1151"/>
                      <a:pt x="2956" y="1151"/>
                    </a:cubicBezTo>
                    <a:cubicBezTo>
                      <a:pt x="2953" y="1151"/>
                      <a:pt x="2949" y="1151"/>
                      <a:pt x="2946" y="1150"/>
                    </a:cubicBezTo>
                    <a:cubicBezTo>
                      <a:pt x="2773" y="1138"/>
                      <a:pt x="2597" y="1103"/>
                      <a:pt x="2426" y="1068"/>
                    </a:cubicBezTo>
                    <a:cubicBezTo>
                      <a:pt x="2218" y="1026"/>
                      <a:pt x="2003" y="983"/>
                      <a:pt x="1786" y="979"/>
                    </a:cubicBezTo>
                    <a:lnTo>
                      <a:pt x="1758" y="979"/>
                    </a:lnTo>
                    <a:cubicBezTo>
                      <a:pt x="1496" y="979"/>
                      <a:pt x="615" y="1021"/>
                      <a:pt x="184" y="1137"/>
                    </a:cubicBezTo>
                    <a:cubicBezTo>
                      <a:pt x="173" y="1139"/>
                      <a:pt x="162" y="1140"/>
                      <a:pt x="152" y="1140"/>
                    </a:cubicBezTo>
                    <a:cubicBezTo>
                      <a:pt x="118" y="1140"/>
                      <a:pt x="87" y="1128"/>
                      <a:pt x="67" y="1105"/>
                    </a:cubicBezTo>
                    <a:cubicBezTo>
                      <a:pt x="55" y="1093"/>
                      <a:pt x="38" y="1067"/>
                      <a:pt x="52" y="1033"/>
                    </a:cubicBezTo>
                    <a:cubicBezTo>
                      <a:pt x="148" y="777"/>
                      <a:pt x="284" y="493"/>
                      <a:pt x="570" y="315"/>
                    </a:cubicBezTo>
                    <a:cubicBezTo>
                      <a:pt x="881" y="122"/>
                      <a:pt x="1236" y="38"/>
                      <a:pt x="1577" y="38"/>
                    </a:cubicBezTo>
                    <a:close/>
                    <a:moveTo>
                      <a:pt x="1577" y="1"/>
                    </a:moveTo>
                    <a:cubicBezTo>
                      <a:pt x="1229" y="1"/>
                      <a:pt x="867" y="85"/>
                      <a:pt x="550" y="282"/>
                    </a:cubicBezTo>
                    <a:cubicBezTo>
                      <a:pt x="254" y="466"/>
                      <a:pt x="114" y="757"/>
                      <a:pt x="16" y="1018"/>
                    </a:cubicBezTo>
                    <a:cubicBezTo>
                      <a:pt x="0" y="1058"/>
                      <a:pt x="8" y="1099"/>
                      <a:pt x="38" y="1131"/>
                    </a:cubicBezTo>
                    <a:cubicBezTo>
                      <a:pt x="66" y="1162"/>
                      <a:pt x="108" y="1179"/>
                      <a:pt x="151" y="1179"/>
                    </a:cubicBezTo>
                    <a:cubicBezTo>
                      <a:pt x="165" y="1179"/>
                      <a:pt x="180" y="1177"/>
                      <a:pt x="193" y="1173"/>
                    </a:cubicBezTo>
                    <a:cubicBezTo>
                      <a:pt x="623" y="1061"/>
                      <a:pt x="1496" y="1018"/>
                      <a:pt x="1758" y="1018"/>
                    </a:cubicBezTo>
                    <a:lnTo>
                      <a:pt x="1786" y="1018"/>
                    </a:lnTo>
                    <a:cubicBezTo>
                      <a:pt x="2000" y="1021"/>
                      <a:pt x="2212" y="1064"/>
                      <a:pt x="2419" y="1106"/>
                    </a:cubicBezTo>
                    <a:cubicBezTo>
                      <a:pt x="2590" y="1141"/>
                      <a:pt x="2767" y="1176"/>
                      <a:pt x="2943" y="1190"/>
                    </a:cubicBezTo>
                    <a:lnTo>
                      <a:pt x="2952" y="1190"/>
                    </a:lnTo>
                    <a:cubicBezTo>
                      <a:pt x="2988" y="1190"/>
                      <a:pt x="3023" y="1172"/>
                      <a:pt x="3043" y="1144"/>
                    </a:cubicBezTo>
                    <a:cubicBezTo>
                      <a:pt x="3060" y="1118"/>
                      <a:pt x="3061" y="1090"/>
                      <a:pt x="3049" y="1064"/>
                    </a:cubicBezTo>
                    <a:cubicBezTo>
                      <a:pt x="3003" y="973"/>
                      <a:pt x="2982" y="882"/>
                      <a:pt x="2962" y="792"/>
                    </a:cubicBezTo>
                    <a:cubicBezTo>
                      <a:pt x="2924" y="633"/>
                      <a:pt x="2891" y="482"/>
                      <a:pt x="2726" y="355"/>
                    </a:cubicBezTo>
                    <a:cubicBezTo>
                      <a:pt x="2444" y="138"/>
                      <a:pt x="2021" y="1"/>
                      <a:pt x="1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9"/>
              <p:cNvSpPr/>
              <p:nvPr/>
            </p:nvSpPr>
            <p:spPr>
              <a:xfrm>
                <a:off x="694600" y="3381188"/>
                <a:ext cx="27875" cy="10875"/>
              </a:xfrm>
              <a:custGeom>
                <a:avLst/>
                <a:gdLst/>
                <a:ahLst/>
                <a:cxnLst/>
                <a:rect l="l" t="t" r="r" b="b"/>
                <a:pathLst>
                  <a:path w="1115" h="435" extrusionOk="0">
                    <a:moveTo>
                      <a:pt x="575" y="14"/>
                    </a:moveTo>
                    <a:cubicBezTo>
                      <a:pt x="733" y="14"/>
                      <a:pt x="884" y="62"/>
                      <a:pt x="984" y="140"/>
                    </a:cubicBezTo>
                    <a:cubicBezTo>
                      <a:pt x="1040" y="184"/>
                      <a:pt x="1052" y="237"/>
                      <a:pt x="1064" y="292"/>
                    </a:cubicBezTo>
                    <a:cubicBezTo>
                      <a:pt x="1072" y="325"/>
                      <a:pt x="1080" y="358"/>
                      <a:pt x="1098" y="393"/>
                    </a:cubicBezTo>
                    <a:cubicBezTo>
                      <a:pt x="1101" y="401"/>
                      <a:pt x="1098" y="405"/>
                      <a:pt x="1096" y="409"/>
                    </a:cubicBezTo>
                    <a:cubicBezTo>
                      <a:pt x="1092" y="415"/>
                      <a:pt x="1084" y="419"/>
                      <a:pt x="1075" y="419"/>
                    </a:cubicBezTo>
                    <a:lnTo>
                      <a:pt x="1072" y="419"/>
                    </a:lnTo>
                    <a:cubicBezTo>
                      <a:pt x="1010" y="415"/>
                      <a:pt x="946" y="401"/>
                      <a:pt x="884" y="389"/>
                    </a:cubicBezTo>
                    <a:cubicBezTo>
                      <a:pt x="808" y="374"/>
                      <a:pt x="729" y="358"/>
                      <a:pt x="650" y="357"/>
                    </a:cubicBezTo>
                    <a:lnTo>
                      <a:pt x="641" y="357"/>
                    </a:lnTo>
                    <a:cubicBezTo>
                      <a:pt x="544" y="357"/>
                      <a:pt x="225" y="372"/>
                      <a:pt x="67" y="413"/>
                    </a:cubicBezTo>
                    <a:cubicBezTo>
                      <a:pt x="63" y="414"/>
                      <a:pt x="58" y="415"/>
                      <a:pt x="54" y="415"/>
                    </a:cubicBezTo>
                    <a:cubicBezTo>
                      <a:pt x="42" y="415"/>
                      <a:pt x="31" y="410"/>
                      <a:pt x="24" y="402"/>
                    </a:cubicBezTo>
                    <a:cubicBezTo>
                      <a:pt x="20" y="398"/>
                      <a:pt x="14" y="389"/>
                      <a:pt x="18" y="377"/>
                    </a:cubicBezTo>
                    <a:cubicBezTo>
                      <a:pt x="55" y="278"/>
                      <a:pt x="105" y="179"/>
                      <a:pt x="208" y="114"/>
                    </a:cubicBezTo>
                    <a:cubicBezTo>
                      <a:pt x="321" y="44"/>
                      <a:pt x="450" y="14"/>
                      <a:pt x="575" y="14"/>
                    </a:cubicBezTo>
                    <a:close/>
                    <a:moveTo>
                      <a:pt x="574" y="1"/>
                    </a:moveTo>
                    <a:cubicBezTo>
                      <a:pt x="447" y="1"/>
                      <a:pt x="316" y="31"/>
                      <a:pt x="201" y="103"/>
                    </a:cubicBezTo>
                    <a:cubicBezTo>
                      <a:pt x="93" y="169"/>
                      <a:pt x="43" y="270"/>
                      <a:pt x="5" y="371"/>
                    </a:cubicBezTo>
                    <a:cubicBezTo>
                      <a:pt x="0" y="386"/>
                      <a:pt x="3" y="401"/>
                      <a:pt x="14" y="412"/>
                    </a:cubicBezTo>
                    <a:cubicBezTo>
                      <a:pt x="23" y="423"/>
                      <a:pt x="39" y="430"/>
                      <a:pt x="56" y="430"/>
                    </a:cubicBezTo>
                    <a:cubicBezTo>
                      <a:pt x="61" y="430"/>
                      <a:pt x="65" y="429"/>
                      <a:pt x="70" y="428"/>
                    </a:cubicBezTo>
                    <a:cubicBezTo>
                      <a:pt x="228" y="386"/>
                      <a:pt x="544" y="371"/>
                      <a:pt x="641" y="371"/>
                    </a:cubicBezTo>
                    <a:lnTo>
                      <a:pt x="650" y="371"/>
                    </a:lnTo>
                    <a:cubicBezTo>
                      <a:pt x="727" y="372"/>
                      <a:pt x="805" y="387"/>
                      <a:pt x="881" y="402"/>
                    </a:cubicBezTo>
                    <a:cubicBezTo>
                      <a:pt x="943" y="416"/>
                      <a:pt x="1007" y="428"/>
                      <a:pt x="1070" y="433"/>
                    </a:cubicBezTo>
                    <a:lnTo>
                      <a:pt x="1073" y="433"/>
                    </a:lnTo>
                    <a:lnTo>
                      <a:pt x="1075" y="434"/>
                    </a:lnTo>
                    <a:cubicBezTo>
                      <a:pt x="1089" y="434"/>
                      <a:pt x="1101" y="428"/>
                      <a:pt x="1108" y="418"/>
                    </a:cubicBezTo>
                    <a:cubicBezTo>
                      <a:pt x="1114" y="409"/>
                      <a:pt x="1114" y="398"/>
                      <a:pt x="1110" y="387"/>
                    </a:cubicBezTo>
                    <a:cubicBezTo>
                      <a:pt x="1093" y="354"/>
                      <a:pt x="1086" y="322"/>
                      <a:pt x="1078" y="289"/>
                    </a:cubicBezTo>
                    <a:cubicBezTo>
                      <a:pt x="1066" y="231"/>
                      <a:pt x="1052" y="176"/>
                      <a:pt x="991" y="129"/>
                    </a:cubicBezTo>
                    <a:cubicBezTo>
                      <a:pt x="889" y="51"/>
                      <a:pt x="735" y="1"/>
                      <a:pt x="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9"/>
              <p:cNvSpPr/>
              <p:nvPr/>
            </p:nvSpPr>
            <p:spPr>
              <a:xfrm>
                <a:off x="950575" y="3171763"/>
                <a:ext cx="297100" cy="262050"/>
              </a:xfrm>
              <a:custGeom>
                <a:avLst/>
                <a:gdLst/>
                <a:ahLst/>
                <a:cxnLst/>
                <a:rect l="l" t="t" r="r" b="b"/>
                <a:pathLst>
                  <a:path w="11884" h="10482" extrusionOk="0">
                    <a:moveTo>
                      <a:pt x="2996" y="188"/>
                    </a:moveTo>
                    <a:cubicBezTo>
                      <a:pt x="5726" y="1978"/>
                      <a:pt x="9413" y="5099"/>
                      <a:pt x="11653" y="9886"/>
                    </a:cubicBezTo>
                    <a:cubicBezTo>
                      <a:pt x="11034" y="9813"/>
                      <a:pt x="10393" y="9776"/>
                      <a:pt x="9713" y="9776"/>
                    </a:cubicBezTo>
                    <a:cubicBezTo>
                      <a:pt x="9433" y="9776"/>
                      <a:pt x="9146" y="9783"/>
                      <a:pt x="8852" y="9795"/>
                    </a:cubicBezTo>
                    <a:cubicBezTo>
                      <a:pt x="8219" y="9821"/>
                      <a:pt x="7538" y="9877"/>
                      <a:pt x="6773" y="9967"/>
                    </a:cubicBezTo>
                    <a:cubicBezTo>
                      <a:pt x="6532" y="9995"/>
                      <a:pt x="6259" y="10055"/>
                      <a:pt x="5972" y="10120"/>
                    </a:cubicBezTo>
                    <a:cubicBezTo>
                      <a:pt x="5545" y="10214"/>
                      <a:pt x="5107" y="10311"/>
                      <a:pt x="4740" y="10311"/>
                    </a:cubicBezTo>
                    <a:cubicBezTo>
                      <a:pt x="4664" y="10311"/>
                      <a:pt x="4591" y="10307"/>
                      <a:pt x="4522" y="10298"/>
                    </a:cubicBezTo>
                    <a:cubicBezTo>
                      <a:pt x="4138" y="10247"/>
                      <a:pt x="3956" y="9721"/>
                      <a:pt x="3795" y="9255"/>
                    </a:cubicBezTo>
                    <a:cubicBezTo>
                      <a:pt x="3734" y="9077"/>
                      <a:pt x="3676" y="8910"/>
                      <a:pt x="3610" y="8769"/>
                    </a:cubicBezTo>
                    <a:cubicBezTo>
                      <a:pt x="3333" y="8186"/>
                      <a:pt x="3024" y="7644"/>
                      <a:pt x="2691" y="7160"/>
                    </a:cubicBezTo>
                    <a:cubicBezTo>
                      <a:pt x="2337" y="6645"/>
                      <a:pt x="1943" y="6173"/>
                      <a:pt x="1519" y="5757"/>
                    </a:cubicBezTo>
                    <a:cubicBezTo>
                      <a:pt x="1439" y="5679"/>
                      <a:pt x="1261" y="5559"/>
                      <a:pt x="1056" y="5420"/>
                    </a:cubicBezTo>
                    <a:cubicBezTo>
                      <a:pt x="746" y="5209"/>
                      <a:pt x="279" y="4890"/>
                      <a:pt x="235" y="4750"/>
                    </a:cubicBezTo>
                    <a:cubicBezTo>
                      <a:pt x="179" y="4577"/>
                      <a:pt x="493" y="3970"/>
                      <a:pt x="643" y="3679"/>
                    </a:cubicBezTo>
                    <a:cubicBezTo>
                      <a:pt x="699" y="3572"/>
                      <a:pt x="746" y="3480"/>
                      <a:pt x="774" y="3419"/>
                    </a:cubicBezTo>
                    <a:cubicBezTo>
                      <a:pt x="995" y="2926"/>
                      <a:pt x="1267" y="2347"/>
                      <a:pt x="1600" y="1795"/>
                    </a:cubicBezTo>
                    <a:cubicBezTo>
                      <a:pt x="2028" y="1087"/>
                      <a:pt x="2485" y="560"/>
                      <a:pt x="2996" y="188"/>
                    </a:cubicBezTo>
                    <a:close/>
                    <a:moveTo>
                      <a:pt x="2993" y="0"/>
                    </a:moveTo>
                    <a:cubicBezTo>
                      <a:pt x="2976" y="0"/>
                      <a:pt x="2959" y="5"/>
                      <a:pt x="2945" y="15"/>
                    </a:cubicBezTo>
                    <a:cubicBezTo>
                      <a:pt x="2395" y="402"/>
                      <a:pt x="1908" y="957"/>
                      <a:pt x="1454" y="1706"/>
                    </a:cubicBezTo>
                    <a:cubicBezTo>
                      <a:pt x="1117" y="2267"/>
                      <a:pt x="842" y="2851"/>
                      <a:pt x="617" y="3348"/>
                    </a:cubicBezTo>
                    <a:cubicBezTo>
                      <a:pt x="591" y="3408"/>
                      <a:pt x="546" y="3496"/>
                      <a:pt x="491" y="3601"/>
                    </a:cubicBezTo>
                    <a:cubicBezTo>
                      <a:pt x="220" y="4126"/>
                      <a:pt x="1" y="4580"/>
                      <a:pt x="72" y="4802"/>
                    </a:cubicBezTo>
                    <a:cubicBezTo>
                      <a:pt x="130" y="4984"/>
                      <a:pt x="476" y="5232"/>
                      <a:pt x="960" y="5561"/>
                    </a:cubicBezTo>
                    <a:cubicBezTo>
                      <a:pt x="1150" y="5690"/>
                      <a:pt x="1331" y="5811"/>
                      <a:pt x="1399" y="5880"/>
                    </a:cubicBezTo>
                    <a:cubicBezTo>
                      <a:pt x="1817" y="6287"/>
                      <a:pt x="2204" y="6751"/>
                      <a:pt x="2551" y="7257"/>
                    </a:cubicBezTo>
                    <a:cubicBezTo>
                      <a:pt x="2878" y="7733"/>
                      <a:pt x="3183" y="8266"/>
                      <a:pt x="3455" y="8842"/>
                    </a:cubicBezTo>
                    <a:cubicBezTo>
                      <a:pt x="3518" y="8975"/>
                      <a:pt x="3575" y="9138"/>
                      <a:pt x="3634" y="9311"/>
                    </a:cubicBezTo>
                    <a:cubicBezTo>
                      <a:pt x="3810" y="9822"/>
                      <a:pt x="4010" y="10402"/>
                      <a:pt x="4499" y="10466"/>
                    </a:cubicBezTo>
                    <a:cubicBezTo>
                      <a:pt x="4577" y="10477"/>
                      <a:pt x="4656" y="10481"/>
                      <a:pt x="4739" y="10481"/>
                    </a:cubicBezTo>
                    <a:cubicBezTo>
                      <a:pt x="5126" y="10481"/>
                      <a:pt x="5572" y="10383"/>
                      <a:pt x="6008" y="10285"/>
                    </a:cubicBezTo>
                    <a:cubicBezTo>
                      <a:pt x="6292" y="10222"/>
                      <a:pt x="6559" y="10162"/>
                      <a:pt x="6793" y="10135"/>
                    </a:cubicBezTo>
                    <a:cubicBezTo>
                      <a:pt x="7554" y="10046"/>
                      <a:pt x="8229" y="9989"/>
                      <a:pt x="8858" y="9965"/>
                    </a:cubicBezTo>
                    <a:cubicBezTo>
                      <a:pt x="9148" y="9953"/>
                      <a:pt x="9430" y="9947"/>
                      <a:pt x="9705" y="9947"/>
                    </a:cubicBezTo>
                    <a:cubicBezTo>
                      <a:pt x="10437" y="9947"/>
                      <a:pt x="11123" y="9989"/>
                      <a:pt x="11783" y="10074"/>
                    </a:cubicBezTo>
                    <a:cubicBezTo>
                      <a:pt x="11785" y="10074"/>
                      <a:pt x="11787" y="10075"/>
                      <a:pt x="11789" y="10075"/>
                    </a:cubicBezTo>
                    <a:cubicBezTo>
                      <a:pt x="11819" y="10075"/>
                      <a:pt x="11845" y="10064"/>
                      <a:pt x="11862" y="10041"/>
                    </a:cubicBezTo>
                    <a:cubicBezTo>
                      <a:pt x="11880" y="10015"/>
                      <a:pt x="11883" y="9983"/>
                      <a:pt x="11871" y="9954"/>
                    </a:cubicBezTo>
                    <a:cubicBezTo>
                      <a:pt x="9608" y="5024"/>
                      <a:pt x="5820" y="1826"/>
                      <a:pt x="3040" y="14"/>
                    </a:cubicBezTo>
                    <a:cubicBezTo>
                      <a:pt x="3026" y="5"/>
                      <a:pt x="3010" y="0"/>
                      <a:pt x="2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9"/>
              <p:cNvSpPr/>
              <p:nvPr/>
            </p:nvSpPr>
            <p:spPr>
              <a:xfrm>
                <a:off x="971300" y="3189438"/>
                <a:ext cx="257200" cy="226200"/>
              </a:xfrm>
              <a:custGeom>
                <a:avLst/>
                <a:gdLst/>
                <a:ahLst/>
                <a:cxnLst/>
                <a:rect l="l" t="t" r="r" b="b"/>
                <a:pathLst>
                  <a:path w="10288" h="9048" extrusionOk="0">
                    <a:moveTo>
                      <a:pt x="2590" y="221"/>
                    </a:moveTo>
                    <a:cubicBezTo>
                      <a:pt x="4923" y="1753"/>
                      <a:pt x="8067" y="4417"/>
                      <a:pt x="9986" y="8499"/>
                    </a:cubicBezTo>
                    <a:cubicBezTo>
                      <a:pt x="9463" y="8438"/>
                      <a:pt x="8920" y="8408"/>
                      <a:pt x="8344" y="8408"/>
                    </a:cubicBezTo>
                    <a:cubicBezTo>
                      <a:pt x="8106" y="8408"/>
                      <a:pt x="7862" y="8413"/>
                      <a:pt x="7611" y="8423"/>
                    </a:cubicBezTo>
                    <a:cubicBezTo>
                      <a:pt x="7065" y="8446"/>
                      <a:pt x="6482" y="8494"/>
                      <a:pt x="5827" y="8570"/>
                    </a:cubicBezTo>
                    <a:cubicBezTo>
                      <a:pt x="5619" y="8595"/>
                      <a:pt x="5384" y="8648"/>
                      <a:pt x="5137" y="8702"/>
                    </a:cubicBezTo>
                    <a:cubicBezTo>
                      <a:pt x="4772" y="8783"/>
                      <a:pt x="4396" y="8867"/>
                      <a:pt x="4084" y="8867"/>
                    </a:cubicBezTo>
                    <a:cubicBezTo>
                      <a:pt x="4020" y="8867"/>
                      <a:pt x="3959" y="8864"/>
                      <a:pt x="3901" y="8856"/>
                    </a:cubicBezTo>
                    <a:cubicBezTo>
                      <a:pt x="3581" y="8813"/>
                      <a:pt x="3427" y="8365"/>
                      <a:pt x="3291" y="7972"/>
                    </a:cubicBezTo>
                    <a:cubicBezTo>
                      <a:pt x="3239" y="7820"/>
                      <a:pt x="3189" y="7676"/>
                      <a:pt x="3131" y="7553"/>
                    </a:cubicBezTo>
                    <a:cubicBezTo>
                      <a:pt x="2894" y="7054"/>
                      <a:pt x="2629" y="6589"/>
                      <a:pt x="2342" y="6170"/>
                    </a:cubicBezTo>
                    <a:cubicBezTo>
                      <a:pt x="2037" y="5727"/>
                      <a:pt x="1698" y="5322"/>
                      <a:pt x="1332" y="4965"/>
                    </a:cubicBezTo>
                    <a:cubicBezTo>
                      <a:pt x="1264" y="4897"/>
                      <a:pt x="1111" y="4793"/>
                      <a:pt x="934" y="4673"/>
                    </a:cubicBezTo>
                    <a:cubicBezTo>
                      <a:pt x="687" y="4505"/>
                      <a:pt x="273" y="4222"/>
                      <a:pt x="236" y="4107"/>
                    </a:cubicBezTo>
                    <a:cubicBezTo>
                      <a:pt x="191" y="3966"/>
                      <a:pt x="458" y="3450"/>
                      <a:pt x="587" y="3201"/>
                    </a:cubicBezTo>
                    <a:cubicBezTo>
                      <a:pt x="634" y="3108"/>
                      <a:pt x="675" y="3031"/>
                      <a:pt x="699" y="2978"/>
                    </a:cubicBezTo>
                    <a:cubicBezTo>
                      <a:pt x="887" y="2556"/>
                      <a:pt x="1120" y="2062"/>
                      <a:pt x="1407" y="1587"/>
                    </a:cubicBezTo>
                    <a:cubicBezTo>
                      <a:pt x="1769" y="985"/>
                      <a:pt x="2156" y="538"/>
                      <a:pt x="2590" y="221"/>
                    </a:cubicBezTo>
                    <a:close/>
                    <a:moveTo>
                      <a:pt x="2586" y="1"/>
                    </a:moveTo>
                    <a:lnTo>
                      <a:pt x="2536" y="37"/>
                    </a:lnTo>
                    <a:cubicBezTo>
                      <a:pt x="2061" y="371"/>
                      <a:pt x="1642" y="846"/>
                      <a:pt x="1252" y="1493"/>
                    </a:cubicBezTo>
                    <a:cubicBezTo>
                      <a:pt x="960" y="1976"/>
                      <a:pt x="725" y="2477"/>
                      <a:pt x="534" y="2903"/>
                    </a:cubicBezTo>
                    <a:cubicBezTo>
                      <a:pt x="511" y="2953"/>
                      <a:pt x="471" y="3029"/>
                      <a:pt x="426" y="3117"/>
                    </a:cubicBezTo>
                    <a:cubicBezTo>
                      <a:pt x="191" y="3573"/>
                      <a:pt x="1" y="3966"/>
                      <a:pt x="65" y="4163"/>
                    </a:cubicBezTo>
                    <a:cubicBezTo>
                      <a:pt x="115" y="4324"/>
                      <a:pt x="415" y="4538"/>
                      <a:pt x="833" y="4822"/>
                    </a:cubicBezTo>
                    <a:cubicBezTo>
                      <a:pt x="995" y="4933"/>
                      <a:pt x="1149" y="5038"/>
                      <a:pt x="1206" y="5094"/>
                    </a:cubicBezTo>
                    <a:cubicBezTo>
                      <a:pt x="1563" y="5443"/>
                      <a:pt x="1895" y="5839"/>
                      <a:pt x="2193" y="6273"/>
                    </a:cubicBezTo>
                    <a:cubicBezTo>
                      <a:pt x="2475" y="6683"/>
                      <a:pt x="2735" y="7140"/>
                      <a:pt x="2967" y="7631"/>
                    </a:cubicBezTo>
                    <a:cubicBezTo>
                      <a:pt x="3022" y="7745"/>
                      <a:pt x="3069" y="7883"/>
                      <a:pt x="3121" y="8031"/>
                    </a:cubicBezTo>
                    <a:cubicBezTo>
                      <a:pt x="3272" y="8475"/>
                      <a:pt x="3447" y="8979"/>
                      <a:pt x="3877" y="9035"/>
                    </a:cubicBezTo>
                    <a:cubicBezTo>
                      <a:pt x="3943" y="9044"/>
                      <a:pt x="4013" y="9047"/>
                      <a:pt x="4085" y="9047"/>
                    </a:cubicBezTo>
                    <a:cubicBezTo>
                      <a:pt x="4419" y="9047"/>
                      <a:pt x="4803" y="8962"/>
                      <a:pt x="5176" y="8879"/>
                    </a:cubicBezTo>
                    <a:cubicBezTo>
                      <a:pt x="5421" y="8825"/>
                      <a:pt x="5650" y="8774"/>
                      <a:pt x="5849" y="8751"/>
                    </a:cubicBezTo>
                    <a:cubicBezTo>
                      <a:pt x="6498" y="8674"/>
                      <a:pt x="7077" y="8627"/>
                      <a:pt x="7619" y="8604"/>
                    </a:cubicBezTo>
                    <a:cubicBezTo>
                      <a:pt x="7866" y="8594"/>
                      <a:pt x="8106" y="8589"/>
                      <a:pt x="8340" y="8589"/>
                    </a:cubicBezTo>
                    <a:cubicBezTo>
                      <a:pt x="8971" y="8589"/>
                      <a:pt x="9560" y="8625"/>
                      <a:pt x="10125" y="8698"/>
                    </a:cubicBezTo>
                    <a:lnTo>
                      <a:pt x="10288" y="8719"/>
                    </a:lnTo>
                    <a:lnTo>
                      <a:pt x="10219" y="8570"/>
                    </a:lnTo>
                    <a:cubicBezTo>
                      <a:pt x="8681" y="5218"/>
                      <a:pt x="6060" y="2267"/>
                      <a:pt x="2638" y="34"/>
                    </a:cubicBezTo>
                    <a:lnTo>
                      <a:pt x="2586" y="1"/>
                    </a:ln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9"/>
              <p:cNvSpPr/>
              <p:nvPr/>
            </p:nvSpPr>
            <p:spPr>
              <a:xfrm>
                <a:off x="971300" y="3192838"/>
                <a:ext cx="248175" cy="222800"/>
              </a:xfrm>
              <a:custGeom>
                <a:avLst/>
                <a:gdLst/>
                <a:ahLst/>
                <a:cxnLst/>
                <a:rect l="l" t="t" r="r" b="b"/>
                <a:pathLst>
                  <a:path w="9927" h="8912" extrusionOk="0">
                    <a:moveTo>
                      <a:pt x="2615" y="182"/>
                    </a:moveTo>
                    <a:cubicBezTo>
                      <a:pt x="2692" y="182"/>
                      <a:pt x="2770" y="203"/>
                      <a:pt x="2835" y="249"/>
                    </a:cubicBezTo>
                    <a:cubicBezTo>
                      <a:pt x="5799" y="2246"/>
                      <a:pt x="8161" y="4830"/>
                      <a:pt x="9665" y="7718"/>
                    </a:cubicBezTo>
                    <a:cubicBezTo>
                      <a:pt x="9735" y="7848"/>
                      <a:pt x="9727" y="8000"/>
                      <a:pt x="9647" y="8123"/>
                    </a:cubicBezTo>
                    <a:cubicBezTo>
                      <a:pt x="9574" y="8234"/>
                      <a:pt x="9461" y="8302"/>
                      <a:pt x="9326" y="8302"/>
                    </a:cubicBezTo>
                    <a:cubicBezTo>
                      <a:pt x="9316" y="8302"/>
                      <a:pt x="9304" y="8302"/>
                      <a:pt x="9293" y="8301"/>
                    </a:cubicBezTo>
                    <a:cubicBezTo>
                      <a:pt x="8985" y="8282"/>
                      <a:pt x="8664" y="8273"/>
                      <a:pt x="8333" y="8273"/>
                    </a:cubicBezTo>
                    <a:cubicBezTo>
                      <a:pt x="8097" y="8273"/>
                      <a:pt x="7856" y="8278"/>
                      <a:pt x="7611" y="8287"/>
                    </a:cubicBezTo>
                    <a:cubicBezTo>
                      <a:pt x="7065" y="8310"/>
                      <a:pt x="6482" y="8358"/>
                      <a:pt x="5827" y="8434"/>
                    </a:cubicBezTo>
                    <a:cubicBezTo>
                      <a:pt x="5619" y="8459"/>
                      <a:pt x="5384" y="8512"/>
                      <a:pt x="5137" y="8566"/>
                    </a:cubicBezTo>
                    <a:cubicBezTo>
                      <a:pt x="4772" y="8647"/>
                      <a:pt x="4396" y="8731"/>
                      <a:pt x="4084" y="8731"/>
                    </a:cubicBezTo>
                    <a:cubicBezTo>
                      <a:pt x="4020" y="8731"/>
                      <a:pt x="3959" y="8728"/>
                      <a:pt x="3901" y="8720"/>
                    </a:cubicBezTo>
                    <a:cubicBezTo>
                      <a:pt x="3581" y="8677"/>
                      <a:pt x="3427" y="8229"/>
                      <a:pt x="3291" y="7836"/>
                    </a:cubicBezTo>
                    <a:cubicBezTo>
                      <a:pt x="3239" y="7684"/>
                      <a:pt x="3189" y="7540"/>
                      <a:pt x="3131" y="7417"/>
                    </a:cubicBezTo>
                    <a:cubicBezTo>
                      <a:pt x="2894" y="6918"/>
                      <a:pt x="2629" y="6453"/>
                      <a:pt x="2342" y="6034"/>
                    </a:cubicBezTo>
                    <a:cubicBezTo>
                      <a:pt x="2037" y="5591"/>
                      <a:pt x="1698" y="5186"/>
                      <a:pt x="1332" y="4829"/>
                    </a:cubicBezTo>
                    <a:cubicBezTo>
                      <a:pt x="1264" y="4761"/>
                      <a:pt x="1111" y="4657"/>
                      <a:pt x="934" y="4537"/>
                    </a:cubicBezTo>
                    <a:cubicBezTo>
                      <a:pt x="687" y="4369"/>
                      <a:pt x="273" y="4086"/>
                      <a:pt x="236" y="3973"/>
                    </a:cubicBezTo>
                    <a:cubicBezTo>
                      <a:pt x="191" y="3830"/>
                      <a:pt x="458" y="3314"/>
                      <a:pt x="587" y="3065"/>
                    </a:cubicBezTo>
                    <a:cubicBezTo>
                      <a:pt x="634" y="2972"/>
                      <a:pt x="675" y="2895"/>
                      <a:pt x="699" y="2842"/>
                    </a:cubicBezTo>
                    <a:cubicBezTo>
                      <a:pt x="887" y="2420"/>
                      <a:pt x="1120" y="1926"/>
                      <a:pt x="1407" y="1451"/>
                    </a:cubicBezTo>
                    <a:cubicBezTo>
                      <a:pt x="1698" y="967"/>
                      <a:pt x="2003" y="587"/>
                      <a:pt x="2339" y="288"/>
                    </a:cubicBezTo>
                    <a:cubicBezTo>
                      <a:pt x="2419" y="217"/>
                      <a:pt x="2518" y="182"/>
                      <a:pt x="2615" y="182"/>
                    </a:cubicBezTo>
                    <a:close/>
                    <a:moveTo>
                      <a:pt x="2617" y="0"/>
                    </a:moveTo>
                    <a:cubicBezTo>
                      <a:pt x="2475" y="0"/>
                      <a:pt x="2333" y="52"/>
                      <a:pt x="2219" y="151"/>
                    </a:cubicBezTo>
                    <a:cubicBezTo>
                      <a:pt x="1870" y="464"/>
                      <a:pt x="1552" y="857"/>
                      <a:pt x="1252" y="1357"/>
                    </a:cubicBezTo>
                    <a:cubicBezTo>
                      <a:pt x="960" y="1840"/>
                      <a:pt x="725" y="2341"/>
                      <a:pt x="534" y="2767"/>
                    </a:cubicBezTo>
                    <a:cubicBezTo>
                      <a:pt x="511" y="2817"/>
                      <a:pt x="471" y="2893"/>
                      <a:pt x="426" y="2981"/>
                    </a:cubicBezTo>
                    <a:cubicBezTo>
                      <a:pt x="191" y="3437"/>
                      <a:pt x="1" y="3830"/>
                      <a:pt x="65" y="4027"/>
                    </a:cubicBezTo>
                    <a:cubicBezTo>
                      <a:pt x="115" y="4188"/>
                      <a:pt x="415" y="4402"/>
                      <a:pt x="833" y="4686"/>
                    </a:cubicBezTo>
                    <a:cubicBezTo>
                      <a:pt x="995" y="4797"/>
                      <a:pt x="1149" y="4902"/>
                      <a:pt x="1206" y="4958"/>
                    </a:cubicBezTo>
                    <a:cubicBezTo>
                      <a:pt x="1563" y="5307"/>
                      <a:pt x="1895" y="5703"/>
                      <a:pt x="2193" y="6137"/>
                    </a:cubicBezTo>
                    <a:cubicBezTo>
                      <a:pt x="2475" y="6547"/>
                      <a:pt x="2735" y="7004"/>
                      <a:pt x="2967" y="7495"/>
                    </a:cubicBezTo>
                    <a:cubicBezTo>
                      <a:pt x="3022" y="7609"/>
                      <a:pt x="3069" y="7747"/>
                      <a:pt x="3121" y="7895"/>
                    </a:cubicBezTo>
                    <a:cubicBezTo>
                      <a:pt x="3272" y="8339"/>
                      <a:pt x="3447" y="8843"/>
                      <a:pt x="3877" y="8899"/>
                    </a:cubicBezTo>
                    <a:cubicBezTo>
                      <a:pt x="3943" y="8908"/>
                      <a:pt x="4013" y="8911"/>
                      <a:pt x="4085" y="8911"/>
                    </a:cubicBezTo>
                    <a:cubicBezTo>
                      <a:pt x="4419" y="8911"/>
                      <a:pt x="4803" y="8826"/>
                      <a:pt x="5176" y="8744"/>
                    </a:cubicBezTo>
                    <a:cubicBezTo>
                      <a:pt x="5421" y="8689"/>
                      <a:pt x="5650" y="8638"/>
                      <a:pt x="5849" y="8615"/>
                    </a:cubicBezTo>
                    <a:cubicBezTo>
                      <a:pt x="6498" y="8538"/>
                      <a:pt x="7077" y="8491"/>
                      <a:pt x="7620" y="8468"/>
                    </a:cubicBezTo>
                    <a:cubicBezTo>
                      <a:pt x="7863" y="8458"/>
                      <a:pt x="8101" y="8454"/>
                      <a:pt x="8334" y="8454"/>
                    </a:cubicBezTo>
                    <a:cubicBezTo>
                      <a:pt x="8661" y="8454"/>
                      <a:pt x="8977" y="8463"/>
                      <a:pt x="9281" y="8481"/>
                    </a:cubicBezTo>
                    <a:cubicBezTo>
                      <a:pt x="9295" y="8482"/>
                      <a:pt x="9308" y="8483"/>
                      <a:pt x="9321" y="8483"/>
                    </a:cubicBezTo>
                    <a:cubicBezTo>
                      <a:pt x="9521" y="8483"/>
                      <a:pt x="9692" y="8387"/>
                      <a:pt x="9800" y="8222"/>
                    </a:cubicBezTo>
                    <a:cubicBezTo>
                      <a:pt x="9916" y="8044"/>
                      <a:pt x="9926" y="7824"/>
                      <a:pt x="9828" y="7634"/>
                    </a:cubicBezTo>
                    <a:cubicBezTo>
                      <a:pt x="8307" y="4720"/>
                      <a:pt x="5925" y="2113"/>
                      <a:pt x="2937" y="98"/>
                    </a:cubicBezTo>
                    <a:cubicBezTo>
                      <a:pt x="2840" y="33"/>
                      <a:pt x="2729" y="0"/>
                      <a:pt x="2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9"/>
              <p:cNvSpPr/>
              <p:nvPr/>
            </p:nvSpPr>
            <p:spPr>
              <a:xfrm>
                <a:off x="992375" y="3211663"/>
                <a:ext cx="206100" cy="185100"/>
              </a:xfrm>
              <a:custGeom>
                <a:avLst/>
                <a:gdLst/>
                <a:ahLst/>
                <a:cxnLst/>
                <a:rect l="l" t="t" r="r" b="b"/>
                <a:pathLst>
                  <a:path w="8244" h="7404" extrusionOk="0">
                    <a:moveTo>
                      <a:pt x="2172" y="153"/>
                    </a:moveTo>
                    <a:cubicBezTo>
                      <a:pt x="2237" y="153"/>
                      <a:pt x="2301" y="171"/>
                      <a:pt x="2355" y="208"/>
                    </a:cubicBezTo>
                    <a:cubicBezTo>
                      <a:pt x="4816" y="1868"/>
                      <a:pt x="6777" y="4014"/>
                      <a:pt x="8028" y="6412"/>
                    </a:cubicBezTo>
                    <a:cubicBezTo>
                      <a:pt x="8084" y="6522"/>
                      <a:pt x="8078" y="6648"/>
                      <a:pt x="8013" y="6749"/>
                    </a:cubicBezTo>
                    <a:cubicBezTo>
                      <a:pt x="7954" y="6840"/>
                      <a:pt x="7856" y="6898"/>
                      <a:pt x="7751" y="6898"/>
                    </a:cubicBezTo>
                    <a:cubicBezTo>
                      <a:pt x="7740" y="6898"/>
                      <a:pt x="7730" y="6898"/>
                      <a:pt x="7719" y="6897"/>
                    </a:cubicBezTo>
                    <a:cubicBezTo>
                      <a:pt x="7467" y="6881"/>
                      <a:pt x="7206" y="6873"/>
                      <a:pt x="6937" y="6873"/>
                    </a:cubicBezTo>
                    <a:cubicBezTo>
                      <a:pt x="6736" y="6873"/>
                      <a:pt x="6531" y="6877"/>
                      <a:pt x="6322" y="6886"/>
                    </a:cubicBezTo>
                    <a:cubicBezTo>
                      <a:pt x="5866" y="6904"/>
                      <a:pt x="5382" y="6944"/>
                      <a:pt x="4840" y="7007"/>
                    </a:cubicBezTo>
                    <a:cubicBezTo>
                      <a:pt x="4667" y="7029"/>
                      <a:pt x="4473" y="7071"/>
                      <a:pt x="4266" y="7117"/>
                    </a:cubicBezTo>
                    <a:cubicBezTo>
                      <a:pt x="3964" y="7185"/>
                      <a:pt x="3654" y="7254"/>
                      <a:pt x="3393" y="7254"/>
                    </a:cubicBezTo>
                    <a:cubicBezTo>
                      <a:pt x="3339" y="7254"/>
                      <a:pt x="3288" y="7251"/>
                      <a:pt x="3239" y="7244"/>
                    </a:cubicBezTo>
                    <a:cubicBezTo>
                      <a:pt x="2974" y="7209"/>
                      <a:pt x="2847" y="6837"/>
                      <a:pt x="2733" y="6511"/>
                    </a:cubicBezTo>
                    <a:cubicBezTo>
                      <a:pt x="2689" y="6383"/>
                      <a:pt x="2648" y="6265"/>
                      <a:pt x="2599" y="6163"/>
                    </a:cubicBezTo>
                    <a:cubicBezTo>
                      <a:pt x="2404" y="5747"/>
                      <a:pt x="2183" y="5362"/>
                      <a:pt x="1945" y="5014"/>
                    </a:cubicBezTo>
                    <a:cubicBezTo>
                      <a:pt x="1692" y="4647"/>
                      <a:pt x="1411" y="4310"/>
                      <a:pt x="1107" y="4012"/>
                    </a:cubicBezTo>
                    <a:cubicBezTo>
                      <a:pt x="1049" y="3956"/>
                      <a:pt x="923" y="3869"/>
                      <a:pt x="776" y="3769"/>
                    </a:cubicBezTo>
                    <a:cubicBezTo>
                      <a:pt x="570" y="3629"/>
                      <a:pt x="227" y="3396"/>
                      <a:pt x="196" y="3302"/>
                    </a:cubicBezTo>
                    <a:cubicBezTo>
                      <a:pt x="158" y="3183"/>
                      <a:pt x="380" y="2754"/>
                      <a:pt x="488" y="2547"/>
                    </a:cubicBezTo>
                    <a:cubicBezTo>
                      <a:pt x="527" y="2471"/>
                      <a:pt x="559" y="2406"/>
                      <a:pt x="580" y="2362"/>
                    </a:cubicBezTo>
                    <a:cubicBezTo>
                      <a:pt x="737" y="2013"/>
                      <a:pt x="929" y="1603"/>
                      <a:pt x="1168" y="1207"/>
                    </a:cubicBezTo>
                    <a:cubicBezTo>
                      <a:pt x="1409" y="806"/>
                      <a:pt x="1663" y="488"/>
                      <a:pt x="1942" y="241"/>
                    </a:cubicBezTo>
                    <a:cubicBezTo>
                      <a:pt x="2009" y="182"/>
                      <a:pt x="2090" y="153"/>
                      <a:pt x="2172" y="153"/>
                    </a:cubicBezTo>
                    <a:close/>
                    <a:moveTo>
                      <a:pt x="2172" y="1"/>
                    </a:moveTo>
                    <a:cubicBezTo>
                      <a:pt x="2054" y="1"/>
                      <a:pt x="1936" y="44"/>
                      <a:pt x="1842" y="129"/>
                    </a:cubicBezTo>
                    <a:cubicBezTo>
                      <a:pt x="1552" y="387"/>
                      <a:pt x="1289" y="715"/>
                      <a:pt x="1039" y="1129"/>
                    </a:cubicBezTo>
                    <a:cubicBezTo>
                      <a:pt x="796" y="1531"/>
                      <a:pt x="602" y="1946"/>
                      <a:pt x="442" y="2300"/>
                    </a:cubicBezTo>
                    <a:cubicBezTo>
                      <a:pt x="424" y="2342"/>
                      <a:pt x="392" y="2404"/>
                      <a:pt x="354" y="2477"/>
                    </a:cubicBezTo>
                    <a:cubicBezTo>
                      <a:pt x="158" y="2855"/>
                      <a:pt x="0" y="3182"/>
                      <a:pt x="52" y="3347"/>
                    </a:cubicBezTo>
                    <a:cubicBezTo>
                      <a:pt x="96" y="3481"/>
                      <a:pt x="345" y="3658"/>
                      <a:pt x="691" y="3894"/>
                    </a:cubicBezTo>
                    <a:cubicBezTo>
                      <a:pt x="826" y="3986"/>
                      <a:pt x="954" y="4073"/>
                      <a:pt x="1002" y="4120"/>
                    </a:cubicBezTo>
                    <a:cubicBezTo>
                      <a:pt x="1298" y="4410"/>
                      <a:pt x="1575" y="4739"/>
                      <a:pt x="1821" y="5099"/>
                    </a:cubicBezTo>
                    <a:cubicBezTo>
                      <a:pt x="2054" y="5439"/>
                      <a:pt x="2272" y="5819"/>
                      <a:pt x="2464" y="6227"/>
                    </a:cubicBezTo>
                    <a:cubicBezTo>
                      <a:pt x="2508" y="6321"/>
                      <a:pt x="2549" y="6437"/>
                      <a:pt x="2592" y="6559"/>
                    </a:cubicBezTo>
                    <a:cubicBezTo>
                      <a:pt x="2718" y="6928"/>
                      <a:pt x="2862" y="7346"/>
                      <a:pt x="3220" y="7393"/>
                    </a:cubicBezTo>
                    <a:cubicBezTo>
                      <a:pt x="3275" y="7401"/>
                      <a:pt x="3333" y="7404"/>
                      <a:pt x="3392" y="7404"/>
                    </a:cubicBezTo>
                    <a:cubicBezTo>
                      <a:pt x="3670" y="7404"/>
                      <a:pt x="3989" y="7332"/>
                      <a:pt x="4300" y="7264"/>
                    </a:cubicBezTo>
                    <a:cubicBezTo>
                      <a:pt x="4502" y="7218"/>
                      <a:pt x="4691" y="7176"/>
                      <a:pt x="4857" y="7156"/>
                    </a:cubicBezTo>
                    <a:cubicBezTo>
                      <a:pt x="5396" y="7094"/>
                      <a:pt x="5877" y="7053"/>
                      <a:pt x="6328" y="7035"/>
                    </a:cubicBezTo>
                    <a:cubicBezTo>
                      <a:pt x="6527" y="7027"/>
                      <a:pt x="6722" y="7023"/>
                      <a:pt x="6914" y="7023"/>
                    </a:cubicBezTo>
                    <a:cubicBezTo>
                      <a:pt x="7188" y="7023"/>
                      <a:pt x="7454" y="7031"/>
                      <a:pt x="7709" y="7047"/>
                    </a:cubicBezTo>
                    <a:cubicBezTo>
                      <a:pt x="7721" y="7048"/>
                      <a:pt x="7732" y="7048"/>
                      <a:pt x="7743" y="7048"/>
                    </a:cubicBezTo>
                    <a:cubicBezTo>
                      <a:pt x="7903" y="7048"/>
                      <a:pt x="8050" y="6967"/>
                      <a:pt x="8139" y="6831"/>
                    </a:cubicBezTo>
                    <a:cubicBezTo>
                      <a:pt x="8235" y="6682"/>
                      <a:pt x="8244" y="6500"/>
                      <a:pt x="8162" y="6342"/>
                    </a:cubicBezTo>
                    <a:cubicBezTo>
                      <a:pt x="6899" y="3921"/>
                      <a:pt x="4921" y="1758"/>
                      <a:pt x="2440" y="83"/>
                    </a:cubicBezTo>
                    <a:cubicBezTo>
                      <a:pt x="2359" y="28"/>
                      <a:pt x="2265"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9"/>
              <p:cNvSpPr/>
              <p:nvPr/>
            </p:nvSpPr>
            <p:spPr>
              <a:xfrm>
                <a:off x="1016425" y="3233263"/>
                <a:ext cx="158075" cy="141950"/>
              </a:xfrm>
              <a:custGeom>
                <a:avLst/>
                <a:gdLst/>
                <a:ahLst/>
                <a:cxnLst/>
                <a:rect l="l" t="t" r="r" b="b"/>
                <a:pathLst>
                  <a:path w="6323" h="5678" extrusionOk="0">
                    <a:moveTo>
                      <a:pt x="1667" y="116"/>
                    </a:moveTo>
                    <a:cubicBezTo>
                      <a:pt x="1715" y="116"/>
                      <a:pt x="1764" y="130"/>
                      <a:pt x="1806" y="159"/>
                    </a:cubicBezTo>
                    <a:cubicBezTo>
                      <a:pt x="3694" y="1431"/>
                      <a:pt x="5199" y="3077"/>
                      <a:pt x="6157" y="4917"/>
                    </a:cubicBezTo>
                    <a:cubicBezTo>
                      <a:pt x="6201" y="5000"/>
                      <a:pt x="6196" y="5097"/>
                      <a:pt x="6146" y="5175"/>
                    </a:cubicBezTo>
                    <a:cubicBezTo>
                      <a:pt x="6099" y="5246"/>
                      <a:pt x="6024" y="5289"/>
                      <a:pt x="5937" y="5289"/>
                    </a:cubicBezTo>
                    <a:cubicBezTo>
                      <a:pt x="5932" y="5289"/>
                      <a:pt x="5926" y="5289"/>
                      <a:pt x="5920" y="5289"/>
                    </a:cubicBezTo>
                    <a:cubicBezTo>
                      <a:pt x="5722" y="5276"/>
                      <a:pt x="5517" y="5270"/>
                      <a:pt x="5307" y="5270"/>
                    </a:cubicBezTo>
                    <a:cubicBezTo>
                      <a:pt x="5157" y="5270"/>
                      <a:pt x="5004" y="5273"/>
                      <a:pt x="4850" y="5280"/>
                    </a:cubicBezTo>
                    <a:cubicBezTo>
                      <a:pt x="4498" y="5293"/>
                      <a:pt x="4126" y="5325"/>
                      <a:pt x="3713" y="5374"/>
                    </a:cubicBezTo>
                    <a:cubicBezTo>
                      <a:pt x="3579" y="5389"/>
                      <a:pt x="3430" y="5422"/>
                      <a:pt x="3272" y="5457"/>
                    </a:cubicBezTo>
                    <a:cubicBezTo>
                      <a:pt x="3041" y="5509"/>
                      <a:pt x="2803" y="5561"/>
                      <a:pt x="2603" y="5561"/>
                    </a:cubicBezTo>
                    <a:cubicBezTo>
                      <a:pt x="2562" y="5561"/>
                      <a:pt x="2522" y="5559"/>
                      <a:pt x="2485" y="5554"/>
                    </a:cubicBezTo>
                    <a:cubicBezTo>
                      <a:pt x="2281" y="5528"/>
                      <a:pt x="2182" y="5243"/>
                      <a:pt x="2096" y="4991"/>
                    </a:cubicBezTo>
                    <a:cubicBezTo>
                      <a:pt x="2063" y="4895"/>
                      <a:pt x="2032" y="4803"/>
                      <a:pt x="1994" y="4725"/>
                    </a:cubicBezTo>
                    <a:cubicBezTo>
                      <a:pt x="1844" y="4407"/>
                      <a:pt x="1674" y="4111"/>
                      <a:pt x="1492" y="3845"/>
                    </a:cubicBezTo>
                    <a:cubicBezTo>
                      <a:pt x="1299" y="3563"/>
                      <a:pt x="1082" y="3304"/>
                      <a:pt x="850" y="3077"/>
                    </a:cubicBezTo>
                    <a:cubicBezTo>
                      <a:pt x="805" y="3033"/>
                      <a:pt x="708" y="2966"/>
                      <a:pt x="596" y="2890"/>
                    </a:cubicBezTo>
                    <a:cubicBezTo>
                      <a:pt x="438" y="2782"/>
                      <a:pt x="174" y="2603"/>
                      <a:pt x="151" y="2530"/>
                    </a:cubicBezTo>
                    <a:cubicBezTo>
                      <a:pt x="122" y="2441"/>
                      <a:pt x="292" y="2111"/>
                      <a:pt x="374" y="1953"/>
                    </a:cubicBezTo>
                    <a:cubicBezTo>
                      <a:pt x="405" y="1894"/>
                      <a:pt x="431" y="1844"/>
                      <a:pt x="446" y="1811"/>
                    </a:cubicBezTo>
                    <a:cubicBezTo>
                      <a:pt x="566" y="1543"/>
                      <a:pt x="713" y="1229"/>
                      <a:pt x="897" y="924"/>
                    </a:cubicBezTo>
                    <a:cubicBezTo>
                      <a:pt x="1082" y="616"/>
                      <a:pt x="1278" y="373"/>
                      <a:pt x="1490" y="183"/>
                    </a:cubicBezTo>
                    <a:cubicBezTo>
                      <a:pt x="1541" y="139"/>
                      <a:pt x="1604" y="116"/>
                      <a:pt x="1667" y="116"/>
                    </a:cubicBezTo>
                    <a:close/>
                    <a:moveTo>
                      <a:pt x="1667" y="0"/>
                    </a:moveTo>
                    <a:cubicBezTo>
                      <a:pt x="1576" y="0"/>
                      <a:pt x="1486" y="34"/>
                      <a:pt x="1413" y="98"/>
                    </a:cubicBezTo>
                    <a:cubicBezTo>
                      <a:pt x="1191" y="296"/>
                      <a:pt x="989" y="546"/>
                      <a:pt x="798" y="865"/>
                    </a:cubicBezTo>
                    <a:cubicBezTo>
                      <a:pt x="610" y="1174"/>
                      <a:pt x="461" y="1493"/>
                      <a:pt x="339" y="1764"/>
                    </a:cubicBezTo>
                    <a:cubicBezTo>
                      <a:pt x="326" y="1795"/>
                      <a:pt x="300" y="1844"/>
                      <a:pt x="271" y="1900"/>
                    </a:cubicBezTo>
                    <a:cubicBezTo>
                      <a:pt x="122" y="2190"/>
                      <a:pt x="1" y="2441"/>
                      <a:pt x="40" y="2565"/>
                    </a:cubicBezTo>
                    <a:cubicBezTo>
                      <a:pt x="74" y="2668"/>
                      <a:pt x="265" y="2805"/>
                      <a:pt x="531" y="2986"/>
                    </a:cubicBezTo>
                    <a:cubicBezTo>
                      <a:pt x="634" y="3055"/>
                      <a:pt x="733" y="3122"/>
                      <a:pt x="769" y="3159"/>
                    </a:cubicBezTo>
                    <a:cubicBezTo>
                      <a:pt x="997" y="3382"/>
                      <a:pt x="1208" y="3634"/>
                      <a:pt x="1398" y="3910"/>
                    </a:cubicBezTo>
                    <a:cubicBezTo>
                      <a:pt x="1577" y="4171"/>
                      <a:pt x="1742" y="4461"/>
                      <a:pt x="1891" y="4774"/>
                    </a:cubicBezTo>
                    <a:cubicBezTo>
                      <a:pt x="1924" y="4847"/>
                      <a:pt x="1955" y="4935"/>
                      <a:pt x="1988" y="5029"/>
                    </a:cubicBezTo>
                    <a:cubicBezTo>
                      <a:pt x="2085" y="5313"/>
                      <a:pt x="2196" y="5633"/>
                      <a:pt x="2469" y="5670"/>
                    </a:cubicBezTo>
                    <a:cubicBezTo>
                      <a:pt x="2512" y="5674"/>
                      <a:pt x="2556" y="5677"/>
                      <a:pt x="2601" y="5677"/>
                    </a:cubicBezTo>
                    <a:cubicBezTo>
                      <a:pt x="2814" y="5677"/>
                      <a:pt x="3058" y="5623"/>
                      <a:pt x="3297" y="5569"/>
                    </a:cubicBezTo>
                    <a:cubicBezTo>
                      <a:pt x="3452" y="5536"/>
                      <a:pt x="3599" y="5503"/>
                      <a:pt x="3726" y="5487"/>
                    </a:cubicBezTo>
                    <a:cubicBezTo>
                      <a:pt x="4136" y="5439"/>
                      <a:pt x="4505" y="5409"/>
                      <a:pt x="4854" y="5395"/>
                    </a:cubicBezTo>
                    <a:cubicBezTo>
                      <a:pt x="5007" y="5389"/>
                      <a:pt x="5158" y="5385"/>
                      <a:pt x="5306" y="5385"/>
                    </a:cubicBezTo>
                    <a:cubicBezTo>
                      <a:pt x="5514" y="5385"/>
                      <a:pt x="5717" y="5392"/>
                      <a:pt x="5912" y="5404"/>
                    </a:cubicBezTo>
                    <a:cubicBezTo>
                      <a:pt x="5919" y="5404"/>
                      <a:pt x="5925" y="5404"/>
                      <a:pt x="5931" y="5404"/>
                    </a:cubicBezTo>
                    <a:cubicBezTo>
                      <a:pt x="6059" y="5404"/>
                      <a:pt x="6172" y="5344"/>
                      <a:pt x="6242" y="5239"/>
                    </a:cubicBezTo>
                    <a:cubicBezTo>
                      <a:pt x="6316" y="5125"/>
                      <a:pt x="6322" y="4983"/>
                      <a:pt x="6260" y="4864"/>
                    </a:cubicBezTo>
                    <a:cubicBezTo>
                      <a:pt x="5292" y="3007"/>
                      <a:pt x="3775" y="1348"/>
                      <a:pt x="1871" y="63"/>
                    </a:cubicBezTo>
                    <a:cubicBezTo>
                      <a:pt x="1809" y="21"/>
                      <a:pt x="1738" y="0"/>
                      <a:pt x="1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9"/>
              <p:cNvSpPr/>
              <p:nvPr/>
            </p:nvSpPr>
            <p:spPr>
              <a:xfrm>
                <a:off x="1043500" y="3257513"/>
                <a:ext cx="104050" cy="93450"/>
              </a:xfrm>
              <a:custGeom>
                <a:avLst/>
                <a:gdLst/>
                <a:ahLst/>
                <a:cxnLst/>
                <a:rect l="l" t="t" r="r" b="b"/>
                <a:pathLst>
                  <a:path w="4162" h="3738" extrusionOk="0">
                    <a:moveTo>
                      <a:pt x="1096" y="77"/>
                    </a:moveTo>
                    <a:cubicBezTo>
                      <a:pt x="1128" y="77"/>
                      <a:pt x="1162" y="86"/>
                      <a:pt x="1189" y="104"/>
                    </a:cubicBezTo>
                    <a:cubicBezTo>
                      <a:pt x="2431" y="942"/>
                      <a:pt x="3421" y="2026"/>
                      <a:pt x="4052" y="3236"/>
                    </a:cubicBezTo>
                    <a:cubicBezTo>
                      <a:pt x="4081" y="3291"/>
                      <a:pt x="4078" y="3355"/>
                      <a:pt x="4045" y="3406"/>
                    </a:cubicBezTo>
                    <a:cubicBezTo>
                      <a:pt x="4013" y="3453"/>
                      <a:pt x="3963" y="3481"/>
                      <a:pt x="3906" y="3481"/>
                    </a:cubicBezTo>
                    <a:lnTo>
                      <a:pt x="3896" y="3481"/>
                    </a:lnTo>
                    <a:cubicBezTo>
                      <a:pt x="3765" y="3473"/>
                      <a:pt x="3632" y="3469"/>
                      <a:pt x="3494" y="3469"/>
                    </a:cubicBezTo>
                    <a:cubicBezTo>
                      <a:pt x="3396" y="3469"/>
                      <a:pt x="3296" y="3471"/>
                      <a:pt x="3191" y="3475"/>
                    </a:cubicBezTo>
                    <a:cubicBezTo>
                      <a:pt x="2959" y="3485"/>
                      <a:pt x="2713" y="3505"/>
                      <a:pt x="2443" y="3537"/>
                    </a:cubicBezTo>
                    <a:cubicBezTo>
                      <a:pt x="2355" y="3547"/>
                      <a:pt x="2258" y="3569"/>
                      <a:pt x="2153" y="3591"/>
                    </a:cubicBezTo>
                    <a:cubicBezTo>
                      <a:pt x="1999" y="3626"/>
                      <a:pt x="1842" y="3661"/>
                      <a:pt x="1710" y="3661"/>
                    </a:cubicBezTo>
                    <a:cubicBezTo>
                      <a:pt x="1684" y="3661"/>
                      <a:pt x="1659" y="3660"/>
                      <a:pt x="1635" y="3657"/>
                    </a:cubicBezTo>
                    <a:cubicBezTo>
                      <a:pt x="1502" y="3639"/>
                      <a:pt x="1436" y="3452"/>
                      <a:pt x="1380" y="3286"/>
                    </a:cubicBezTo>
                    <a:cubicBezTo>
                      <a:pt x="1358" y="3223"/>
                      <a:pt x="1336" y="3162"/>
                      <a:pt x="1312" y="3110"/>
                    </a:cubicBezTo>
                    <a:cubicBezTo>
                      <a:pt x="1215" y="2902"/>
                      <a:pt x="1102" y="2706"/>
                      <a:pt x="983" y="2530"/>
                    </a:cubicBezTo>
                    <a:cubicBezTo>
                      <a:pt x="855" y="2345"/>
                      <a:pt x="712" y="2175"/>
                      <a:pt x="559" y="2025"/>
                    </a:cubicBezTo>
                    <a:cubicBezTo>
                      <a:pt x="530" y="1996"/>
                      <a:pt x="466" y="1953"/>
                      <a:pt x="392" y="1903"/>
                    </a:cubicBezTo>
                    <a:cubicBezTo>
                      <a:pt x="289" y="1832"/>
                      <a:pt x="114" y="1714"/>
                      <a:pt x="99" y="1666"/>
                    </a:cubicBezTo>
                    <a:cubicBezTo>
                      <a:pt x="81" y="1606"/>
                      <a:pt x="193" y="1390"/>
                      <a:pt x="246" y="1285"/>
                    </a:cubicBezTo>
                    <a:cubicBezTo>
                      <a:pt x="266" y="1247"/>
                      <a:pt x="283" y="1214"/>
                      <a:pt x="293" y="1191"/>
                    </a:cubicBezTo>
                    <a:cubicBezTo>
                      <a:pt x="372" y="1015"/>
                      <a:pt x="469" y="809"/>
                      <a:pt x="589" y="610"/>
                    </a:cubicBezTo>
                    <a:lnTo>
                      <a:pt x="589" y="608"/>
                    </a:lnTo>
                    <a:cubicBezTo>
                      <a:pt x="712" y="406"/>
                      <a:pt x="840" y="247"/>
                      <a:pt x="981" y="121"/>
                    </a:cubicBezTo>
                    <a:cubicBezTo>
                      <a:pt x="1014" y="92"/>
                      <a:pt x="1055" y="77"/>
                      <a:pt x="1096" y="77"/>
                    </a:cubicBezTo>
                    <a:close/>
                    <a:moveTo>
                      <a:pt x="1097" y="1"/>
                    </a:moveTo>
                    <a:cubicBezTo>
                      <a:pt x="1038" y="1"/>
                      <a:pt x="978" y="23"/>
                      <a:pt x="931" y="65"/>
                    </a:cubicBezTo>
                    <a:cubicBezTo>
                      <a:pt x="784" y="195"/>
                      <a:pt x="652" y="361"/>
                      <a:pt x="526" y="570"/>
                    </a:cubicBezTo>
                    <a:cubicBezTo>
                      <a:pt x="403" y="772"/>
                      <a:pt x="304" y="983"/>
                      <a:pt x="223" y="1161"/>
                    </a:cubicBezTo>
                    <a:cubicBezTo>
                      <a:pt x="214" y="1182"/>
                      <a:pt x="198" y="1214"/>
                      <a:pt x="179" y="1250"/>
                    </a:cubicBezTo>
                    <a:cubicBezTo>
                      <a:pt x="81" y="1442"/>
                      <a:pt x="0" y="1607"/>
                      <a:pt x="26" y="1689"/>
                    </a:cubicBezTo>
                    <a:cubicBezTo>
                      <a:pt x="49" y="1758"/>
                      <a:pt x="175" y="1847"/>
                      <a:pt x="349" y="1966"/>
                    </a:cubicBezTo>
                    <a:cubicBezTo>
                      <a:pt x="418" y="2013"/>
                      <a:pt x="482" y="2055"/>
                      <a:pt x="506" y="2079"/>
                    </a:cubicBezTo>
                    <a:cubicBezTo>
                      <a:pt x="656" y="2225"/>
                      <a:pt x="794" y="2392"/>
                      <a:pt x="919" y="2573"/>
                    </a:cubicBezTo>
                    <a:cubicBezTo>
                      <a:pt x="1039" y="2747"/>
                      <a:pt x="1148" y="2939"/>
                      <a:pt x="1244" y="3144"/>
                    </a:cubicBezTo>
                    <a:cubicBezTo>
                      <a:pt x="1266" y="3191"/>
                      <a:pt x="1286" y="3250"/>
                      <a:pt x="1309" y="3311"/>
                    </a:cubicBezTo>
                    <a:cubicBezTo>
                      <a:pt x="1373" y="3497"/>
                      <a:pt x="1446" y="3708"/>
                      <a:pt x="1626" y="3731"/>
                    </a:cubicBezTo>
                    <a:cubicBezTo>
                      <a:pt x="1654" y="3736"/>
                      <a:pt x="1682" y="3737"/>
                      <a:pt x="1713" y="3737"/>
                    </a:cubicBezTo>
                    <a:cubicBezTo>
                      <a:pt x="1852" y="3737"/>
                      <a:pt x="2013" y="3701"/>
                      <a:pt x="2170" y="3666"/>
                    </a:cubicBezTo>
                    <a:cubicBezTo>
                      <a:pt x="2271" y="3643"/>
                      <a:pt x="2369" y="3622"/>
                      <a:pt x="2452" y="3613"/>
                    </a:cubicBezTo>
                    <a:cubicBezTo>
                      <a:pt x="2721" y="3581"/>
                      <a:pt x="2964" y="3561"/>
                      <a:pt x="3194" y="3550"/>
                    </a:cubicBezTo>
                    <a:cubicBezTo>
                      <a:pt x="3297" y="3547"/>
                      <a:pt x="3397" y="3545"/>
                      <a:pt x="3494" y="3545"/>
                    </a:cubicBezTo>
                    <a:cubicBezTo>
                      <a:pt x="3630" y="3545"/>
                      <a:pt x="3762" y="3549"/>
                      <a:pt x="3891" y="3557"/>
                    </a:cubicBezTo>
                    <a:lnTo>
                      <a:pt x="3908" y="3557"/>
                    </a:lnTo>
                    <a:cubicBezTo>
                      <a:pt x="3988" y="3557"/>
                      <a:pt x="4063" y="3517"/>
                      <a:pt x="4108" y="3447"/>
                    </a:cubicBezTo>
                    <a:cubicBezTo>
                      <a:pt x="4157" y="3373"/>
                      <a:pt x="4162" y="3280"/>
                      <a:pt x="4121" y="3201"/>
                    </a:cubicBezTo>
                    <a:cubicBezTo>
                      <a:pt x="3483" y="1979"/>
                      <a:pt x="2484" y="886"/>
                      <a:pt x="1232" y="42"/>
                    </a:cubicBezTo>
                    <a:cubicBezTo>
                      <a:pt x="1191" y="15"/>
                      <a:pt x="1144" y="1"/>
                      <a:pt x="1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9"/>
              <p:cNvSpPr/>
              <p:nvPr/>
            </p:nvSpPr>
            <p:spPr>
              <a:xfrm>
                <a:off x="1067550" y="3279088"/>
                <a:ext cx="56050" cy="50300"/>
              </a:xfrm>
              <a:custGeom>
                <a:avLst/>
                <a:gdLst/>
                <a:ahLst/>
                <a:cxnLst/>
                <a:rect l="l" t="t" r="r" b="b"/>
                <a:pathLst>
                  <a:path w="2242" h="2012" extrusionOk="0">
                    <a:moveTo>
                      <a:pt x="591" y="41"/>
                    </a:moveTo>
                    <a:cubicBezTo>
                      <a:pt x="609" y="41"/>
                      <a:pt x="626" y="46"/>
                      <a:pt x="641" y="57"/>
                    </a:cubicBezTo>
                    <a:cubicBezTo>
                      <a:pt x="1309" y="507"/>
                      <a:pt x="1842" y="1090"/>
                      <a:pt x="2182" y="1742"/>
                    </a:cubicBezTo>
                    <a:cubicBezTo>
                      <a:pt x="2198" y="1772"/>
                      <a:pt x="2196" y="1805"/>
                      <a:pt x="2178" y="1833"/>
                    </a:cubicBezTo>
                    <a:cubicBezTo>
                      <a:pt x="2160" y="1860"/>
                      <a:pt x="2131" y="1874"/>
                      <a:pt x="2097" y="1874"/>
                    </a:cubicBezTo>
                    <a:cubicBezTo>
                      <a:pt x="2027" y="1869"/>
                      <a:pt x="1957" y="1867"/>
                      <a:pt x="1883" y="1867"/>
                    </a:cubicBezTo>
                    <a:cubicBezTo>
                      <a:pt x="1829" y="1867"/>
                      <a:pt x="1775" y="1868"/>
                      <a:pt x="1718" y="1871"/>
                    </a:cubicBezTo>
                    <a:cubicBezTo>
                      <a:pt x="1593" y="1875"/>
                      <a:pt x="1463" y="1886"/>
                      <a:pt x="1316" y="1904"/>
                    </a:cubicBezTo>
                    <a:cubicBezTo>
                      <a:pt x="1268" y="1909"/>
                      <a:pt x="1217" y="1921"/>
                      <a:pt x="1161" y="1933"/>
                    </a:cubicBezTo>
                    <a:cubicBezTo>
                      <a:pt x="1077" y="1952"/>
                      <a:pt x="992" y="1970"/>
                      <a:pt x="921" y="1970"/>
                    </a:cubicBezTo>
                    <a:cubicBezTo>
                      <a:pt x="907" y="1970"/>
                      <a:pt x="894" y="1969"/>
                      <a:pt x="881" y="1968"/>
                    </a:cubicBezTo>
                    <a:cubicBezTo>
                      <a:pt x="808" y="1959"/>
                      <a:pt x="774" y="1857"/>
                      <a:pt x="743" y="1769"/>
                    </a:cubicBezTo>
                    <a:cubicBezTo>
                      <a:pt x="733" y="1734"/>
                      <a:pt x="720" y="1702"/>
                      <a:pt x="708" y="1675"/>
                    </a:cubicBezTo>
                    <a:cubicBezTo>
                      <a:pt x="655" y="1563"/>
                      <a:pt x="594" y="1456"/>
                      <a:pt x="529" y="1362"/>
                    </a:cubicBezTo>
                    <a:cubicBezTo>
                      <a:pt x="461" y="1262"/>
                      <a:pt x="385" y="1171"/>
                      <a:pt x="301" y="1090"/>
                    </a:cubicBezTo>
                    <a:cubicBezTo>
                      <a:pt x="286" y="1075"/>
                      <a:pt x="251" y="1051"/>
                      <a:pt x="212" y="1024"/>
                    </a:cubicBezTo>
                    <a:cubicBezTo>
                      <a:pt x="156" y="986"/>
                      <a:pt x="63" y="922"/>
                      <a:pt x="54" y="896"/>
                    </a:cubicBezTo>
                    <a:cubicBezTo>
                      <a:pt x="43" y="864"/>
                      <a:pt x="106" y="746"/>
                      <a:pt x="134" y="690"/>
                    </a:cubicBezTo>
                    <a:cubicBezTo>
                      <a:pt x="145" y="670"/>
                      <a:pt x="153" y="653"/>
                      <a:pt x="159" y="641"/>
                    </a:cubicBezTo>
                    <a:cubicBezTo>
                      <a:pt x="201" y="547"/>
                      <a:pt x="253" y="436"/>
                      <a:pt x="318" y="328"/>
                    </a:cubicBezTo>
                    <a:cubicBezTo>
                      <a:pt x="385" y="217"/>
                      <a:pt x="453" y="132"/>
                      <a:pt x="529" y="66"/>
                    </a:cubicBezTo>
                    <a:cubicBezTo>
                      <a:pt x="547" y="50"/>
                      <a:pt x="569" y="41"/>
                      <a:pt x="591" y="41"/>
                    </a:cubicBezTo>
                    <a:close/>
                    <a:moveTo>
                      <a:pt x="592" y="0"/>
                    </a:moveTo>
                    <a:cubicBezTo>
                      <a:pt x="559" y="0"/>
                      <a:pt x="527" y="12"/>
                      <a:pt x="502" y="35"/>
                    </a:cubicBezTo>
                    <a:cubicBezTo>
                      <a:pt x="423" y="105"/>
                      <a:pt x="351" y="193"/>
                      <a:pt x="283" y="307"/>
                    </a:cubicBezTo>
                    <a:cubicBezTo>
                      <a:pt x="216" y="416"/>
                      <a:pt x="165" y="530"/>
                      <a:pt x="122" y="626"/>
                    </a:cubicBezTo>
                    <a:cubicBezTo>
                      <a:pt x="116" y="636"/>
                      <a:pt x="109" y="652"/>
                      <a:pt x="98" y="671"/>
                    </a:cubicBezTo>
                    <a:cubicBezTo>
                      <a:pt x="45" y="775"/>
                      <a:pt x="1" y="864"/>
                      <a:pt x="16" y="910"/>
                    </a:cubicBezTo>
                    <a:cubicBezTo>
                      <a:pt x="27" y="946"/>
                      <a:pt x="95" y="993"/>
                      <a:pt x="189" y="1058"/>
                    </a:cubicBezTo>
                    <a:cubicBezTo>
                      <a:pt x="225" y="1083"/>
                      <a:pt x="260" y="1107"/>
                      <a:pt x="273" y="1119"/>
                    </a:cubicBezTo>
                    <a:cubicBezTo>
                      <a:pt x="353" y="1198"/>
                      <a:pt x="429" y="1288"/>
                      <a:pt x="496" y="1385"/>
                    </a:cubicBezTo>
                    <a:cubicBezTo>
                      <a:pt x="559" y="1478"/>
                      <a:pt x="619" y="1581"/>
                      <a:pt x="670" y="1692"/>
                    </a:cubicBezTo>
                    <a:cubicBezTo>
                      <a:pt x="682" y="1717"/>
                      <a:pt x="693" y="1748"/>
                      <a:pt x="705" y="1781"/>
                    </a:cubicBezTo>
                    <a:cubicBezTo>
                      <a:pt x="739" y="1881"/>
                      <a:pt x="778" y="1995"/>
                      <a:pt x="875" y="2009"/>
                    </a:cubicBezTo>
                    <a:cubicBezTo>
                      <a:pt x="890" y="2010"/>
                      <a:pt x="906" y="2010"/>
                      <a:pt x="922" y="2010"/>
                    </a:cubicBezTo>
                    <a:lnTo>
                      <a:pt x="922" y="2012"/>
                    </a:lnTo>
                    <a:cubicBezTo>
                      <a:pt x="998" y="2012"/>
                      <a:pt x="1085" y="1992"/>
                      <a:pt x="1170" y="1974"/>
                    </a:cubicBezTo>
                    <a:cubicBezTo>
                      <a:pt x="1224" y="1962"/>
                      <a:pt x="1276" y="1950"/>
                      <a:pt x="1322" y="1945"/>
                    </a:cubicBezTo>
                    <a:cubicBezTo>
                      <a:pt x="1466" y="1927"/>
                      <a:pt x="1596" y="1916"/>
                      <a:pt x="1721" y="1912"/>
                    </a:cubicBezTo>
                    <a:cubicBezTo>
                      <a:pt x="1777" y="1909"/>
                      <a:pt x="1831" y="1908"/>
                      <a:pt x="1883" y="1908"/>
                    </a:cubicBezTo>
                    <a:cubicBezTo>
                      <a:pt x="1956" y="1908"/>
                      <a:pt x="2027" y="1910"/>
                      <a:pt x="2096" y="1915"/>
                    </a:cubicBezTo>
                    <a:lnTo>
                      <a:pt x="2105" y="1915"/>
                    </a:lnTo>
                    <a:cubicBezTo>
                      <a:pt x="2149" y="1915"/>
                      <a:pt x="2188" y="1893"/>
                      <a:pt x="2213" y="1856"/>
                    </a:cubicBezTo>
                    <a:cubicBezTo>
                      <a:pt x="2239" y="1816"/>
                      <a:pt x="2242" y="1766"/>
                      <a:pt x="2219" y="1723"/>
                    </a:cubicBezTo>
                    <a:cubicBezTo>
                      <a:pt x="1876" y="1066"/>
                      <a:pt x="1338" y="479"/>
                      <a:pt x="664" y="23"/>
                    </a:cubicBezTo>
                    <a:cubicBezTo>
                      <a:pt x="642" y="8"/>
                      <a:pt x="617" y="0"/>
                      <a:pt x="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9"/>
              <p:cNvSpPr/>
              <p:nvPr/>
            </p:nvSpPr>
            <p:spPr>
              <a:xfrm>
                <a:off x="193050" y="3186538"/>
                <a:ext cx="338775" cy="340150"/>
              </a:xfrm>
              <a:custGeom>
                <a:avLst/>
                <a:gdLst/>
                <a:ahLst/>
                <a:cxnLst/>
                <a:rect l="l" t="t" r="r" b="b"/>
                <a:pathLst>
                  <a:path w="13551" h="13606" extrusionOk="0">
                    <a:moveTo>
                      <a:pt x="8494" y="186"/>
                    </a:moveTo>
                    <a:cubicBezTo>
                      <a:pt x="8978" y="431"/>
                      <a:pt x="9406" y="680"/>
                      <a:pt x="9801" y="945"/>
                    </a:cubicBezTo>
                    <a:cubicBezTo>
                      <a:pt x="11087" y="1811"/>
                      <a:pt x="12239" y="3034"/>
                      <a:pt x="13323" y="4686"/>
                    </a:cubicBezTo>
                    <a:cubicBezTo>
                      <a:pt x="10190" y="5425"/>
                      <a:pt x="7856" y="9155"/>
                      <a:pt x="7811" y="12104"/>
                    </a:cubicBezTo>
                    <a:cubicBezTo>
                      <a:pt x="7376" y="12061"/>
                      <a:pt x="6937" y="12040"/>
                      <a:pt x="6495" y="12040"/>
                    </a:cubicBezTo>
                    <a:cubicBezTo>
                      <a:pt x="4462" y="12040"/>
                      <a:pt x="2355" y="12489"/>
                      <a:pt x="207" y="13379"/>
                    </a:cubicBezTo>
                    <a:cubicBezTo>
                      <a:pt x="1354" y="8143"/>
                      <a:pt x="4292" y="3464"/>
                      <a:pt x="8494" y="186"/>
                    </a:cubicBezTo>
                    <a:close/>
                    <a:moveTo>
                      <a:pt x="8485" y="1"/>
                    </a:moveTo>
                    <a:cubicBezTo>
                      <a:pt x="8466" y="1"/>
                      <a:pt x="8448" y="7"/>
                      <a:pt x="8433" y="19"/>
                    </a:cubicBezTo>
                    <a:cubicBezTo>
                      <a:pt x="4134" y="3356"/>
                      <a:pt x="1140" y="8144"/>
                      <a:pt x="6" y="13503"/>
                    </a:cubicBezTo>
                    <a:cubicBezTo>
                      <a:pt x="0" y="13534"/>
                      <a:pt x="11" y="13566"/>
                      <a:pt x="35" y="13585"/>
                    </a:cubicBezTo>
                    <a:cubicBezTo>
                      <a:pt x="52" y="13599"/>
                      <a:pt x="70" y="13605"/>
                      <a:pt x="90" y="13605"/>
                    </a:cubicBezTo>
                    <a:cubicBezTo>
                      <a:pt x="100" y="13605"/>
                      <a:pt x="112" y="13604"/>
                      <a:pt x="123" y="13599"/>
                    </a:cubicBezTo>
                    <a:cubicBezTo>
                      <a:pt x="2304" y="12675"/>
                      <a:pt x="4442" y="12210"/>
                      <a:pt x="6502" y="12210"/>
                    </a:cubicBezTo>
                    <a:cubicBezTo>
                      <a:pt x="6967" y="12210"/>
                      <a:pt x="7428" y="12234"/>
                      <a:pt x="7885" y="12281"/>
                    </a:cubicBezTo>
                    <a:cubicBezTo>
                      <a:pt x="7889" y="12282"/>
                      <a:pt x="7892" y="12282"/>
                      <a:pt x="7896" y="12282"/>
                    </a:cubicBezTo>
                    <a:cubicBezTo>
                      <a:pt x="7916" y="12282"/>
                      <a:pt x="7936" y="12274"/>
                      <a:pt x="7952" y="12260"/>
                    </a:cubicBezTo>
                    <a:cubicBezTo>
                      <a:pt x="7970" y="12245"/>
                      <a:pt x="7979" y="12221"/>
                      <a:pt x="7979" y="12198"/>
                    </a:cubicBezTo>
                    <a:cubicBezTo>
                      <a:pt x="7978" y="9263"/>
                      <a:pt x="10328" y="5488"/>
                      <a:pt x="13478" y="4826"/>
                    </a:cubicBezTo>
                    <a:cubicBezTo>
                      <a:pt x="13507" y="4820"/>
                      <a:pt x="13530" y="4801"/>
                      <a:pt x="13540" y="4774"/>
                    </a:cubicBezTo>
                    <a:cubicBezTo>
                      <a:pt x="13551" y="4748"/>
                      <a:pt x="13548" y="4720"/>
                      <a:pt x="13533" y="4695"/>
                    </a:cubicBezTo>
                    <a:cubicBezTo>
                      <a:pt x="12417" y="2974"/>
                      <a:pt x="11228" y="1701"/>
                      <a:pt x="9897" y="804"/>
                    </a:cubicBezTo>
                    <a:cubicBezTo>
                      <a:pt x="9482" y="525"/>
                      <a:pt x="9033" y="265"/>
                      <a:pt x="8523" y="10"/>
                    </a:cubicBezTo>
                    <a:cubicBezTo>
                      <a:pt x="8511" y="4"/>
                      <a:pt x="8498" y="1"/>
                      <a:pt x="8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9"/>
              <p:cNvSpPr/>
              <p:nvPr/>
            </p:nvSpPr>
            <p:spPr>
              <a:xfrm>
                <a:off x="216275" y="3206613"/>
                <a:ext cx="288925" cy="291900"/>
              </a:xfrm>
              <a:custGeom>
                <a:avLst/>
                <a:gdLst/>
                <a:ahLst/>
                <a:cxnLst/>
                <a:rect l="l" t="t" r="r" b="b"/>
                <a:pathLst>
                  <a:path w="11557" h="11676" extrusionOk="0">
                    <a:moveTo>
                      <a:pt x="7466" y="211"/>
                    </a:moveTo>
                    <a:cubicBezTo>
                      <a:pt x="7582" y="211"/>
                      <a:pt x="7699" y="241"/>
                      <a:pt x="7806" y="300"/>
                    </a:cubicBezTo>
                    <a:cubicBezTo>
                      <a:pt x="8069" y="446"/>
                      <a:pt x="8321" y="599"/>
                      <a:pt x="8553" y="756"/>
                    </a:cubicBezTo>
                    <a:cubicBezTo>
                      <a:pt x="9507" y="1398"/>
                      <a:pt x="10367" y="2248"/>
                      <a:pt x="11183" y="3352"/>
                    </a:cubicBezTo>
                    <a:cubicBezTo>
                      <a:pt x="11300" y="3508"/>
                      <a:pt x="11336" y="3707"/>
                      <a:pt x="11286" y="3897"/>
                    </a:cubicBezTo>
                    <a:cubicBezTo>
                      <a:pt x="11233" y="4099"/>
                      <a:pt x="11090" y="4264"/>
                      <a:pt x="10897" y="4349"/>
                    </a:cubicBezTo>
                    <a:cubicBezTo>
                      <a:pt x="8836" y="5260"/>
                      <a:pt x="7113" y="7680"/>
                      <a:pt x="6797" y="10103"/>
                    </a:cubicBezTo>
                    <a:cubicBezTo>
                      <a:pt x="6753" y="10444"/>
                      <a:pt x="6485" y="10694"/>
                      <a:pt x="6149" y="10694"/>
                    </a:cubicBezTo>
                    <a:cubicBezTo>
                      <a:pt x="6139" y="10694"/>
                      <a:pt x="6130" y="10694"/>
                      <a:pt x="6120" y="10693"/>
                    </a:cubicBezTo>
                    <a:cubicBezTo>
                      <a:pt x="5955" y="10687"/>
                      <a:pt x="5790" y="10684"/>
                      <a:pt x="5624" y="10684"/>
                    </a:cubicBezTo>
                    <a:cubicBezTo>
                      <a:pt x="4177" y="10684"/>
                      <a:pt x="2678" y="10933"/>
                      <a:pt x="1160" y="11431"/>
                    </a:cubicBezTo>
                    <a:cubicBezTo>
                      <a:pt x="1088" y="11455"/>
                      <a:pt x="1014" y="11466"/>
                      <a:pt x="942" y="11466"/>
                    </a:cubicBezTo>
                    <a:cubicBezTo>
                      <a:pt x="766" y="11466"/>
                      <a:pt x="596" y="11399"/>
                      <a:pt x="466" y="11275"/>
                    </a:cubicBezTo>
                    <a:cubicBezTo>
                      <a:pt x="290" y="11105"/>
                      <a:pt x="225" y="10863"/>
                      <a:pt x="292" y="10630"/>
                    </a:cubicBezTo>
                    <a:cubicBezTo>
                      <a:pt x="1453" y="6572"/>
                      <a:pt x="3791" y="3019"/>
                      <a:pt x="7053" y="356"/>
                    </a:cubicBezTo>
                    <a:cubicBezTo>
                      <a:pt x="7172" y="259"/>
                      <a:pt x="7318" y="211"/>
                      <a:pt x="7466" y="211"/>
                    </a:cubicBezTo>
                    <a:close/>
                    <a:moveTo>
                      <a:pt x="7466" y="1"/>
                    </a:moveTo>
                    <a:cubicBezTo>
                      <a:pt x="7270" y="1"/>
                      <a:pt x="7078" y="66"/>
                      <a:pt x="6921" y="194"/>
                    </a:cubicBezTo>
                    <a:cubicBezTo>
                      <a:pt x="3624" y="2884"/>
                      <a:pt x="1263" y="6473"/>
                      <a:pt x="90" y="10572"/>
                    </a:cubicBezTo>
                    <a:cubicBezTo>
                      <a:pt x="0" y="10883"/>
                      <a:pt x="87" y="11202"/>
                      <a:pt x="320" y="11425"/>
                    </a:cubicBezTo>
                    <a:cubicBezTo>
                      <a:pt x="489" y="11589"/>
                      <a:pt x="712" y="11676"/>
                      <a:pt x="941" y="11676"/>
                    </a:cubicBezTo>
                    <a:cubicBezTo>
                      <a:pt x="1036" y="11676"/>
                      <a:pt x="1133" y="11660"/>
                      <a:pt x="1225" y="11630"/>
                    </a:cubicBezTo>
                    <a:cubicBezTo>
                      <a:pt x="2718" y="11140"/>
                      <a:pt x="4189" y="10893"/>
                      <a:pt x="5611" y="10893"/>
                    </a:cubicBezTo>
                    <a:cubicBezTo>
                      <a:pt x="5779" y="10893"/>
                      <a:pt x="5946" y="10896"/>
                      <a:pt x="6112" y="10903"/>
                    </a:cubicBezTo>
                    <a:cubicBezTo>
                      <a:pt x="6122" y="10903"/>
                      <a:pt x="6132" y="10903"/>
                      <a:pt x="6143" y="10903"/>
                    </a:cubicBezTo>
                    <a:cubicBezTo>
                      <a:pt x="6587" y="10903"/>
                      <a:pt x="6948" y="10579"/>
                      <a:pt x="7006" y="10130"/>
                    </a:cubicBezTo>
                    <a:cubicBezTo>
                      <a:pt x="7311" y="7774"/>
                      <a:pt x="8984" y="5424"/>
                      <a:pt x="10982" y="4542"/>
                    </a:cubicBezTo>
                    <a:cubicBezTo>
                      <a:pt x="11234" y="4430"/>
                      <a:pt x="11420" y="4214"/>
                      <a:pt x="11489" y="3951"/>
                    </a:cubicBezTo>
                    <a:cubicBezTo>
                      <a:pt x="11556" y="3699"/>
                      <a:pt x="11506" y="3435"/>
                      <a:pt x="11353" y="3226"/>
                    </a:cubicBezTo>
                    <a:cubicBezTo>
                      <a:pt x="10522" y="2102"/>
                      <a:pt x="9645" y="1237"/>
                      <a:pt x="8670" y="581"/>
                    </a:cubicBezTo>
                    <a:cubicBezTo>
                      <a:pt x="8432" y="422"/>
                      <a:pt x="8177" y="265"/>
                      <a:pt x="7908" y="117"/>
                    </a:cubicBezTo>
                    <a:cubicBezTo>
                      <a:pt x="7769" y="39"/>
                      <a:pt x="7616" y="1"/>
                      <a:pt x="7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9"/>
              <p:cNvSpPr/>
              <p:nvPr/>
            </p:nvSpPr>
            <p:spPr>
              <a:xfrm>
                <a:off x="488725" y="3072513"/>
                <a:ext cx="459800" cy="196875"/>
              </a:xfrm>
              <a:custGeom>
                <a:avLst/>
                <a:gdLst/>
                <a:ahLst/>
                <a:cxnLst/>
                <a:rect l="l" t="t" r="r" b="b"/>
                <a:pathLst>
                  <a:path w="18392" h="7875" extrusionOk="0">
                    <a:moveTo>
                      <a:pt x="9366" y="169"/>
                    </a:moveTo>
                    <a:cubicBezTo>
                      <a:pt x="9536" y="169"/>
                      <a:pt x="9707" y="171"/>
                      <a:pt x="9876" y="176"/>
                    </a:cubicBezTo>
                    <a:cubicBezTo>
                      <a:pt x="12384" y="245"/>
                      <a:pt x="15158" y="938"/>
                      <a:pt x="17893" y="2183"/>
                    </a:cubicBezTo>
                    <a:cubicBezTo>
                      <a:pt x="18021" y="2242"/>
                      <a:pt x="18118" y="2349"/>
                      <a:pt x="18167" y="2482"/>
                    </a:cubicBezTo>
                    <a:cubicBezTo>
                      <a:pt x="18215" y="2619"/>
                      <a:pt x="18205" y="2774"/>
                      <a:pt x="18139" y="2904"/>
                    </a:cubicBezTo>
                    <a:lnTo>
                      <a:pt x="17925" y="3340"/>
                    </a:lnTo>
                    <a:cubicBezTo>
                      <a:pt x="17705" y="3786"/>
                      <a:pt x="17478" y="4249"/>
                      <a:pt x="17236" y="4694"/>
                    </a:cubicBezTo>
                    <a:cubicBezTo>
                      <a:pt x="17095" y="4951"/>
                      <a:pt x="16951" y="5339"/>
                      <a:pt x="16797" y="5751"/>
                    </a:cubicBezTo>
                    <a:cubicBezTo>
                      <a:pt x="16551" y="6408"/>
                      <a:pt x="16274" y="7154"/>
                      <a:pt x="15962" y="7489"/>
                    </a:cubicBezTo>
                    <a:cubicBezTo>
                      <a:pt x="15816" y="7645"/>
                      <a:pt x="15614" y="7706"/>
                      <a:pt x="15378" y="7706"/>
                    </a:cubicBezTo>
                    <a:cubicBezTo>
                      <a:pt x="14950" y="7706"/>
                      <a:pt x="14409" y="7507"/>
                      <a:pt x="13880" y="7313"/>
                    </a:cubicBezTo>
                    <a:cubicBezTo>
                      <a:pt x="13406" y="7138"/>
                      <a:pt x="12958" y="6974"/>
                      <a:pt x="12610" y="6964"/>
                    </a:cubicBezTo>
                    <a:cubicBezTo>
                      <a:pt x="12287" y="6953"/>
                      <a:pt x="11967" y="6949"/>
                      <a:pt x="11651" y="6949"/>
                    </a:cubicBezTo>
                    <a:cubicBezTo>
                      <a:pt x="10183" y="6949"/>
                      <a:pt x="8788" y="7047"/>
                      <a:pt x="7431" y="7141"/>
                    </a:cubicBezTo>
                    <a:cubicBezTo>
                      <a:pt x="6196" y="7228"/>
                      <a:pt x="4920" y="7318"/>
                      <a:pt x="3576" y="7337"/>
                    </a:cubicBezTo>
                    <a:cubicBezTo>
                      <a:pt x="3215" y="5567"/>
                      <a:pt x="2267" y="4331"/>
                      <a:pt x="417" y="3214"/>
                    </a:cubicBezTo>
                    <a:cubicBezTo>
                      <a:pt x="262" y="3121"/>
                      <a:pt x="174" y="2956"/>
                      <a:pt x="181" y="2774"/>
                    </a:cubicBezTo>
                    <a:cubicBezTo>
                      <a:pt x="189" y="2587"/>
                      <a:pt x="292" y="2425"/>
                      <a:pt x="459" y="2341"/>
                    </a:cubicBezTo>
                    <a:cubicBezTo>
                      <a:pt x="3316" y="921"/>
                      <a:pt x="6384" y="169"/>
                      <a:pt x="9366" y="169"/>
                    </a:cubicBezTo>
                    <a:close/>
                    <a:moveTo>
                      <a:pt x="9412" y="0"/>
                    </a:moveTo>
                    <a:cubicBezTo>
                      <a:pt x="6397" y="0"/>
                      <a:pt x="3278" y="749"/>
                      <a:pt x="383" y="2189"/>
                    </a:cubicBezTo>
                    <a:cubicBezTo>
                      <a:pt x="160" y="2300"/>
                      <a:pt x="21" y="2516"/>
                      <a:pt x="10" y="2766"/>
                    </a:cubicBezTo>
                    <a:cubicBezTo>
                      <a:pt x="1" y="3012"/>
                      <a:pt x="119" y="3234"/>
                      <a:pt x="329" y="3361"/>
                    </a:cubicBezTo>
                    <a:cubicBezTo>
                      <a:pt x="2158" y="4463"/>
                      <a:pt x="3083" y="5684"/>
                      <a:pt x="3421" y="7439"/>
                    </a:cubicBezTo>
                    <a:cubicBezTo>
                      <a:pt x="3430" y="7480"/>
                      <a:pt x="3465" y="7509"/>
                      <a:pt x="3506" y="7509"/>
                    </a:cubicBezTo>
                    <a:cubicBezTo>
                      <a:pt x="4882" y="7492"/>
                      <a:pt x="6184" y="7401"/>
                      <a:pt x="7441" y="7311"/>
                    </a:cubicBezTo>
                    <a:cubicBezTo>
                      <a:pt x="8851" y="7213"/>
                      <a:pt x="10198" y="7119"/>
                      <a:pt x="11637" y="7119"/>
                    </a:cubicBezTo>
                    <a:cubicBezTo>
                      <a:pt x="11955" y="7119"/>
                      <a:pt x="12277" y="7124"/>
                      <a:pt x="12606" y="7134"/>
                    </a:cubicBezTo>
                    <a:cubicBezTo>
                      <a:pt x="12926" y="7145"/>
                      <a:pt x="13360" y="7304"/>
                      <a:pt x="13820" y="7472"/>
                    </a:cubicBezTo>
                    <a:cubicBezTo>
                      <a:pt x="14344" y="7665"/>
                      <a:pt x="14910" y="7873"/>
                      <a:pt x="15381" y="7873"/>
                    </a:cubicBezTo>
                    <a:lnTo>
                      <a:pt x="15381" y="7875"/>
                    </a:lnTo>
                    <a:cubicBezTo>
                      <a:pt x="15660" y="7873"/>
                      <a:pt x="15906" y="7800"/>
                      <a:pt x="16087" y="7604"/>
                    </a:cubicBezTo>
                    <a:cubicBezTo>
                      <a:pt x="16422" y="7245"/>
                      <a:pt x="16706" y="6483"/>
                      <a:pt x="16957" y="5810"/>
                    </a:cubicBezTo>
                    <a:cubicBezTo>
                      <a:pt x="17109" y="5405"/>
                      <a:pt x="17251" y="5022"/>
                      <a:pt x="17386" y="4776"/>
                    </a:cubicBezTo>
                    <a:cubicBezTo>
                      <a:pt x="17629" y="4328"/>
                      <a:pt x="17859" y="3864"/>
                      <a:pt x="18079" y="3416"/>
                    </a:cubicBezTo>
                    <a:lnTo>
                      <a:pt x="18293" y="2980"/>
                    </a:lnTo>
                    <a:cubicBezTo>
                      <a:pt x="18378" y="2809"/>
                      <a:pt x="18391" y="2607"/>
                      <a:pt x="18326" y="2426"/>
                    </a:cubicBezTo>
                    <a:cubicBezTo>
                      <a:pt x="18264" y="2247"/>
                      <a:pt x="18135" y="2106"/>
                      <a:pt x="17963" y="2028"/>
                    </a:cubicBezTo>
                    <a:cubicBezTo>
                      <a:pt x="15208" y="774"/>
                      <a:pt x="12412" y="75"/>
                      <a:pt x="9881" y="6"/>
                    </a:cubicBezTo>
                    <a:cubicBezTo>
                      <a:pt x="9725" y="2"/>
                      <a:pt x="9569" y="0"/>
                      <a:pt x="9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9"/>
              <p:cNvSpPr/>
              <p:nvPr/>
            </p:nvSpPr>
            <p:spPr>
              <a:xfrm>
                <a:off x="514575" y="3083138"/>
                <a:ext cx="408075" cy="175600"/>
              </a:xfrm>
              <a:custGeom>
                <a:avLst/>
                <a:gdLst/>
                <a:ahLst/>
                <a:cxnLst/>
                <a:rect l="l" t="t" r="r" b="b"/>
                <a:pathLst>
                  <a:path w="16323" h="7024" extrusionOk="0">
                    <a:moveTo>
                      <a:pt x="8339" y="210"/>
                    </a:moveTo>
                    <a:cubicBezTo>
                      <a:pt x="8480" y="210"/>
                      <a:pt x="8621" y="212"/>
                      <a:pt x="8762" y="216"/>
                    </a:cubicBezTo>
                    <a:cubicBezTo>
                      <a:pt x="10977" y="277"/>
                      <a:pt x="13424" y="890"/>
                      <a:pt x="15839" y="1989"/>
                    </a:cubicBezTo>
                    <a:cubicBezTo>
                      <a:pt x="15946" y="2036"/>
                      <a:pt x="16025" y="2124"/>
                      <a:pt x="16064" y="2235"/>
                    </a:cubicBezTo>
                    <a:cubicBezTo>
                      <a:pt x="16105" y="2349"/>
                      <a:pt x="16097" y="2476"/>
                      <a:pt x="16043" y="2586"/>
                    </a:cubicBezTo>
                    <a:lnTo>
                      <a:pt x="15848" y="2979"/>
                    </a:lnTo>
                    <a:cubicBezTo>
                      <a:pt x="15656" y="3371"/>
                      <a:pt x="15457" y="3777"/>
                      <a:pt x="15244" y="4166"/>
                    </a:cubicBezTo>
                    <a:cubicBezTo>
                      <a:pt x="15118" y="4395"/>
                      <a:pt x="14991" y="4740"/>
                      <a:pt x="14854" y="5106"/>
                    </a:cubicBezTo>
                    <a:cubicBezTo>
                      <a:pt x="14638" y="5684"/>
                      <a:pt x="14394" y="6340"/>
                      <a:pt x="14122" y="6631"/>
                    </a:cubicBezTo>
                    <a:cubicBezTo>
                      <a:pt x="14001" y="6762"/>
                      <a:pt x="13829" y="6812"/>
                      <a:pt x="13626" y="6812"/>
                    </a:cubicBezTo>
                    <a:cubicBezTo>
                      <a:pt x="13246" y="6812"/>
                      <a:pt x="12761" y="6634"/>
                      <a:pt x="12313" y="6469"/>
                    </a:cubicBezTo>
                    <a:cubicBezTo>
                      <a:pt x="11892" y="6314"/>
                      <a:pt x="11493" y="6168"/>
                      <a:pt x="11180" y="6158"/>
                    </a:cubicBezTo>
                    <a:cubicBezTo>
                      <a:pt x="10895" y="6150"/>
                      <a:pt x="10612" y="6146"/>
                      <a:pt x="10333" y="6146"/>
                    </a:cubicBezTo>
                    <a:cubicBezTo>
                      <a:pt x="9034" y="6146"/>
                      <a:pt x="7798" y="6232"/>
                      <a:pt x="6597" y="6316"/>
                    </a:cubicBezTo>
                    <a:cubicBezTo>
                      <a:pt x="5514" y="6392"/>
                      <a:pt x="4394" y="6471"/>
                      <a:pt x="3216" y="6489"/>
                    </a:cubicBezTo>
                    <a:cubicBezTo>
                      <a:pt x="2891" y="4927"/>
                      <a:pt x="2049" y="3835"/>
                      <a:pt x="414" y="2847"/>
                    </a:cubicBezTo>
                    <a:cubicBezTo>
                      <a:pt x="286" y="2771"/>
                      <a:pt x="213" y="2634"/>
                      <a:pt x="219" y="2484"/>
                    </a:cubicBezTo>
                    <a:cubicBezTo>
                      <a:pt x="227" y="2329"/>
                      <a:pt x="312" y="2197"/>
                      <a:pt x="448" y="2129"/>
                    </a:cubicBezTo>
                    <a:cubicBezTo>
                      <a:pt x="2979" y="869"/>
                      <a:pt x="5696" y="210"/>
                      <a:pt x="8339" y="210"/>
                    </a:cubicBezTo>
                    <a:close/>
                    <a:moveTo>
                      <a:pt x="8349" y="1"/>
                    </a:moveTo>
                    <a:cubicBezTo>
                      <a:pt x="5672" y="1"/>
                      <a:pt x="2919" y="665"/>
                      <a:pt x="356" y="1940"/>
                    </a:cubicBezTo>
                    <a:cubicBezTo>
                      <a:pt x="148" y="2044"/>
                      <a:pt x="19" y="2243"/>
                      <a:pt x="10" y="2475"/>
                    </a:cubicBezTo>
                    <a:cubicBezTo>
                      <a:pt x="1" y="2704"/>
                      <a:pt x="111" y="2911"/>
                      <a:pt x="306" y="3027"/>
                    </a:cubicBezTo>
                    <a:cubicBezTo>
                      <a:pt x="1915" y="3999"/>
                      <a:pt x="2729" y="5071"/>
                      <a:pt x="3026" y="6615"/>
                    </a:cubicBezTo>
                    <a:lnTo>
                      <a:pt x="3043" y="6701"/>
                    </a:lnTo>
                    <a:lnTo>
                      <a:pt x="3131" y="6700"/>
                    </a:lnTo>
                    <a:cubicBezTo>
                      <a:pt x="4349" y="6685"/>
                      <a:pt x="5499" y="6604"/>
                      <a:pt x="6612" y="6525"/>
                    </a:cubicBezTo>
                    <a:cubicBezTo>
                      <a:pt x="7855" y="6438"/>
                      <a:pt x="9042" y="6356"/>
                      <a:pt x="10310" y="6356"/>
                    </a:cubicBezTo>
                    <a:cubicBezTo>
                      <a:pt x="10593" y="6356"/>
                      <a:pt x="10881" y="6360"/>
                      <a:pt x="11174" y="6369"/>
                    </a:cubicBezTo>
                    <a:cubicBezTo>
                      <a:pt x="11453" y="6376"/>
                      <a:pt x="11836" y="6518"/>
                      <a:pt x="12240" y="6666"/>
                    </a:cubicBezTo>
                    <a:cubicBezTo>
                      <a:pt x="12706" y="6838"/>
                      <a:pt x="13210" y="7023"/>
                      <a:pt x="13630" y="7023"/>
                    </a:cubicBezTo>
                    <a:cubicBezTo>
                      <a:pt x="13885" y="7023"/>
                      <a:pt x="14110" y="6955"/>
                      <a:pt x="14276" y="6776"/>
                    </a:cubicBezTo>
                    <a:cubicBezTo>
                      <a:pt x="14576" y="6454"/>
                      <a:pt x="14828" y="5777"/>
                      <a:pt x="15051" y="5179"/>
                    </a:cubicBezTo>
                    <a:cubicBezTo>
                      <a:pt x="15185" y="4822"/>
                      <a:pt x="15311" y="4483"/>
                      <a:pt x="15428" y="4268"/>
                    </a:cubicBezTo>
                    <a:cubicBezTo>
                      <a:pt x="15643" y="3875"/>
                      <a:pt x="15844" y="3466"/>
                      <a:pt x="16038" y="3071"/>
                    </a:cubicBezTo>
                    <a:lnTo>
                      <a:pt x="16231" y="2680"/>
                    </a:lnTo>
                    <a:cubicBezTo>
                      <a:pt x="16310" y="2520"/>
                      <a:pt x="16322" y="2332"/>
                      <a:pt x="16263" y="2165"/>
                    </a:cubicBezTo>
                    <a:cubicBezTo>
                      <a:pt x="16204" y="2000"/>
                      <a:pt x="16085" y="1869"/>
                      <a:pt x="15926" y="1798"/>
                    </a:cubicBezTo>
                    <a:cubicBezTo>
                      <a:pt x="13485" y="686"/>
                      <a:pt x="11010" y="67"/>
                      <a:pt x="8766" y="6"/>
                    </a:cubicBezTo>
                    <a:cubicBezTo>
                      <a:pt x="8627" y="3"/>
                      <a:pt x="8488" y="1"/>
                      <a:pt x="83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9"/>
              <p:cNvSpPr/>
              <p:nvPr/>
            </p:nvSpPr>
            <p:spPr>
              <a:xfrm>
                <a:off x="542775" y="3095288"/>
                <a:ext cx="351600" cy="151300"/>
              </a:xfrm>
              <a:custGeom>
                <a:avLst/>
                <a:gdLst/>
                <a:ahLst/>
                <a:cxnLst/>
                <a:rect l="l" t="t" r="r" b="b"/>
                <a:pathLst>
                  <a:path w="14064" h="6052" extrusionOk="0">
                    <a:moveTo>
                      <a:pt x="7186" y="182"/>
                    </a:moveTo>
                    <a:cubicBezTo>
                      <a:pt x="7307" y="182"/>
                      <a:pt x="7428" y="184"/>
                      <a:pt x="7549" y="187"/>
                    </a:cubicBezTo>
                    <a:cubicBezTo>
                      <a:pt x="9457" y="238"/>
                      <a:pt x="11566" y="767"/>
                      <a:pt x="13647" y="1714"/>
                    </a:cubicBezTo>
                    <a:cubicBezTo>
                      <a:pt x="13738" y="1755"/>
                      <a:pt x="13808" y="1831"/>
                      <a:pt x="13841" y="1927"/>
                    </a:cubicBezTo>
                    <a:cubicBezTo>
                      <a:pt x="13876" y="2025"/>
                      <a:pt x="13869" y="2135"/>
                      <a:pt x="13823" y="2229"/>
                    </a:cubicBezTo>
                    <a:lnTo>
                      <a:pt x="13661" y="2558"/>
                    </a:lnTo>
                    <a:cubicBezTo>
                      <a:pt x="13492" y="2900"/>
                      <a:pt x="13319" y="3252"/>
                      <a:pt x="13134" y="3590"/>
                    </a:cubicBezTo>
                    <a:cubicBezTo>
                      <a:pt x="13026" y="3788"/>
                      <a:pt x="12915" y="4085"/>
                      <a:pt x="12798" y="4400"/>
                    </a:cubicBezTo>
                    <a:cubicBezTo>
                      <a:pt x="12612" y="4898"/>
                      <a:pt x="12402" y="5464"/>
                      <a:pt x="12168" y="5714"/>
                    </a:cubicBezTo>
                    <a:cubicBezTo>
                      <a:pt x="12064" y="5826"/>
                      <a:pt x="11916" y="5869"/>
                      <a:pt x="11742" y="5869"/>
                    </a:cubicBezTo>
                    <a:cubicBezTo>
                      <a:pt x="11414" y="5869"/>
                      <a:pt x="10995" y="5715"/>
                      <a:pt x="10609" y="5575"/>
                    </a:cubicBezTo>
                    <a:cubicBezTo>
                      <a:pt x="10246" y="5441"/>
                      <a:pt x="9903" y="5315"/>
                      <a:pt x="9635" y="5306"/>
                    </a:cubicBezTo>
                    <a:cubicBezTo>
                      <a:pt x="9387" y="5298"/>
                      <a:pt x="9143" y="5295"/>
                      <a:pt x="8901" y="5295"/>
                    </a:cubicBezTo>
                    <a:cubicBezTo>
                      <a:pt x="7781" y="5295"/>
                      <a:pt x="6718" y="5370"/>
                      <a:pt x="5684" y="5443"/>
                    </a:cubicBezTo>
                    <a:cubicBezTo>
                      <a:pt x="4751" y="5508"/>
                      <a:pt x="3787" y="5576"/>
                      <a:pt x="2771" y="5591"/>
                    </a:cubicBezTo>
                    <a:cubicBezTo>
                      <a:pt x="2492" y="4245"/>
                      <a:pt x="1766" y="3304"/>
                      <a:pt x="357" y="2453"/>
                    </a:cubicBezTo>
                    <a:cubicBezTo>
                      <a:pt x="247" y="2388"/>
                      <a:pt x="184" y="2271"/>
                      <a:pt x="190" y="2141"/>
                    </a:cubicBezTo>
                    <a:cubicBezTo>
                      <a:pt x="195" y="2009"/>
                      <a:pt x="269" y="1893"/>
                      <a:pt x="388" y="1834"/>
                    </a:cubicBezTo>
                    <a:cubicBezTo>
                      <a:pt x="2568" y="749"/>
                      <a:pt x="4913" y="182"/>
                      <a:pt x="7186" y="182"/>
                    </a:cubicBezTo>
                    <a:close/>
                    <a:moveTo>
                      <a:pt x="7156" y="0"/>
                    </a:moveTo>
                    <a:cubicBezTo>
                      <a:pt x="4859" y="0"/>
                      <a:pt x="2503" y="580"/>
                      <a:pt x="307" y="1672"/>
                    </a:cubicBezTo>
                    <a:cubicBezTo>
                      <a:pt x="128" y="1761"/>
                      <a:pt x="17" y="1933"/>
                      <a:pt x="8" y="2133"/>
                    </a:cubicBezTo>
                    <a:cubicBezTo>
                      <a:pt x="1" y="2330"/>
                      <a:pt x="96" y="2508"/>
                      <a:pt x="263" y="2608"/>
                    </a:cubicBezTo>
                    <a:cubicBezTo>
                      <a:pt x="1649" y="3445"/>
                      <a:pt x="2351" y="4369"/>
                      <a:pt x="2609" y="5699"/>
                    </a:cubicBezTo>
                    <a:lnTo>
                      <a:pt x="2622" y="5774"/>
                    </a:lnTo>
                    <a:lnTo>
                      <a:pt x="2698" y="5772"/>
                    </a:lnTo>
                    <a:cubicBezTo>
                      <a:pt x="3746" y="5760"/>
                      <a:pt x="4737" y="5690"/>
                      <a:pt x="5697" y="5623"/>
                    </a:cubicBezTo>
                    <a:cubicBezTo>
                      <a:pt x="6776" y="5547"/>
                      <a:pt x="7805" y="5476"/>
                      <a:pt x="8905" y="5476"/>
                    </a:cubicBezTo>
                    <a:cubicBezTo>
                      <a:pt x="9143" y="5476"/>
                      <a:pt x="9383" y="5479"/>
                      <a:pt x="9629" y="5487"/>
                    </a:cubicBezTo>
                    <a:cubicBezTo>
                      <a:pt x="9868" y="5494"/>
                      <a:pt x="10198" y="5616"/>
                      <a:pt x="10547" y="5743"/>
                    </a:cubicBezTo>
                    <a:cubicBezTo>
                      <a:pt x="10948" y="5890"/>
                      <a:pt x="11382" y="6051"/>
                      <a:pt x="11745" y="6051"/>
                    </a:cubicBezTo>
                    <a:cubicBezTo>
                      <a:pt x="11963" y="6051"/>
                      <a:pt x="12156" y="5992"/>
                      <a:pt x="12301" y="5837"/>
                    </a:cubicBezTo>
                    <a:cubicBezTo>
                      <a:pt x="12559" y="5561"/>
                      <a:pt x="12776" y="4976"/>
                      <a:pt x="12968" y="4462"/>
                    </a:cubicBezTo>
                    <a:cubicBezTo>
                      <a:pt x="13084" y="4155"/>
                      <a:pt x="13192" y="3864"/>
                      <a:pt x="13293" y="3677"/>
                    </a:cubicBezTo>
                    <a:cubicBezTo>
                      <a:pt x="13480" y="3335"/>
                      <a:pt x="13655" y="2980"/>
                      <a:pt x="13823" y="2637"/>
                    </a:cubicBezTo>
                    <a:lnTo>
                      <a:pt x="13986" y="2309"/>
                    </a:lnTo>
                    <a:cubicBezTo>
                      <a:pt x="14054" y="2171"/>
                      <a:pt x="14063" y="2010"/>
                      <a:pt x="14011" y="1866"/>
                    </a:cubicBezTo>
                    <a:cubicBezTo>
                      <a:pt x="13961" y="1723"/>
                      <a:pt x="13858" y="1611"/>
                      <a:pt x="13723" y="1549"/>
                    </a:cubicBezTo>
                    <a:cubicBezTo>
                      <a:pt x="11619" y="592"/>
                      <a:pt x="9486" y="58"/>
                      <a:pt x="7555" y="6"/>
                    </a:cubicBezTo>
                    <a:cubicBezTo>
                      <a:pt x="7422" y="2"/>
                      <a:pt x="7289" y="0"/>
                      <a:pt x="7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9"/>
              <p:cNvSpPr/>
              <p:nvPr/>
            </p:nvSpPr>
            <p:spPr>
              <a:xfrm>
                <a:off x="563550" y="3104238"/>
                <a:ext cx="310050" cy="133400"/>
              </a:xfrm>
              <a:custGeom>
                <a:avLst/>
                <a:gdLst/>
                <a:ahLst/>
                <a:cxnLst/>
                <a:rect l="l" t="t" r="r" b="b"/>
                <a:pathLst>
                  <a:path w="12402" h="5336" extrusionOk="0">
                    <a:moveTo>
                      <a:pt x="6329" y="160"/>
                    </a:moveTo>
                    <a:cubicBezTo>
                      <a:pt x="6438" y="160"/>
                      <a:pt x="6547" y="161"/>
                      <a:pt x="6656" y="164"/>
                    </a:cubicBezTo>
                    <a:cubicBezTo>
                      <a:pt x="8339" y="210"/>
                      <a:pt x="10199" y="676"/>
                      <a:pt x="12034" y="1511"/>
                    </a:cubicBezTo>
                    <a:cubicBezTo>
                      <a:pt x="12115" y="1547"/>
                      <a:pt x="12175" y="1614"/>
                      <a:pt x="12206" y="1698"/>
                    </a:cubicBezTo>
                    <a:cubicBezTo>
                      <a:pt x="12236" y="1784"/>
                      <a:pt x="12230" y="1881"/>
                      <a:pt x="12189" y="1963"/>
                    </a:cubicBezTo>
                    <a:lnTo>
                      <a:pt x="12045" y="2258"/>
                    </a:lnTo>
                    <a:cubicBezTo>
                      <a:pt x="11898" y="2557"/>
                      <a:pt x="11744" y="2868"/>
                      <a:pt x="11582" y="3166"/>
                    </a:cubicBezTo>
                    <a:cubicBezTo>
                      <a:pt x="11486" y="3340"/>
                      <a:pt x="11389" y="3601"/>
                      <a:pt x="11286" y="3878"/>
                    </a:cubicBezTo>
                    <a:cubicBezTo>
                      <a:pt x="11122" y="4318"/>
                      <a:pt x="10935" y="4817"/>
                      <a:pt x="10730" y="5039"/>
                    </a:cubicBezTo>
                    <a:cubicBezTo>
                      <a:pt x="10639" y="5137"/>
                      <a:pt x="10508" y="5176"/>
                      <a:pt x="10355" y="5176"/>
                    </a:cubicBezTo>
                    <a:cubicBezTo>
                      <a:pt x="10065" y="5176"/>
                      <a:pt x="9695" y="5040"/>
                      <a:pt x="9355" y="4915"/>
                    </a:cubicBezTo>
                    <a:cubicBezTo>
                      <a:pt x="9034" y="4798"/>
                      <a:pt x="8732" y="4687"/>
                      <a:pt x="8495" y="4679"/>
                    </a:cubicBezTo>
                    <a:cubicBezTo>
                      <a:pt x="8277" y="4672"/>
                      <a:pt x="8061" y="4669"/>
                      <a:pt x="7847" y="4669"/>
                    </a:cubicBezTo>
                    <a:cubicBezTo>
                      <a:pt x="6860" y="4669"/>
                      <a:pt x="5922" y="4734"/>
                      <a:pt x="5011" y="4799"/>
                    </a:cubicBezTo>
                    <a:cubicBezTo>
                      <a:pt x="4189" y="4857"/>
                      <a:pt x="3338" y="4916"/>
                      <a:pt x="2443" y="4930"/>
                    </a:cubicBezTo>
                    <a:cubicBezTo>
                      <a:pt x="2197" y="3743"/>
                      <a:pt x="1556" y="2912"/>
                      <a:pt x="314" y="2164"/>
                    </a:cubicBezTo>
                    <a:cubicBezTo>
                      <a:pt x="217" y="2104"/>
                      <a:pt x="161" y="2001"/>
                      <a:pt x="167" y="1887"/>
                    </a:cubicBezTo>
                    <a:cubicBezTo>
                      <a:pt x="172" y="1769"/>
                      <a:pt x="237" y="1669"/>
                      <a:pt x="340" y="1617"/>
                    </a:cubicBezTo>
                    <a:cubicBezTo>
                      <a:pt x="2262" y="661"/>
                      <a:pt x="4328" y="160"/>
                      <a:pt x="6329" y="160"/>
                    </a:cubicBezTo>
                    <a:close/>
                    <a:moveTo>
                      <a:pt x="6339" y="1"/>
                    </a:moveTo>
                    <a:cubicBezTo>
                      <a:pt x="4309" y="1"/>
                      <a:pt x="2216" y="505"/>
                      <a:pt x="270" y="1474"/>
                    </a:cubicBezTo>
                    <a:cubicBezTo>
                      <a:pt x="112" y="1552"/>
                      <a:pt x="14" y="1704"/>
                      <a:pt x="8" y="1880"/>
                    </a:cubicBezTo>
                    <a:cubicBezTo>
                      <a:pt x="0" y="2054"/>
                      <a:pt x="84" y="2211"/>
                      <a:pt x="231" y="2300"/>
                    </a:cubicBezTo>
                    <a:cubicBezTo>
                      <a:pt x="1454" y="3038"/>
                      <a:pt x="2072" y="3853"/>
                      <a:pt x="2298" y="5025"/>
                    </a:cubicBezTo>
                    <a:lnTo>
                      <a:pt x="2312" y="5091"/>
                    </a:lnTo>
                    <a:lnTo>
                      <a:pt x="2379" y="5091"/>
                    </a:lnTo>
                    <a:cubicBezTo>
                      <a:pt x="3303" y="5078"/>
                      <a:pt x="4176" y="5018"/>
                      <a:pt x="5022" y="4959"/>
                    </a:cubicBezTo>
                    <a:cubicBezTo>
                      <a:pt x="5968" y="4892"/>
                      <a:pt x="6870" y="4829"/>
                      <a:pt x="7834" y="4829"/>
                    </a:cubicBezTo>
                    <a:cubicBezTo>
                      <a:pt x="8049" y="4829"/>
                      <a:pt x="8267" y="4832"/>
                      <a:pt x="8489" y="4839"/>
                    </a:cubicBezTo>
                    <a:cubicBezTo>
                      <a:pt x="8702" y="4845"/>
                      <a:pt x="8992" y="4952"/>
                      <a:pt x="9300" y="5065"/>
                    </a:cubicBezTo>
                    <a:cubicBezTo>
                      <a:pt x="9654" y="5195"/>
                      <a:pt x="10036" y="5335"/>
                      <a:pt x="10357" y="5335"/>
                    </a:cubicBezTo>
                    <a:cubicBezTo>
                      <a:pt x="10550" y="5335"/>
                      <a:pt x="10720" y="5283"/>
                      <a:pt x="10847" y="5147"/>
                    </a:cubicBezTo>
                    <a:cubicBezTo>
                      <a:pt x="11075" y="4902"/>
                      <a:pt x="11266" y="4388"/>
                      <a:pt x="11436" y="3934"/>
                    </a:cubicBezTo>
                    <a:cubicBezTo>
                      <a:pt x="11536" y="3662"/>
                      <a:pt x="11632" y="3406"/>
                      <a:pt x="11722" y="3242"/>
                    </a:cubicBezTo>
                    <a:cubicBezTo>
                      <a:pt x="11885" y="2941"/>
                      <a:pt x="12039" y="2630"/>
                      <a:pt x="12188" y="2328"/>
                    </a:cubicBezTo>
                    <a:lnTo>
                      <a:pt x="12332" y="2035"/>
                    </a:lnTo>
                    <a:cubicBezTo>
                      <a:pt x="12393" y="1915"/>
                      <a:pt x="12402" y="1772"/>
                      <a:pt x="12356" y="1644"/>
                    </a:cubicBezTo>
                    <a:cubicBezTo>
                      <a:pt x="12311" y="1518"/>
                      <a:pt x="12221" y="1420"/>
                      <a:pt x="12100" y="1365"/>
                    </a:cubicBezTo>
                    <a:cubicBezTo>
                      <a:pt x="10246" y="521"/>
                      <a:pt x="8365" y="50"/>
                      <a:pt x="6660" y="5"/>
                    </a:cubicBezTo>
                    <a:cubicBezTo>
                      <a:pt x="6553" y="2"/>
                      <a:pt x="6446" y="1"/>
                      <a:pt x="6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9"/>
              <p:cNvSpPr/>
              <p:nvPr/>
            </p:nvSpPr>
            <p:spPr>
              <a:xfrm>
                <a:off x="587250" y="3114438"/>
                <a:ext cx="262600" cy="112975"/>
              </a:xfrm>
              <a:custGeom>
                <a:avLst/>
                <a:gdLst/>
                <a:ahLst/>
                <a:cxnLst/>
                <a:rect l="l" t="t" r="r" b="b"/>
                <a:pathLst>
                  <a:path w="10504" h="4519" extrusionOk="0">
                    <a:moveTo>
                      <a:pt x="5355" y="135"/>
                    </a:moveTo>
                    <a:cubicBezTo>
                      <a:pt x="5449" y="135"/>
                      <a:pt x="5544" y="136"/>
                      <a:pt x="5638" y="139"/>
                    </a:cubicBezTo>
                    <a:cubicBezTo>
                      <a:pt x="7063" y="178"/>
                      <a:pt x="8639" y="573"/>
                      <a:pt x="10192" y="1281"/>
                    </a:cubicBezTo>
                    <a:cubicBezTo>
                      <a:pt x="10260" y="1311"/>
                      <a:pt x="10312" y="1367"/>
                      <a:pt x="10338" y="1438"/>
                    </a:cubicBezTo>
                    <a:cubicBezTo>
                      <a:pt x="10364" y="1511"/>
                      <a:pt x="10359" y="1595"/>
                      <a:pt x="10324" y="1665"/>
                    </a:cubicBezTo>
                    <a:lnTo>
                      <a:pt x="10198" y="1920"/>
                    </a:lnTo>
                    <a:cubicBezTo>
                      <a:pt x="10074" y="2170"/>
                      <a:pt x="9946" y="2431"/>
                      <a:pt x="9810" y="2682"/>
                    </a:cubicBezTo>
                    <a:cubicBezTo>
                      <a:pt x="9729" y="2829"/>
                      <a:pt x="9646" y="3051"/>
                      <a:pt x="9559" y="3286"/>
                    </a:cubicBezTo>
                    <a:cubicBezTo>
                      <a:pt x="9419" y="3658"/>
                      <a:pt x="9261" y="4080"/>
                      <a:pt x="9088" y="4268"/>
                    </a:cubicBezTo>
                    <a:cubicBezTo>
                      <a:pt x="9011" y="4351"/>
                      <a:pt x="8900" y="4384"/>
                      <a:pt x="8770" y="4384"/>
                    </a:cubicBezTo>
                    <a:cubicBezTo>
                      <a:pt x="8525" y="4384"/>
                      <a:pt x="8212" y="4269"/>
                      <a:pt x="7924" y="4163"/>
                    </a:cubicBezTo>
                    <a:cubicBezTo>
                      <a:pt x="7652" y="4063"/>
                      <a:pt x="7396" y="3969"/>
                      <a:pt x="7195" y="3963"/>
                    </a:cubicBezTo>
                    <a:cubicBezTo>
                      <a:pt x="7010" y="3957"/>
                      <a:pt x="6828" y="3955"/>
                      <a:pt x="6647" y="3955"/>
                    </a:cubicBezTo>
                    <a:cubicBezTo>
                      <a:pt x="5811" y="3955"/>
                      <a:pt x="5017" y="4010"/>
                      <a:pt x="4244" y="4065"/>
                    </a:cubicBezTo>
                    <a:cubicBezTo>
                      <a:pt x="3547" y="4113"/>
                      <a:pt x="2828" y="4163"/>
                      <a:pt x="2069" y="4176"/>
                    </a:cubicBezTo>
                    <a:cubicBezTo>
                      <a:pt x="1861" y="3171"/>
                      <a:pt x="1319" y="2468"/>
                      <a:pt x="267" y="1833"/>
                    </a:cubicBezTo>
                    <a:cubicBezTo>
                      <a:pt x="185" y="1783"/>
                      <a:pt x="137" y="1695"/>
                      <a:pt x="142" y="1599"/>
                    </a:cubicBezTo>
                    <a:cubicBezTo>
                      <a:pt x="145" y="1499"/>
                      <a:pt x="201" y="1414"/>
                      <a:pt x="289" y="1370"/>
                    </a:cubicBezTo>
                    <a:cubicBezTo>
                      <a:pt x="1914" y="560"/>
                      <a:pt x="3658" y="135"/>
                      <a:pt x="5355" y="135"/>
                    </a:cubicBezTo>
                    <a:close/>
                    <a:moveTo>
                      <a:pt x="5387" y="1"/>
                    </a:moveTo>
                    <a:cubicBezTo>
                      <a:pt x="3659" y="1"/>
                      <a:pt x="1882" y="425"/>
                      <a:pt x="229" y="1249"/>
                    </a:cubicBezTo>
                    <a:cubicBezTo>
                      <a:pt x="95" y="1315"/>
                      <a:pt x="13" y="1443"/>
                      <a:pt x="7" y="1593"/>
                    </a:cubicBezTo>
                    <a:cubicBezTo>
                      <a:pt x="1" y="1740"/>
                      <a:pt x="72" y="1873"/>
                      <a:pt x="197" y="1948"/>
                    </a:cubicBezTo>
                    <a:cubicBezTo>
                      <a:pt x="1232" y="2572"/>
                      <a:pt x="1756" y="3263"/>
                      <a:pt x="1947" y="4256"/>
                    </a:cubicBezTo>
                    <a:lnTo>
                      <a:pt x="1958" y="4312"/>
                    </a:lnTo>
                    <a:lnTo>
                      <a:pt x="2015" y="4312"/>
                    </a:lnTo>
                    <a:cubicBezTo>
                      <a:pt x="2797" y="4302"/>
                      <a:pt x="3538" y="4250"/>
                      <a:pt x="4253" y="4200"/>
                    </a:cubicBezTo>
                    <a:cubicBezTo>
                      <a:pt x="5053" y="4144"/>
                      <a:pt x="5817" y="4089"/>
                      <a:pt x="6633" y="4089"/>
                    </a:cubicBezTo>
                    <a:cubicBezTo>
                      <a:pt x="6816" y="4089"/>
                      <a:pt x="7002" y="4092"/>
                      <a:pt x="7191" y="4098"/>
                    </a:cubicBezTo>
                    <a:cubicBezTo>
                      <a:pt x="7370" y="4104"/>
                      <a:pt x="7616" y="4194"/>
                      <a:pt x="7877" y="4289"/>
                    </a:cubicBezTo>
                    <a:cubicBezTo>
                      <a:pt x="8176" y="4400"/>
                      <a:pt x="8501" y="4519"/>
                      <a:pt x="8771" y="4519"/>
                    </a:cubicBezTo>
                    <a:cubicBezTo>
                      <a:pt x="8935" y="4519"/>
                      <a:pt x="9079" y="4475"/>
                      <a:pt x="9187" y="4359"/>
                    </a:cubicBezTo>
                    <a:cubicBezTo>
                      <a:pt x="9380" y="4153"/>
                      <a:pt x="9542" y="3717"/>
                      <a:pt x="9685" y="3333"/>
                    </a:cubicBezTo>
                    <a:cubicBezTo>
                      <a:pt x="9772" y="3102"/>
                      <a:pt x="9852" y="2885"/>
                      <a:pt x="9928" y="2746"/>
                    </a:cubicBezTo>
                    <a:cubicBezTo>
                      <a:pt x="10066" y="2493"/>
                      <a:pt x="10195" y="2231"/>
                      <a:pt x="10320" y="1979"/>
                    </a:cubicBezTo>
                    <a:lnTo>
                      <a:pt x="10446" y="1724"/>
                    </a:lnTo>
                    <a:cubicBezTo>
                      <a:pt x="10496" y="1622"/>
                      <a:pt x="10503" y="1501"/>
                      <a:pt x="10465" y="1393"/>
                    </a:cubicBezTo>
                    <a:cubicBezTo>
                      <a:pt x="10427" y="1287"/>
                      <a:pt x="10350" y="1203"/>
                      <a:pt x="10248" y="1156"/>
                    </a:cubicBezTo>
                    <a:cubicBezTo>
                      <a:pt x="8678" y="443"/>
                      <a:pt x="7084" y="43"/>
                      <a:pt x="5642" y="4"/>
                    </a:cubicBezTo>
                    <a:cubicBezTo>
                      <a:pt x="5557" y="2"/>
                      <a:pt x="5472" y="1"/>
                      <a:pt x="5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9"/>
              <p:cNvSpPr/>
              <p:nvPr/>
            </p:nvSpPr>
            <p:spPr>
              <a:xfrm>
                <a:off x="610975" y="3124613"/>
                <a:ext cx="215100" cy="92600"/>
              </a:xfrm>
              <a:custGeom>
                <a:avLst/>
                <a:gdLst/>
                <a:ahLst/>
                <a:cxnLst/>
                <a:rect l="l" t="t" r="r" b="b"/>
                <a:pathLst>
                  <a:path w="8604" h="3704" extrusionOk="0">
                    <a:moveTo>
                      <a:pt x="4374" y="112"/>
                    </a:moveTo>
                    <a:cubicBezTo>
                      <a:pt x="4456" y="112"/>
                      <a:pt x="4537" y="114"/>
                      <a:pt x="4619" y="116"/>
                    </a:cubicBezTo>
                    <a:cubicBezTo>
                      <a:pt x="5785" y="148"/>
                      <a:pt x="7075" y="470"/>
                      <a:pt x="8350" y="1050"/>
                    </a:cubicBezTo>
                    <a:cubicBezTo>
                      <a:pt x="8405" y="1075"/>
                      <a:pt x="8448" y="1121"/>
                      <a:pt x="8469" y="1180"/>
                    </a:cubicBezTo>
                    <a:cubicBezTo>
                      <a:pt x="8490" y="1239"/>
                      <a:pt x="8486" y="1308"/>
                      <a:pt x="8457" y="1365"/>
                    </a:cubicBezTo>
                    <a:lnTo>
                      <a:pt x="8356" y="1570"/>
                    </a:lnTo>
                    <a:cubicBezTo>
                      <a:pt x="8255" y="1777"/>
                      <a:pt x="8149" y="1992"/>
                      <a:pt x="8036" y="2197"/>
                    </a:cubicBezTo>
                    <a:cubicBezTo>
                      <a:pt x="7969" y="2319"/>
                      <a:pt x="7903" y="2501"/>
                      <a:pt x="7831" y="2692"/>
                    </a:cubicBezTo>
                    <a:cubicBezTo>
                      <a:pt x="7717" y="2997"/>
                      <a:pt x="7588" y="3344"/>
                      <a:pt x="7446" y="3498"/>
                    </a:cubicBezTo>
                    <a:cubicBezTo>
                      <a:pt x="7382" y="3567"/>
                      <a:pt x="7292" y="3593"/>
                      <a:pt x="7185" y="3593"/>
                    </a:cubicBezTo>
                    <a:cubicBezTo>
                      <a:pt x="6984" y="3593"/>
                      <a:pt x="6727" y="3498"/>
                      <a:pt x="6491" y="3412"/>
                    </a:cubicBezTo>
                    <a:cubicBezTo>
                      <a:pt x="6269" y="3330"/>
                      <a:pt x="6058" y="3254"/>
                      <a:pt x="5894" y="3248"/>
                    </a:cubicBezTo>
                    <a:cubicBezTo>
                      <a:pt x="5744" y="3243"/>
                      <a:pt x="5593" y="3242"/>
                      <a:pt x="5446" y="3242"/>
                    </a:cubicBezTo>
                    <a:cubicBezTo>
                      <a:pt x="4762" y="3242"/>
                      <a:pt x="4110" y="3287"/>
                      <a:pt x="3477" y="3331"/>
                    </a:cubicBezTo>
                    <a:cubicBezTo>
                      <a:pt x="2906" y="3371"/>
                      <a:pt x="2316" y="3413"/>
                      <a:pt x="1695" y="3422"/>
                    </a:cubicBezTo>
                    <a:cubicBezTo>
                      <a:pt x="1523" y="2600"/>
                      <a:pt x="1080" y="2023"/>
                      <a:pt x="218" y="1504"/>
                    </a:cubicBezTo>
                    <a:cubicBezTo>
                      <a:pt x="151" y="1463"/>
                      <a:pt x="113" y="1391"/>
                      <a:pt x="116" y="1311"/>
                    </a:cubicBezTo>
                    <a:cubicBezTo>
                      <a:pt x="119" y="1230"/>
                      <a:pt x="163" y="1159"/>
                      <a:pt x="236" y="1124"/>
                    </a:cubicBezTo>
                    <a:cubicBezTo>
                      <a:pt x="1563" y="463"/>
                      <a:pt x="2990" y="112"/>
                      <a:pt x="4374" y="112"/>
                    </a:cubicBezTo>
                    <a:close/>
                    <a:moveTo>
                      <a:pt x="4391" y="1"/>
                    </a:moveTo>
                    <a:cubicBezTo>
                      <a:pt x="2984" y="1"/>
                      <a:pt x="1536" y="353"/>
                      <a:pt x="187" y="1024"/>
                    </a:cubicBezTo>
                    <a:cubicBezTo>
                      <a:pt x="78" y="1078"/>
                      <a:pt x="10" y="1185"/>
                      <a:pt x="5" y="1306"/>
                    </a:cubicBezTo>
                    <a:cubicBezTo>
                      <a:pt x="1" y="1428"/>
                      <a:pt x="58" y="1535"/>
                      <a:pt x="160" y="1598"/>
                    </a:cubicBezTo>
                    <a:cubicBezTo>
                      <a:pt x="1009" y="2109"/>
                      <a:pt x="1438" y="2676"/>
                      <a:pt x="1595" y="3488"/>
                    </a:cubicBezTo>
                    <a:lnTo>
                      <a:pt x="1604" y="3533"/>
                    </a:lnTo>
                    <a:lnTo>
                      <a:pt x="1649" y="3533"/>
                    </a:lnTo>
                    <a:cubicBezTo>
                      <a:pt x="2292" y="3526"/>
                      <a:pt x="2899" y="3483"/>
                      <a:pt x="3485" y="3442"/>
                    </a:cubicBezTo>
                    <a:cubicBezTo>
                      <a:pt x="4140" y="3396"/>
                      <a:pt x="4765" y="3351"/>
                      <a:pt x="5434" y="3351"/>
                    </a:cubicBezTo>
                    <a:cubicBezTo>
                      <a:pt x="5584" y="3351"/>
                      <a:pt x="5736" y="3354"/>
                      <a:pt x="5891" y="3359"/>
                    </a:cubicBezTo>
                    <a:cubicBezTo>
                      <a:pt x="6037" y="3363"/>
                      <a:pt x="6239" y="3438"/>
                      <a:pt x="6453" y="3517"/>
                    </a:cubicBezTo>
                    <a:cubicBezTo>
                      <a:pt x="6697" y="3606"/>
                      <a:pt x="6963" y="3703"/>
                      <a:pt x="7186" y="3703"/>
                    </a:cubicBezTo>
                    <a:cubicBezTo>
                      <a:pt x="7320" y="3703"/>
                      <a:pt x="7438" y="3668"/>
                      <a:pt x="7526" y="3573"/>
                    </a:cubicBezTo>
                    <a:cubicBezTo>
                      <a:pt x="7684" y="3403"/>
                      <a:pt x="7818" y="3046"/>
                      <a:pt x="7934" y="2730"/>
                    </a:cubicBezTo>
                    <a:cubicBezTo>
                      <a:pt x="8004" y="2543"/>
                      <a:pt x="8071" y="2364"/>
                      <a:pt x="8133" y="2250"/>
                    </a:cubicBezTo>
                    <a:cubicBezTo>
                      <a:pt x="8247" y="2042"/>
                      <a:pt x="8353" y="1827"/>
                      <a:pt x="8455" y="1617"/>
                    </a:cubicBezTo>
                    <a:lnTo>
                      <a:pt x="8557" y="1414"/>
                    </a:lnTo>
                    <a:cubicBezTo>
                      <a:pt x="8598" y="1329"/>
                      <a:pt x="8604" y="1230"/>
                      <a:pt x="8574" y="1142"/>
                    </a:cubicBezTo>
                    <a:cubicBezTo>
                      <a:pt x="8542" y="1056"/>
                      <a:pt x="8479" y="986"/>
                      <a:pt x="8396" y="948"/>
                    </a:cubicBezTo>
                    <a:cubicBezTo>
                      <a:pt x="7109" y="363"/>
                      <a:pt x="5803" y="37"/>
                      <a:pt x="4622" y="5"/>
                    </a:cubicBezTo>
                    <a:cubicBezTo>
                      <a:pt x="4544" y="2"/>
                      <a:pt x="4469" y="1"/>
                      <a:pt x="4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9"/>
              <p:cNvSpPr/>
              <p:nvPr/>
            </p:nvSpPr>
            <p:spPr>
              <a:xfrm>
                <a:off x="640575" y="3137388"/>
                <a:ext cx="155825" cy="67075"/>
              </a:xfrm>
              <a:custGeom>
                <a:avLst/>
                <a:gdLst/>
                <a:ahLst/>
                <a:cxnLst/>
                <a:rect l="l" t="t" r="r" b="b"/>
                <a:pathLst>
                  <a:path w="6233" h="2683" extrusionOk="0">
                    <a:moveTo>
                      <a:pt x="3181" y="82"/>
                    </a:moveTo>
                    <a:cubicBezTo>
                      <a:pt x="3237" y="82"/>
                      <a:pt x="3292" y="82"/>
                      <a:pt x="3347" y="83"/>
                    </a:cubicBezTo>
                    <a:cubicBezTo>
                      <a:pt x="4192" y="106"/>
                      <a:pt x="5126" y="341"/>
                      <a:pt x="6049" y="760"/>
                    </a:cubicBezTo>
                    <a:cubicBezTo>
                      <a:pt x="6089" y="778"/>
                      <a:pt x="6119" y="812"/>
                      <a:pt x="6134" y="854"/>
                    </a:cubicBezTo>
                    <a:cubicBezTo>
                      <a:pt x="6149" y="898"/>
                      <a:pt x="6146" y="947"/>
                      <a:pt x="6126" y="988"/>
                    </a:cubicBezTo>
                    <a:lnTo>
                      <a:pt x="6055" y="1132"/>
                    </a:lnTo>
                    <a:cubicBezTo>
                      <a:pt x="5981" y="1284"/>
                      <a:pt x="5903" y="1440"/>
                      <a:pt x="5821" y="1592"/>
                    </a:cubicBezTo>
                    <a:cubicBezTo>
                      <a:pt x="5773" y="1679"/>
                      <a:pt x="5724" y="1811"/>
                      <a:pt x="5673" y="1949"/>
                    </a:cubicBezTo>
                    <a:cubicBezTo>
                      <a:pt x="5591" y="2171"/>
                      <a:pt x="5496" y="2421"/>
                      <a:pt x="5393" y="2533"/>
                    </a:cubicBezTo>
                    <a:cubicBezTo>
                      <a:pt x="5347" y="2583"/>
                      <a:pt x="5281" y="2602"/>
                      <a:pt x="5204" y="2602"/>
                    </a:cubicBezTo>
                    <a:cubicBezTo>
                      <a:pt x="5059" y="2602"/>
                      <a:pt x="4873" y="2534"/>
                      <a:pt x="4702" y="2471"/>
                    </a:cubicBezTo>
                    <a:cubicBezTo>
                      <a:pt x="4542" y="2412"/>
                      <a:pt x="4390" y="2356"/>
                      <a:pt x="4270" y="2353"/>
                    </a:cubicBezTo>
                    <a:cubicBezTo>
                      <a:pt x="4161" y="2350"/>
                      <a:pt x="4051" y="2347"/>
                      <a:pt x="3945" y="2347"/>
                    </a:cubicBezTo>
                    <a:cubicBezTo>
                      <a:pt x="3449" y="2347"/>
                      <a:pt x="2978" y="2380"/>
                      <a:pt x="2519" y="2412"/>
                    </a:cubicBezTo>
                    <a:cubicBezTo>
                      <a:pt x="2106" y="2441"/>
                      <a:pt x="1678" y="2471"/>
                      <a:pt x="1229" y="2477"/>
                    </a:cubicBezTo>
                    <a:cubicBezTo>
                      <a:pt x="1105" y="1882"/>
                      <a:pt x="783" y="1465"/>
                      <a:pt x="159" y="1088"/>
                    </a:cubicBezTo>
                    <a:cubicBezTo>
                      <a:pt x="110" y="1059"/>
                      <a:pt x="83" y="1006"/>
                      <a:pt x="86" y="949"/>
                    </a:cubicBezTo>
                    <a:cubicBezTo>
                      <a:pt x="87" y="891"/>
                      <a:pt x="121" y="839"/>
                      <a:pt x="172" y="813"/>
                    </a:cubicBezTo>
                    <a:cubicBezTo>
                      <a:pt x="1138" y="334"/>
                      <a:pt x="2175" y="82"/>
                      <a:pt x="3181" y="82"/>
                    </a:cubicBezTo>
                    <a:close/>
                    <a:moveTo>
                      <a:pt x="3199" y="1"/>
                    </a:moveTo>
                    <a:cubicBezTo>
                      <a:pt x="2173" y="1"/>
                      <a:pt x="1119" y="253"/>
                      <a:pt x="137" y="742"/>
                    </a:cubicBezTo>
                    <a:cubicBezTo>
                      <a:pt x="57" y="782"/>
                      <a:pt x="8" y="857"/>
                      <a:pt x="5" y="945"/>
                    </a:cubicBezTo>
                    <a:cubicBezTo>
                      <a:pt x="1" y="1034"/>
                      <a:pt x="43" y="1112"/>
                      <a:pt x="118" y="1156"/>
                    </a:cubicBezTo>
                    <a:cubicBezTo>
                      <a:pt x="733" y="1528"/>
                      <a:pt x="1042" y="1937"/>
                      <a:pt x="1156" y="2526"/>
                    </a:cubicBezTo>
                    <a:lnTo>
                      <a:pt x="1162" y="2559"/>
                    </a:lnTo>
                    <a:lnTo>
                      <a:pt x="1197" y="2559"/>
                    </a:lnTo>
                    <a:cubicBezTo>
                      <a:pt x="1662" y="2553"/>
                      <a:pt x="2100" y="2523"/>
                      <a:pt x="2525" y="2492"/>
                    </a:cubicBezTo>
                    <a:cubicBezTo>
                      <a:pt x="2998" y="2459"/>
                      <a:pt x="3449" y="2428"/>
                      <a:pt x="3929" y="2428"/>
                    </a:cubicBezTo>
                    <a:cubicBezTo>
                      <a:pt x="4040" y="2428"/>
                      <a:pt x="4152" y="2430"/>
                      <a:pt x="4267" y="2433"/>
                    </a:cubicBezTo>
                    <a:cubicBezTo>
                      <a:pt x="4375" y="2436"/>
                      <a:pt x="4520" y="2489"/>
                      <a:pt x="4675" y="2547"/>
                    </a:cubicBezTo>
                    <a:cubicBezTo>
                      <a:pt x="4853" y="2611"/>
                      <a:pt x="5044" y="2682"/>
                      <a:pt x="5205" y="2682"/>
                    </a:cubicBezTo>
                    <a:cubicBezTo>
                      <a:pt x="5302" y="2682"/>
                      <a:pt x="5389" y="2656"/>
                      <a:pt x="5452" y="2588"/>
                    </a:cubicBezTo>
                    <a:cubicBezTo>
                      <a:pt x="5566" y="2465"/>
                      <a:pt x="5663" y="2206"/>
                      <a:pt x="5748" y="1978"/>
                    </a:cubicBezTo>
                    <a:cubicBezTo>
                      <a:pt x="5799" y="1841"/>
                      <a:pt x="5847" y="1712"/>
                      <a:pt x="5891" y="1630"/>
                    </a:cubicBezTo>
                    <a:cubicBezTo>
                      <a:pt x="5975" y="1478"/>
                      <a:pt x="6052" y="1320"/>
                      <a:pt x="6128" y="1167"/>
                    </a:cubicBezTo>
                    <a:lnTo>
                      <a:pt x="6198" y="1023"/>
                    </a:lnTo>
                    <a:cubicBezTo>
                      <a:pt x="6228" y="962"/>
                      <a:pt x="6233" y="891"/>
                      <a:pt x="6210" y="827"/>
                    </a:cubicBezTo>
                    <a:cubicBezTo>
                      <a:pt x="6187" y="765"/>
                      <a:pt x="6142" y="715"/>
                      <a:pt x="6081" y="687"/>
                    </a:cubicBezTo>
                    <a:cubicBezTo>
                      <a:pt x="5149" y="264"/>
                      <a:pt x="4205" y="27"/>
                      <a:pt x="3348" y="3"/>
                    </a:cubicBezTo>
                    <a:cubicBezTo>
                      <a:pt x="3298" y="2"/>
                      <a:pt x="3249" y="1"/>
                      <a:pt x="3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9"/>
              <p:cNvSpPr/>
              <p:nvPr/>
            </p:nvSpPr>
            <p:spPr>
              <a:xfrm>
                <a:off x="664300" y="3147613"/>
                <a:ext cx="108350" cy="46625"/>
              </a:xfrm>
              <a:custGeom>
                <a:avLst/>
                <a:gdLst/>
                <a:ahLst/>
                <a:cxnLst/>
                <a:rect l="l" t="t" r="r" b="b"/>
                <a:pathLst>
                  <a:path w="4334" h="1865" extrusionOk="0">
                    <a:moveTo>
                      <a:pt x="2207" y="57"/>
                    </a:moveTo>
                    <a:cubicBezTo>
                      <a:pt x="2247" y="57"/>
                      <a:pt x="2287" y="57"/>
                      <a:pt x="2326" y="58"/>
                    </a:cubicBezTo>
                    <a:cubicBezTo>
                      <a:pt x="2914" y="73"/>
                      <a:pt x="3564" y="236"/>
                      <a:pt x="4206" y="529"/>
                    </a:cubicBezTo>
                    <a:cubicBezTo>
                      <a:pt x="4233" y="541"/>
                      <a:pt x="4254" y="565"/>
                      <a:pt x="4265" y="594"/>
                    </a:cubicBezTo>
                    <a:cubicBezTo>
                      <a:pt x="4276" y="625"/>
                      <a:pt x="4274" y="658"/>
                      <a:pt x="4261" y="687"/>
                    </a:cubicBezTo>
                    <a:lnTo>
                      <a:pt x="4206" y="796"/>
                    </a:lnTo>
                    <a:cubicBezTo>
                      <a:pt x="4156" y="899"/>
                      <a:pt x="4103" y="1006"/>
                      <a:pt x="4048" y="1107"/>
                    </a:cubicBezTo>
                    <a:cubicBezTo>
                      <a:pt x="4015" y="1168"/>
                      <a:pt x="3981" y="1259"/>
                      <a:pt x="3945" y="1356"/>
                    </a:cubicBezTo>
                    <a:cubicBezTo>
                      <a:pt x="3887" y="1510"/>
                      <a:pt x="3822" y="1684"/>
                      <a:pt x="3750" y="1762"/>
                    </a:cubicBezTo>
                    <a:cubicBezTo>
                      <a:pt x="3718" y="1796"/>
                      <a:pt x="3672" y="1810"/>
                      <a:pt x="3618" y="1810"/>
                    </a:cubicBezTo>
                    <a:cubicBezTo>
                      <a:pt x="3517" y="1810"/>
                      <a:pt x="3388" y="1762"/>
                      <a:pt x="3269" y="1718"/>
                    </a:cubicBezTo>
                    <a:cubicBezTo>
                      <a:pt x="3158" y="1677"/>
                      <a:pt x="3052" y="1639"/>
                      <a:pt x="2969" y="1636"/>
                    </a:cubicBezTo>
                    <a:cubicBezTo>
                      <a:pt x="2893" y="1634"/>
                      <a:pt x="2818" y="1633"/>
                      <a:pt x="2744" y="1633"/>
                    </a:cubicBezTo>
                    <a:cubicBezTo>
                      <a:pt x="2398" y="1633"/>
                      <a:pt x="2070" y="1655"/>
                      <a:pt x="1751" y="1678"/>
                    </a:cubicBezTo>
                    <a:cubicBezTo>
                      <a:pt x="1464" y="1698"/>
                      <a:pt x="1167" y="1719"/>
                      <a:pt x="854" y="1724"/>
                    </a:cubicBezTo>
                    <a:cubicBezTo>
                      <a:pt x="769" y="1309"/>
                      <a:pt x="544" y="1019"/>
                      <a:pt x="110" y="757"/>
                    </a:cubicBezTo>
                    <a:cubicBezTo>
                      <a:pt x="77" y="735"/>
                      <a:pt x="57" y="700"/>
                      <a:pt x="58" y="659"/>
                    </a:cubicBezTo>
                    <a:cubicBezTo>
                      <a:pt x="60" y="620"/>
                      <a:pt x="84" y="584"/>
                      <a:pt x="119" y="565"/>
                    </a:cubicBezTo>
                    <a:cubicBezTo>
                      <a:pt x="790" y="232"/>
                      <a:pt x="1508" y="57"/>
                      <a:pt x="2207" y="57"/>
                    </a:cubicBezTo>
                    <a:close/>
                    <a:moveTo>
                      <a:pt x="2213" y="1"/>
                    </a:moveTo>
                    <a:cubicBezTo>
                      <a:pt x="1504" y="1"/>
                      <a:pt x="773" y="178"/>
                      <a:pt x="95" y="515"/>
                    </a:cubicBezTo>
                    <a:cubicBezTo>
                      <a:pt x="40" y="544"/>
                      <a:pt x="5" y="596"/>
                      <a:pt x="4" y="658"/>
                    </a:cubicBezTo>
                    <a:cubicBezTo>
                      <a:pt x="1" y="719"/>
                      <a:pt x="30" y="773"/>
                      <a:pt x="81" y="805"/>
                    </a:cubicBezTo>
                    <a:cubicBezTo>
                      <a:pt x="509" y="1063"/>
                      <a:pt x="725" y="1347"/>
                      <a:pt x="804" y="1757"/>
                    </a:cubicBezTo>
                    <a:lnTo>
                      <a:pt x="808" y="1780"/>
                    </a:lnTo>
                    <a:lnTo>
                      <a:pt x="833" y="1780"/>
                    </a:lnTo>
                    <a:cubicBezTo>
                      <a:pt x="1154" y="1775"/>
                      <a:pt x="1460" y="1754"/>
                      <a:pt x="1756" y="1733"/>
                    </a:cubicBezTo>
                    <a:cubicBezTo>
                      <a:pt x="2085" y="1710"/>
                      <a:pt x="2401" y="1688"/>
                      <a:pt x="2737" y="1688"/>
                    </a:cubicBezTo>
                    <a:cubicBezTo>
                      <a:pt x="2813" y="1688"/>
                      <a:pt x="2889" y="1689"/>
                      <a:pt x="2967" y="1692"/>
                    </a:cubicBezTo>
                    <a:cubicBezTo>
                      <a:pt x="3041" y="1693"/>
                      <a:pt x="3143" y="1731"/>
                      <a:pt x="3249" y="1771"/>
                    </a:cubicBezTo>
                    <a:cubicBezTo>
                      <a:pt x="3374" y="1816"/>
                      <a:pt x="3508" y="1865"/>
                      <a:pt x="3620" y="1865"/>
                    </a:cubicBezTo>
                    <a:cubicBezTo>
                      <a:pt x="3687" y="1865"/>
                      <a:pt x="3747" y="1847"/>
                      <a:pt x="3791" y="1800"/>
                    </a:cubicBezTo>
                    <a:cubicBezTo>
                      <a:pt x="3870" y="1715"/>
                      <a:pt x="3937" y="1534"/>
                      <a:pt x="3996" y="1376"/>
                    </a:cubicBezTo>
                    <a:cubicBezTo>
                      <a:pt x="4033" y="1280"/>
                      <a:pt x="4066" y="1191"/>
                      <a:pt x="4097" y="1135"/>
                    </a:cubicBezTo>
                    <a:cubicBezTo>
                      <a:pt x="4153" y="1031"/>
                      <a:pt x="4206" y="925"/>
                      <a:pt x="4256" y="822"/>
                    </a:cubicBezTo>
                    <a:lnTo>
                      <a:pt x="4311" y="713"/>
                    </a:lnTo>
                    <a:cubicBezTo>
                      <a:pt x="4332" y="670"/>
                      <a:pt x="4333" y="620"/>
                      <a:pt x="4318" y="576"/>
                    </a:cubicBezTo>
                    <a:cubicBezTo>
                      <a:pt x="4303" y="532"/>
                      <a:pt x="4271" y="497"/>
                      <a:pt x="4229" y="479"/>
                    </a:cubicBezTo>
                    <a:cubicBezTo>
                      <a:pt x="3580" y="183"/>
                      <a:pt x="2923" y="19"/>
                      <a:pt x="2328" y="2"/>
                    </a:cubicBezTo>
                    <a:cubicBezTo>
                      <a:pt x="2290" y="2"/>
                      <a:pt x="2252" y="1"/>
                      <a:pt x="2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9"/>
              <p:cNvSpPr/>
              <p:nvPr/>
            </p:nvSpPr>
            <p:spPr>
              <a:xfrm>
                <a:off x="682075" y="3155288"/>
                <a:ext cx="72775" cy="31300"/>
              </a:xfrm>
              <a:custGeom>
                <a:avLst/>
                <a:gdLst/>
                <a:ahLst/>
                <a:cxnLst/>
                <a:rect l="l" t="t" r="r" b="b"/>
                <a:pathLst>
                  <a:path w="2911" h="1252" extrusionOk="0">
                    <a:moveTo>
                      <a:pt x="1562" y="38"/>
                    </a:moveTo>
                    <a:cubicBezTo>
                      <a:pt x="1959" y="49"/>
                      <a:pt x="2394" y="160"/>
                      <a:pt x="2825" y="354"/>
                    </a:cubicBezTo>
                    <a:cubicBezTo>
                      <a:pt x="2844" y="363"/>
                      <a:pt x="2857" y="378"/>
                      <a:pt x="2865" y="398"/>
                    </a:cubicBezTo>
                    <a:cubicBezTo>
                      <a:pt x="2872" y="419"/>
                      <a:pt x="2871" y="442"/>
                      <a:pt x="2860" y="460"/>
                    </a:cubicBezTo>
                    <a:lnTo>
                      <a:pt x="2827" y="530"/>
                    </a:lnTo>
                    <a:cubicBezTo>
                      <a:pt x="2792" y="600"/>
                      <a:pt x="2756" y="673"/>
                      <a:pt x="2718" y="743"/>
                    </a:cubicBezTo>
                    <a:cubicBezTo>
                      <a:pt x="2696" y="784"/>
                      <a:pt x="2674" y="844"/>
                      <a:pt x="2649" y="910"/>
                    </a:cubicBezTo>
                    <a:cubicBezTo>
                      <a:pt x="2611" y="1013"/>
                      <a:pt x="2567" y="1130"/>
                      <a:pt x="2519" y="1183"/>
                    </a:cubicBezTo>
                    <a:cubicBezTo>
                      <a:pt x="2497" y="1205"/>
                      <a:pt x="2467" y="1214"/>
                      <a:pt x="2431" y="1214"/>
                    </a:cubicBezTo>
                    <a:cubicBezTo>
                      <a:pt x="2363" y="1214"/>
                      <a:pt x="2276" y="1182"/>
                      <a:pt x="2195" y="1152"/>
                    </a:cubicBezTo>
                    <a:cubicBezTo>
                      <a:pt x="2121" y="1125"/>
                      <a:pt x="2050" y="1099"/>
                      <a:pt x="1995" y="1098"/>
                    </a:cubicBezTo>
                    <a:cubicBezTo>
                      <a:pt x="1943" y="1096"/>
                      <a:pt x="1892" y="1095"/>
                      <a:pt x="1842" y="1095"/>
                    </a:cubicBezTo>
                    <a:lnTo>
                      <a:pt x="1842" y="1096"/>
                    </a:lnTo>
                    <a:cubicBezTo>
                      <a:pt x="1611" y="1096"/>
                      <a:pt x="1391" y="1112"/>
                      <a:pt x="1177" y="1127"/>
                    </a:cubicBezTo>
                    <a:cubicBezTo>
                      <a:pt x="984" y="1140"/>
                      <a:pt x="785" y="1154"/>
                      <a:pt x="574" y="1157"/>
                    </a:cubicBezTo>
                    <a:cubicBezTo>
                      <a:pt x="516" y="879"/>
                      <a:pt x="366" y="683"/>
                      <a:pt x="75" y="507"/>
                    </a:cubicBezTo>
                    <a:cubicBezTo>
                      <a:pt x="52" y="494"/>
                      <a:pt x="40" y="469"/>
                      <a:pt x="41" y="442"/>
                    </a:cubicBezTo>
                    <a:cubicBezTo>
                      <a:pt x="41" y="415"/>
                      <a:pt x="56" y="392"/>
                      <a:pt x="82" y="380"/>
                    </a:cubicBezTo>
                    <a:cubicBezTo>
                      <a:pt x="533" y="155"/>
                      <a:pt x="1017" y="38"/>
                      <a:pt x="1488" y="38"/>
                    </a:cubicBezTo>
                    <a:close/>
                    <a:moveTo>
                      <a:pt x="1486" y="0"/>
                    </a:moveTo>
                    <a:cubicBezTo>
                      <a:pt x="1011" y="0"/>
                      <a:pt x="521" y="119"/>
                      <a:pt x="64" y="346"/>
                    </a:cubicBezTo>
                    <a:cubicBezTo>
                      <a:pt x="27" y="365"/>
                      <a:pt x="5" y="399"/>
                      <a:pt x="3" y="442"/>
                    </a:cubicBezTo>
                    <a:cubicBezTo>
                      <a:pt x="0" y="481"/>
                      <a:pt x="20" y="519"/>
                      <a:pt x="55" y="539"/>
                    </a:cubicBezTo>
                    <a:cubicBezTo>
                      <a:pt x="342" y="712"/>
                      <a:pt x="487" y="904"/>
                      <a:pt x="541" y="1180"/>
                    </a:cubicBezTo>
                    <a:lnTo>
                      <a:pt x="544" y="1195"/>
                    </a:lnTo>
                    <a:lnTo>
                      <a:pt x="559" y="1195"/>
                    </a:lnTo>
                    <a:cubicBezTo>
                      <a:pt x="776" y="1192"/>
                      <a:pt x="981" y="1177"/>
                      <a:pt x="1180" y="1163"/>
                    </a:cubicBezTo>
                    <a:cubicBezTo>
                      <a:pt x="1395" y="1147"/>
                      <a:pt x="1601" y="1133"/>
                      <a:pt x="1821" y="1133"/>
                    </a:cubicBezTo>
                    <a:cubicBezTo>
                      <a:pt x="1878" y="1133"/>
                      <a:pt x="1935" y="1134"/>
                      <a:pt x="1993" y="1136"/>
                    </a:cubicBezTo>
                    <a:cubicBezTo>
                      <a:pt x="2042" y="1136"/>
                      <a:pt x="2110" y="1162"/>
                      <a:pt x="2183" y="1187"/>
                    </a:cubicBezTo>
                    <a:cubicBezTo>
                      <a:pt x="2267" y="1219"/>
                      <a:pt x="2356" y="1251"/>
                      <a:pt x="2431" y="1251"/>
                    </a:cubicBezTo>
                    <a:cubicBezTo>
                      <a:pt x="2476" y="1251"/>
                      <a:pt x="2516" y="1239"/>
                      <a:pt x="2546" y="1207"/>
                    </a:cubicBezTo>
                    <a:cubicBezTo>
                      <a:pt x="2599" y="1149"/>
                      <a:pt x="2645" y="1030"/>
                      <a:pt x="2684" y="922"/>
                    </a:cubicBezTo>
                    <a:cubicBezTo>
                      <a:pt x="2708" y="859"/>
                      <a:pt x="2730" y="799"/>
                      <a:pt x="2751" y="761"/>
                    </a:cubicBezTo>
                    <a:cubicBezTo>
                      <a:pt x="2789" y="691"/>
                      <a:pt x="2825" y="617"/>
                      <a:pt x="2860" y="547"/>
                    </a:cubicBezTo>
                    <a:lnTo>
                      <a:pt x="2894" y="477"/>
                    </a:lnTo>
                    <a:cubicBezTo>
                      <a:pt x="2909" y="448"/>
                      <a:pt x="2910" y="415"/>
                      <a:pt x="2900" y="386"/>
                    </a:cubicBezTo>
                    <a:cubicBezTo>
                      <a:pt x="2889" y="355"/>
                      <a:pt x="2868" y="333"/>
                      <a:pt x="2841" y="321"/>
                    </a:cubicBezTo>
                    <a:cubicBezTo>
                      <a:pt x="2405" y="123"/>
                      <a:pt x="1965" y="12"/>
                      <a:pt x="1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9"/>
              <p:cNvSpPr/>
              <p:nvPr/>
            </p:nvSpPr>
            <p:spPr>
              <a:xfrm>
                <a:off x="528950" y="3554488"/>
                <a:ext cx="416350" cy="327625"/>
              </a:xfrm>
              <a:custGeom>
                <a:avLst/>
                <a:gdLst/>
                <a:ahLst/>
                <a:cxnLst/>
                <a:rect l="l" t="t" r="r" b="b"/>
                <a:pathLst>
                  <a:path w="16654" h="13105" extrusionOk="0">
                    <a:moveTo>
                      <a:pt x="8169" y="0"/>
                    </a:moveTo>
                    <a:cubicBezTo>
                      <a:pt x="4432" y="0"/>
                      <a:pt x="500" y="3142"/>
                      <a:pt x="203" y="7943"/>
                    </a:cubicBezTo>
                    <a:cubicBezTo>
                      <a:pt x="0" y="11209"/>
                      <a:pt x="2328" y="13105"/>
                      <a:pt x="7852" y="13105"/>
                    </a:cubicBezTo>
                    <a:cubicBezTo>
                      <a:pt x="7956" y="13105"/>
                      <a:pt x="8061" y="13104"/>
                      <a:pt x="8167" y="13103"/>
                    </a:cubicBezTo>
                    <a:cubicBezTo>
                      <a:pt x="14029" y="13028"/>
                      <a:pt x="16438" y="11260"/>
                      <a:pt x="16520" y="8272"/>
                    </a:cubicBezTo>
                    <a:cubicBezTo>
                      <a:pt x="16653" y="3387"/>
                      <a:pt x="11798" y="97"/>
                      <a:pt x="8352" y="3"/>
                    </a:cubicBezTo>
                    <a:cubicBezTo>
                      <a:pt x="8291" y="1"/>
                      <a:pt x="8230" y="0"/>
                      <a:pt x="8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9"/>
              <p:cNvSpPr/>
              <p:nvPr/>
            </p:nvSpPr>
            <p:spPr>
              <a:xfrm>
                <a:off x="532750" y="3600963"/>
                <a:ext cx="411075" cy="281150"/>
              </a:xfrm>
              <a:custGeom>
                <a:avLst/>
                <a:gdLst/>
                <a:ahLst/>
                <a:cxnLst/>
                <a:rect l="l" t="t" r="r" b="b"/>
                <a:pathLst>
                  <a:path w="16443" h="11246" extrusionOk="0">
                    <a:moveTo>
                      <a:pt x="13037" y="1"/>
                    </a:moveTo>
                    <a:lnTo>
                      <a:pt x="13037" y="1"/>
                    </a:lnTo>
                    <a:cubicBezTo>
                      <a:pt x="13243" y="691"/>
                      <a:pt x="13350" y="1428"/>
                      <a:pt x="13328" y="2205"/>
                    </a:cubicBezTo>
                    <a:cubicBezTo>
                      <a:pt x="13247" y="5193"/>
                      <a:pt x="10837" y="6961"/>
                      <a:pt x="4976" y="7036"/>
                    </a:cubicBezTo>
                    <a:cubicBezTo>
                      <a:pt x="4872" y="7037"/>
                      <a:pt x="4770" y="7038"/>
                      <a:pt x="4669" y="7038"/>
                    </a:cubicBezTo>
                    <a:cubicBezTo>
                      <a:pt x="2750" y="7038"/>
                      <a:pt x="1223" y="6806"/>
                      <a:pt x="48" y="6372"/>
                    </a:cubicBezTo>
                    <a:lnTo>
                      <a:pt x="48" y="6372"/>
                    </a:lnTo>
                    <a:cubicBezTo>
                      <a:pt x="0" y="9459"/>
                      <a:pt x="2343" y="11246"/>
                      <a:pt x="7698" y="11246"/>
                    </a:cubicBezTo>
                    <a:cubicBezTo>
                      <a:pt x="7802" y="11246"/>
                      <a:pt x="7908" y="11245"/>
                      <a:pt x="8015" y="11244"/>
                    </a:cubicBezTo>
                    <a:cubicBezTo>
                      <a:pt x="13877" y="11169"/>
                      <a:pt x="16286" y="9401"/>
                      <a:pt x="16368" y="6413"/>
                    </a:cubicBezTo>
                    <a:cubicBezTo>
                      <a:pt x="16442" y="3685"/>
                      <a:pt x="14960" y="1455"/>
                      <a:pt x="1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9"/>
              <p:cNvSpPr/>
              <p:nvPr/>
            </p:nvSpPr>
            <p:spPr>
              <a:xfrm>
                <a:off x="496275" y="3519388"/>
                <a:ext cx="482500" cy="397825"/>
              </a:xfrm>
              <a:custGeom>
                <a:avLst/>
                <a:gdLst/>
                <a:ahLst/>
                <a:cxnLst/>
                <a:rect l="l" t="t" r="r" b="b"/>
                <a:pathLst>
                  <a:path w="19300" h="15913" extrusionOk="0">
                    <a:moveTo>
                      <a:pt x="9457" y="2807"/>
                    </a:moveTo>
                    <a:cubicBezTo>
                      <a:pt x="9510" y="2807"/>
                      <a:pt x="9567" y="2807"/>
                      <a:pt x="9621" y="2808"/>
                    </a:cubicBezTo>
                    <a:cubicBezTo>
                      <a:pt x="12401" y="2884"/>
                      <a:pt x="16533" y="5647"/>
                      <a:pt x="16424" y="9638"/>
                    </a:cubicBezTo>
                    <a:cubicBezTo>
                      <a:pt x="16398" y="10563"/>
                      <a:pt x="16331" y="13018"/>
                      <a:pt x="9456" y="13104"/>
                    </a:cubicBezTo>
                    <a:cubicBezTo>
                      <a:pt x="9347" y="13106"/>
                      <a:pt x="9239" y="13106"/>
                      <a:pt x="9132" y="13106"/>
                    </a:cubicBezTo>
                    <a:cubicBezTo>
                      <a:pt x="6397" y="13106"/>
                      <a:pt x="4485" y="12601"/>
                      <a:pt x="3579" y="11650"/>
                    </a:cubicBezTo>
                    <a:cubicBezTo>
                      <a:pt x="3069" y="11114"/>
                      <a:pt x="2850" y="10390"/>
                      <a:pt x="2910" y="9433"/>
                    </a:cubicBezTo>
                    <a:cubicBezTo>
                      <a:pt x="3110" y="6198"/>
                      <a:pt x="5779" y="2807"/>
                      <a:pt x="9457" y="2807"/>
                    </a:cubicBezTo>
                    <a:close/>
                    <a:moveTo>
                      <a:pt x="9474" y="1"/>
                    </a:moveTo>
                    <a:cubicBezTo>
                      <a:pt x="5198" y="1"/>
                      <a:pt x="467" y="3492"/>
                      <a:pt x="110" y="9260"/>
                    </a:cubicBezTo>
                    <a:cubicBezTo>
                      <a:pt x="1" y="11014"/>
                      <a:pt x="485" y="12468"/>
                      <a:pt x="1548" y="13584"/>
                    </a:cubicBezTo>
                    <a:cubicBezTo>
                      <a:pt x="3037" y="15149"/>
                      <a:pt x="5528" y="15913"/>
                      <a:pt x="9155" y="15913"/>
                    </a:cubicBezTo>
                    <a:lnTo>
                      <a:pt x="9155" y="15911"/>
                    </a:lnTo>
                    <a:cubicBezTo>
                      <a:pt x="9266" y="15911"/>
                      <a:pt x="9378" y="15911"/>
                      <a:pt x="9492" y="15910"/>
                    </a:cubicBezTo>
                    <a:cubicBezTo>
                      <a:pt x="15843" y="15829"/>
                      <a:pt x="19119" y="13745"/>
                      <a:pt x="19228" y="9716"/>
                    </a:cubicBezTo>
                    <a:cubicBezTo>
                      <a:pt x="19299" y="7091"/>
                      <a:pt x="18159" y="4598"/>
                      <a:pt x="16017" y="2696"/>
                    </a:cubicBezTo>
                    <a:cubicBezTo>
                      <a:pt x="14183" y="1068"/>
                      <a:pt x="11821" y="62"/>
                      <a:pt x="9697" y="4"/>
                    </a:cubicBezTo>
                    <a:cubicBezTo>
                      <a:pt x="9623" y="2"/>
                      <a:pt x="9548" y="1"/>
                      <a:pt x="9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9"/>
              <p:cNvSpPr/>
              <p:nvPr/>
            </p:nvSpPr>
            <p:spPr>
              <a:xfrm>
                <a:off x="494125" y="3505588"/>
                <a:ext cx="486800" cy="402075"/>
              </a:xfrm>
              <a:custGeom>
                <a:avLst/>
                <a:gdLst/>
                <a:ahLst/>
                <a:cxnLst/>
                <a:rect l="l" t="t" r="r" b="b"/>
                <a:pathLst>
                  <a:path w="19472" h="16083" extrusionOk="0">
                    <a:moveTo>
                      <a:pt x="9543" y="2976"/>
                    </a:moveTo>
                    <a:cubicBezTo>
                      <a:pt x="9596" y="2976"/>
                      <a:pt x="9650" y="2976"/>
                      <a:pt x="9704" y="2978"/>
                    </a:cubicBezTo>
                    <a:cubicBezTo>
                      <a:pt x="12451" y="3054"/>
                      <a:pt x="16531" y="5782"/>
                      <a:pt x="16424" y="9721"/>
                    </a:cubicBezTo>
                    <a:cubicBezTo>
                      <a:pt x="16401" y="10623"/>
                      <a:pt x="16335" y="13017"/>
                      <a:pt x="9540" y="13104"/>
                    </a:cubicBezTo>
                    <a:cubicBezTo>
                      <a:pt x="9417" y="13106"/>
                      <a:pt x="9295" y="13107"/>
                      <a:pt x="9175" y="13107"/>
                    </a:cubicBezTo>
                    <a:cubicBezTo>
                      <a:pt x="6502" y="13107"/>
                      <a:pt x="4614" y="12608"/>
                      <a:pt x="3727" y="11675"/>
                    </a:cubicBezTo>
                    <a:cubicBezTo>
                      <a:pt x="3234" y="11157"/>
                      <a:pt x="3023" y="10454"/>
                      <a:pt x="3081" y="9522"/>
                    </a:cubicBezTo>
                    <a:cubicBezTo>
                      <a:pt x="3277" y="6362"/>
                      <a:pt x="5920" y="2976"/>
                      <a:pt x="9543" y="2976"/>
                    </a:cubicBezTo>
                    <a:close/>
                    <a:moveTo>
                      <a:pt x="9543" y="2806"/>
                    </a:moveTo>
                    <a:cubicBezTo>
                      <a:pt x="5824" y="2806"/>
                      <a:pt x="3111" y="6273"/>
                      <a:pt x="2911" y="9512"/>
                    </a:cubicBezTo>
                    <a:cubicBezTo>
                      <a:pt x="2850" y="10494"/>
                      <a:pt x="3076" y="11239"/>
                      <a:pt x="3604" y="11793"/>
                    </a:cubicBezTo>
                    <a:cubicBezTo>
                      <a:pt x="4529" y="12765"/>
                      <a:pt x="6471" y="13277"/>
                      <a:pt x="9228" y="13277"/>
                    </a:cubicBezTo>
                    <a:cubicBezTo>
                      <a:pt x="9331" y="13277"/>
                      <a:pt x="9437" y="13275"/>
                      <a:pt x="9543" y="13274"/>
                    </a:cubicBezTo>
                    <a:cubicBezTo>
                      <a:pt x="16501" y="13185"/>
                      <a:pt x="16569" y="10671"/>
                      <a:pt x="16595" y="9726"/>
                    </a:cubicBezTo>
                    <a:cubicBezTo>
                      <a:pt x="16704" y="5683"/>
                      <a:pt x="12523" y="2885"/>
                      <a:pt x="9709" y="2808"/>
                    </a:cubicBezTo>
                    <a:cubicBezTo>
                      <a:pt x="9654" y="2806"/>
                      <a:pt x="9598" y="2806"/>
                      <a:pt x="9543" y="2806"/>
                    </a:cubicBezTo>
                    <a:close/>
                    <a:moveTo>
                      <a:pt x="9560" y="171"/>
                    </a:moveTo>
                    <a:cubicBezTo>
                      <a:pt x="9633" y="171"/>
                      <a:pt x="9707" y="171"/>
                      <a:pt x="9782" y="174"/>
                    </a:cubicBezTo>
                    <a:cubicBezTo>
                      <a:pt x="11886" y="231"/>
                      <a:pt x="14228" y="1229"/>
                      <a:pt x="16045" y="2844"/>
                    </a:cubicBezTo>
                    <a:cubicBezTo>
                      <a:pt x="18169" y="4730"/>
                      <a:pt x="19300" y="7200"/>
                      <a:pt x="19229" y="9797"/>
                    </a:cubicBezTo>
                    <a:cubicBezTo>
                      <a:pt x="19121" y="13773"/>
                      <a:pt x="15872" y="15829"/>
                      <a:pt x="9577" y="15909"/>
                    </a:cubicBezTo>
                    <a:cubicBezTo>
                      <a:pt x="9464" y="15911"/>
                      <a:pt x="9352" y="15911"/>
                      <a:pt x="9240" y="15911"/>
                    </a:cubicBezTo>
                    <a:cubicBezTo>
                      <a:pt x="5637" y="15911"/>
                      <a:pt x="3170" y="15159"/>
                      <a:pt x="1695" y="13609"/>
                    </a:cubicBezTo>
                    <a:cubicBezTo>
                      <a:pt x="650" y="12511"/>
                      <a:pt x="173" y="11078"/>
                      <a:pt x="281" y="9349"/>
                    </a:cubicBezTo>
                    <a:cubicBezTo>
                      <a:pt x="635" y="3623"/>
                      <a:pt x="5327" y="171"/>
                      <a:pt x="9560" y="171"/>
                    </a:cubicBezTo>
                    <a:close/>
                    <a:moveTo>
                      <a:pt x="9562" y="1"/>
                    </a:moveTo>
                    <a:cubicBezTo>
                      <a:pt x="5250" y="1"/>
                      <a:pt x="471" y="3514"/>
                      <a:pt x="111" y="9339"/>
                    </a:cubicBezTo>
                    <a:cubicBezTo>
                      <a:pt x="0" y="11116"/>
                      <a:pt x="492" y="12593"/>
                      <a:pt x="1572" y="13727"/>
                    </a:cubicBezTo>
                    <a:cubicBezTo>
                      <a:pt x="3081" y="15311"/>
                      <a:pt x="5589" y="16082"/>
                      <a:pt x="9240" y="16082"/>
                    </a:cubicBezTo>
                    <a:lnTo>
                      <a:pt x="9241" y="16082"/>
                    </a:lnTo>
                    <a:cubicBezTo>
                      <a:pt x="9352" y="16082"/>
                      <a:pt x="9466" y="16081"/>
                      <a:pt x="9580" y="16079"/>
                    </a:cubicBezTo>
                    <a:cubicBezTo>
                      <a:pt x="15985" y="15999"/>
                      <a:pt x="19288" y="13885"/>
                      <a:pt x="19399" y="9802"/>
                    </a:cubicBezTo>
                    <a:cubicBezTo>
                      <a:pt x="19472" y="7152"/>
                      <a:pt x="18321" y="4635"/>
                      <a:pt x="16159" y="2716"/>
                    </a:cubicBezTo>
                    <a:cubicBezTo>
                      <a:pt x="14312" y="1075"/>
                      <a:pt x="11930" y="61"/>
                      <a:pt x="9786" y="2"/>
                    </a:cubicBezTo>
                    <a:cubicBezTo>
                      <a:pt x="9710" y="1"/>
                      <a:pt x="9636" y="1"/>
                      <a:pt x="9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9"/>
              <p:cNvSpPr/>
              <p:nvPr/>
            </p:nvSpPr>
            <p:spPr>
              <a:xfrm>
                <a:off x="236275" y="3722213"/>
                <a:ext cx="156275" cy="150975"/>
              </a:xfrm>
              <a:custGeom>
                <a:avLst/>
                <a:gdLst/>
                <a:ahLst/>
                <a:cxnLst/>
                <a:rect l="l" t="t" r="r" b="b"/>
                <a:pathLst>
                  <a:path w="6251" h="6039" extrusionOk="0">
                    <a:moveTo>
                      <a:pt x="2944" y="0"/>
                    </a:moveTo>
                    <a:cubicBezTo>
                      <a:pt x="2286" y="0"/>
                      <a:pt x="1597" y="220"/>
                      <a:pt x="985" y="721"/>
                    </a:cubicBezTo>
                    <a:cubicBezTo>
                      <a:pt x="0" y="1525"/>
                      <a:pt x="52" y="2737"/>
                      <a:pt x="1467" y="4420"/>
                    </a:cubicBezTo>
                    <a:cubicBezTo>
                      <a:pt x="2408" y="5542"/>
                      <a:pt x="3195" y="6038"/>
                      <a:pt x="3868" y="6038"/>
                    </a:cubicBezTo>
                    <a:cubicBezTo>
                      <a:pt x="4224" y="6038"/>
                      <a:pt x="4549" y="5898"/>
                      <a:pt x="4846" y="5638"/>
                    </a:cubicBezTo>
                    <a:cubicBezTo>
                      <a:pt x="6250" y="4407"/>
                      <a:pt x="5998" y="2113"/>
                      <a:pt x="5189" y="1068"/>
                    </a:cubicBezTo>
                    <a:cubicBezTo>
                      <a:pt x="4677" y="406"/>
                      <a:pt x="3839" y="0"/>
                      <a:pt x="2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9"/>
              <p:cNvSpPr/>
              <p:nvPr/>
            </p:nvSpPr>
            <p:spPr>
              <a:xfrm>
                <a:off x="236450" y="3742038"/>
                <a:ext cx="147300" cy="131150"/>
              </a:xfrm>
              <a:custGeom>
                <a:avLst/>
                <a:gdLst/>
                <a:ahLst/>
                <a:cxnLst/>
                <a:rect l="l" t="t" r="r" b="b"/>
                <a:pathLst>
                  <a:path w="5892" h="5246" extrusionOk="0">
                    <a:moveTo>
                      <a:pt x="896" y="0"/>
                    </a:moveTo>
                    <a:lnTo>
                      <a:pt x="896" y="0"/>
                    </a:lnTo>
                    <a:cubicBezTo>
                      <a:pt x="1" y="805"/>
                      <a:pt x="87" y="1994"/>
                      <a:pt x="1460" y="3627"/>
                    </a:cubicBezTo>
                    <a:cubicBezTo>
                      <a:pt x="2401" y="4749"/>
                      <a:pt x="3188" y="5245"/>
                      <a:pt x="3861" y="5245"/>
                    </a:cubicBezTo>
                    <a:cubicBezTo>
                      <a:pt x="4217" y="5245"/>
                      <a:pt x="4542" y="5105"/>
                      <a:pt x="4839" y="4845"/>
                    </a:cubicBezTo>
                    <a:cubicBezTo>
                      <a:pt x="5624" y="4157"/>
                      <a:pt x="5891" y="3138"/>
                      <a:pt x="5833" y="2190"/>
                    </a:cubicBezTo>
                    <a:lnTo>
                      <a:pt x="5833" y="2190"/>
                    </a:lnTo>
                    <a:cubicBezTo>
                      <a:pt x="5689" y="2431"/>
                      <a:pt x="5509" y="2654"/>
                      <a:pt x="5285" y="2850"/>
                    </a:cubicBezTo>
                    <a:cubicBezTo>
                      <a:pt x="4987" y="3111"/>
                      <a:pt x="4663" y="3251"/>
                      <a:pt x="4306" y="3251"/>
                    </a:cubicBezTo>
                    <a:cubicBezTo>
                      <a:pt x="3633" y="3251"/>
                      <a:pt x="2846" y="2754"/>
                      <a:pt x="1905" y="1632"/>
                    </a:cubicBezTo>
                    <a:cubicBezTo>
                      <a:pt x="1396" y="1028"/>
                      <a:pt x="1068" y="486"/>
                      <a:pt x="8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9"/>
              <p:cNvSpPr/>
              <p:nvPr/>
            </p:nvSpPr>
            <p:spPr>
              <a:xfrm>
                <a:off x="229400" y="3708263"/>
                <a:ext cx="166400" cy="178925"/>
              </a:xfrm>
              <a:custGeom>
                <a:avLst/>
                <a:gdLst/>
                <a:ahLst/>
                <a:cxnLst/>
                <a:rect l="l" t="t" r="r" b="b"/>
                <a:pathLst>
                  <a:path w="6656" h="7157" extrusionOk="0">
                    <a:moveTo>
                      <a:pt x="3260" y="1120"/>
                    </a:moveTo>
                    <a:cubicBezTo>
                      <a:pt x="3912" y="1120"/>
                      <a:pt x="4562" y="1367"/>
                      <a:pt x="5022" y="1930"/>
                    </a:cubicBezTo>
                    <a:cubicBezTo>
                      <a:pt x="5036" y="1947"/>
                      <a:pt x="5050" y="1963"/>
                      <a:pt x="5062" y="1980"/>
                    </a:cubicBezTo>
                    <a:cubicBezTo>
                      <a:pt x="5715" y="2823"/>
                      <a:pt x="5939" y="4764"/>
                      <a:pt x="4793" y="5769"/>
                    </a:cubicBezTo>
                    <a:cubicBezTo>
                      <a:pt x="4678" y="5871"/>
                      <a:pt x="4480" y="6044"/>
                      <a:pt x="4155" y="6044"/>
                    </a:cubicBezTo>
                    <a:cubicBezTo>
                      <a:pt x="3730" y="6044"/>
                      <a:pt x="3088" y="5748"/>
                      <a:pt x="2130" y="4608"/>
                    </a:cubicBezTo>
                    <a:cubicBezTo>
                      <a:pt x="1414" y="3756"/>
                      <a:pt x="1066" y="3024"/>
                      <a:pt x="1115" y="2490"/>
                    </a:cubicBezTo>
                    <a:cubicBezTo>
                      <a:pt x="1142" y="2200"/>
                      <a:pt x="1292" y="1947"/>
                      <a:pt x="1575" y="1714"/>
                    </a:cubicBezTo>
                    <a:cubicBezTo>
                      <a:pt x="2037" y="1336"/>
                      <a:pt x="2650" y="1120"/>
                      <a:pt x="3260" y="1120"/>
                    </a:cubicBezTo>
                    <a:close/>
                    <a:moveTo>
                      <a:pt x="3216" y="0"/>
                    </a:moveTo>
                    <a:cubicBezTo>
                      <a:pt x="2460" y="0"/>
                      <a:pt x="1665" y="253"/>
                      <a:pt x="945" y="841"/>
                    </a:cubicBezTo>
                    <a:cubicBezTo>
                      <a:pt x="427" y="1265"/>
                      <a:pt x="136" y="1786"/>
                      <a:pt x="79" y="2391"/>
                    </a:cubicBezTo>
                    <a:cubicBezTo>
                      <a:pt x="0" y="3240"/>
                      <a:pt x="391" y="4175"/>
                      <a:pt x="1270" y="5249"/>
                    </a:cubicBezTo>
                    <a:cubicBezTo>
                      <a:pt x="1295" y="5282"/>
                      <a:pt x="1323" y="5315"/>
                      <a:pt x="1352" y="5349"/>
                    </a:cubicBezTo>
                    <a:cubicBezTo>
                      <a:pt x="2363" y="6553"/>
                      <a:pt x="3298" y="7157"/>
                      <a:pt x="4146" y="7157"/>
                    </a:cubicBezTo>
                    <a:cubicBezTo>
                      <a:pt x="4607" y="7157"/>
                      <a:pt x="5042" y="6978"/>
                      <a:pt x="5451" y="6621"/>
                    </a:cubicBezTo>
                    <a:cubicBezTo>
                      <a:pt x="6205" y="5959"/>
                      <a:pt x="6629" y="4974"/>
                      <a:pt x="6644" y="3844"/>
                    </a:cubicBezTo>
                    <a:cubicBezTo>
                      <a:pt x="6656" y="2877"/>
                      <a:pt x="6366" y="1916"/>
                      <a:pt x="5868" y="1273"/>
                    </a:cubicBezTo>
                    <a:cubicBezTo>
                      <a:pt x="5274" y="503"/>
                      <a:pt x="4283" y="0"/>
                      <a:pt x="3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9"/>
              <p:cNvSpPr/>
              <p:nvPr/>
            </p:nvSpPr>
            <p:spPr>
              <a:xfrm>
                <a:off x="230350" y="3702888"/>
                <a:ext cx="171075" cy="183550"/>
              </a:xfrm>
              <a:custGeom>
                <a:avLst/>
                <a:gdLst/>
                <a:ahLst/>
                <a:cxnLst/>
                <a:rect l="l" t="t" r="r" b="b"/>
                <a:pathLst>
                  <a:path w="6843" h="7342" extrusionOk="0">
                    <a:moveTo>
                      <a:pt x="3352" y="1308"/>
                    </a:moveTo>
                    <a:cubicBezTo>
                      <a:pt x="3979" y="1308"/>
                      <a:pt x="4605" y="1544"/>
                      <a:pt x="5045" y="2083"/>
                    </a:cubicBezTo>
                    <a:lnTo>
                      <a:pt x="5083" y="2128"/>
                    </a:lnTo>
                    <a:cubicBezTo>
                      <a:pt x="5713" y="2945"/>
                      <a:pt x="5933" y="4823"/>
                      <a:pt x="4825" y="5794"/>
                    </a:cubicBezTo>
                    <a:cubicBezTo>
                      <a:pt x="4716" y="5891"/>
                      <a:pt x="4539" y="6046"/>
                      <a:pt x="4249" y="6046"/>
                    </a:cubicBezTo>
                    <a:cubicBezTo>
                      <a:pt x="4227" y="6046"/>
                      <a:pt x="4205" y="6045"/>
                      <a:pt x="4183" y="6043"/>
                    </a:cubicBezTo>
                    <a:cubicBezTo>
                      <a:pt x="3679" y="6005"/>
                      <a:pt x="3043" y="5533"/>
                      <a:pt x="2294" y="4642"/>
                    </a:cubicBezTo>
                    <a:cubicBezTo>
                      <a:pt x="1596" y="3813"/>
                      <a:pt x="1253" y="3104"/>
                      <a:pt x="1300" y="2591"/>
                    </a:cubicBezTo>
                    <a:cubicBezTo>
                      <a:pt x="1324" y="2327"/>
                      <a:pt x="1464" y="2095"/>
                      <a:pt x="1726" y="1879"/>
                    </a:cubicBezTo>
                    <a:cubicBezTo>
                      <a:pt x="2168" y="1518"/>
                      <a:pt x="2762" y="1308"/>
                      <a:pt x="3352" y="1308"/>
                    </a:cubicBezTo>
                    <a:close/>
                    <a:moveTo>
                      <a:pt x="3353" y="1126"/>
                    </a:moveTo>
                    <a:cubicBezTo>
                      <a:pt x="2719" y="1126"/>
                      <a:pt x="2084" y="1349"/>
                      <a:pt x="1610" y="1737"/>
                    </a:cubicBezTo>
                    <a:cubicBezTo>
                      <a:pt x="1307" y="1985"/>
                      <a:pt x="1145" y="2259"/>
                      <a:pt x="1116" y="2575"/>
                    </a:cubicBezTo>
                    <a:cubicBezTo>
                      <a:pt x="1065" y="3136"/>
                      <a:pt x="1423" y="3892"/>
                      <a:pt x="2153" y="4761"/>
                    </a:cubicBezTo>
                    <a:cubicBezTo>
                      <a:pt x="2935" y="5691"/>
                      <a:pt x="3614" y="6185"/>
                      <a:pt x="4169" y="6227"/>
                    </a:cubicBezTo>
                    <a:cubicBezTo>
                      <a:pt x="4196" y="6229"/>
                      <a:pt x="4222" y="6230"/>
                      <a:pt x="4248" y="6230"/>
                    </a:cubicBezTo>
                    <a:cubicBezTo>
                      <a:pt x="4608" y="6230"/>
                      <a:pt x="4825" y="6039"/>
                      <a:pt x="4946" y="5933"/>
                    </a:cubicBezTo>
                    <a:cubicBezTo>
                      <a:pt x="6134" y="4893"/>
                      <a:pt x="5901" y="2887"/>
                      <a:pt x="5227" y="2016"/>
                    </a:cubicBezTo>
                    <a:lnTo>
                      <a:pt x="5188" y="1966"/>
                    </a:lnTo>
                    <a:cubicBezTo>
                      <a:pt x="4709" y="1382"/>
                      <a:pt x="4031" y="1126"/>
                      <a:pt x="3353" y="1126"/>
                    </a:cubicBezTo>
                    <a:close/>
                    <a:moveTo>
                      <a:pt x="3299" y="185"/>
                    </a:moveTo>
                    <a:cubicBezTo>
                      <a:pt x="3438" y="185"/>
                      <a:pt x="3568" y="194"/>
                      <a:pt x="3686" y="208"/>
                    </a:cubicBezTo>
                    <a:cubicBezTo>
                      <a:pt x="4567" y="308"/>
                      <a:pt x="5370" y="751"/>
                      <a:pt x="5888" y="1422"/>
                    </a:cubicBezTo>
                    <a:cubicBezTo>
                      <a:pt x="6375" y="2051"/>
                      <a:pt x="6657" y="2990"/>
                      <a:pt x="6645" y="3936"/>
                    </a:cubicBezTo>
                    <a:cubicBezTo>
                      <a:pt x="6630" y="5038"/>
                      <a:pt x="6217" y="6001"/>
                      <a:pt x="5484" y="6645"/>
                    </a:cubicBezTo>
                    <a:cubicBezTo>
                      <a:pt x="5094" y="6987"/>
                      <a:pt x="4672" y="7158"/>
                      <a:pt x="4235" y="7158"/>
                    </a:cubicBezTo>
                    <a:cubicBezTo>
                      <a:pt x="4193" y="7158"/>
                      <a:pt x="4151" y="7156"/>
                      <a:pt x="4108" y="7153"/>
                    </a:cubicBezTo>
                    <a:cubicBezTo>
                      <a:pt x="3324" y="7092"/>
                      <a:pt x="2452" y="6497"/>
                      <a:pt x="1515" y="5383"/>
                    </a:cubicBezTo>
                    <a:lnTo>
                      <a:pt x="1433" y="5284"/>
                    </a:lnTo>
                    <a:cubicBezTo>
                      <a:pt x="571" y="4229"/>
                      <a:pt x="189" y="3317"/>
                      <a:pt x="265" y="2493"/>
                    </a:cubicBezTo>
                    <a:cubicBezTo>
                      <a:pt x="318" y="1914"/>
                      <a:pt x="597" y="1413"/>
                      <a:pt x="1096" y="1006"/>
                    </a:cubicBezTo>
                    <a:cubicBezTo>
                      <a:pt x="1889" y="357"/>
                      <a:pt x="2682" y="185"/>
                      <a:pt x="3299" y="185"/>
                    </a:cubicBezTo>
                    <a:close/>
                    <a:moveTo>
                      <a:pt x="3310" y="1"/>
                    </a:moveTo>
                    <a:cubicBezTo>
                      <a:pt x="2482" y="1"/>
                      <a:pt x="1667" y="301"/>
                      <a:pt x="980" y="862"/>
                    </a:cubicBezTo>
                    <a:cubicBezTo>
                      <a:pt x="442" y="1302"/>
                      <a:pt x="139" y="1846"/>
                      <a:pt x="81" y="2476"/>
                    </a:cubicBezTo>
                    <a:cubicBezTo>
                      <a:pt x="0" y="3350"/>
                      <a:pt x="397" y="4307"/>
                      <a:pt x="1291" y="5401"/>
                    </a:cubicBezTo>
                    <a:lnTo>
                      <a:pt x="1292" y="5401"/>
                    </a:lnTo>
                    <a:lnTo>
                      <a:pt x="1374" y="5501"/>
                    </a:lnTo>
                    <a:cubicBezTo>
                      <a:pt x="2344" y="6655"/>
                      <a:pt x="3260" y="7273"/>
                      <a:pt x="4095" y="7337"/>
                    </a:cubicBezTo>
                    <a:cubicBezTo>
                      <a:pt x="4142" y="7340"/>
                      <a:pt x="4190" y="7341"/>
                      <a:pt x="4239" y="7341"/>
                    </a:cubicBezTo>
                    <a:cubicBezTo>
                      <a:pt x="4723" y="7341"/>
                      <a:pt x="5182" y="7155"/>
                      <a:pt x="5605" y="6783"/>
                    </a:cubicBezTo>
                    <a:cubicBezTo>
                      <a:pt x="6380" y="6104"/>
                      <a:pt x="6814" y="5095"/>
                      <a:pt x="6829" y="3938"/>
                    </a:cubicBezTo>
                    <a:cubicBezTo>
                      <a:pt x="6843" y="2953"/>
                      <a:pt x="6545" y="1969"/>
                      <a:pt x="6033" y="1310"/>
                    </a:cubicBezTo>
                    <a:cubicBezTo>
                      <a:pt x="5485" y="599"/>
                      <a:pt x="4638" y="130"/>
                      <a:pt x="3708" y="24"/>
                    </a:cubicBezTo>
                    <a:cubicBezTo>
                      <a:pt x="3575" y="9"/>
                      <a:pt x="3442" y="1"/>
                      <a:pt x="3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9"/>
              <p:cNvSpPr/>
              <p:nvPr/>
            </p:nvSpPr>
            <p:spPr>
              <a:xfrm>
                <a:off x="1076100" y="3722213"/>
                <a:ext cx="156275" cy="150975"/>
              </a:xfrm>
              <a:custGeom>
                <a:avLst/>
                <a:gdLst/>
                <a:ahLst/>
                <a:cxnLst/>
                <a:rect l="l" t="t" r="r" b="b"/>
                <a:pathLst>
                  <a:path w="6251" h="6039" extrusionOk="0">
                    <a:moveTo>
                      <a:pt x="3306" y="0"/>
                    </a:moveTo>
                    <a:cubicBezTo>
                      <a:pt x="2412" y="0"/>
                      <a:pt x="1574" y="406"/>
                      <a:pt x="1062" y="1068"/>
                    </a:cubicBezTo>
                    <a:cubicBezTo>
                      <a:pt x="252" y="2113"/>
                      <a:pt x="0" y="4407"/>
                      <a:pt x="1403" y="5638"/>
                    </a:cubicBezTo>
                    <a:cubicBezTo>
                      <a:pt x="1701" y="5898"/>
                      <a:pt x="2026" y="6038"/>
                      <a:pt x="2383" y="6038"/>
                    </a:cubicBezTo>
                    <a:cubicBezTo>
                      <a:pt x="3055" y="6038"/>
                      <a:pt x="3843" y="5542"/>
                      <a:pt x="4784" y="4420"/>
                    </a:cubicBezTo>
                    <a:cubicBezTo>
                      <a:pt x="6199" y="2737"/>
                      <a:pt x="6251" y="1525"/>
                      <a:pt x="5265" y="721"/>
                    </a:cubicBezTo>
                    <a:cubicBezTo>
                      <a:pt x="4654" y="220"/>
                      <a:pt x="3965" y="0"/>
                      <a:pt x="3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9"/>
              <p:cNvSpPr/>
              <p:nvPr/>
            </p:nvSpPr>
            <p:spPr>
              <a:xfrm>
                <a:off x="1084900" y="3742038"/>
                <a:ext cx="147275" cy="131150"/>
              </a:xfrm>
              <a:custGeom>
                <a:avLst/>
                <a:gdLst/>
                <a:ahLst/>
                <a:cxnLst/>
                <a:rect l="l" t="t" r="r" b="b"/>
                <a:pathLst>
                  <a:path w="5891" h="5246" extrusionOk="0">
                    <a:moveTo>
                      <a:pt x="4995" y="0"/>
                    </a:moveTo>
                    <a:lnTo>
                      <a:pt x="4995" y="0"/>
                    </a:lnTo>
                    <a:cubicBezTo>
                      <a:pt x="4824" y="486"/>
                      <a:pt x="4494" y="1028"/>
                      <a:pt x="3987" y="1632"/>
                    </a:cubicBezTo>
                    <a:cubicBezTo>
                      <a:pt x="3046" y="2754"/>
                      <a:pt x="2258" y="3251"/>
                      <a:pt x="1586" y="3251"/>
                    </a:cubicBezTo>
                    <a:cubicBezTo>
                      <a:pt x="1229" y="3251"/>
                      <a:pt x="904" y="3111"/>
                      <a:pt x="606" y="2850"/>
                    </a:cubicBezTo>
                    <a:cubicBezTo>
                      <a:pt x="383" y="2654"/>
                      <a:pt x="203" y="2431"/>
                      <a:pt x="58" y="2190"/>
                    </a:cubicBezTo>
                    <a:lnTo>
                      <a:pt x="58" y="2190"/>
                    </a:lnTo>
                    <a:cubicBezTo>
                      <a:pt x="1" y="3138"/>
                      <a:pt x="268" y="4157"/>
                      <a:pt x="1051" y="4845"/>
                    </a:cubicBezTo>
                    <a:cubicBezTo>
                      <a:pt x="1349" y="5105"/>
                      <a:pt x="1674" y="5245"/>
                      <a:pt x="2031" y="5245"/>
                    </a:cubicBezTo>
                    <a:cubicBezTo>
                      <a:pt x="2703" y="5245"/>
                      <a:pt x="3491" y="4749"/>
                      <a:pt x="4432" y="3627"/>
                    </a:cubicBezTo>
                    <a:cubicBezTo>
                      <a:pt x="5804" y="1994"/>
                      <a:pt x="5891" y="805"/>
                      <a:pt x="49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9"/>
              <p:cNvSpPr/>
              <p:nvPr/>
            </p:nvSpPr>
            <p:spPr>
              <a:xfrm>
                <a:off x="1072825" y="3708263"/>
                <a:ext cx="166375" cy="178950"/>
              </a:xfrm>
              <a:custGeom>
                <a:avLst/>
                <a:gdLst/>
                <a:ahLst/>
                <a:cxnLst/>
                <a:rect l="l" t="t" r="r" b="b"/>
                <a:pathLst>
                  <a:path w="6655" h="7158" extrusionOk="0">
                    <a:moveTo>
                      <a:pt x="3396" y="1119"/>
                    </a:moveTo>
                    <a:cubicBezTo>
                      <a:pt x="4007" y="1119"/>
                      <a:pt x="4620" y="1336"/>
                      <a:pt x="5082" y="1714"/>
                    </a:cubicBezTo>
                    <a:cubicBezTo>
                      <a:pt x="5364" y="1947"/>
                      <a:pt x="5515" y="2200"/>
                      <a:pt x="5542" y="2490"/>
                    </a:cubicBezTo>
                    <a:cubicBezTo>
                      <a:pt x="5591" y="3026"/>
                      <a:pt x="5243" y="3756"/>
                      <a:pt x="4526" y="4608"/>
                    </a:cubicBezTo>
                    <a:cubicBezTo>
                      <a:pt x="3568" y="5748"/>
                      <a:pt x="2927" y="6044"/>
                      <a:pt x="2502" y="6044"/>
                    </a:cubicBezTo>
                    <a:cubicBezTo>
                      <a:pt x="2177" y="6044"/>
                      <a:pt x="1979" y="5871"/>
                      <a:pt x="1864" y="5769"/>
                    </a:cubicBezTo>
                    <a:cubicBezTo>
                      <a:pt x="717" y="4764"/>
                      <a:pt x="942" y="2823"/>
                      <a:pt x="1595" y="1980"/>
                    </a:cubicBezTo>
                    <a:cubicBezTo>
                      <a:pt x="1607" y="1963"/>
                      <a:pt x="1621" y="1947"/>
                      <a:pt x="1634" y="1930"/>
                    </a:cubicBezTo>
                    <a:cubicBezTo>
                      <a:pt x="2095" y="1367"/>
                      <a:pt x="2744" y="1119"/>
                      <a:pt x="3396" y="1119"/>
                    </a:cubicBezTo>
                    <a:close/>
                    <a:moveTo>
                      <a:pt x="3441" y="0"/>
                    </a:moveTo>
                    <a:cubicBezTo>
                      <a:pt x="2373" y="0"/>
                      <a:pt x="1383" y="503"/>
                      <a:pt x="789" y="1273"/>
                    </a:cubicBezTo>
                    <a:cubicBezTo>
                      <a:pt x="291" y="1916"/>
                      <a:pt x="1" y="2877"/>
                      <a:pt x="13" y="3844"/>
                    </a:cubicBezTo>
                    <a:cubicBezTo>
                      <a:pt x="28" y="4974"/>
                      <a:pt x="452" y="5959"/>
                      <a:pt x="1206" y="6621"/>
                    </a:cubicBezTo>
                    <a:cubicBezTo>
                      <a:pt x="1614" y="6979"/>
                      <a:pt x="2050" y="7157"/>
                      <a:pt x="2511" y="7157"/>
                    </a:cubicBezTo>
                    <a:cubicBezTo>
                      <a:pt x="3358" y="7157"/>
                      <a:pt x="4293" y="6553"/>
                      <a:pt x="5305" y="5349"/>
                    </a:cubicBezTo>
                    <a:cubicBezTo>
                      <a:pt x="5332" y="5315"/>
                      <a:pt x="5360" y="5282"/>
                      <a:pt x="5387" y="5249"/>
                    </a:cubicBezTo>
                    <a:cubicBezTo>
                      <a:pt x="6266" y="4175"/>
                      <a:pt x="6655" y="3240"/>
                      <a:pt x="6577" y="2391"/>
                    </a:cubicBezTo>
                    <a:cubicBezTo>
                      <a:pt x="6521" y="1786"/>
                      <a:pt x="6230" y="1265"/>
                      <a:pt x="5712" y="841"/>
                    </a:cubicBezTo>
                    <a:cubicBezTo>
                      <a:pt x="4992" y="253"/>
                      <a:pt x="4197" y="0"/>
                      <a:pt x="3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9"/>
              <p:cNvSpPr/>
              <p:nvPr/>
            </p:nvSpPr>
            <p:spPr>
              <a:xfrm>
                <a:off x="1067250" y="3702888"/>
                <a:ext cx="171050" cy="183550"/>
              </a:xfrm>
              <a:custGeom>
                <a:avLst/>
                <a:gdLst/>
                <a:ahLst/>
                <a:cxnLst/>
                <a:rect l="l" t="t" r="r" b="b"/>
                <a:pathLst>
                  <a:path w="6842" h="7342" extrusionOk="0">
                    <a:moveTo>
                      <a:pt x="3489" y="1308"/>
                    </a:moveTo>
                    <a:cubicBezTo>
                      <a:pt x="4080" y="1308"/>
                      <a:pt x="4672" y="1518"/>
                      <a:pt x="5115" y="1879"/>
                    </a:cubicBezTo>
                    <a:cubicBezTo>
                      <a:pt x="5378" y="2095"/>
                      <a:pt x="5518" y="2327"/>
                      <a:pt x="5542" y="2591"/>
                    </a:cubicBezTo>
                    <a:cubicBezTo>
                      <a:pt x="5589" y="3104"/>
                      <a:pt x="5244" y="3813"/>
                      <a:pt x="4547" y="4642"/>
                    </a:cubicBezTo>
                    <a:cubicBezTo>
                      <a:pt x="3799" y="5533"/>
                      <a:pt x="3163" y="6004"/>
                      <a:pt x="2659" y="6043"/>
                    </a:cubicBezTo>
                    <a:cubicBezTo>
                      <a:pt x="2638" y="6045"/>
                      <a:pt x="2617" y="6046"/>
                      <a:pt x="2596" y="6046"/>
                    </a:cubicBezTo>
                    <a:cubicBezTo>
                      <a:pt x="2304" y="6046"/>
                      <a:pt x="2126" y="5890"/>
                      <a:pt x="2017" y="5794"/>
                    </a:cubicBezTo>
                    <a:cubicBezTo>
                      <a:pt x="909" y="4823"/>
                      <a:pt x="1129" y="2945"/>
                      <a:pt x="1759" y="2128"/>
                    </a:cubicBezTo>
                    <a:lnTo>
                      <a:pt x="1760" y="2128"/>
                    </a:lnTo>
                    <a:lnTo>
                      <a:pt x="1797" y="2081"/>
                    </a:lnTo>
                    <a:cubicBezTo>
                      <a:pt x="2237" y="1544"/>
                      <a:pt x="2862" y="1308"/>
                      <a:pt x="3489" y="1308"/>
                    </a:cubicBezTo>
                    <a:close/>
                    <a:moveTo>
                      <a:pt x="3488" y="1126"/>
                    </a:moveTo>
                    <a:cubicBezTo>
                      <a:pt x="2810" y="1126"/>
                      <a:pt x="2132" y="1381"/>
                      <a:pt x="1654" y="1966"/>
                    </a:cubicBezTo>
                    <a:lnTo>
                      <a:pt x="1614" y="2016"/>
                    </a:lnTo>
                    <a:cubicBezTo>
                      <a:pt x="940" y="2887"/>
                      <a:pt x="710" y="4893"/>
                      <a:pt x="1895" y="5933"/>
                    </a:cubicBezTo>
                    <a:cubicBezTo>
                      <a:pt x="2017" y="6039"/>
                      <a:pt x="2234" y="6230"/>
                      <a:pt x="2594" y="6230"/>
                    </a:cubicBezTo>
                    <a:cubicBezTo>
                      <a:pt x="2619" y="6230"/>
                      <a:pt x="2645" y="6229"/>
                      <a:pt x="2673" y="6227"/>
                    </a:cubicBezTo>
                    <a:cubicBezTo>
                      <a:pt x="3228" y="6185"/>
                      <a:pt x="3907" y="5691"/>
                      <a:pt x="4689" y="4761"/>
                    </a:cubicBezTo>
                    <a:cubicBezTo>
                      <a:pt x="5419" y="3892"/>
                      <a:pt x="5777" y="3138"/>
                      <a:pt x="5726" y="2575"/>
                    </a:cubicBezTo>
                    <a:cubicBezTo>
                      <a:pt x="5695" y="2259"/>
                      <a:pt x="5534" y="1984"/>
                      <a:pt x="5232" y="1737"/>
                    </a:cubicBezTo>
                    <a:cubicBezTo>
                      <a:pt x="4757" y="1349"/>
                      <a:pt x="4122" y="1126"/>
                      <a:pt x="3488" y="1126"/>
                    </a:cubicBezTo>
                    <a:close/>
                    <a:moveTo>
                      <a:pt x="3536" y="185"/>
                    </a:moveTo>
                    <a:cubicBezTo>
                      <a:pt x="4154" y="185"/>
                      <a:pt x="4951" y="355"/>
                      <a:pt x="5745" y="1005"/>
                    </a:cubicBezTo>
                    <a:cubicBezTo>
                      <a:pt x="6245" y="1413"/>
                      <a:pt x="6524" y="1913"/>
                      <a:pt x="6577" y="2493"/>
                    </a:cubicBezTo>
                    <a:cubicBezTo>
                      <a:pt x="6653" y="3317"/>
                      <a:pt x="6271" y="4229"/>
                      <a:pt x="5408" y="5284"/>
                    </a:cubicBezTo>
                    <a:lnTo>
                      <a:pt x="5326" y="5382"/>
                    </a:lnTo>
                    <a:cubicBezTo>
                      <a:pt x="4390" y="6497"/>
                      <a:pt x="3517" y="7092"/>
                      <a:pt x="2733" y="7153"/>
                    </a:cubicBezTo>
                    <a:cubicBezTo>
                      <a:pt x="2692" y="7156"/>
                      <a:pt x="2650" y="7158"/>
                      <a:pt x="2609" y="7158"/>
                    </a:cubicBezTo>
                    <a:cubicBezTo>
                      <a:pt x="2166" y="7158"/>
                      <a:pt x="1748" y="6986"/>
                      <a:pt x="1358" y="6645"/>
                    </a:cubicBezTo>
                    <a:cubicBezTo>
                      <a:pt x="625" y="6001"/>
                      <a:pt x="212" y="5038"/>
                      <a:pt x="196" y="3936"/>
                    </a:cubicBezTo>
                    <a:cubicBezTo>
                      <a:pt x="184" y="2990"/>
                      <a:pt x="467" y="2051"/>
                      <a:pt x="954" y="1422"/>
                    </a:cubicBezTo>
                    <a:cubicBezTo>
                      <a:pt x="1472" y="751"/>
                      <a:pt x="2275" y="308"/>
                      <a:pt x="3155" y="206"/>
                    </a:cubicBezTo>
                    <a:cubicBezTo>
                      <a:pt x="3272" y="193"/>
                      <a:pt x="3400" y="185"/>
                      <a:pt x="3536" y="185"/>
                    </a:cubicBezTo>
                    <a:close/>
                    <a:moveTo>
                      <a:pt x="3532" y="1"/>
                    </a:moveTo>
                    <a:cubicBezTo>
                      <a:pt x="3400" y="1"/>
                      <a:pt x="3267" y="9"/>
                      <a:pt x="3134" y="24"/>
                    </a:cubicBezTo>
                    <a:cubicBezTo>
                      <a:pt x="2203" y="130"/>
                      <a:pt x="1356" y="599"/>
                      <a:pt x="808" y="1310"/>
                    </a:cubicBezTo>
                    <a:cubicBezTo>
                      <a:pt x="297" y="1970"/>
                      <a:pt x="1" y="2953"/>
                      <a:pt x="13" y="3938"/>
                    </a:cubicBezTo>
                    <a:cubicBezTo>
                      <a:pt x="28" y="5095"/>
                      <a:pt x="462" y="6104"/>
                      <a:pt x="1236" y="6783"/>
                    </a:cubicBezTo>
                    <a:cubicBezTo>
                      <a:pt x="1660" y="7155"/>
                      <a:pt x="2120" y="7341"/>
                      <a:pt x="2603" y="7341"/>
                    </a:cubicBezTo>
                    <a:cubicBezTo>
                      <a:pt x="2651" y="7341"/>
                      <a:pt x="2700" y="7340"/>
                      <a:pt x="2748" y="7337"/>
                    </a:cubicBezTo>
                    <a:cubicBezTo>
                      <a:pt x="3582" y="7273"/>
                      <a:pt x="4497" y="6655"/>
                      <a:pt x="5467" y="5501"/>
                    </a:cubicBezTo>
                    <a:lnTo>
                      <a:pt x="5551" y="5401"/>
                    </a:lnTo>
                    <a:cubicBezTo>
                      <a:pt x="6445" y="4307"/>
                      <a:pt x="6841" y="3350"/>
                      <a:pt x="6761" y="2476"/>
                    </a:cubicBezTo>
                    <a:cubicBezTo>
                      <a:pt x="6703" y="1846"/>
                      <a:pt x="6400" y="1302"/>
                      <a:pt x="5862" y="864"/>
                    </a:cubicBezTo>
                    <a:cubicBezTo>
                      <a:pt x="5175" y="302"/>
                      <a:pt x="4362" y="1"/>
                      <a:pt x="3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9"/>
              <p:cNvSpPr/>
              <p:nvPr/>
            </p:nvSpPr>
            <p:spPr>
              <a:xfrm>
                <a:off x="557700" y="3510288"/>
                <a:ext cx="19225" cy="65700"/>
              </a:xfrm>
              <a:custGeom>
                <a:avLst/>
                <a:gdLst/>
                <a:ahLst/>
                <a:cxnLst/>
                <a:rect l="l" t="t" r="r" b="b"/>
                <a:pathLst>
                  <a:path w="769" h="2628" extrusionOk="0">
                    <a:moveTo>
                      <a:pt x="671" y="1"/>
                    </a:moveTo>
                    <a:cubicBezTo>
                      <a:pt x="640" y="1"/>
                      <a:pt x="609" y="18"/>
                      <a:pt x="595" y="48"/>
                    </a:cubicBezTo>
                    <a:cubicBezTo>
                      <a:pt x="571" y="96"/>
                      <a:pt x="0" y="1261"/>
                      <a:pt x="355" y="2563"/>
                    </a:cubicBezTo>
                    <a:cubicBezTo>
                      <a:pt x="366" y="2601"/>
                      <a:pt x="400" y="2627"/>
                      <a:pt x="437" y="2627"/>
                    </a:cubicBezTo>
                    <a:lnTo>
                      <a:pt x="437" y="2626"/>
                    </a:lnTo>
                    <a:cubicBezTo>
                      <a:pt x="445" y="2626"/>
                      <a:pt x="453" y="2626"/>
                      <a:pt x="460" y="2623"/>
                    </a:cubicBezTo>
                    <a:cubicBezTo>
                      <a:pt x="506" y="2610"/>
                      <a:pt x="533" y="2563"/>
                      <a:pt x="519" y="2519"/>
                    </a:cubicBezTo>
                    <a:cubicBezTo>
                      <a:pt x="182" y="1281"/>
                      <a:pt x="741" y="136"/>
                      <a:pt x="747" y="124"/>
                    </a:cubicBezTo>
                    <a:cubicBezTo>
                      <a:pt x="768" y="83"/>
                      <a:pt x="752" y="31"/>
                      <a:pt x="709" y="10"/>
                    </a:cubicBezTo>
                    <a:cubicBezTo>
                      <a:pt x="697" y="4"/>
                      <a:pt x="684"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9"/>
              <p:cNvSpPr/>
              <p:nvPr/>
            </p:nvSpPr>
            <p:spPr>
              <a:xfrm>
                <a:off x="467100" y="3530763"/>
                <a:ext cx="19225" cy="74450"/>
              </a:xfrm>
              <a:custGeom>
                <a:avLst/>
                <a:gdLst/>
                <a:ahLst/>
                <a:cxnLst/>
                <a:rect l="l" t="t" r="r" b="b"/>
                <a:pathLst>
                  <a:path w="769" h="2978" extrusionOk="0">
                    <a:moveTo>
                      <a:pt x="671" y="1"/>
                    </a:moveTo>
                    <a:cubicBezTo>
                      <a:pt x="645" y="1"/>
                      <a:pt x="618" y="13"/>
                      <a:pt x="602" y="37"/>
                    </a:cubicBezTo>
                    <a:cubicBezTo>
                      <a:pt x="577" y="70"/>
                      <a:pt x="0" y="906"/>
                      <a:pt x="354" y="2906"/>
                    </a:cubicBezTo>
                    <a:cubicBezTo>
                      <a:pt x="362" y="2947"/>
                      <a:pt x="397" y="2977"/>
                      <a:pt x="438" y="2977"/>
                    </a:cubicBezTo>
                    <a:cubicBezTo>
                      <a:pt x="442" y="2977"/>
                      <a:pt x="447" y="2976"/>
                      <a:pt x="453" y="2976"/>
                    </a:cubicBezTo>
                    <a:cubicBezTo>
                      <a:pt x="498" y="2966"/>
                      <a:pt x="530" y="2922"/>
                      <a:pt x="521" y="2877"/>
                    </a:cubicBezTo>
                    <a:cubicBezTo>
                      <a:pt x="183" y="956"/>
                      <a:pt x="735" y="143"/>
                      <a:pt x="741" y="135"/>
                    </a:cubicBezTo>
                    <a:cubicBezTo>
                      <a:pt x="769" y="97"/>
                      <a:pt x="760" y="44"/>
                      <a:pt x="720" y="17"/>
                    </a:cubicBezTo>
                    <a:cubicBezTo>
                      <a:pt x="705" y="6"/>
                      <a:pt x="688"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9"/>
              <p:cNvSpPr/>
              <p:nvPr/>
            </p:nvSpPr>
            <p:spPr>
              <a:xfrm>
                <a:off x="341600" y="3565838"/>
                <a:ext cx="33650" cy="86125"/>
              </a:xfrm>
              <a:custGeom>
                <a:avLst/>
                <a:gdLst/>
                <a:ahLst/>
                <a:cxnLst/>
                <a:rect l="l" t="t" r="r" b="b"/>
                <a:pathLst>
                  <a:path w="1346" h="3445" extrusionOk="0">
                    <a:moveTo>
                      <a:pt x="1249" y="0"/>
                    </a:moveTo>
                    <a:cubicBezTo>
                      <a:pt x="1223" y="0"/>
                      <a:pt x="1197" y="12"/>
                      <a:pt x="1181" y="35"/>
                    </a:cubicBezTo>
                    <a:cubicBezTo>
                      <a:pt x="1133" y="100"/>
                      <a:pt x="0" y="1650"/>
                      <a:pt x="346" y="2681"/>
                    </a:cubicBezTo>
                    <a:cubicBezTo>
                      <a:pt x="471" y="3050"/>
                      <a:pt x="767" y="3305"/>
                      <a:pt x="1225" y="3440"/>
                    </a:cubicBezTo>
                    <a:cubicBezTo>
                      <a:pt x="1233" y="3443"/>
                      <a:pt x="1242" y="3444"/>
                      <a:pt x="1249" y="3444"/>
                    </a:cubicBezTo>
                    <a:cubicBezTo>
                      <a:pt x="1286" y="3444"/>
                      <a:pt x="1321" y="3420"/>
                      <a:pt x="1331" y="3382"/>
                    </a:cubicBezTo>
                    <a:cubicBezTo>
                      <a:pt x="1345" y="3338"/>
                      <a:pt x="1319" y="3290"/>
                      <a:pt x="1274" y="3277"/>
                    </a:cubicBezTo>
                    <a:cubicBezTo>
                      <a:pt x="871" y="3159"/>
                      <a:pt x="613" y="2940"/>
                      <a:pt x="509" y="2628"/>
                    </a:cubicBezTo>
                    <a:cubicBezTo>
                      <a:pt x="190" y="1679"/>
                      <a:pt x="1307" y="152"/>
                      <a:pt x="1318" y="136"/>
                    </a:cubicBezTo>
                    <a:cubicBezTo>
                      <a:pt x="1345" y="98"/>
                      <a:pt x="1337" y="45"/>
                      <a:pt x="1300" y="17"/>
                    </a:cubicBezTo>
                    <a:cubicBezTo>
                      <a:pt x="1284" y="6"/>
                      <a:pt x="1267" y="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9"/>
              <p:cNvSpPr/>
              <p:nvPr/>
            </p:nvSpPr>
            <p:spPr>
              <a:xfrm>
                <a:off x="235900" y="3603813"/>
                <a:ext cx="39975" cy="96275"/>
              </a:xfrm>
              <a:custGeom>
                <a:avLst/>
                <a:gdLst/>
                <a:ahLst/>
                <a:cxnLst/>
                <a:rect l="l" t="t" r="r" b="b"/>
                <a:pathLst>
                  <a:path w="1599" h="3851" extrusionOk="0">
                    <a:moveTo>
                      <a:pt x="800" y="1"/>
                    </a:moveTo>
                    <a:cubicBezTo>
                      <a:pt x="761" y="1"/>
                      <a:pt x="728" y="27"/>
                      <a:pt x="718" y="66"/>
                    </a:cubicBezTo>
                    <a:cubicBezTo>
                      <a:pt x="689" y="184"/>
                      <a:pt x="0" y="2982"/>
                      <a:pt x="759" y="3685"/>
                    </a:cubicBezTo>
                    <a:cubicBezTo>
                      <a:pt x="879" y="3796"/>
                      <a:pt x="1025" y="3850"/>
                      <a:pt x="1195" y="3850"/>
                    </a:cubicBezTo>
                    <a:cubicBezTo>
                      <a:pt x="1298" y="3850"/>
                      <a:pt x="1409" y="3831"/>
                      <a:pt x="1530" y="3790"/>
                    </a:cubicBezTo>
                    <a:cubicBezTo>
                      <a:pt x="1574" y="3775"/>
                      <a:pt x="1599" y="3727"/>
                      <a:pt x="1583" y="3682"/>
                    </a:cubicBezTo>
                    <a:cubicBezTo>
                      <a:pt x="1571" y="3647"/>
                      <a:pt x="1538" y="3624"/>
                      <a:pt x="1503" y="3624"/>
                    </a:cubicBezTo>
                    <a:cubicBezTo>
                      <a:pt x="1494" y="3624"/>
                      <a:pt x="1485" y="3626"/>
                      <a:pt x="1476" y="3629"/>
                    </a:cubicBezTo>
                    <a:cubicBezTo>
                      <a:pt x="1373" y="3663"/>
                      <a:pt x="1280" y="3680"/>
                      <a:pt x="1196" y="3680"/>
                    </a:cubicBezTo>
                    <a:cubicBezTo>
                      <a:pt x="1068" y="3680"/>
                      <a:pt x="962" y="3640"/>
                      <a:pt x="876" y="3560"/>
                    </a:cubicBezTo>
                    <a:cubicBezTo>
                      <a:pt x="190" y="2926"/>
                      <a:pt x="876" y="134"/>
                      <a:pt x="884" y="107"/>
                    </a:cubicBezTo>
                    <a:cubicBezTo>
                      <a:pt x="896" y="61"/>
                      <a:pt x="867" y="14"/>
                      <a:pt x="821" y="4"/>
                    </a:cubicBezTo>
                    <a:cubicBezTo>
                      <a:pt x="814" y="2"/>
                      <a:pt x="807"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9"/>
              <p:cNvSpPr/>
              <p:nvPr/>
            </p:nvSpPr>
            <p:spPr>
              <a:xfrm>
                <a:off x="934600" y="3519063"/>
                <a:ext cx="26875" cy="59925"/>
              </a:xfrm>
              <a:custGeom>
                <a:avLst/>
                <a:gdLst/>
                <a:ahLst/>
                <a:cxnLst/>
                <a:rect l="l" t="t" r="r" b="b"/>
                <a:pathLst>
                  <a:path w="1075" h="2397" extrusionOk="0">
                    <a:moveTo>
                      <a:pt x="673" y="1"/>
                    </a:moveTo>
                    <a:cubicBezTo>
                      <a:pt x="668" y="1"/>
                      <a:pt x="663" y="1"/>
                      <a:pt x="658" y="2"/>
                    </a:cubicBezTo>
                    <a:cubicBezTo>
                      <a:pt x="613" y="11"/>
                      <a:pt x="582" y="57"/>
                      <a:pt x="591" y="102"/>
                    </a:cubicBezTo>
                    <a:cubicBezTo>
                      <a:pt x="594" y="117"/>
                      <a:pt x="890" y="1632"/>
                      <a:pt x="462" y="2099"/>
                    </a:cubicBezTo>
                    <a:cubicBezTo>
                      <a:pt x="385" y="2183"/>
                      <a:pt x="289" y="2226"/>
                      <a:pt x="168" y="2226"/>
                    </a:cubicBezTo>
                    <a:cubicBezTo>
                      <a:pt x="146" y="2226"/>
                      <a:pt x="123" y="2224"/>
                      <a:pt x="99" y="2222"/>
                    </a:cubicBezTo>
                    <a:cubicBezTo>
                      <a:pt x="96" y="2221"/>
                      <a:pt x="92" y="2221"/>
                      <a:pt x="88" y="2221"/>
                    </a:cubicBezTo>
                    <a:cubicBezTo>
                      <a:pt x="43" y="2221"/>
                      <a:pt x="11" y="2255"/>
                      <a:pt x="5" y="2297"/>
                    </a:cubicBezTo>
                    <a:cubicBezTo>
                      <a:pt x="1" y="2344"/>
                      <a:pt x="34" y="2387"/>
                      <a:pt x="81" y="2392"/>
                    </a:cubicBezTo>
                    <a:cubicBezTo>
                      <a:pt x="110" y="2395"/>
                      <a:pt x="137" y="2396"/>
                      <a:pt x="166" y="2396"/>
                    </a:cubicBezTo>
                    <a:cubicBezTo>
                      <a:pt x="335" y="2396"/>
                      <a:pt x="477" y="2335"/>
                      <a:pt x="588" y="2214"/>
                    </a:cubicBezTo>
                    <a:cubicBezTo>
                      <a:pt x="1074" y="1684"/>
                      <a:pt x="772" y="134"/>
                      <a:pt x="758" y="69"/>
                    </a:cubicBezTo>
                    <a:cubicBezTo>
                      <a:pt x="750" y="28"/>
                      <a:pt x="713"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9"/>
              <p:cNvSpPr/>
              <p:nvPr/>
            </p:nvSpPr>
            <p:spPr>
              <a:xfrm>
                <a:off x="1033775" y="3542463"/>
                <a:ext cx="22125" cy="74425"/>
              </a:xfrm>
              <a:custGeom>
                <a:avLst/>
                <a:gdLst/>
                <a:ahLst/>
                <a:cxnLst/>
                <a:rect l="l" t="t" r="r" b="b"/>
                <a:pathLst>
                  <a:path w="885" h="2977" extrusionOk="0">
                    <a:moveTo>
                      <a:pt x="216" y="0"/>
                    </a:moveTo>
                    <a:cubicBezTo>
                      <a:pt x="205" y="0"/>
                      <a:pt x="194" y="3"/>
                      <a:pt x="183" y="7"/>
                    </a:cubicBezTo>
                    <a:cubicBezTo>
                      <a:pt x="139" y="24"/>
                      <a:pt x="118" y="74"/>
                      <a:pt x="136" y="118"/>
                    </a:cubicBezTo>
                    <a:cubicBezTo>
                      <a:pt x="142" y="132"/>
                      <a:pt x="696" y="1503"/>
                      <a:pt x="22" y="2852"/>
                    </a:cubicBezTo>
                    <a:cubicBezTo>
                      <a:pt x="1" y="2895"/>
                      <a:pt x="17" y="2946"/>
                      <a:pt x="60" y="2968"/>
                    </a:cubicBezTo>
                    <a:cubicBezTo>
                      <a:pt x="72" y="2974"/>
                      <a:pt x="86" y="2977"/>
                      <a:pt x="98" y="2977"/>
                    </a:cubicBezTo>
                    <a:cubicBezTo>
                      <a:pt x="128" y="2977"/>
                      <a:pt x="159" y="2958"/>
                      <a:pt x="174" y="2928"/>
                    </a:cubicBezTo>
                    <a:cubicBezTo>
                      <a:pt x="884" y="1507"/>
                      <a:pt x="318" y="110"/>
                      <a:pt x="294" y="53"/>
                    </a:cubicBezTo>
                    <a:cubicBezTo>
                      <a:pt x="280" y="20"/>
                      <a:pt x="249"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9"/>
              <p:cNvSpPr/>
              <p:nvPr/>
            </p:nvSpPr>
            <p:spPr>
              <a:xfrm>
                <a:off x="1121675" y="3577538"/>
                <a:ext cx="38250" cy="86200"/>
              </a:xfrm>
              <a:custGeom>
                <a:avLst/>
                <a:gdLst/>
                <a:ahLst/>
                <a:cxnLst/>
                <a:rect l="l" t="t" r="r" b="b"/>
                <a:pathLst>
                  <a:path w="1530" h="3448" extrusionOk="0">
                    <a:moveTo>
                      <a:pt x="908" y="0"/>
                    </a:moveTo>
                    <a:cubicBezTo>
                      <a:pt x="901" y="0"/>
                      <a:pt x="894" y="1"/>
                      <a:pt x="887" y="2"/>
                    </a:cubicBezTo>
                    <a:cubicBezTo>
                      <a:pt x="842" y="13"/>
                      <a:pt x="814" y="60"/>
                      <a:pt x="825" y="106"/>
                    </a:cubicBezTo>
                    <a:cubicBezTo>
                      <a:pt x="830" y="127"/>
                      <a:pt x="1343" y="2295"/>
                      <a:pt x="714" y="3036"/>
                    </a:cubicBezTo>
                    <a:cubicBezTo>
                      <a:pt x="579" y="3197"/>
                      <a:pt x="402" y="3277"/>
                      <a:pt x="173" y="3277"/>
                    </a:cubicBezTo>
                    <a:cubicBezTo>
                      <a:pt x="148" y="3277"/>
                      <a:pt x="121" y="3276"/>
                      <a:pt x="95" y="3274"/>
                    </a:cubicBezTo>
                    <a:cubicBezTo>
                      <a:pt x="40" y="3274"/>
                      <a:pt x="8" y="3306"/>
                      <a:pt x="4" y="3351"/>
                    </a:cubicBezTo>
                    <a:cubicBezTo>
                      <a:pt x="1" y="3398"/>
                      <a:pt x="36" y="3439"/>
                      <a:pt x="83" y="3443"/>
                    </a:cubicBezTo>
                    <a:cubicBezTo>
                      <a:pt x="113" y="3446"/>
                      <a:pt x="142" y="3447"/>
                      <a:pt x="171" y="3447"/>
                    </a:cubicBezTo>
                    <a:cubicBezTo>
                      <a:pt x="450" y="3447"/>
                      <a:pt x="676" y="3345"/>
                      <a:pt x="845" y="3146"/>
                    </a:cubicBezTo>
                    <a:cubicBezTo>
                      <a:pt x="1529" y="2339"/>
                      <a:pt x="1013" y="157"/>
                      <a:pt x="990" y="65"/>
                    </a:cubicBezTo>
                    <a:cubicBezTo>
                      <a:pt x="981" y="26"/>
                      <a:pt x="947" y="0"/>
                      <a:pt x="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9"/>
              <p:cNvSpPr/>
              <p:nvPr/>
            </p:nvSpPr>
            <p:spPr>
              <a:xfrm>
                <a:off x="1206275" y="3612588"/>
                <a:ext cx="42725" cy="101625"/>
              </a:xfrm>
              <a:custGeom>
                <a:avLst/>
                <a:gdLst/>
                <a:ahLst/>
                <a:cxnLst/>
                <a:rect l="l" t="t" r="r" b="b"/>
                <a:pathLst>
                  <a:path w="1709" h="4065" extrusionOk="0">
                    <a:moveTo>
                      <a:pt x="914" y="1"/>
                    </a:moveTo>
                    <a:cubicBezTo>
                      <a:pt x="907" y="1"/>
                      <a:pt x="900" y="2"/>
                      <a:pt x="893" y="3"/>
                    </a:cubicBezTo>
                    <a:cubicBezTo>
                      <a:pt x="848" y="14"/>
                      <a:pt x="819" y="59"/>
                      <a:pt x="831" y="106"/>
                    </a:cubicBezTo>
                    <a:cubicBezTo>
                      <a:pt x="837" y="134"/>
                      <a:pt x="1522" y="2991"/>
                      <a:pt x="778" y="3729"/>
                    </a:cubicBezTo>
                    <a:cubicBezTo>
                      <a:pt x="667" y="3839"/>
                      <a:pt x="529" y="3894"/>
                      <a:pt x="360" y="3894"/>
                    </a:cubicBezTo>
                    <a:cubicBezTo>
                      <a:pt x="285" y="3894"/>
                      <a:pt x="204" y="3883"/>
                      <a:pt x="116" y="3861"/>
                    </a:cubicBezTo>
                    <a:cubicBezTo>
                      <a:pt x="109" y="3859"/>
                      <a:pt x="102" y="3858"/>
                      <a:pt x="96" y="3858"/>
                    </a:cubicBezTo>
                    <a:cubicBezTo>
                      <a:pt x="56" y="3858"/>
                      <a:pt x="22" y="3884"/>
                      <a:pt x="13" y="3923"/>
                    </a:cubicBezTo>
                    <a:cubicBezTo>
                      <a:pt x="1" y="3969"/>
                      <a:pt x="29" y="4014"/>
                      <a:pt x="75" y="4026"/>
                    </a:cubicBezTo>
                    <a:cubicBezTo>
                      <a:pt x="175" y="4051"/>
                      <a:pt x="271" y="4064"/>
                      <a:pt x="360" y="4064"/>
                    </a:cubicBezTo>
                    <a:lnTo>
                      <a:pt x="362" y="4064"/>
                    </a:lnTo>
                    <a:cubicBezTo>
                      <a:pt x="574" y="4064"/>
                      <a:pt x="755" y="3993"/>
                      <a:pt x="899" y="3849"/>
                    </a:cubicBezTo>
                    <a:cubicBezTo>
                      <a:pt x="1708" y="3044"/>
                      <a:pt x="1025" y="187"/>
                      <a:pt x="996" y="65"/>
                    </a:cubicBezTo>
                    <a:cubicBezTo>
                      <a:pt x="987" y="27"/>
                      <a:pt x="953"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9"/>
              <p:cNvSpPr/>
              <p:nvPr/>
            </p:nvSpPr>
            <p:spPr>
              <a:xfrm>
                <a:off x="735575" y="3493888"/>
                <a:ext cx="5350" cy="27750"/>
              </a:xfrm>
              <a:custGeom>
                <a:avLst/>
                <a:gdLst/>
                <a:ahLst/>
                <a:cxnLst/>
                <a:rect l="l" t="t" r="r" b="b"/>
                <a:pathLst>
                  <a:path w="214" h="1110" extrusionOk="0">
                    <a:moveTo>
                      <a:pt x="84" y="1"/>
                    </a:moveTo>
                    <a:cubicBezTo>
                      <a:pt x="37" y="2"/>
                      <a:pt x="1" y="43"/>
                      <a:pt x="2" y="91"/>
                    </a:cubicBezTo>
                    <a:lnTo>
                      <a:pt x="40" y="1027"/>
                    </a:lnTo>
                    <a:cubicBezTo>
                      <a:pt x="42" y="1073"/>
                      <a:pt x="80" y="1109"/>
                      <a:pt x="125" y="1109"/>
                    </a:cubicBezTo>
                    <a:lnTo>
                      <a:pt x="130" y="1109"/>
                    </a:lnTo>
                    <a:cubicBezTo>
                      <a:pt x="177" y="1106"/>
                      <a:pt x="213" y="1067"/>
                      <a:pt x="210" y="1020"/>
                    </a:cubicBezTo>
                    <a:lnTo>
                      <a:pt x="172" y="83"/>
                    </a:lnTo>
                    <a:cubicBezTo>
                      <a:pt x="171" y="37"/>
                      <a:pt x="133"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9"/>
              <p:cNvSpPr/>
              <p:nvPr/>
            </p:nvSpPr>
            <p:spPr>
              <a:xfrm>
                <a:off x="192125" y="3174238"/>
                <a:ext cx="373000" cy="408650"/>
              </a:xfrm>
              <a:custGeom>
                <a:avLst/>
                <a:gdLst/>
                <a:ahLst/>
                <a:cxnLst/>
                <a:rect l="l" t="t" r="r" b="b"/>
                <a:pathLst>
                  <a:path w="14920" h="16346" extrusionOk="0">
                    <a:moveTo>
                      <a:pt x="10735" y="1"/>
                    </a:moveTo>
                    <a:cubicBezTo>
                      <a:pt x="10705" y="1"/>
                      <a:pt x="10675" y="17"/>
                      <a:pt x="10659" y="45"/>
                    </a:cubicBezTo>
                    <a:cubicBezTo>
                      <a:pt x="10638" y="88"/>
                      <a:pt x="10655" y="139"/>
                      <a:pt x="10696" y="161"/>
                    </a:cubicBezTo>
                    <a:cubicBezTo>
                      <a:pt x="10722" y="174"/>
                      <a:pt x="13343" y="1573"/>
                      <a:pt x="14723" y="4738"/>
                    </a:cubicBezTo>
                    <a:cubicBezTo>
                      <a:pt x="14213" y="5192"/>
                      <a:pt x="9761" y="9259"/>
                      <a:pt x="9831" y="12898"/>
                    </a:cubicBezTo>
                    <a:cubicBezTo>
                      <a:pt x="9335" y="13207"/>
                      <a:pt x="4506" y="16175"/>
                      <a:pt x="1820" y="16175"/>
                    </a:cubicBezTo>
                    <a:cubicBezTo>
                      <a:pt x="1525" y="16175"/>
                      <a:pt x="1256" y="16139"/>
                      <a:pt x="1021" y="16060"/>
                    </a:cubicBezTo>
                    <a:cubicBezTo>
                      <a:pt x="602" y="15919"/>
                      <a:pt x="325" y="15655"/>
                      <a:pt x="177" y="15252"/>
                    </a:cubicBezTo>
                    <a:cubicBezTo>
                      <a:pt x="165" y="15218"/>
                      <a:pt x="132" y="15197"/>
                      <a:pt x="97" y="15197"/>
                    </a:cubicBezTo>
                    <a:cubicBezTo>
                      <a:pt x="87" y="15197"/>
                      <a:pt x="77" y="15199"/>
                      <a:pt x="67" y="15202"/>
                    </a:cubicBezTo>
                    <a:cubicBezTo>
                      <a:pt x="23" y="15219"/>
                      <a:pt x="1" y="15268"/>
                      <a:pt x="17" y="15312"/>
                    </a:cubicBezTo>
                    <a:cubicBezTo>
                      <a:pt x="183" y="15759"/>
                      <a:pt x="503" y="16065"/>
                      <a:pt x="966" y="16221"/>
                    </a:cubicBezTo>
                    <a:cubicBezTo>
                      <a:pt x="1218" y="16308"/>
                      <a:pt x="1507" y="16345"/>
                      <a:pt x="1822" y="16345"/>
                    </a:cubicBezTo>
                    <a:cubicBezTo>
                      <a:pt x="4684" y="16345"/>
                      <a:pt x="9727" y="13167"/>
                      <a:pt x="9963" y="13016"/>
                    </a:cubicBezTo>
                    <a:cubicBezTo>
                      <a:pt x="9988" y="13000"/>
                      <a:pt x="10004" y="12972"/>
                      <a:pt x="10002" y="12942"/>
                    </a:cubicBezTo>
                    <a:cubicBezTo>
                      <a:pt x="9888" y="9169"/>
                      <a:pt x="14833" y="4868"/>
                      <a:pt x="14883" y="4826"/>
                    </a:cubicBezTo>
                    <a:cubicBezTo>
                      <a:pt x="14910" y="4802"/>
                      <a:pt x="14919" y="4762"/>
                      <a:pt x="14906" y="4727"/>
                    </a:cubicBezTo>
                    <a:cubicBezTo>
                      <a:pt x="13506" y="1465"/>
                      <a:pt x="10802" y="24"/>
                      <a:pt x="10775" y="10"/>
                    </a:cubicBezTo>
                    <a:cubicBezTo>
                      <a:pt x="10762" y="4"/>
                      <a:pt x="10749" y="1"/>
                      <a:pt x="10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9"/>
              <p:cNvSpPr/>
              <p:nvPr/>
            </p:nvSpPr>
            <p:spPr>
              <a:xfrm>
                <a:off x="912300" y="3162538"/>
                <a:ext cx="355300" cy="383075"/>
              </a:xfrm>
              <a:custGeom>
                <a:avLst/>
                <a:gdLst/>
                <a:ahLst/>
                <a:cxnLst/>
                <a:rect l="l" t="t" r="r" b="b"/>
                <a:pathLst>
                  <a:path w="14212" h="15323" extrusionOk="0">
                    <a:moveTo>
                      <a:pt x="2424" y="0"/>
                    </a:moveTo>
                    <a:cubicBezTo>
                      <a:pt x="2393" y="0"/>
                      <a:pt x="2362" y="17"/>
                      <a:pt x="2347" y="47"/>
                    </a:cubicBezTo>
                    <a:cubicBezTo>
                      <a:pt x="2252" y="239"/>
                      <a:pt x="0" y="4752"/>
                      <a:pt x="0" y="5696"/>
                    </a:cubicBezTo>
                    <a:cubicBezTo>
                      <a:pt x="0" y="5722"/>
                      <a:pt x="12" y="5746"/>
                      <a:pt x="30" y="5761"/>
                    </a:cubicBezTo>
                    <a:cubicBezTo>
                      <a:pt x="65" y="5790"/>
                      <a:pt x="3448" y="8664"/>
                      <a:pt x="4211" y="11951"/>
                    </a:cubicBezTo>
                    <a:cubicBezTo>
                      <a:pt x="4214" y="11965"/>
                      <a:pt x="4222" y="11978"/>
                      <a:pt x="4231" y="11989"/>
                    </a:cubicBezTo>
                    <a:cubicBezTo>
                      <a:pt x="4271" y="12031"/>
                      <a:pt x="7325" y="15323"/>
                      <a:pt x="11067" y="15323"/>
                    </a:cubicBezTo>
                    <a:cubicBezTo>
                      <a:pt x="12062" y="15323"/>
                      <a:pt x="13108" y="15089"/>
                      <a:pt x="14155" y="14500"/>
                    </a:cubicBezTo>
                    <a:cubicBezTo>
                      <a:pt x="14196" y="14477"/>
                      <a:pt x="14211" y="14424"/>
                      <a:pt x="14189" y="14383"/>
                    </a:cubicBezTo>
                    <a:cubicBezTo>
                      <a:pt x="14173" y="14355"/>
                      <a:pt x="14144" y="14340"/>
                      <a:pt x="14114" y="14340"/>
                    </a:cubicBezTo>
                    <a:cubicBezTo>
                      <a:pt x="14100" y="14340"/>
                      <a:pt x="14085" y="14344"/>
                      <a:pt x="14072" y="14351"/>
                    </a:cubicBezTo>
                    <a:cubicBezTo>
                      <a:pt x="13052" y="14924"/>
                      <a:pt x="12036" y="15151"/>
                      <a:pt x="11066" y="15151"/>
                    </a:cubicBezTo>
                    <a:cubicBezTo>
                      <a:pt x="7531" y="15151"/>
                      <a:pt x="4607" y="12138"/>
                      <a:pt x="4372" y="11890"/>
                    </a:cubicBezTo>
                    <a:cubicBezTo>
                      <a:pt x="3627" y="8731"/>
                      <a:pt x="521" y="5962"/>
                      <a:pt x="172" y="5658"/>
                    </a:cubicBezTo>
                    <a:cubicBezTo>
                      <a:pt x="232" y="4670"/>
                      <a:pt x="2478" y="170"/>
                      <a:pt x="2500" y="123"/>
                    </a:cubicBezTo>
                    <a:cubicBezTo>
                      <a:pt x="2522" y="82"/>
                      <a:pt x="2504" y="31"/>
                      <a:pt x="2463" y="9"/>
                    </a:cubicBezTo>
                    <a:cubicBezTo>
                      <a:pt x="2450" y="3"/>
                      <a:pt x="2437" y="0"/>
                      <a:pt x="2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9"/>
              <p:cNvSpPr/>
              <p:nvPr/>
            </p:nvSpPr>
            <p:spPr>
              <a:xfrm>
                <a:off x="560475" y="3276513"/>
                <a:ext cx="356400" cy="30600"/>
              </a:xfrm>
              <a:custGeom>
                <a:avLst/>
                <a:gdLst/>
                <a:ahLst/>
                <a:cxnLst/>
                <a:rect l="l" t="t" r="r" b="b"/>
                <a:pathLst>
                  <a:path w="14256" h="1224" extrusionOk="0">
                    <a:moveTo>
                      <a:pt x="6489" y="0"/>
                    </a:moveTo>
                    <a:cubicBezTo>
                      <a:pt x="4629" y="0"/>
                      <a:pt x="2476" y="156"/>
                      <a:pt x="77" y="586"/>
                    </a:cubicBezTo>
                    <a:cubicBezTo>
                      <a:pt x="32" y="594"/>
                      <a:pt x="0" y="639"/>
                      <a:pt x="9" y="685"/>
                    </a:cubicBezTo>
                    <a:cubicBezTo>
                      <a:pt x="16" y="728"/>
                      <a:pt x="55" y="755"/>
                      <a:pt x="96" y="755"/>
                    </a:cubicBezTo>
                    <a:cubicBezTo>
                      <a:pt x="100" y="755"/>
                      <a:pt x="104" y="755"/>
                      <a:pt x="108" y="755"/>
                    </a:cubicBezTo>
                    <a:cubicBezTo>
                      <a:pt x="2499" y="326"/>
                      <a:pt x="4643" y="171"/>
                      <a:pt x="6494" y="171"/>
                    </a:cubicBezTo>
                    <a:cubicBezTo>
                      <a:pt x="11272" y="171"/>
                      <a:pt x="14091" y="1203"/>
                      <a:pt x="14129" y="1218"/>
                    </a:cubicBezTo>
                    <a:cubicBezTo>
                      <a:pt x="14138" y="1221"/>
                      <a:pt x="14149" y="1224"/>
                      <a:pt x="14160" y="1224"/>
                    </a:cubicBezTo>
                    <a:cubicBezTo>
                      <a:pt x="14193" y="1224"/>
                      <a:pt x="14226" y="1202"/>
                      <a:pt x="14239" y="1168"/>
                    </a:cubicBezTo>
                    <a:cubicBezTo>
                      <a:pt x="14255" y="1124"/>
                      <a:pt x="14233" y="1075"/>
                      <a:pt x="14190" y="1058"/>
                    </a:cubicBezTo>
                    <a:cubicBezTo>
                      <a:pt x="14151" y="1044"/>
                      <a:pt x="11305" y="0"/>
                      <a:pt x="6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9"/>
              <p:cNvSpPr/>
              <p:nvPr/>
            </p:nvSpPr>
            <p:spPr>
              <a:xfrm>
                <a:off x="437600" y="3463888"/>
                <a:ext cx="76850" cy="36100"/>
              </a:xfrm>
              <a:custGeom>
                <a:avLst/>
                <a:gdLst/>
                <a:ahLst/>
                <a:cxnLst/>
                <a:rect l="l" t="t" r="r" b="b"/>
                <a:pathLst>
                  <a:path w="3074" h="1444" extrusionOk="0">
                    <a:moveTo>
                      <a:pt x="2976" y="0"/>
                    </a:moveTo>
                    <a:cubicBezTo>
                      <a:pt x="2965" y="0"/>
                      <a:pt x="2954" y="3"/>
                      <a:pt x="2943" y="8"/>
                    </a:cubicBezTo>
                    <a:lnTo>
                      <a:pt x="63" y="1280"/>
                    </a:lnTo>
                    <a:cubicBezTo>
                      <a:pt x="21" y="1298"/>
                      <a:pt x="1" y="1350"/>
                      <a:pt x="21" y="1392"/>
                    </a:cubicBezTo>
                    <a:cubicBezTo>
                      <a:pt x="34" y="1424"/>
                      <a:pt x="65" y="1444"/>
                      <a:pt x="98" y="1444"/>
                    </a:cubicBezTo>
                    <a:cubicBezTo>
                      <a:pt x="110" y="1444"/>
                      <a:pt x="121" y="1441"/>
                      <a:pt x="133" y="1436"/>
                    </a:cubicBezTo>
                    <a:lnTo>
                      <a:pt x="3011" y="164"/>
                    </a:lnTo>
                    <a:cubicBezTo>
                      <a:pt x="3054" y="144"/>
                      <a:pt x="3074" y="94"/>
                      <a:pt x="3054" y="52"/>
                    </a:cubicBezTo>
                    <a:cubicBezTo>
                      <a:pt x="3040" y="20"/>
                      <a:pt x="3008" y="0"/>
                      <a:pt x="2976"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9"/>
              <p:cNvSpPr/>
              <p:nvPr/>
            </p:nvSpPr>
            <p:spPr>
              <a:xfrm>
                <a:off x="902725" y="3458663"/>
                <a:ext cx="119200" cy="16850"/>
              </a:xfrm>
              <a:custGeom>
                <a:avLst/>
                <a:gdLst/>
                <a:ahLst/>
                <a:cxnLst/>
                <a:rect l="l" t="t" r="r" b="b"/>
                <a:pathLst>
                  <a:path w="4768" h="674" extrusionOk="0">
                    <a:moveTo>
                      <a:pt x="4676" y="1"/>
                    </a:moveTo>
                    <a:cubicBezTo>
                      <a:pt x="4673" y="1"/>
                      <a:pt x="4671" y="1"/>
                      <a:pt x="4669" y="1"/>
                    </a:cubicBezTo>
                    <a:lnTo>
                      <a:pt x="81" y="504"/>
                    </a:lnTo>
                    <a:cubicBezTo>
                      <a:pt x="35" y="510"/>
                      <a:pt x="1" y="551"/>
                      <a:pt x="7" y="598"/>
                    </a:cubicBezTo>
                    <a:cubicBezTo>
                      <a:pt x="11" y="642"/>
                      <a:pt x="48" y="674"/>
                      <a:pt x="92" y="674"/>
                    </a:cubicBezTo>
                    <a:lnTo>
                      <a:pt x="101" y="674"/>
                    </a:lnTo>
                    <a:lnTo>
                      <a:pt x="4687" y="171"/>
                    </a:lnTo>
                    <a:cubicBezTo>
                      <a:pt x="4734" y="165"/>
                      <a:pt x="4767" y="124"/>
                      <a:pt x="4763" y="77"/>
                    </a:cubicBezTo>
                    <a:cubicBezTo>
                      <a:pt x="4757" y="32"/>
                      <a:pt x="4725" y="1"/>
                      <a:pt x="4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9" name="Google Shape;1409;p29"/>
          <p:cNvGrpSpPr/>
          <p:nvPr/>
        </p:nvGrpSpPr>
        <p:grpSpPr>
          <a:xfrm rot="5731928">
            <a:off x="8052660" y="330954"/>
            <a:ext cx="445888" cy="500177"/>
            <a:chOff x="1791075" y="4475209"/>
            <a:chExt cx="445907" cy="500198"/>
          </a:xfrm>
        </p:grpSpPr>
        <p:sp>
          <p:nvSpPr>
            <p:cNvPr id="1410" name="Google Shape;1410;p29"/>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 name="Google Shape;1411;p29"/>
            <p:cNvGrpSpPr/>
            <p:nvPr/>
          </p:nvGrpSpPr>
          <p:grpSpPr>
            <a:xfrm rot="-5031644">
              <a:off x="1783946" y="4525817"/>
              <a:ext cx="460166" cy="398983"/>
              <a:chOff x="4569275" y="2191338"/>
              <a:chExt cx="190525" cy="165200"/>
            </a:xfrm>
          </p:grpSpPr>
          <p:sp>
            <p:nvSpPr>
              <p:cNvPr id="1412" name="Google Shape;1412;p29"/>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9"/>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9"/>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9"/>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6" name="Google Shape;1416;p29"/>
          <p:cNvGrpSpPr/>
          <p:nvPr/>
        </p:nvGrpSpPr>
        <p:grpSpPr>
          <a:xfrm rot="5731928">
            <a:off x="8288246" y="786330"/>
            <a:ext cx="301093" cy="261071"/>
            <a:chOff x="2182017" y="4399956"/>
            <a:chExt cx="301106" cy="261082"/>
          </a:xfrm>
        </p:grpSpPr>
        <p:sp>
          <p:nvSpPr>
            <p:cNvPr id="1417" name="Google Shape;1417;p29"/>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 name="Google Shape;1418;p29"/>
            <p:cNvGrpSpPr/>
            <p:nvPr/>
          </p:nvGrpSpPr>
          <p:grpSpPr>
            <a:xfrm>
              <a:off x="2182017" y="4399956"/>
              <a:ext cx="301106" cy="261082"/>
              <a:chOff x="4569275" y="2191338"/>
              <a:chExt cx="190525" cy="165200"/>
            </a:xfrm>
          </p:grpSpPr>
          <p:sp>
            <p:nvSpPr>
              <p:cNvPr id="1419" name="Google Shape;1419;p29"/>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9"/>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9"/>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9"/>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3" name="Google Shape;1423;p29"/>
          <p:cNvGrpSpPr/>
          <p:nvPr/>
        </p:nvGrpSpPr>
        <p:grpSpPr>
          <a:xfrm rot="5731928">
            <a:off x="792671" y="450505"/>
            <a:ext cx="301093" cy="261071"/>
            <a:chOff x="2182017" y="4399956"/>
            <a:chExt cx="301106" cy="261082"/>
          </a:xfrm>
        </p:grpSpPr>
        <p:sp>
          <p:nvSpPr>
            <p:cNvPr id="1424" name="Google Shape;1424;p29"/>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 name="Google Shape;1425;p29"/>
            <p:cNvGrpSpPr/>
            <p:nvPr/>
          </p:nvGrpSpPr>
          <p:grpSpPr>
            <a:xfrm>
              <a:off x="2182017" y="4399956"/>
              <a:ext cx="301106" cy="261082"/>
              <a:chOff x="4569275" y="2191338"/>
              <a:chExt cx="190525" cy="165200"/>
            </a:xfrm>
          </p:grpSpPr>
          <p:sp>
            <p:nvSpPr>
              <p:cNvPr id="1426" name="Google Shape;1426;p29"/>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9"/>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9"/>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0" name="Google Shape;1430;p29"/>
          <p:cNvGrpSpPr/>
          <p:nvPr/>
        </p:nvGrpSpPr>
        <p:grpSpPr>
          <a:xfrm rot="-1007586">
            <a:off x="1017486" y="367036"/>
            <a:ext cx="301089" cy="261067"/>
            <a:chOff x="2182017" y="4399956"/>
            <a:chExt cx="301106" cy="261082"/>
          </a:xfrm>
        </p:grpSpPr>
        <p:sp>
          <p:nvSpPr>
            <p:cNvPr id="1431" name="Google Shape;1431;p29"/>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 name="Google Shape;1432;p29"/>
            <p:cNvGrpSpPr/>
            <p:nvPr/>
          </p:nvGrpSpPr>
          <p:grpSpPr>
            <a:xfrm>
              <a:off x="2182017" y="4399956"/>
              <a:ext cx="301106" cy="261082"/>
              <a:chOff x="4569275" y="2191338"/>
              <a:chExt cx="190525" cy="165200"/>
            </a:xfrm>
          </p:grpSpPr>
          <p:sp>
            <p:nvSpPr>
              <p:cNvPr id="1433" name="Google Shape;1433;p29"/>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9"/>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grpSp>
        <p:nvGrpSpPr>
          <p:cNvPr id="1441" name="Google Shape;1441;p30"/>
          <p:cNvGrpSpPr/>
          <p:nvPr/>
        </p:nvGrpSpPr>
        <p:grpSpPr>
          <a:xfrm>
            <a:off x="899795" y="803910"/>
            <a:ext cx="949325" cy="808990"/>
            <a:chOff x="1134574" y="1234525"/>
            <a:chExt cx="1664439" cy="1664427"/>
          </a:xfrm>
        </p:grpSpPr>
        <p:sp>
          <p:nvSpPr>
            <p:cNvPr id="1442" name="Google Shape;1442;p30"/>
            <p:cNvSpPr/>
            <p:nvPr/>
          </p:nvSpPr>
          <p:spPr>
            <a:xfrm>
              <a:off x="1134574" y="1234525"/>
              <a:ext cx="1664400" cy="1664400"/>
            </a:xfrm>
            <a:prstGeom prst="ellipse">
              <a:avLst/>
            </a:prstGeom>
            <a:solidFill>
              <a:schemeClr val="accent3"/>
            </a:solidFill>
            <a:ln w="152400" cap="flat" cmpd="sng">
              <a:solidFill>
                <a:schemeClr val="lt1"/>
              </a:solidFill>
              <a:prstDash val="solid"/>
              <a:round/>
              <a:headEnd type="none" w="sm" len="sm"/>
              <a:tailEnd type="none" w="sm" len="sm"/>
            </a:ln>
            <a:effectLst>
              <a:outerShdw dist="7620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0"/>
            <p:cNvSpPr/>
            <p:nvPr/>
          </p:nvSpPr>
          <p:spPr>
            <a:xfrm>
              <a:off x="1134612" y="1234552"/>
              <a:ext cx="1664400" cy="16644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 name="Google Shape;1444;p30"/>
          <p:cNvSpPr txBox="1">
            <a:spLocks noGrp="1"/>
          </p:cNvSpPr>
          <p:nvPr>
            <p:ph type="title"/>
          </p:nvPr>
        </p:nvSpPr>
        <p:spPr>
          <a:xfrm>
            <a:off x="2125980" y="942340"/>
            <a:ext cx="5962650" cy="680720"/>
          </a:xfrm>
          <a:prstGeom prst="rect">
            <a:avLst/>
          </a:prstGeom>
        </p:spPr>
        <p:txBody>
          <a:bodyPr spcFirstLastPara="1" wrap="square" lIns="91425" tIns="0" rIns="91425" bIns="91425" anchor="t" anchorCtr="0">
            <a:noAutofit/>
          </a:bodyPr>
          <a:lstStyle/>
          <a:p>
            <a:pPr lvl="0"/>
            <a:r>
              <a:rPr lang="en-US" sz="2400" b="1" dirty="0"/>
              <a:t>Etiquette and Proper Handling of Equipment and Facilities in Exercises.</a:t>
            </a:r>
          </a:p>
        </p:txBody>
      </p:sp>
      <p:sp>
        <p:nvSpPr>
          <p:cNvPr id="1445" name="Google Shape;1445;p30"/>
          <p:cNvSpPr txBox="1">
            <a:spLocks noGrp="1"/>
          </p:cNvSpPr>
          <p:nvPr>
            <p:ph type="title" idx="2"/>
          </p:nvPr>
        </p:nvSpPr>
        <p:spPr>
          <a:xfrm>
            <a:off x="899795" y="915670"/>
            <a:ext cx="998220" cy="6642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dirty="0"/>
              <a:t>03</a:t>
            </a:r>
          </a:p>
        </p:txBody>
      </p:sp>
      <p:grpSp>
        <p:nvGrpSpPr>
          <p:cNvPr id="1447" name="Google Shape;1447;p30"/>
          <p:cNvGrpSpPr/>
          <p:nvPr/>
        </p:nvGrpSpPr>
        <p:grpSpPr>
          <a:xfrm rot="202898" flipH="1">
            <a:off x="7872333" y="3881545"/>
            <a:ext cx="909955" cy="837565"/>
            <a:chOff x="203496" y="1735545"/>
            <a:chExt cx="1563326" cy="1260931"/>
          </a:xfrm>
        </p:grpSpPr>
        <p:sp>
          <p:nvSpPr>
            <p:cNvPr id="1448" name="Google Shape;1448;p30"/>
            <p:cNvSpPr/>
            <p:nvPr/>
          </p:nvSpPr>
          <p:spPr>
            <a:xfrm flipH="1">
              <a:off x="208150" y="1735545"/>
              <a:ext cx="1554018" cy="1260931"/>
            </a:xfrm>
            <a:custGeom>
              <a:avLst/>
              <a:gdLst/>
              <a:ahLst/>
              <a:cxnLst/>
              <a:rect l="l" t="t" r="r" b="b"/>
              <a:pathLst>
                <a:path w="45244" h="36711" extrusionOk="0">
                  <a:moveTo>
                    <a:pt x="21446" y="1"/>
                  </a:moveTo>
                  <a:cubicBezTo>
                    <a:pt x="16956" y="1"/>
                    <a:pt x="11934" y="2690"/>
                    <a:pt x="9867" y="3925"/>
                  </a:cubicBezTo>
                  <a:cubicBezTo>
                    <a:pt x="9747" y="3996"/>
                    <a:pt x="9680" y="4128"/>
                    <a:pt x="9697" y="4268"/>
                  </a:cubicBezTo>
                  <a:cubicBezTo>
                    <a:pt x="9705" y="4348"/>
                    <a:pt x="9739" y="4421"/>
                    <a:pt x="9793" y="4476"/>
                  </a:cubicBezTo>
                  <a:cubicBezTo>
                    <a:pt x="9783" y="4506"/>
                    <a:pt x="9779" y="4540"/>
                    <a:pt x="9779" y="4572"/>
                  </a:cubicBezTo>
                  <a:cubicBezTo>
                    <a:pt x="9052" y="5092"/>
                    <a:pt x="8349" y="5659"/>
                    <a:pt x="7676" y="6269"/>
                  </a:cubicBezTo>
                  <a:cubicBezTo>
                    <a:pt x="7588" y="6349"/>
                    <a:pt x="7502" y="6430"/>
                    <a:pt x="7417" y="6510"/>
                  </a:cubicBezTo>
                  <a:lnTo>
                    <a:pt x="7383" y="6481"/>
                  </a:lnTo>
                  <a:cubicBezTo>
                    <a:pt x="7366" y="6466"/>
                    <a:pt x="7346" y="6459"/>
                    <a:pt x="7325" y="6459"/>
                  </a:cubicBezTo>
                  <a:cubicBezTo>
                    <a:pt x="7302" y="6459"/>
                    <a:pt x="7279" y="6469"/>
                    <a:pt x="7262" y="6487"/>
                  </a:cubicBezTo>
                  <a:cubicBezTo>
                    <a:pt x="7231" y="6524"/>
                    <a:pt x="7235" y="6577"/>
                    <a:pt x="7269" y="6609"/>
                  </a:cubicBezTo>
                  <a:lnTo>
                    <a:pt x="7292" y="6627"/>
                  </a:lnTo>
                  <a:cubicBezTo>
                    <a:pt x="6245" y="7624"/>
                    <a:pt x="5302" y="8710"/>
                    <a:pt x="4470" y="9870"/>
                  </a:cubicBezTo>
                  <a:cubicBezTo>
                    <a:pt x="4447" y="9880"/>
                    <a:pt x="4431" y="9899"/>
                    <a:pt x="4423" y="9923"/>
                  </a:cubicBezTo>
                  <a:cubicBezTo>
                    <a:pt x="4420" y="9929"/>
                    <a:pt x="4420" y="9935"/>
                    <a:pt x="4418" y="9943"/>
                  </a:cubicBezTo>
                  <a:cubicBezTo>
                    <a:pt x="4227" y="10211"/>
                    <a:pt x="4040" y="10485"/>
                    <a:pt x="3861" y="10762"/>
                  </a:cubicBezTo>
                  <a:cubicBezTo>
                    <a:pt x="3732" y="10778"/>
                    <a:pt x="3615" y="10852"/>
                    <a:pt x="3549" y="10970"/>
                  </a:cubicBezTo>
                  <a:cubicBezTo>
                    <a:pt x="3136" y="11708"/>
                    <a:pt x="2748" y="12543"/>
                    <a:pt x="2399" y="13378"/>
                  </a:cubicBezTo>
                  <a:cubicBezTo>
                    <a:pt x="1460" y="15349"/>
                    <a:pt x="796" y="17459"/>
                    <a:pt x="429" y="19660"/>
                  </a:cubicBezTo>
                  <a:cubicBezTo>
                    <a:pt x="426" y="19662"/>
                    <a:pt x="423" y="19662"/>
                    <a:pt x="418" y="19662"/>
                  </a:cubicBezTo>
                  <a:cubicBezTo>
                    <a:pt x="371" y="19672"/>
                    <a:pt x="342" y="19716"/>
                    <a:pt x="351" y="19762"/>
                  </a:cubicBezTo>
                  <a:cubicBezTo>
                    <a:pt x="362" y="19817"/>
                    <a:pt x="374" y="19867"/>
                    <a:pt x="388" y="19914"/>
                  </a:cubicBezTo>
                  <a:cubicBezTo>
                    <a:pt x="274" y="20655"/>
                    <a:pt x="192" y="21405"/>
                    <a:pt x="145" y="22162"/>
                  </a:cubicBezTo>
                  <a:cubicBezTo>
                    <a:pt x="1" y="24500"/>
                    <a:pt x="66" y="25302"/>
                    <a:pt x="417" y="25459"/>
                  </a:cubicBezTo>
                  <a:cubicBezTo>
                    <a:pt x="458" y="25478"/>
                    <a:pt x="502" y="25487"/>
                    <a:pt x="548" y="25487"/>
                  </a:cubicBezTo>
                  <a:cubicBezTo>
                    <a:pt x="708" y="25487"/>
                    <a:pt x="899" y="25378"/>
                    <a:pt x="1139" y="25179"/>
                  </a:cubicBezTo>
                  <a:lnTo>
                    <a:pt x="1139" y="25179"/>
                  </a:lnTo>
                  <a:cubicBezTo>
                    <a:pt x="1138" y="25194"/>
                    <a:pt x="1139" y="25209"/>
                    <a:pt x="1144" y="25223"/>
                  </a:cubicBezTo>
                  <a:cubicBezTo>
                    <a:pt x="1150" y="25892"/>
                    <a:pt x="1332" y="26521"/>
                    <a:pt x="1646" y="27063"/>
                  </a:cubicBezTo>
                  <a:cubicBezTo>
                    <a:pt x="1636" y="27073"/>
                    <a:pt x="1628" y="27084"/>
                    <a:pt x="1624" y="27098"/>
                  </a:cubicBezTo>
                  <a:cubicBezTo>
                    <a:pt x="1611" y="27134"/>
                    <a:pt x="1385" y="27837"/>
                    <a:pt x="1545" y="29047"/>
                  </a:cubicBezTo>
                  <a:cubicBezTo>
                    <a:pt x="1566" y="29431"/>
                    <a:pt x="1614" y="29786"/>
                    <a:pt x="1689" y="30113"/>
                  </a:cubicBezTo>
                  <a:cubicBezTo>
                    <a:pt x="1532" y="30571"/>
                    <a:pt x="1447" y="31061"/>
                    <a:pt x="1447" y="31573"/>
                  </a:cubicBezTo>
                  <a:cubicBezTo>
                    <a:pt x="1447" y="31872"/>
                    <a:pt x="1520" y="32147"/>
                    <a:pt x="1665" y="32397"/>
                  </a:cubicBezTo>
                  <a:cubicBezTo>
                    <a:pt x="2123" y="33674"/>
                    <a:pt x="3712" y="33985"/>
                    <a:pt x="5404" y="34060"/>
                  </a:cubicBezTo>
                  <a:cubicBezTo>
                    <a:pt x="6026" y="34148"/>
                    <a:pt x="6723" y="34211"/>
                    <a:pt x="7493" y="34248"/>
                  </a:cubicBezTo>
                  <a:cubicBezTo>
                    <a:pt x="8762" y="35144"/>
                    <a:pt x="10532" y="35708"/>
                    <a:pt x="12843" y="35959"/>
                  </a:cubicBezTo>
                  <a:cubicBezTo>
                    <a:pt x="12944" y="35969"/>
                    <a:pt x="13047" y="35980"/>
                    <a:pt x="13151" y="35991"/>
                  </a:cubicBezTo>
                  <a:cubicBezTo>
                    <a:pt x="13204" y="35995"/>
                    <a:pt x="13255" y="36000"/>
                    <a:pt x="13307" y="36004"/>
                  </a:cubicBezTo>
                  <a:cubicBezTo>
                    <a:pt x="15652" y="36469"/>
                    <a:pt x="18382" y="36711"/>
                    <a:pt x="21518" y="36711"/>
                  </a:cubicBezTo>
                  <a:cubicBezTo>
                    <a:pt x="21781" y="36711"/>
                    <a:pt x="22047" y="36709"/>
                    <a:pt x="22316" y="36706"/>
                  </a:cubicBezTo>
                  <a:cubicBezTo>
                    <a:pt x="36026" y="36531"/>
                    <a:pt x="42302" y="32709"/>
                    <a:pt x="43375" y="26182"/>
                  </a:cubicBezTo>
                  <a:cubicBezTo>
                    <a:pt x="43380" y="26158"/>
                    <a:pt x="43386" y="26134"/>
                    <a:pt x="43390" y="26109"/>
                  </a:cubicBezTo>
                  <a:cubicBezTo>
                    <a:pt x="43641" y="26061"/>
                    <a:pt x="43870" y="25985"/>
                    <a:pt x="44073" y="25875"/>
                  </a:cubicBezTo>
                  <a:cubicBezTo>
                    <a:pt x="44128" y="25847"/>
                    <a:pt x="44180" y="25815"/>
                    <a:pt x="44231" y="25781"/>
                  </a:cubicBezTo>
                  <a:cubicBezTo>
                    <a:pt x="44877" y="25355"/>
                    <a:pt x="45206" y="24576"/>
                    <a:pt x="45238" y="23399"/>
                  </a:cubicBezTo>
                  <a:cubicBezTo>
                    <a:pt x="45239" y="23316"/>
                    <a:pt x="45241" y="23232"/>
                    <a:pt x="45242" y="23150"/>
                  </a:cubicBezTo>
                  <a:cubicBezTo>
                    <a:pt x="45242" y="23126"/>
                    <a:pt x="45244" y="23102"/>
                    <a:pt x="45244" y="23079"/>
                  </a:cubicBezTo>
                  <a:cubicBezTo>
                    <a:pt x="45244" y="23023"/>
                    <a:pt x="45244" y="22965"/>
                    <a:pt x="45244" y="22909"/>
                  </a:cubicBezTo>
                  <a:cubicBezTo>
                    <a:pt x="45244" y="22848"/>
                    <a:pt x="45244" y="22788"/>
                    <a:pt x="45244" y="22728"/>
                  </a:cubicBezTo>
                  <a:cubicBezTo>
                    <a:pt x="45242" y="22707"/>
                    <a:pt x="45242" y="22686"/>
                    <a:pt x="45242" y="22666"/>
                  </a:cubicBezTo>
                  <a:lnTo>
                    <a:pt x="45244" y="22666"/>
                  </a:lnTo>
                  <a:cubicBezTo>
                    <a:pt x="45238" y="22203"/>
                    <a:pt x="45214" y="21743"/>
                    <a:pt x="45174" y="21283"/>
                  </a:cubicBezTo>
                  <a:cubicBezTo>
                    <a:pt x="45173" y="21268"/>
                    <a:pt x="45171" y="21253"/>
                    <a:pt x="45170" y="21239"/>
                  </a:cubicBezTo>
                  <a:cubicBezTo>
                    <a:pt x="45167" y="21198"/>
                    <a:pt x="45162" y="21157"/>
                    <a:pt x="45159" y="21118"/>
                  </a:cubicBezTo>
                  <a:lnTo>
                    <a:pt x="45157" y="21105"/>
                  </a:lnTo>
                  <a:cubicBezTo>
                    <a:pt x="45157" y="21104"/>
                    <a:pt x="45157" y="21104"/>
                    <a:pt x="45157" y="21104"/>
                  </a:cubicBezTo>
                  <a:cubicBezTo>
                    <a:pt x="45007" y="19577"/>
                    <a:pt x="44667" y="18071"/>
                    <a:pt x="44145" y="16606"/>
                  </a:cubicBezTo>
                  <a:cubicBezTo>
                    <a:pt x="43524" y="14684"/>
                    <a:pt x="42469" y="12021"/>
                    <a:pt x="41093" y="10797"/>
                  </a:cubicBezTo>
                  <a:cubicBezTo>
                    <a:pt x="41076" y="10784"/>
                    <a:pt x="41056" y="10776"/>
                    <a:pt x="41035" y="10776"/>
                  </a:cubicBezTo>
                  <a:cubicBezTo>
                    <a:pt x="41030" y="10776"/>
                    <a:pt x="41025" y="10777"/>
                    <a:pt x="41021" y="10778"/>
                  </a:cubicBezTo>
                  <a:cubicBezTo>
                    <a:pt x="41017" y="10778"/>
                    <a:pt x="40992" y="10784"/>
                    <a:pt x="40945" y="10793"/>
                  </a:cubicBezTo>
                  <a:cubicBezTo>
                    <a:pt x="39941" y="9483"/>
                    <a:pt x="38772" y="8238"/>
                    <a:pt x="37442" y="7076"/>
                  </a:cubicBezTo>
                  <a:cubicBezTo>
                    <a:pt x="37019" y="6708"/>
                    <a:pt x="36585" y="6351"/>
                    <a:pt x="36141" y="6008"/>
                  </a:cubicBezTo>
                  <a:cubicBezTo>
                    <a:pt x="36144" y="5999"/>
                    <a:pt x="36147" y="5991"/>
                    <a:pt x="36150" y="5983"/>
                  </a:cubicBezTo>
                  <a:cubicBezTo>
                    <a:pt x="36200" y="5838"/>
                    <a:pt x="36158" y="5683"/>
                    <a:pt x="36038" y="5584"/>
                  </a:cubicBezTo>
                  <a:cubicBezTo>
                    <a:pt x="29411" y="149"/>
                    <a:pt x="22721" y="66"/>
                    <a:pt x="22615" y="66"/>
                  </a:cubicBezTo>
                  <a:lnTo>
                    <a:pt x="22613" y="66"/>
                  </a:lnTo>
                  <a:cubicBezTo>
                    <a:pt x="22230" y="22"/>
                    <a:pt x="21840" y="1"/>
                    <a:pt x="21446"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30"/>
            <p:cNvGrpSpPr/>
            <p:nvPr/>
          </p:nvGrpSpPr>
          <p:grpSpPr>
            <a:xfrm flipH="1">
              <a:off x="203496" y="1735545"/>
              <a:ext cx="1563326" cy="1260931"/>
              <a:chOff x="3913825" y="1531488"/>
              <a:chExt cx="1137875" cy="917775"/>
            </a:xfrm>
          </p:grpSpPr>
          <p:grpSp>
            <p:nvGrpSpPr>
              <p:cNvPr id="1450" name="Google Shape;1450;p30"/>
              <p:cNvGrpSpPr/>
              <p:nvPr/>
            </p:nvGrpSpPr>
            <p:grpSpPr>
              <a:xfrm>
                <a:off x="3913825" y="1531488"/>
                <a:ext cx="1137875" cy="917775"/>
                <a:chOff x="3913825" y="1531488"/>
                <a:chExt cx="1137875" cy="917775"/>
              </a:xfrm>
            </p:grpSpPr>
            <p:sp>
              <p:nvSpPr>
                <p:cNvPr id="1451" name="Google Shape;1451;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30"/>
              <p:cNvGrpSpPr/>
              <p:nvPr/>
            </p:nvGrpSpPr>
            <p:grpSpPr>
              <a:xfrm>
                <a:off x="3913825" y="1531488"/>
                <a:ext cx="1137875" cy="917775"/>
                <a:chOff x="3913825" y="1531488"/>
                <a:chExt cx="1137875" cy="917775"/>
              </a:xfrm>
            </p:grpSpPr>
            <p:sp>
              <p:nvSpPr>
                <p:cNvPr id="1546" name="Google Shape;1546;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41" name="Google Shape;1641;p30"/>
          <p:cNvGrpSpPr/>
          <p:nvPr/>
        </p:nvGrpSpPr>
        <p:grpSpPr>
          <a:xfrm rot="5731928">
            <a:off x="682385" y="4227578"/>
            <a:ext cx="445888" cy="500177"/>
            <a:chOff x="1791075" y="4475209"/>
            <a:chExt cx="445907" cy="500198"/>
          </a:xfrm>
        </p:grpSpPr>
        <p:sp>
          <p:nvSpPr>
            <p:cNvPr id="1642" name="Google Shape;1642;p30"/>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30"/>
            <p:cNvGrpSpPr/>
            <p:nvPr/>
          </p:nvGrpSpPr>
          <p:grpSpPr>
            <a:xfrm rot="-5031644">
              <a:off x="1783946" y="4525817"/>
              <a:ext cx="460166" cy="398983"/>
              <a:chOff x="4569275" y="2191338"/>
              <a:chExt cx="190525" cy="165200"/>
            </a:xfrm>
          </p:grpSpPr>
          <p:sp>
            <p:nvSpPr>
              <p:cNvPr id="1644" name="Google Shape;1644;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30"/>
          <p:cNvGrpSpPr/>
          <p:nvPr/>
        </p:nvGrpSpPr>
        <p:grpSpPr>
          <a:xfrm rot="5731928">
            <a:off x="967546" y="4521030"/>
            <a:ext cx="301093" cy="261071"/>
            <a:chOff x="2182017" y="4399956"/>
            <a:chExt cx="301106" cy="261082"/>
          </a:xfrm>
        </p:grpSpPr>
        <p:sp>
          <p:nvSpPr>
            <p:cNvPr id="1649" name="Google Shape;1649;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30"/>
            <p:cNvGrpSpPr/>
            <p:nvPr/>
          </p:nvGrpSpPr>
          <p:grpSpPr>
            <a:xfrm>
              <a:off x="2182017" y="4399956"/>
              <a:ext cx="301106" cy="261082"/>
              <a:chOff x="4569275" y="2191338"/>
              <a:chExt cx="190525" cy="165200"/>
            </a:xfrm>
          </p:grpSpPr>
          <p:sp>
            <p:nvSpPr>
              <p:cNvPr id="1651" name="Google Shape;1651;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30"/>
          <p:cNvGrpSpPr/>
          <p:nvPr/>
        </p:nvGrpSpPr>
        <p:grpSpPr>
          <a:xfrm rot="5731928">
            <a:off x="7984261" y="703670"/>
            <a:ext cx="301093" cy="261071"/>
            <a:chOff x="2182017" y="4399956"/>
            <a:chExt cx="301106" cy="261082"/>
          </a:xfrm>
        </p:grpSpPr>
        <p:sp>
          <p:nvSpPr>
            <p:cNvPr id="1656" name="Google Shape;1656;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 name="Google Shape;1657;p30"/>
            <p:cNvGrpSpPr/>
            <p:nvPr/>
          </p:nvGrpSpPr>
          <p:grpSpPr>
            <a:xfrm>
              <a:off x="2182017" y="4399956"/>
              <a:ext cx="301106" cy="261082"/>
              <a:chOff x="4569275" y="2191338"/>
              <a:chExt cx="190525" cy="165200"/>
            </a:xfrm>
          </p:grpSpPr>
          <p:sp>
            <p:nvSpPr>
              <p:cNvPr id="1658" name="Google Shape;165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 name="Google Shape;1662;p30"/>
          <p:cNvGrpSpPr/>
          <p:nvPr/>
        </p:nvGrpSpPr>
        <p:grpSpPr>
          <a:xfrm rot="9265755">
            <a:off x="8043380" y="892407"/>
            <a:ext cx="301088" cy="261067"/>
            <a:chOff x="2182017" y="4399956"/>
            <a:chExt cx="301106" cy="261082"/>
          </a:xfrm>
        </p:grpSpPr>
        <p:sp>
          <p:nvSpPr>
            <p:cNvPr id="1663" name="Google Shape;1663;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30"/>
            <p:cNvGrpSpPr/>
            <p:nvPr/>
          </p:nvGrpSpPr>
          <p:grpSpPr>
            <a:xfrm>
              <a:off x="2182017" y="4399956"/>
              <a:ext cx="301106" cy="261082"/>
              <a:chOff x="4569275" y="2191338"/>
              <a:chExt cx="190525" cy="165200"/>
            </a:xfrm>
          </p:grpSpPr>
          <p:sp>
            <p:nvSpPr>
              <p:cNvPr id="1665" name="Google Shape;1665;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1446;p30"/>
          <p:cNvSpPr txBox="1"/>
          <p:nvPr/>
        </p:nvSpPr>
        <p:spPr>
          <a:xfrm>
            <a:off x="987427" y="1763657"/>
            <a:ext cx="7508860" cy="2617998"/>
          </a:xfrm>
          <a:prstGeom prst="rect">
            <a:avLst/>
          </a:prstGeom>
          <a:noFill/>
          <a:ln>
            <a:noFill/>
          </a:ln>
        </p:spPr>
        <p:txBody>
          <a:bodyPr wrap="square" lIns="91425" tIns="0" rIns="91425" bIns="91425"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accent3"/>
              </a:buClr>
              <a:buSzPts val="1500"/>
              <a:buFont typeface="Comfortaa Medium"/>
              <a:buNone/>
              <a:defRPr sz="1800" b="0" i="0" u="none" strike="noStrike" cap="none">
                <a:solidFill>
                  <a:schemeClr val="dk1"/>
                </a:solidFill>
                <a:latin typeface="Comfortaa Medium"/>
                <a:ea typeface="Comfortaa Medium"/>
                <a:cs typeface="Comfortaa Medium"/>
                <a:sym typeface="Comfortaa Medium"/>
              </a:defRPr>
            </a:lvl1pPr>
            <a:lvl2pPr marL="914400" marR="0" lvl="1"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2pPr>
            <a:lvl3pPr marL="1371600" marR="0" lvl="2"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3pPr>
            <a:lvl4pPr marL="1828800" marR="0" lvl="3"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4pPr>
            <a:lvl5pPr marL="2286000" marR="0" lvl="4"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5pPr>
            <a:lvl6pPr marL="2743200" marR="0" lvl="5"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6pPr>
            <a:lvl7pPr marL="3200400" marR="0" lvl="6"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7pPr>
            <a:lvl8pPr marL="3657600" marR="0" lvl="7"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8pPr>
            <a:lvl9pPr marL="4114800" marR="0" lvl="8"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9pPr>
          </a:lstStyle>
          <a:p>
            <a:pPr lvl="0"/>
            <a:r>
              <a:rPr lang="en-US" sz="3200" b="1" dirty="0"/>
              <a:t>3. </a:t>
            </a:r>
            <a:r>
              <a:rPr lang="en-US" sz="3600" b="1" dirty="0"/>
              <a:t>Proper footwear is important even for people who do not do much exercise. Shoes or boots need to fit well and provide some cushioning. </a:t>
            </a:r>
            <a:endParaRPr lang="en-GB" sz="3600" b="1" dirty="0"/>
          </a:p>
        </p:txBody>
      </p:sp>
    </p:spTree>
    <p:extLst>
      <p:ext uri="{BB962C8B-B14F-4D97-AF65-F5344CB8AC3E}">
        <p14:creationId xmlns:p14="http://schemas.microsoft.com/office/powerpoint/2010/main" val="716413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45"/>
                                        </p:tgtEl>
                                        <p:attrNameLst>
                                          <p:attrName>style.visibility</p:attrName>
                                        </p:attrNameLst>
                                      </p:cBhvr>
                                      <p:to>
                                        <p:strVal val="visible"/>
                                      </p:to>
                                    </p:set>
                                    <p:anim calcmode="lin" valueType="num">
                                      <p:cBhvr additive="base">
                                        <p:cTn id="7" dur="500" fill="hold"/>
                                        <p:tgtEl>
                                          <p:spTgt spid="1445"/>
                                        </p:tgtEl>
                                        <p:attrNameLst>
                                          <p:attrName>ppt_x</p:attrName>
                                        </p:attrNameLst>
                                      </p:cBhvr>
                                      <p:tavLst>
                                        <p:tav tm="0">
                                          <p:val>
                                            <p:strVal val="#ppt_x"/>
                                          </p:val>
                                        </p:tav>
                                        <p:tav tm="100000">
                                          <p:val>
                                            <p:strVal val="#ppt_x"/>
                                          </p:val>
                                        </p:tav>
                                      </p:tavLst>
                                    </p:anim>
                                    <p:anim calcmode="lin" valueType="num">
                                      <p:cBhvr additive="base">
                                        <p:cTn id="8" dur="500" fill="hold"/>
                                        <p:tgtEl>
                                          <p:spTgt spid="14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44"/>
                                        </p:tgtEl>
                                        <p:attrNameLst>
                                          <p:attrName>style.visibility</p:attrName>
                                        </p:attrNameLst>
                                      </p:cBhvr>
                                      <p:to>
                                        <p:strVal val="visible"/>
                                      </p:to>
                                    </p:set>
                                    <p:anim calcmode="lin" valueType="num">
                                      <p:cBhvr additive="base">
                                        <p:cTn id="13" dur="500" fill="hold"/>
                                        <p:tgtEl>
                                          <p:spTgt spid="1444"/>
                                        </p:tgtEl>
                                        <p:attrNameLst>
                                          <p:attrName>ppt_x</p:attrName>
                                        </p:attrNameLst>
                                      </p:cBhvr>
                                      <p:tavLst>
                                        <p:tav tm="0">
                                          <p:val>
                                            <p:strVal val="#ppt_x"/>
                                          </p:val>
                                        </p:tav>
                                        <p:tav tm="100000">
                                          <p:val>
                                            <p:strVal val="#ppt_x"/>
                                          </p:val>
                                        </p:tav>
                                      </p:tavLst>
                                    </p:anim>
                                    <p:anim calcmode="lin" valueType="num">
                                      <p:cBhvr additive="base">
                                        <p:cTn id="14" dur="500" fill="hold"/>
                                        <p:tgtEl>
                                          <p:spTgt spid="144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4" grpId="0"/>
      <p:bldP spid="1444" grpId="1"/>
      <p:bldP spid="1445" grpId="0"/>
      <p:bldP spid="1445" grpId="1"/>
      <p:bldP spid="3" grpId="0"/>
      <p:bldP spid="3"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grpSp>
        <p:nvGrpSpPr>
          <p:cNvPr id="1441" name="Google Shape;1441;p30"/>
          <p:cNvGrpSpPr/>
          <p:nvPr/>
        </p:nvGrpSpPr>
        <p:grpSpPr>
          <a:xfrm>
            <a:off x="899795" y="803910"/>
            <a:ext cx="949325" cy="808990"/>
            <a:chOff x="1134574" y="1234525"/>
            <a:chExt cx="1664439" cy="1664427"/>
          </a:xfrm>
        </p:grpSpPr>
        <p:sp>
          <p:nvSpPr>
            <p:cNvPr id="1442" name="Google Shape;1442;p30"/>
            <p:cNvSpPr/>
            <p:nvPr/>
          </p:nvSpPr>
          <p:spPr>
            <a:xfrm>
              <a:off x="1134574" y="1234525"/>
              <a:ext cx="1664400" cy="1664400"/>
            </a:xfrm>
            <a:prstGeom prst="ellipse">
              <a:avLst/>
            </a:prstGeom>
            <a:solidFill>
              <a:schemeClr val="accent3"/>
            </a:solidFill>
            <a:ln w="152400" cap="flat" cmpd="sng">
              <a:solidFill>
                <a:schemeClr val="lt1"/>
              </a:solidFill>
              <a:prstDash val="solid"/>
              <a:round/>
              <a:headEnd type="none" w="sm" len="sm"/>
              <a:tailEnd type="none" w="sm" len="sm"/>
            </a:ln>
            <a:effectLst>
              <a:outerShdw dist="7620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0"/>
            <p:cNvSpPr/>
            <p:nvPr/>
          </p:nvSpPr>
          <p:spPr>
            <a:xfrm>
              <a:off x="1134612" y="1234552"/>
              <a:ext cx="1664400" cy="16644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 name="Google Shape;1444;p30"/>
          <p:cNvSpPr txBox="1">
            <a:spLocks noGrp="1"/>
          </p:cNvSpPr>
          <p:nvPr>
            <p:ph type="title"/>
          </p:nvPr>
        </p:nvSpPr>
        <p:spPr>
          <a:xfrm>
            <a:off x="2125980" y="942340"/>
            <a:ext cx="5962650" cy="680720"/>
          </a:xfrm>
          <a:prstGeom prst="rect">
            <a:avLst/>
          </a:prstGeom>
        </p:spPr>
        <p:txBody>
          <a:bodyPr spcFirstLastPara="1" wrap="square" lIns="91425" tIns="0" rIns="91425" bIns="91425" anchor="t" anchorCtr="0">
            <a:noAutofit/>
          </a:bodyPr>
          <a:lstStyle/>
          <a:p>
            <a:pPr lvl="0"/>
            <a:r>
              <a:rPr lang="en-US" sz="2400" b="1" dirty="0"/>
              <a:t>Etiquette and Proper Handling of Equipment and Facilities in Exercises.</a:t>
            </a:r>
          </a:p>
        </p:txBody>
      </p:sp>
      <p:sp>
        <p:nvSpPr>
          <p:cNvPr id="1445" name="Google Shape;1445;p30"/>
          <p:cNvSpPr txBox="1">
            <a:spLocks noGrp="1"/>
          </p:cNvSpPr>
          <p:nvPr>
            <p:ph type="title" idx="2"/>
          </p:nvPr>
        </p:nvSpPr>
        <p:spPr>
          <a:xfrm>
            <a:off x="899795" y="915670"/>
            <a:ext cx="998220" cy="6642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dirty="0"/>
              <a:t>03</a:t>
            </a:r>
          </a:p>
        </p:txBody>
      </p:sp>
      <p:grpSp>
        <p:nvGrpSpPr>
          <p:cNvPr id="1447" name="Google Shape;1447;p30"/>
          <p:cNvGrpSpPr/>
          <p:nvPr/>
        </p:nvGrpSpPr>
        <p:grpSpPr>
          <a:xfrm rot="202898" flipH="1">
            <a:off x="7872333" y="3881545"/>
            <a:ext cx="909955" cy="837565"/>
            <a:chOff x="203496" y="1735545"/>
            <a:chExt cx="1563326" cy="1260931"/>
          </a:xfrm>
        </p:grpSpPr>
        <p:sp>
          <p:nvSpPr>
            <p:cNvPr id="1448" name="Google Shape;1448;p30"/>
            <p:cNvSpPr/>
            <p:nvPr/>
          </p:nvSpPr>
          <p:spPr>
            <a:xfrm flipH="1">
              <a:off x="208150" y="1735545"/>
              <a:ext cx="1554018" cy="1260931"/>
            </a:xfrm>
            <a:custGeom>
              <a:avLst/>
              <a:gdLst/>
              <a:ahLst/>
              <a:cxnLst/>
              <a:rect l="l" t="t" r="r" b="b"/>
              <a:pathLst>
                <a:path w="45244" h="36711" extrusionOk="0">
                  <a:moveTo>
                    <a:pt x="21446" y="1"/>
                  </a:moveTo>
                  <a:cubicBezTo>
                    <a:pt x="16956" y="1"/>
                    <a:pt x="11934" y="2690"/>
                    <a:pt x="9867" y="3925"/>
                  </a:cubicBezTo>
                  <a:cubicBezTo>
                    <a:pt x="9747" y="3996"/>
                    <a:pt x="9680" y="4128"/>
                    <a:pt x="9697" y="4268"/>
                  </a:cubicBezTo>
                  <a:cubicBezTo>
                    <a:pt x="9705" y="4348"/>
                    <a:pt x="9739" y="4421"/>
                    <a:pt x="9793" y="4476"/>
                  </a:cubicBezTo>
                  <a:cubicBezTo>
                    <a:pt x="9783" y="4506"/>
                    <a:pt x="9779" y="4540"/>
                    <a:pt x="9779" y="4572"/>
                  </a:cubicBezTo>
                  <a:cubicBezTo>
                    <a:pt x="9052" y="5092"/>
                    <a:pt x="8349" y="5659"/>
                    <a:pt x="7676" y="6269"/>
                  </a:cubicBezTo>
                  <a:cubicBezTo>
                    <a:pt x="7588" y="6349"/>
                    <a:pt x="7502" y="6430"/>
                    <a:pt x="7417" y="6510"/>
                  </a:cubicBezTo>
                  <a:lnTo>
                    <a:pt x="7383" y="6481"/>
                  </a:lnTo>
                  <a:cubicBezTo>
                    <a:pt x="7366" y="6466"/>
                    <a:pt x="7346" y="6459"/>
                    <a:pt x="7325" y="6459"/>
                  </a:cubicBezTo>
                  <a:cubicBezTo>
                    <a:pt x="7302" y="6459"/>
                    <a:pt x="7279" y="6469"/>
                    <a:pt x="7262" y="6487"/>
                  </a:cubicBezTo>
                  <a:cubicBezTo>
                    <a:pt x="7231" y="6524"/>
                    <a:pt x="7235" y="6577"/>
                    <a:pt x="7269" y="6609"/>
                  </a:cubicBezTo>
                  <a:lnTo>
                    <a:pt x="7292" y="6627"/>
                  </a:lnTo>
                  <a:cubicBezTo>
                    <a:pt x="6245" y="7624"/>
                    <a:pt x="5302" y="8710"/>
                    <a:pt x="4470" y="9870"/>
                  </a:cubicBezTo>
                  <a:cubicBezTo>
                    <a:pt x="4447" y="9880"/>
                    <a:pt x="4431" y="9899"/>
                    <a:pt x="4423" y="9923"/>
                  </a:cubicBezTo>
                  <a:cubicBezTo>
                    <a:pt x="4420" y="9929"/>
                    <a:pt x="4420" y="9935"/>
                    <a:pt x="4418" y="9943"/>
                  </a:cubicBezTo>
                  <a:cubicBezTo>
                    <a:pt x="4227" y="10211"/>
                    <a:pt x="4040" y="10485"/>
                    <a:pt x="3861" y="10762"/>
                  </a:cubicBezTo>
                  <a:cubicBezTo>
                    <a:pt x="3732" y="10778"/>
                    <a:pt x="3615" y="10852"/>
                    <a:pt x="3549" y="10970"/>
                  </a:cubicBezTo>
                  <a:cubicBezTo>
                    <a:pt x="3136" y="11708"/>
                    <a:pt x="2748" y="12543"/>
                    <a:pt x="2399" y="13378"/>
                  </a:cubicBezTo>
                  <a:cubicBezTo>
                    <a:pt x="1460" y="15349"/>
                    <a:pt x="796" y="17459"/>
                    <a:pt x="429" y="19660"/>
                  </a:cubicBezTo>
                  <a:cubicBezTo>
                    <a:pt x="426" y="19662"/>
                    <a:pt x="423" y="19662"/>
                    <a:pt x="418" y="19662"/>
                  </a:cubicBezTo>
                  <a:cubicBezTo>
                    <a:pt x="371" y="19672"/>
                    <a:pt x="342" y="19716"/>
                    <a:pt x="351" y="19762"/>
                  </a:cubicBezTo>
                  <a:cubicBezTo>
                    <a:pt x="362" y="19817"/>
                    <a:pt x="374" y="19867"/>
                    <a:pt x="388" y="19914"/>
                  </a:cubicBezTo>
                  <a:cubicBezTo>
                    <a:pt x="274" y="20655"/>
                    <a:pt x="192" y="21405"/>
                    <a:pt x="145" y="22162"/>
                  </a:cubicBezTo>
                  <a:cubicBezTo>
                    <a:pt x="1" y="24500"/>
                    <a:pt x="66" y="25302"/>
                    <a:pt x="417" y="25459"/>
                  </a:cubicBezTo>
                  <a:cubicBezTo>
                    <a:pt x="458" y="25478"/>
                    <a:pt x="502" y="25487"/>
                    <a:pt x="548" y="25487"/>
                  </a:cubicBezTo>
                  <a:cubicBezTo>
                    <a:pt x="708" y="25487"/>
                    <a:pt x="899" y="25378"/>
                    <a:pt x="1139" y="25179"/>
                  </a:cubicBezTo>
                  <a:lnTo>
                    <a:pt x="1139" y="25179"/>
                  </a:lnTo>
                  <a:cubicBezTo>
                    <a:pt x="1138" y="25194"/>
                    <a:pt x="1139" y="25209"/>
                    <a:pt x="1144" y="25223"/>
                  </a:cubicBezTo>
                  <a:cubicBezTo>
                    <a:pt x="1150" y="25892"/>
                    <a:pt x="1332" y="26521"/>
                    <a:pt x="1646" y="27063"/>
                  </a:cubicBezTo>
                  <a:cubicBezTo>
                    <a:pt x="1636" y="27073"/>
                    <a:pt x="1628" y="27084"/>
                    <a:pt x="1624" y="27098"/>
                  </a:cubicBezTo>
                  <a:cubicBezTo>
                    <a:pt x="1611" y="27134"/>
                    <a:pt x="1385" y="27837"/>
                    <a:pt x="1545" y="29047"/>
                  </a:cubicBezTo>
                  <a:cubicBezTo>
                    <a:pt x="1566" y="29431"/>
                    <a:pt x="1614" y="29786"/>
                    <a:pt x="1689" y="30113"/>
                  </a:cubicBezTo>
                  <a:cubicBezTo>
                    <a:pt x="1532" y="30571"/>
                    <a:pt x="1447" y="31061"/>
                    <a:pt x="1447" y="31573"/>
                  </a:cubicBezTo>
                  <a:cubicBezTo>
                    <a:pt x="1447" y="31872"/>
                    <a:pt x="1520" y="32147"/>
                    <a:pt x="1665" y="32397"/>
                  </a:cubicBezTo>
                  <a:cubicBezTo>
                    <a:pt x="2123" y="33674"/>
                    <a:pt x="3712" y="33985"/>
                    <a:pt x="5404" y="34060"/>
                  </a:cubicBezTo>
                  <a:cubicBezTo>
                    <a:pt x="6026" y="34148"/>
                    <a:pt x="6723" y="34211"/>
                    <a:pt x="7493" y="34248"/>
                  </a:cubicBezTo>
                  <a:cubicBezTo>
                    <a:pt x="8762" y="35144"/>
                    <a:pt x="10532" y="35708"/>
                    <a:pt x="12843" y="35959"/>
                  </a:cubicBezTo>
                  <a:cubicBezTo>
                    <a:pt x="12944" y="35969"/>
                    <a:pt x="13047" y="35980"/>
                    <a:pt x="13151" y="35991"/>
                  </a:cubicBezTo>
                  <a:cubicBezTo>
                    <a:pt x="13204" y="35995"/>
                    <a:pt x="13255" y="36000"/>
                    <a:pt x="13307" y="36004"/>
                  </a:cubicBezTo>
                  <a:cubicBezTo>
                    <a:pt x="15652" y="36469"/>
                    <a:pt x="18382" y="36711"/>
                    <a:pt x="21518" y="36711"/>
                  </a:cubicBezTo>
                  <a:cubicBezTo>
                    <a:pt x="21781" y="36711"/>
                    <a:pt x="22047" y="36709"/>
                    <a:pt x="22316" y="36706"/>
                  </a:cubicBezTo>
                  <a:cubicBezTo>
                    <a:pt x="36026" y="36531"/>
                    <a:pt x="42302" y="32709"/>
                    <a:pt x="43375" y="26182"/>
                  </a:cubicBezTo>
                  <a:cubicBezTo>
                    <a:pt x="43380" y="26158"/>
                    <a:pt x="43386" y="26134"/>
                    <a:pt x="43390" y="26109"/>
                  </a:cubicBezTo>
                  <a:cubicBezTo>
                    <a:pt x="43641" y="26061"/>
                    <a:pt x="43870" y="25985"/>
                    <a:pt x="44073" y="25875"/>
                  </a:cubicBezTo>
                  <a:cubicBezTo>
                    <a:pt x="44128" y="25847"/>
                    <a:pt x="44180" y="25815"/>
                    <a:pt x="44231" y="25781"/>
                  </a:cubicBezTo>
                  <a:cubicBezTo>
                    <a:pt x="44877" y="25355"/>
                    <a:pt x="45206" y="24576"/>
                    <a:pt x="45238" y="23399"/>
                  </a:cubicBezTo>
                  <a:cubicBezTo>
                    <a:pt x="45239" y="23316"/>
                    <a:pt x="45241" y="23232"/>
                    <a:pt x="45242" y="23150"/>
                  </a:cubicBezTo>
                  <a:cubicBezTo>
                    <a:pt x="45242" y="23126"/>
                    <a:pt x="45244" y="23102"/>
                    <a:pt x="45244" y="23079"/>
                  </a:cubicBezTo>
                  <a:cubicBezTo>
                    <a:pt x="45244" y="23023"/>
                    <a:pt x="45244" y="22965"/>
                    <a:pt x="45244" y="22909"/>
                  </a:cubicBezTo>
                  <a:cubicBezTo>
                    <a:pt x="45244" y="22848"/>
                    <a:pt x="45244" y="22788"/>
                    <a:pt x="45244" y="22728"/>
                  </a:cubicBezTo>
                  <a:cubicBezTo>
                    <a:pt x="45242" y="22707"/>
                    <a:pt x="45242" y="22686"/>
                    <a:pt x="45242" y="22666"/>
                  </a:cubicBezTo>
                  <a:lnTo>
                    <a:pt x="45244" y="22666"/>
                  </a:lnTo>
                  <a:cubicBezTo>
                    <a:pt x="45238" y="22203"/>
                    <a:pt x="45214" y="21743"/>
                    <a:pt x="45174" y="21283"/>
                  </a:cubicBezTo>
                  <a:cubicBezTo>
                    <a:pt x="45173" y="21268"/>
                    <a:pt x="45171" y="21253"/>
                    <a:pt x="45170" y="21239"/>
                  </a:cubicBezTo>
                  <a:cubicBezTo>
                    <a:pt x="45167" y="21198"/>
                    <a:pt x="45162" y="21157"/>
                    <a:pt x="45159" y="21118"/>
                  </a:cubicBezTo>
                  <a:lnTo>
                    <a:pt x="45157" y="21105"/>
                  </a:lnTo>
                  <a:cubicBezTo>
                    <a:pt x="45157" y="21104"/>
                    <a:pt x="45157" y="21104"/>
                    <a:pt x="45157" y="21104"/>
                  </a:cubicBezTo>
                  <a:cubicBezTo>
                    <a:pt x="45007" y="19577"/>
                    <a:pt x="44667" y="18071"/>
                    <a:pt x="44145" y="16606"/>
                  </a:cubicBezTo>
                  <a:cubicBezTo>
                    <a:pt x="43524" y="14684"/>
                    <a:pt x="42469" y="12021"/>
                    <a:pt x="41093" y="10797"/>
                  </a:cubicBezTo>
                  <a:cubicBezTo>
                    <a:pt x="41076" y="10784"/>
                    <a:pt x="41056" y="10776"/>
                    <a:pt x="41035" y="10776"/>
                  </a:cubicBezTo>
                  <a:cubicBezTo>
                    <a:pt x="41030" y="10776"/>
                    <a:pt x="41025" y="10777"/>
                    <a:pt x="41021" y="10778"/>
                  </a:cubicBezTo>
                  <a:cubicBezTo>
                    <a:pt x="41017" y="10778"/>
                    <a:pt x="40992" y="10784"/>
                    <a:pt x="40945" y="10793"/>
                  </a:cubicBezTo>
                  <a:cubicBezTo>
                    <a:pt x="39941" y="9483"/>
                    <a:pt x="38772" y="8238"/>
                    <a:pt x="37442" y="7076"/>
                  </a:cubicBezTo>
                  <a:cubicBezTo>
                    <a:pt x="37019" y="6708"/>
                    <a:pt x="36585" y="6351"/>
                    <a:pt x="36141" y="6008"/>
                  </a:cubicBezTo>
                  <a:cubicBezTo>
                    <a:pt x="36144" y="5999"/>
                    <a:pt x="36147" y="5991"/>
                    <a:pt x="36150" y="5983"/>
                  </a:cubicBezTo>
                  <a:cubicBezTo>
                    <a:pt x="36200" y="5838"/>
                    <a:pt x="36158" y="5683"/>
                    <a:pt x="36038" y="5584"/>
                  </a:cubicBezTo>
                  <a:cubicBezTo>
                    <a:pt x="29411" y="149"/>
                    <a:pt x="22721" y="66"/>
                    <a:pt x="22615" y="66"/>
                  </a:cubicBezTo>
                  <a:lnTo>
                    <a:pt x="22613" y="66"/>
                  </a:lnTo>
                  <a:cubicBezTo>
                    <a:pt x="22230" y="22"/>
                    <a:pt x="21840" y="1"/>
                    <a:pt x="21446"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30"/>
            <p:cNvGrpSpPr/>
            <p:nvPr/>
          </p:nvGrpSpPr>
          <p:grpSpPr>
            <a:xfrm flipH="1">
              <a:off x="203496" y="1735545"/>
              <a:ext cx="1563326" cy="1260931"/>
              <a:chOff x="3913825" y="1531488"/>
              <a:chExt cx="1137875" cy="917775"/>
            </a:xfrm>
          </p:grpSpPr>
          <p:grpSp>
            <p:nvGrpSpPr>
              <p:cNvPr id="1450" name="Google Shape;1450;p30"/>
              <p:cNvGrpSpPr/>
              <p:nvPr/>
            </p:nvGrpSpPr>
            <p:grpSpPr>
              <a:xfrm>
                <a:off x="3913825" y="1531488"/>
                <a:ext cx="1137875" cy="917775"/>
                <a:chOff x="3913825" y="1531488"/>
                <a:chExt cx="1137875" cy="917775"/>
              </a:xfrm>
            </p:grpSpPr>
            <p:sp>
              <p:nvSpPr>
                <p:cNvPr id="1451" name="Google Shape;1451;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30"/>
              <p:cNvGrpSpPr/>
              <p:nvPr/>
            </p:nvGrpSpPr>
            <p:grpSpPr>
              <a:xfrm>
                <a:off x="3913825" y="1531488"/>
                <a:ext cx="1137875" cy="917775"/>
                <a:chOff x="3913825" y="1531488"/>
                <a:chExt cx="1137875" cy="917775"/>
              </a:xfrm>
            </p:grpSpPr>
            <p:sp>
              <p:nvSpPr>
                <p:cNvPr id="1546" name="Google Shape;1546;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41" name="Google Shape;1641;p30"/>
          <p:cNvGrpSpPr/>
          <p:nvPr/>
        </p:nvGrpSpPr>
        <p:grpSpPr>
          <a:xfrm rot="5731928">
            <a:off x="682385" y="4227578"/>
            <a:ext cx="445888" cy="500177"/>
            <a:chOff x="1791075" y="4475209"/>
            <a:chExt cx="445907" cy="500198"/>
          </a:xfrm>
        </p:grpSpPr>
        <p:sp>
          <p:nvSpPr>
            <p:cNvPr id="1642" name="Google Shape;1642;p30"/>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30"/>
            <p:cNvGrpSpPr/>
            <p:nvPr/>
          </p:nvGrpSpPr>
          <p:grpSpPr>
            <a:xfrm rot="-5031644">
              <a:off x="1783946" y="4525817"/>
              <a:ext cx="460166" cy="398983"/>
              <a:chOff x="4569275" y="2191338"/>
              <a:chExt cx="190525" cy="165200"/>
            </a:xfrm>
          </p:grpSpPr>
          <p:sp>
            <p:nvSpPr>
              <p:cNvPr id="1644" name="Google Shape;1644;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30"/>
          <p:cNvGrpSpPr/>
          <p:nvPr/>
        </p:nvGrpSpPr>
        <p:grpSpPr>
          <a:xfrm rot="5731928">
            <a:off x="967546" y="4521030"/>
            <a:ext cx="301093" cy="261071"/>
            <a:chOff x="2182017" y="4399956"/>
            <a:chExt cx="301106" cy="261082"/>
          </a:xfrm>
        </p:grpSpPr>
        <p:sp>
          <p:nvSpPr>
            <p:cNvPr id="1649" name="Google Shape;1649;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30"/>
            <p:cNvGrpSpPr/>
            <p:nvPr/>
          </p:nvGrpSpPr>
          <p:grpSpPr>
            <a:xfrm>
              <a:off x="2182017" y="4399956"/>
              <a:ext cx="301106" cy="261082"/>
              <a:chOff x="4569275" y="2191338"/>
              <a:chExt cx="190525" cy="165200"/>
            </a:xfrm>
          </p:grpSpPr>
          <p:sp>
            <p:nvSpPr>
              <p:cNvPr id="1651" name="Google Shape;1651;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30"/>
          <p:cNvGrpSpPr/>
          <p:nvPr/>
        </p:nvGrpSpPr>
        <p:grpSpPr>
          <a:xfrm rot="5731928">
            <a:off x="7984261" y="703670"/>
            <a:ext cx="301093" cy="261071"/>
            <a:chOff x="2182017" y="4399956"/>
            <a:chExt cx="301106" cy="261082"/>
          </a:xfrm>
        </p:grpSpPr>
        <p:sp>
          <p:nvSpPr>
            <p:cNvPr id="1656" name="Google Shape;1656;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 name="Google Shape;1657;p30"/>
            <p:cNvGrpSpPr/>
            <p:nvPr/>
          </p:nvGrpSpPr>
          <p:grpSpPr>
            <a:xfrm>
              <a:off x="2182017" y="4399956"/>
              <a:ext cx="301106" cy="261082"/>
              <a:chOff x="4569275" y="2191338"/>
              <a:chExt cx="190525" cy="165200"/>
            </a:xfrm>
          </p:grpSpPr>
          <p:sp>
            <p:nvSpPr>
              <p:cNvPr id="1658" name="Google Shape;165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 name="Google Shape;1662;p30"/>
          <p:cNvGrpSpPr/>
          <p:nvPr/>
        </p:nvGrpSpPr>
        <p:grpSpPr>
          <a:xfrm rot="9265755">
            <a:off x="8043380" y="892407"/>
            <a:ext cx="301088" cy="261067"/>
            <a:chOff x="2182017" y="4399956"/>
            <a:chExt cx="301106" cy="261082"/>
          </a:xfrm>
        </p:grpSpPr>
        <p:sp>
          <p:nvSpPr>
            <p:cNvPr id="1663" name="Google Shape;1663;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30"/>
            <p:cNvGrpSpPr/>
            <p:nvPr/>
          </p:nvGrpSpPr>
          <p:grpSpPr>
            <a:xfrm>
              <a:off x="2182017" y="4399956"/>
              <a:ext cx="301106" cy="261082"/>
              <a:chOff x="4569275" y="2191338"/>
              <a:chExt cx="190525" cy="165200"/>
            </a:xfrm>
          </p:grpSpPr>
          <p:sp>
            <p:nvSpPr>
              <p:cNvPr id="1665" name="Google Shape;1665;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1446;p30"/>
          <p:cNvSpPr txBox="1"/>
          <p:nvPr/>
        </p:nvSpPr>
        <p:spPr>
          <a:xfrm>
            <a:off x="987426" y="1770532"/>
            <a:ext cx="7239723" cy="2617998"/>
          </a:xfrm>
          <a:prstGeom prst="rect">
            <a:avLst/>
          </a:prstGeom>
          <a:noFill/>
          <a:ln>
            <a:noFill/>
          </a:ln>
        </p:spPr>
        <p:txBody>
          <a:bodyPr wrap="square" lIns="91425" tIns="0" rIns="91425" bIns="91425"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accent3"/>
              </a:buClr>
              <a:buSzPts val="1500"/>
              <a:buFont typeface="Comfortaa Medium"/>
              <a:buNone/>
              <a:defRPr sz="1800" b="0" i="0" u="none" strike="noStrike" cap="none">
                <a:solidFill>
                  <a:schemeClr val="dk1"/>
                </a:solidFill>
                <a:latin typeface="Comfortaa Medium"/>
                <a:ea typeface="Comfortaa Medium"/>
                <a:cs typeface="Comfortaa Medium"/>
                <a:sym typeface="Comfortaa Medium"/>
              </a:defRPr>
            </a:lvl1pPr>
            <a:lvl2pPr marL="914400" marR="0" lvl="1"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2pPr>
            <a:lvl3pPr marL="1371600" marR="0" lvl="2"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3pPr>
            <a:lvl4pPr marL="1828800" marR="0" lvl="3"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4pPr>
            <a:lvl5pPr marL="2286000" marR="0" lvl="4"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5pPr>
            <a:lvl6pPr marL="2743200" marR="0" lvl="5"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6pPr>
            <a:lvl7pPr marL="3200400" marR="0" lvl="6"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7pPr>
            <a:lvl8pPr marL="3657600" marR="0" lvl="7"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8pPr>
            <a:lvl9pPr marL="4114800" marR="0" lvl="8"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9pPr>
          </a:lstStyle>
          <a:p>
            <a:r>
              <a:rPr lang="en-US" sz="2800" b="1" dirty="0"/>
              <a:t>4. </a:t>
            </a:r>
            <a:r>
              <a:rPr lang="en-US" sz="3600" b="1" dirty="0"/>
              <a:t>Look up some of the common sporting injuries and then take a look at the equipment needed to help prevent them.</a:t>
            </a:r>
          </a:p>
          <a:p>
            <a:pPr lvl="0"/>
            <a:endParaRPr lang="en-GB" sz="3200" b="1" dirty="0"/>
          </a:p>
        </p:txBody>
      </p:sp>
    </p:spTree>
    <p:extLst>
      <p:ext uri="{BB962C8B-B14F-4D97-AF65-F5344CB8AC3E}">
        <p14:creationId xmlns:p14="http://schemas.microsoft.com/office/powerpoint/2010/main" val="2184679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45"/>
                                        </p:tgtEl>
                                        <p:attrNameLst>
                                          <p:attrName>style.visibility</p:attrName>
                                        </p:attrNameLst>
                                      </p:cBhvr>
                                      <p:to>
                                        <p:strVal val="visible"/>
                                      </p:to>
                                    </p:set>
                                    <p:anim calcmode="lin" valueType="num">
                                      <p:cBhvr additive="base">
                                        <p:cTn id="7" dur="500" fill="hold"/>
                                        <p:tgtEl>
                                          <p:spTgt spid="1445"/>
                                        </p:tgtEl>
                                        <p:attrNameLst>
                                          <p:attrName>ppt_x</p:attrName>
                                        </p:attrNameLst>
                                      </p:cBhvr>
                                      <p:tavLst>
                                        <p:tav tm="0">
                                          <p:val>
                                            <p:strVal val="#ppt_x"/>
                                          </p:val>
                                        </p:tav>
                                        <p:tav tm="100000">
                                          <p:val>
                                            <p:strVal val="#ppt_x"/>
                                          </p:val>
                                        </p:tav>
                                      </p:tavLst>
                                    </p:anim>
                                    <p:anim calcmode="lin" valueType="num">
                                      <p:cBhvr additive="base">
                                        <p:cTn id="8" dur="500" fill="hold"/>
                                        <p:tgtEl>
                                          <p:spTgt spid="14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44"/>
                                        </p:tgtEl>
                                        <p:attrNameLst>
                                          <p:attrName>style.visibility</p:attrName>
                                        </p:attrNameLst>
                                      </p:cBhvr>
                                      <p:to>
                                        <p:strVal val="visible"/>
                                      </p:to>
                                    </p:set>
                                    <p:anim calcmode="lin" valueType="num">
                                      <p:cBhvr additive="base">
                                        <p:cTn id="13" dur="500" fill="hold"/>
                                        <p:tgtEl>
                                          <p:spTgt spid="1444"/>
                                        </p:tgtEl>
                                        <p:attrNameLst>
                                          <p:attrName>ppt_x</p:attrName>
                                        </p:attrNameLst>
                                      </p:cBhvr>
                                      <p:tavLst>
                                        <p:tav tm="0">
                                          <p:val>
                                            <p:strVal val="#ppt_x"/>
                                          </p:val>
                                        </p:tav>
                                        <p:tav tm="100000">
                                          <p:val>
                                            <p:strVal val="#ppt_x"/>
                                          </p:val>
                                        </p:tav>
                                      </p:tavLst>
                                    </p:anim>
                                    <p:anim calcmode="lin" valueType="num">
                                      <p:cBhvr additive="base">
                                        <p:cTn id="14" dur="500" fill="hold"/>
                                        <p:tgtEl>
                                          <p:spTgt spid="144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4" grpId="0"/>
      <p:bldP spid="1444" grpId="1"/>
      <p:bldP spid="1445" grpId="0"/>
      <p:bldP spid="1445" grpId="1"/>
      <p:bldP spid="3" grpId="0"/>
      <p:bldP spid="3"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51"/>
        <p:cNvGrpSpPr/>
        <p:nvPr/>
      </p:nvGrpSpPr>
      <p:grpSpPr>
        <a:xfrm>
          <a:off x="0" y="0"/>
          <a:ext cx="0" cy="0"/>
          <a:chOff x="0" y="0"/>
          <a:chExt cx="0" cy="0"/>
        </a:xfrm>
      </p:grpSpPr>
      <p:sp>
        <p:nvSpPr>
          <p:cNvPr id="1852" name="Google Shape;1852;p33"/>
          <p:cNvSpPr txBox="1">
            <a:spLocks noGrp="1"/>
          </p:cNvSpPr>
          <p:nvPr>
            <p:ph type="title"/>
          </p:nvPr>
        </p:nvSpPr>
        <p:spPr>
          <a:xfrm>
            <a:off x="600075" y="1564640"/>
            <a:ext cx="6466840" cy="216662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en-GB" sz="6000" dirty="0">
                <a:solidFill>
                  <a:schemeClr val="accent3"/>
                </a:solidFill>
              </a:rPr>
              <a:t>HOME-BASED ACTIVITY</a:t>
            </a:r>
            <a:r>
              <a:rPr lang="en-US" altLang="en-GB" sz="6000" i="1" dirty="0">
                <a:solidFill>
                  <a:schemeClr val="accent3"/>
                </a:solidFill>
              </a:rPr>
              <a:t>!!</a:t>
            </a:r>
          </a:p>
        </p:txBody>
      </p:sp>
      <p:grpSp>
        <p:nvGrpSpPr>
          <p:cNvPr id="1853" name="Google Shape;1853;p33"/>
          <p:cNvGrpSpPr/>
          <p:nvPr/>
        </p:nvGrpSpPr>
        <p:grpSpPr>
          <a:xfrm>
            <a:off x="6487313" y="2469110"/>
            <a:ext cx="1599037" cy="1855282"/>
            <a:chOff x="1113200" y="1006461"/>
            <a:chExt cx="1140703" cy="1323500"/>
          </a:xfrm>
        </p:grpSpPr>
        <p:grpSp>
          <p:nvGrpSpPr>
            <p:cNvPr id="1854" name="Google Shape;1854;p33"/>
            <p:cNvGrpSpPr/>
            <p:nvPr/>
          </p:nvGrpSpPr>
          <p:grpSpPr>
            <a:xfrm>
              <a:off x="1113200" y="1006461"/>
              <a:ext cx="1114400" cy="1323500"/>
              <a:chOff x="2427300" y="3946325"/>
              <a:chExt cx="1114400" cy="1323500"/>
            </a:xfrm>
          </p:grpSpPr>
          <p:sp>
            <p:nvSpPr>
              <p:cNvPr id="1855" name="Google Shape;1855;p33"/>
              <p:cNvSpPr/>
              <p:nvPr/>
            </p:nvSpPr>
            <p:spPr>
              <a:xfrm>
                <a:off x="2427300" y="4061250"/>
                <a:ext cx="1114400" cy="1208575"/>
              </a:xfrm>
              <a:custGeom>
                <a:avLst/>
                <a:gdLst/>
                <a:ahLst/>
                <a:cxnLst/>
                <a:rect l="l" t="t" r="r" b="b"/>
                <a:pathLst>
                  <a:path w="44576" h="48343" extrusionOk="0">
                    <a:moveTo>
                      <a:pt x="27910" y="47625"/>
                    </a:moveTo>
                    <a:cubicBezTo>
                      <a:pt x="27914" y="47631"/>
                      <a:pt x="27919" y="47637"/>
                      <a:pt x="27922" y="47643"/>
                    </a:cubicBezTo>
                    <a:cubicBezTo>
                      <a:pt x="27913" y="47646"/>
                      <a:pt x="27905" y="47648"/>
                      <a:pt x="27896" y="47651"/>
                    </a:cubicBezTo>
                    <a:cubicBezTo>
                      <a:pt x="27900" y="47643"/>
                      <a:pt x="27905" y="47634"/>
                      <a:pt x="27910" y="47625"/>
                    </a:cubicBezTo>
                    <a:close/>
                    <a:moveTo>
                      <a:pt x="24421" y="0"/>
                    </a:moveTo>
                    <a:cubicBezTo>
                      <a:pt x="23171" y="0"/>
                      <a:pt x="22316" y="244"/>
                      <a:pt x="22292" y="250"/>
                    </a:cubicBezTo>
                    <a:cubicBezTo>
                      <a:pt x="22264" y="259"/>
                      <a:pt x="22242" y="282"/>
                      <a:pt x="22235" y="309"/>
                    </a:cubicBezTo>
                    <a:cubicBezTo>
                      <a:pt x="21397" y="513"/>
                      <a:pt x="20610" y="832"/>
                      <a:pt x="19892" y="1246"/>
                    </a:cubicBezTo>
                    <a:cubicBezTo>
                      <a:pt x="14919" y="3866"/>
                      <a:pt x="14898" y="8205"/>
                      <a:pt x="15450" y="10836"/>
                    </a:cubicBezTo>
                    <a:cubicBezTo>
                      <a:pt x="14556" y="11141"/>
                      <a:pt x="13674" y="11509"/>
                      <a:pt x="12812" y="11938"/>
                    </a:cubicBezTo>
                    <a:cubicBezTo>
                      <a:pt x="12589" y="12049"/>
                      <a:pt x="12449" y="12265"/>
                      <a:pt x="12438" y="12515"/>
                    </a:cubicBezTo>
                    <a:cubicBezTo>
                      <a:pt x="12434" y="12661"/>
                      <a:pt x="12473" y="12798"/>
                      <a:pt x="12549" y="12910"/>
                    </a:cubicBezTo>
                    <a:cubicBezTo>
                      <a:pt x="12543" y="12943"/>
                      <a:pt x="12540" y="12977"/>
                      <a:pt x="12540" y="13012"/>
                    </a:cubicBezTo>
                    <a:cubicBezTo>
                      <a:pt x="11596" y="13497"/>
                      <a:pt x="10679" y="14055"/>
                      <a:pt x="9798" y="14680"/>
                    </a:cubicBezTo>
                    <a:cubicBezTo>
                      <a:pt x="9586" y="14557"/>
                      <a:pt x="9361" y="14439"/>
                      <a:pt x="9124" y="14320"/>
                    </a:cubicBezTo>
                    <a:cubicBezTo>
                      <a:pt x="9112" y="14314"/>
                      <a:pt x="9099" y="14311"/>
                      <a:pt x="9086" y="14311"/>
                    </a:cubicBezTo>
                    <a:cubicBezTo>
                      <a:pt x="9068" y="14311"/>
                      <a:pt x="9050" y="14317"/>
                      <a:pt x="9035" y="14329"/>
                    </a:cubicBezTo>
                    <a:cubicBezTo>
                      <a:pt x="4735" y="17665"/>
                      <a:pt x="1742" y="22454"/>
                      <a:pt x="608" y="27812"/>
                    </a:cubicBezTo>
                    <a:cubicBezTo>
                      <a:pt x="601" y="27842"/>
                      <a:pt x="612" y="27876"/>
                      <a:pt x="636" y="27895"/>
                    </a:cubicBezTo>
                    <a:cubicBezTo>
                      <a:pt x="652" y="27907"/>
                      <a:pt x="671" y="27915"/>
                      <a:pt x="691" y="27915"/>
                    </a:cubicBezTo>
                    <a:cubicBezTo>
                      <a:pt x="702" y="27915"/>
                      <a:pt x="714" y="27912"/>
                      <a:pt x="724" y="27907"/>
                    </a:cubicBezTo>
                    <a:cubicBezTo>
                      <a:pt x="744" y="27900"/>
                      <a:pt x="762" y="27892"/>
                      <a:pt x="782" y="27883"/>
                    </a:cubicBezTo>
                    <a:lnTo>
                      <a:pt x="782" y="27883"/>
                    </a:lnTo>
                    <a:cubicBezTo>
                      <a:pt x="752" y="28021"/>
                      <a:pt x="720" y="28159"/>
                      <a:pt x="691" y="28298"/>
                    </a:cubicBezTo>
                    <a:cubicBezTo>
                      <a:pt x="694" y="28296"/>
                      <a:pt x="699" y="28295"/>
                      <a:pt x="702" y="28293"/>
                    </a:cubicBezTo>
                    <a:lnTo>
                      <a:pt x="702" y="28293"/>
                    </a:lnTo>
                    <a:cubicBezTo>
                      <a:pt x="583" y="28803"/>
                      <a:pt x="480" y="29319"/>
                      <a:pt x="395" y="29840"/>
                    </a:cubicBezTo>
                    <a:cubicBezTo>
                      <a:pt x="390" y="29842"/>
                      <a:pt x="386" y="29842"/>
                      <a:pt x="383" y="29843"/>
                    </a:cubicBezTo>
                    <a:cubicBezTo>
                      <a:pt x="337" y="29858"/>
                      <a:pt x="315" y="29907"/>
                      <a:pt x="330" y="29952"/>
                    </a:cubicBezTo>
                    <a:cubicBezTo>
                      <a:pt x="340" y="29981"/>
                      <a:pt x="351" y="30010"/>
                      <a:pt x="362" y="30039"/>
                    </a:cubicBezTo>
                    <a:cubicBezTo>
                      <a:pt x="246" y="30786"/>
                      <a:pt x="163" y="31542"/>
                      <a:pt x="116" y="32307"/>
                    </a:cubicBezTo>
                    <a:cubicBezTo>
                      <a:pt x="0" y="34177"/>
                      <a:pt x="210" y="35181"/>
                      <a:pt x="799" y="35560"/>
                    </a:cubicBezTo>
                    <a:cubicBezTo>
                      <a:pt x="985" y="35682"/>
                      <a:pt x="1203" y="35737"/>
                      <a:pt x="1456" y="35737"/>
                    </a:cubicBezTo>
                    <a:cubicBezTo>
                      <a:pt x="1577" y="35737"/>
                      <a:pt x="1705" y="35724"/>
                      <a:pt x="1842" y="35700"/>
                    </a:cubicBezTo>
                    <a:cubicBezTo>
                      <a:pt x="1943" y="36178"/>
                      <a:pt x="2074" y="36638"/>
                      <a:pt x="2236" y="37082"/>
                    </a:cubicBezTo>
                    <a:cubicBezTo>
                      <a:pt x="2235" y="37086"/>
                      <a:pt x="2233" y="37089"/>
                      <a:pt x="2233" y="37092"/>
                    </a:cubicBezTo>
                    <a:cubicBezTo>
                      <a:pt x="2183" y="37244"/>
                      <a:pt x="2150" y="37403"/>
                      <a:pt x="2135" y="37569"/>
                    </a:cubicBezTo>
                    <a:cubicBezTo>
                      <a:pt x="2056" y="38417"/>
                      <a:pt x="2446" y="39353"/>
                      <a:pt x="3325" y="40427"/>
                    </a:cubicBezTo>
                    <a:cubicBezTo>
                      <a:pt x="3352" y="40459"/>
                      <a:pt x="3380" y="40493"/>
                      <a:pt x="3407" y="40526"/>
                    </a:cubicBezTo>
                    <a:cubicBezTo>
                      <a:pt x="4419" y="41731"/>
                      <a:pt x="5354" y="42335"/>
                      <a:pt x="6202" y="42335"/>
                    </a:cubicBezTo>
                    <a:cubicBezTo>
                      <a:pt x="6350" y="42335"/>
                      <a:pt x="6495" y="42316"/>
                      <a:pt x="6638" y="42280"/>
                    </a:cubicBezTo>
                    <a:cubicBezTo>
                      <a:pt x="6650" y="42277"/>
                      <a:pt x="6662" y="42275"/>
                      <a:pt x="6674" y="42272"/>
                    </a:cubicBezTo>
                    <a:cubicBezTo>
                      <a:pt x="8638" y="43447"/>
                      <a:pt x="11192" y="44285"/>
                      <a:pt x="14372" y="44754"/>
                    </a:cubicBezTo>
                    <a:lnTo>
                      <a:pt x="14255" y="45264"/>
                    </a:lnTo>
                    <a:cubicBezTo>
                      <a:pt x="14242" y="45316"/>
                      <a:pt x="14231" y="45367"/>
                      <a:pt x="14222" y="45421"/>
                    </a:cubicBezTo>
                    <a:cubicBezTo>
                      <a:pt x="14196" y="45421"/>
                      <a:pt x="14170" y="45422"/>
                      <a:pt x="14145" y="45425"/>
                    </a:cubicBezTo>
                    <a:cubicBezTo>
                      <a:pt x="13715" y="45489"/>
                      <a:pt x="13440" y="46060"/>
                      <a:pt x="13533" y="46700"/>
                    </a:cubicBezTo>
                    <a:cubicBezTo>
                      <a:pt x="13621" y="47302"/>
                      <a:pt x="14003" y="47752"/>
                      <a:pt x="14406" y="47752"/>
                    </a:cubicBezTo>
                    <a:cubicBezTo>
                      <a:pt x="14432" y="47752"/>
                      <a:pt x="14457" y="47749"/>
                      <a:pt x="14483" y="47746"/>
                    </a:cubicBezTo>
                    <a:cubicBezTo>
                      <a:pt x="14667" y="47719"/>
                      <a:pt x="14822" y="47601"/>
                      <a:pt x="14933" y="47423"/>
                    </a:cubicBezTo>
                    <a:cubicBezTo>
                      <a:pt x="15015" y="47578"/>
                      <a:pt x="15121" y="47707"/>
                      <a:pt x="15242" y="47798"/>
                    </a:cubicBezTo>
                    <a:cubicBezTo>
                      <a:pt x="15365" y="47891"/>
                      <a:pt x="15497" y="47938"/>
                      <a:pt x="15629" y="47938"/>
                    </a:cubicBezTo>
                    <a:cubicBezTo>
                      <a:pt x="15655" y="47938"/>
                      <a:pt x="15683" y="47935"/>
                      <a:pt x="15708" y="47932"/>
                    </a:cubicBezTo>
                    <a:cubicBezTo>
                      <a:pt x="15860" y="47909"/>
                      <a:pt x="15995" y="47825"/>
                      <a:pt x="16102" y="47692"/>
                    </a:cubicBezTo>
                    <a:cubicBezTo>
                      <a:pt x="16138" y="47705"/>
                      <a:pt x="16174" y="47718"/>
                      <a:pt x="16212" y="47730"/>
                    </a:cubicBezTo>
                    <a:cubicBezTo>
                      <a:pt x="16241" y="47771"/>
                      <a:pt x="16272" y="47810"/>
                      <a:pt x="16303" y="47847"/>
                    </a:cubicBezTo>
                    <a:cubicBezTo>
                      <a:pt x="16461" y="48029"/>
                      <a:pt x="16650" y="48124"/>
                      <a:pt x="16838" y="48124"/>
                    </a:cubicBezTo>
                    <a:cubicBezTo>
                      <a:pt x="16865" y="48124"/>
                      <a:pt x="16891" y="48123"/>
                      <a:pt x="16918" y="48118"/>
                    </a:cubicBezTo>
                    <a:cubicBezTo>
                      <a:pt x="17029" y="48102"/>
                      <a:pt x="17131" y="48053"/>
                      <a:pt x="17219" y="47976"/>
                    </a:cubicBezTo>
                    <a:cubicBezTo>
                      <a:pt x="17246" y="47980"/>
                      <a:pt x="17274" y="47985"/>
                      <a:pt x="17299" y="47988"/>
                    </a:cubicBezTo>
                    <a:cubicBezTo>
                      <a:pt x="17437" y="48208"/>
                      <a:pt x="17632" y="48343"/>
                      <a:pt x="17838" y="48343"/>
                    </a:cubicBezTo>
                    <a:cubicBezTo>
                      <a:pt x="17861" y="48343"/>
                      <a:pt x="17882" y="48341"/>
                      <a:pt x="17905" y="48338"/>
                    </a:cubicBezTo>
                    <a:cubicBezTo>
                      <a:pt x="18075" y="48314"/>
                      <a:pt x="18215" y="48199"/>
                      <a:pt x="18307" y="48029"/>
                    </a:cubicBezTo>
                    <a:cubicBezTo>
                      <a:pt x="19048" y="47982"/>
                      <a:pt x="19879" y="47766"/>
                      <a:pt x="20797" y="47297"/>
                    </a:cubicBezTo>
                    <a:cubicBezTo>
                      <a:pt x="21423" y="46978"/>
                      <a:pt x="21793" y="46307"/>
                      <a:pt x="21740" y="45591"/>
                    </a:cubicBezTo>
                    <a:lnTo>
                      <a:pt x="21714" y="45191"/>
                    </a:lnTo>
                    <a:cubicBezTo>
                      <a:pt x="21758" y="45191"/>
                      <a:pt x="21801" y="45191"/>
                      <a:pt x="21845" y="45190"/>
                    </a:cubicBezTo>
                    <a:cubicBezTo>
                      <a:pt x="22068" y="45187"/>
                      <a:pt x="22288" y="45184"/>
                      <a:pt x="22508" y="45179"/>
                    </a:cubicBezTo>
                    <a:lnTo>
                      <a:pt x="22508" y="45179"/>
                    </a:lnTo>
                    <a:lnTo>
                      <a:pt x="22481" y="45595"/>
                    </a:lnTo>
                    <a:cubicBezTo>
                      <a:pt x="22478" y="45638"/>
                      <a:pt x="22476" y="45680"/>
                      <a:pt x="22476" y="45721"/>
                    </a:cubicBezTo>
                    <a:cubicBezTo>
                      <a:pt x="22476" y="46180"/>
                      <a:pt x="22658" y="46618"/>
                      <a:pt x="22977" y="46933"/>
                    </a:cubicBezTo>
                    <a:cubicBezTo>
                      <a:pt x="23093" y="47047"/>
                      <a:pt x="23228" y="47145"/>
                      <a:pt x="23376" y="47221"/>
                    </a:cubicBezTo>
                    <a:cubicBezTo>
                      <a:pt x="23962" y="47520"/>
                      <a:pt x="24512" y="47714"/>
                      <a:pt x="25024" y="47825"/>
                    </a:cubicBezTo>
                    <a:cubicBezTo>
                      <a:pt x="25266" y="47894"/>
                      <a:pt x="25500" y="47944"/>
                      <a:pt x="25728" y="47979"/>
                    </a:cubicBezTo>
                    <a:cubicBezTo>
                      <a:pt x="25819" y="48176"/>
                      <a:pt x="25968" y="48311"/>
                      <a:pt x="26155" y="48338"/>
                    </a:cubicBezTo>
                    <a:cubicBezTo>
                      <a:pt x="26177" y="48341"/>
                      <a:pt x="26200" y="48343"/>
                      <a:pt x="26221" y="48343"/>
                    </a:cubicBezTo>
                    <a:cubicBezTo>
                      <a:pt x="26413" y="48343"/>
                      <a:pt x="26595" y="48226"/>
                      <a:pt x="26730" y="48033"/>
                    </a:cubicBezTo>
                    <a:cubicBezTo>
                      <a:pt x="26788" y="48030"/>
                      <a:pt x="26844" y="48027"/>
                      <a:pt x="26900" y="48023"/>
                    </a:cubicBezTo>
                    <a:cubicBezTo>
                      <a:pt x="26974" y="48073"/>
                      <a:pt x="27055" y="48106"/>
                      <a:pt x="27141" y="48118"/>
                    </a:cubicBezTo>
                    <a:cubicBezTo>
                      <a:pt x="27169" y="48123"/>
                      <a:pt x="27195" y="48124"/>
                      <a:pt x="27222" y="48124"/>
                    </a:cubicBezTo>
                    <a:cubicBezTo>
                      <a:pt x="27399" y="48124"/>
                      <a:pt x="27576" y="48039"/>
                      <a:pt x="27727" y="47878"/>
                    </a:cubicBezTo>
                    <a:cubicBezTo>
                      <a:pt x="27835" y="47850"/>
                      <a:pt x="27941" y="47818"/>
                      <a:pt x="28043" y="47783"/>
                    </a:cubicBezTo>
                    <a:cubicBezTo>
                      <a:pt x="28133" y="47863"/>
                      <a:pt x="28237" y="47915"/>
                      <a:pt x="28351" y="47932"/>
                    </a:cubicBezTo>
                    <a:cubicBezTo>
                      <a:pt x="28377" y="47935"/>
                      <a:pt x="28404" y="47936"/>
                      <a:pt x="28430" y="47936"/>
                    </a:cubicBezTo>
                    <a:cubicBezTo>
                      <a:pt x="28562" y="47936"/>
                      <a:pt x="28694" y="47889"/>
                      <a:pt x="28817" y="47798"/>
                    </a:cubicBezTo>
                    <a:cubicBezTo>
                      <a:pt x="28939" y="47707"/>
                      <a:pt x="29045" y="47578"/>
                      <a:pt x="29127" y="47421"/>
                    </a:cubicBezTo>
                    <a:cubicBezTo>
                      <a:pt x="29238" y="47599"/>
                      <a:pt x="29393" y="47719"/>
                      <a:pt x="29576" y="47746"/>
                    </a:cubicBezTo>
                    <a:cubicBezTo>
                      <a:pt x="29602" y="47749"/>
                      <a:pt x="29628" y="47751"/>
                      <a:pt x="29654" y="47751"/>
                    </a:cubicBezTo>
                    <a:cubicBezTo>
                      <a:pt x="30056" y="47751"/>
                      <a:pt x="30439" y="47300"/>
                      <a:pt x="30527" y="46699"/>
                    </a:cubicBezTo>
                    <a:cubicBezTo>
                      <a:pt x="30613" y="46105"/>
                      <a:pt x="30383" y="45569"/>
                      <a:pt x="30003" y="45446"/>
                    </a:cubicBezTo>
                    <a:cubicBezTo>
                      <a:pt x="29994" y="45380"/>
                      <a:pt x="29980" y="45311"/>
                      <a:pt x="29962" y="45244"/>
                    </a:cubicBezTo>
                    <a:lnTo>
                      <a:pt x="29806" y="44560"/>
                    </a:lnTo>
                    <a:cubicBezTo>
                      <a:pt x="32935" y="44048"/>
                      <a:pt x="35453" y="43236"/>
                      <a:pt x="37421" y="42144"/>
                    </a:cubicBezTo>
                    <a:cubicBezTo>
                      <a:pt x="37566" y="42208"/>
                      <a:pt x="37715" y="42254"/>
                      <a:pt x="37867" y="42278"/>
                    </a:cubicBezTo>
                    <a:cubicBezTo>
                      <a:pt x="38009" y="42315"/>
                      <a:pt x="38155" y="42333"/>
                      <a:pt x="38303" y="42333"/>
                    </a:cubicBezTo>
                    <a:cubicBezTo>
                      <a:pt x="39150" y="42333"/>
                      <a:pt x="40085" y="41730"/>
                      <a:pt x="41098" y="40526"/>
                    </a:cubicBezTo>
                    <a:cubicBezTo>
                      <a:pt x="41125" y="40493"/>
                      <a:pt x="41154" y="40459"/>
                      <a:pt x="41180" y="40426"/>
                    </a:cubicBezTo>
                    <a:cubicBezTo>
                      <a:pt x="42059" y="39353"/>
                      <a:pt x="42449" y="38417"/>
                      <a:pt x="42370" y="37569"/>
                    </a:cubicBezTo>
                    <a:cubicBezTo>
                      <a:pt x="42355" y="37403"/>
                      <a:pt x="42321" y="37244"/>
                      <a:pt x="42271" y="37092"/>
                    </a:cubicBezTo>
                    <a:cubicBezTo>
                      <a:pt x="42263" y="37062"/>
                      <a:pt x="42256" y="37031"/>
                      <a:pt x="42247" y="37001"/>
                    </a:cubicBezTo>
                    <a:cubicBezTo>
                      <a:pt x="42389" y="36656"/>
                      <a:pt x="42514" y="36300"/>
                      <a:pt x="42620" y="35934"/>
                    </a:cubicBezTo>
                    <a:cubicBezTo>
                      <a:pt x="42831" y="35996"/>
                      <a:pt x="43024" y="36031"/>
                      <a:pt x="43200" y="36031"/>
                    </a:cubicBezTo>
                    <a:cubicBezTo>
                      <a:pt x="43388" y="36031"/>
                      <a:pt x="43557" y="35991"/>
                      <a:pt x="43707" y="35910"/>
                    </a:cubicBezTo>
                    <a:cubicBezTo>
                      <a:pt x="44243" y="35615"/>
                      <a:pt x="44501" y="34783"/>
                      <a:pt x="44544" y="33210"/>
                    </a:cubicBezTo>
                    <a:cubicBezTo>
                      <a:pt x="44576" y="32079"/>
                      <a:pt x="44506" y="30959"/>
                      <a:pt x="44340" y="29854"/>
                    </a:cubicBezTo>
                    <a:cubicBezTo>
                      <a:pt x="44343" y="29843"/>
                      <a:pt x="44346" y="29831"/>
                      <a:pt x="44348" y="29820"/>
                    </a:cubicBezTo>
                    <a:cubicBezTo>
                      <a:pt x="44357" y="29788"/>
                      <a:pt x="44345" y="29757"/>
                      <a:pt x="44322" y="29737"/>
                    </a:cubicBezTo>
                    <a:cubicBezTo>
                      <a:pt x="44021" y="27815"/>
                      <a:pt x="43428" y="25943"/>
                      <a:pt x="42558" y="24159"/>
                    </a:cubicBezTo>
                    <a:lnTo>
                      <a:pt x="42558" y="24159"/>
                    </a:lnTo>
                    <a:cubicBezTo>
                      <a:pt x="42605" y="24165"/>
                      <a:pt x="42651" y="24170"/>
                      <a:pt x="42696" y="24176"/>
                    </a:cubicBezTo>
                    <a:cubicBezTo>
                      <a:pt x="42634" y="24041"/>
                      <a:pt x="42570" y="23906"/>
                      <a:pt x="42505" y="23771"/>
                    </a:cubicBezTo>
                    <a:lnTo>
                      <a:pt x="42505" y="23771"/>
                    </a:lnTo>
                    <a:cubicBezTo>
                      <a:pt x="42564" y="23778"/>
                      <a:pt x="42625" y="23786"/>
                      <a:pt x="42686" y="23793"/>
                    </a:cubicBezTo>
                    <a:cubicBezTo>
                      <a:pt x="42716" y="23793"/>
                      <a:pt x="42746" y="23783"/>
                      <a:pt x="42764" y="23758"/>
                    </a:cubicBezTo>
                    <a:cubicBezTo>
                      <a:pt x="42783" y="23734"/>
                      <a:pt x="42786" y="23701"/>
                      <a:pt x="42774" y="23672"/>
                    </a:cubicBezTo>
                    <a:cubicBezTo>
                      <a:pt x="40982" y="19769"/>
                      <a:pt x="37929" y="16332"/>
                      <a:pt x="33944" y="13731"/>
                    </a:cubicBezTo>
                    <a:cubicBezTo>
                      <a:pt x="33929" y="13722"/>
                      <a:pt x="33913" y="13718"/>
                      <a:pt x="33896" y="13718"/>
                    </a:cubicBezTo>
                    <a:cubicBezTo>
                      <a:pt x="33879" y="13718"/>
                      <a:pt x="33862" y="13723"/>
                      <a:pt x="33848" y="13733"/>
                    </a:cubicBezTo>
                    <a:cubicBezTo>
                      <a:pt x="33644" y="13877"/>
                      <a:pt x="33448" y="14044"/>
                      <a:pt x="33259" y="14235"/>
                    </a:cubicBezTo>
                    <a:cubicBezTo>
                      <a:pt x="32806" y="13959"/>
                      <a:pt x="32344" y="13696"/>
                      <a:pt x="31879" y="13449"/>
                    </a:cubicBezTo>
                    <a:cubicBezTo>
                      <a:pt x="31886" y="13412"/>
                      <a:pt x="31867" y="13376"/>
                      <a:pt x="31834" y="13358"/>
                    </a:cubicBezTo>
                    <a:cubicBezTo>
                      <a:pt x="31822" y="13352"/>
                      <a:pt x="31810" y="13349"/>
                      <a:pt x="31797" y="13349"/>
                    </a:cubicBezTo>
                    <a:cubicBezTo>
                      <a:pt x="31775" y="13349"/>
                      <a:pt x="31753" y="13358"/>
                      <a:pt x="31737" y="13373"/>
                    </a:cubicBezTo>
                    <a:cubicBezTo>
                      <a:pt x="31652" y="13329"/>
                      <a:pt x="31565" y="13283"/>
                      <a:pt x="31480" y="13241"/>
                    </a:cubicBezTo>
                    <a:cubicBezTo>
                      <a:pt x="32564" y="12876"/>
                      <a:pt x="33411" y="12318"/>
                      <a:pt x="33590" y="11348"/>
                    </a:cubicBezTo>
                    <a:cubicBezTo>
                      <a:pt x="33692" y="11081"/>
                      <a:pt x="33719" y="10803"/>
                      <a:pt x="33674" y="10511"/>
                    </a:cubicBezTo>
                    <a:cubicBezTo>
                      <a:pt x="33595" y="10007"/>
                      <a:pt x="33436" y="9537"/>
                      <a:pt x="33209" y="9108"/>
                    </a:cubicBezTo>
                    <a:cubicBezTo>
                      <a:pt x="33231" y="8773"/>
                      <a:pt x="33225" y="8415"/>
                      <a:pt x="33185" y="8031"/>
                    </a:cubicBezTo>
                    <a:cubicBezTo>
                      <a:pt x="33174" y="7581"/>
                      <a:pt x="33121" y="7209"/>
                      <a:pt x="33059" y="6915"/>
                    </a:cubicBezTo>
                    <a:cubicBezTo>
                      <a:pt x="33249" y="6497"/>
                      <a:pt x="33363" y="6037"/>
                      <a:pt x="33384" y="5553"/>
                    </a:cubicBezTo>
                    <a:lnTo>
                      <a:pt x="33815" y="5561"/>
                    </a:lnTo>
                    <a:lnTo>
                      <a:pt x="33818" y="5561"/>
                    </a:lnTo>
                    <a:cubicBezTo>
                      <a:pt x="33903" y="5561"/>
                      <a:pt x="33973" y="5492"/>
                      <a:pt x="33974" y="5407"/>
                    </a:cubicBezTo>
                    <a:cubicBezTo>
                      <a:pt x="33978" y="5321"/>
                      <a:pt x="33908" y="5248"/>
                      <a:pt x="33821" y="5246"/>
                    </a:cubicBezTo>
                    <a:lnTo>
                      <a:pt x="32414" y="5219"/>
                    </a:lnTo>
                    <a:cubicBezTo>
                      <a:pt x="32388" y="5161"/>
                      <a:pt x="32361" y="5105"/>
                      <a:pt x="32333" y="5049"/>
                    </a:cubicBezTo>
                    <a:cubicBezTo>
                      <a:pt x="32365" y="5023"/>
                      <a:pt x="32376" y="4978"/>
                      <a:pt x="32356" y="4941"/>
                    </a:cubicBezTo>
                    <a:cubicBezTo>
                      <a:pt x="30080" y="762"/>
                      <a:pt x="26632" y="0"/>
                      <a:pt x="24421"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3"/>
              <p:cNvSpPr/>
              <p:nvPr/>
            </p:nvSpPr>
            <p:spPr>
              <a:xfrm>
                <a:off x="3033950" y="3946325"/>
                <a:ext cx="56675" cy="97500"/>
              </a:xfrm>
              <a:custGeom>
                <a:avLst/>
                <a:gdLst/>
                <a:ahLst/>
                <a:cxnLst/>
                <a:rect l="l" t="t" r="r" b="b"/>
                <a:pathLst>
                  <a:path w="2267" h="3900" extrusionOk="0">
                    <a:moveTo>
                      <a:pt x="2172" y="1"/>
                    </a:moveTo>
                    <a:cubicBezTo>
                      <a:pt x="2164" y="1"/>
                      <a:pt x="2156" y="2"/>
                      <a:pt x="2148" y="4"/>
                    </a:cubicBezTo>
                    <a:cubicBezTo>
                      <a:pt x="15" y="587"/>
                      <a:pt x="0" y="3783"/>
                      <a:pt x="0" y="3815"/>
                    </a:cubicBezTo>
                    <a:cubicBezTo>
                      <a:pt x="2" y="3862"/>
                      <a:pt x="40" y="3900"/>
                      <a:pt x="85" y="3900"/>
                    </a:cubicBezTo>
                    <a:lnTo>
                      <a:pt x="87" y="3900"/>
                    </a:lnTo>
                    <a:cubicBezTo>
                      <a:pt x="134" y="3900"/>
                      <a:pt x="172" y="3860"/>
                      <a:pt x="172" y="3813"/>
                    </a:cubicBezTo>
                    <a:cubicBezTo>
                      <a:pt x="170" y="3783"/>
                      <a:pt x="185" y="716"/>
                      <a:pt x="2194" y="168"/>
                    </a:cubicBezTo>
                    <a:cubicBezTo>
                      <a:pt x="2239" y="156"/>
                      <a:pt x="2267" y="109"/>
                      <a:pt x="2253" y="64"/>
                    </a:cubicBezTo>
                    <a:cubicBezTo>
                      <a:pt x="2243" y="26"/>
                      <a:pt x="2209" y="1"/>
                      <a:pt x="217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3"/>
              <p:cNvSpPr/>
              <p:nvPr/>
            </p:nvSpPr>
            <p:spPr>
              <a:xfrm>
                <a:off x="2937875" y="3951400"/>
                <a:ext cx="62075" cy="98500"/>
              </a:xfrm>
              <a:custGeom>
                <a:avLst/>
                <a:gdLst/>
                <a:ahLst/>
                <a:cxnLst/>
                <a:rect l="l" t="t" r="r" b="b"/>
                <a:pathLst>
                  <a:path w="2483" h="3940" extrusionOk="0">
                    <a:moveTo>
                      <a:pt x="95" y="0"/>
                    </a:moveTo>
                    <a:cubicBezTo>
                      <a:pt x="59" y="0"/>
                      <a:pt x="25" y="24"/>
                      <a:pt x="14" y="61"/>
                    </a:cubicBezTo>
                    <a:cubicBezTo>
                      <a:pt x="1" y="105"/>
                      <a:pt x="25" y="154"/>
                      <a:pt x="70" y="167"/>
                    </a:cubicBezTo>
                    <a:cubicBezTo>
                      <a:pt x="1540" y="635"/>
                      <a:pt x="2298" y="3841"/>
                      <a:pt x="2305" y="3873"/>
                    </a:cubicBezTo>
                    <a:cubicBezTo>
                      <a:pt x="2314" y="3912"/>
                      <a:pt x="2349" y="3940"/>
                      <a:pt x="2389" y="3940"/>
                    </a:cubicBezTo>
                    <a:cubicBezTo>
                      <a:pt x="2395" y="3940"/>
                      <a:pt x="2401" y="3938"/>
                      <a:pt x="2408" y="3937"/>
                    </a:cubicBezTo>
                    <a:cubicBezTo>
                      <a:pt x="2454" y="3926"/>
                      <a:pt x="2483" y="3881"/>
                      <a:pt x="2472" y="3835"/>
                    </a:cubicBezTo>
                    <a:cubicBezTo>
                      <a:pt x="2440" y="3700"/>
                      <a:pt x="1684" y="501"/>
                      <a:pt x="121" y="5"/>
                    </a:cubicBezTo>
                    <a:cubicBezTo>
                      <a:pt x="112" y="2"/>
                      <a:pt x="103" y="0"/>
                      <a:pt x="95"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3"/>
              <p:cNvSpPr/>
              <p:nvPr/>
            </p:nvSpPr>
            <p:spPr>
              <a:xfrm>
                <a:off x="2877725" y="4012450"/>
                <a:ext cx="77325" cy="41475"/>
              </a:xfrm>
              <a:custGeom>
                <a:avLst/>
                <a:gdLst/>
                <a:ahLst/>
                <a:cxnLst/>
                <a:rect l="l" t="t" r="r" b="b"/>
                <a:pathLst>
                  <a:path w="3093" h="1659" extrusionOk="0">
                    <a:moveTo>
                      <a:pt x="92" y="1"/>
                    </a:moveTo>
                    <a:cubicBezTo>
                      <a:pt x="51" y="1"/>
                      <a:pt x="15" y="32"/>
                      <a:pt x="8" y="74"/>
                    </a:cubicBezTo>
                    <a:cubicBezTo>
                      <a:pt x="0" y="119"/>
                      <a:pt x="32" y="163"/>
                      <a:pt x="78" y="171"/>
                    </a:cubicBezTo>
                    <a:cubicBezTo>
                      <a:pt x="1532" y="414"/>
                      <a:pt x="2927" y="1625"/>
                      <a:pt x="2943" y="1637"/>
                    </a:cubicBezTo>
                    <a:cubicBezTo>
                      <a:pt x="2958" y="1651"/>
                      <a:pt x="2977" y="1659"/>
                      <a:pt x="2999" y="1659"/>
                    </a:cubicBezTo>
                    <a:cubicBezTo>
                      <a:pt x="3021" y="1659"/>
                      <a:pt x="3046" y="1648"/>
                      <a:pt x="3062" y="1630"/>
                    </a:cubicBezTo>
                    <a:cubicBezTo>
                      <a:pt x="3093" y="1593"/>
                      <a:pt x="3090" y="1540"/>
                      <a:pt x="3055" y="1510"/>
                    </a:cubicBezTo>
                    <a:cubicBezTo>
                      <a:pt x="2996" y="1458"/>
                      <a:pt x="1610" y="254"/>
                      <a:pt x="107" y="2"/>
                    </a:cubicBezTo>
                    <a:cubicBezTo>
                      <a:pt x="102" y="1"/>
                      <a:pt x="97" y="1"/>
                      <a:pt x="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33"/>
            <p:cNvGrpSpPr/>
            <p:nvPr/>
          </p:nvGrpSpPr>
          <p:grpSpPr>
            <a:xfrm>
              <a:off x="1125643" y="1006461"/>
              <a:ext cx="1122725" cy="1323500"/>
              <a:chOff x="2286225" y="2954509"/>
              <a:chExt cx="1122725" cy="1323500"/>
            </a:xfrm>
          </p:grpSpPr>
          <p:sp>
            <p:nvSpPr>
              <p:cNvPr id="1860" name="Google Shape;1860;p33"/>
              <p:cNvSpPr/>
              <p:nvPr/>
            </p:nvSpPr>
            <p:spPr>
              <a:xfrm>
                <a:off x="2869700" y="2956875"/>
                <a:ext cx="56100" cy="81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 name="Google Shape;1861;p33"/>
              <p:cNvGrpSpPr/>
              <p:nvPr/>
            </p:nvGrpSpPr>
            <p:grpSpPr>
              <a:xfrm>
                <a:off x="2286225" y="2954509"/>
                <a:ext cx="1122725" cy="1323500"/>
                <a:chOff x="2329100" y="2936413"/>
                <a:chExt cx="1122725" cy="1323500"/>
              </a:xfrm>
            </p:grpSpPr>
            <p:grpSp>
              <p:nvGrpSpPr>
                <p:cNvPr id="1862" name="Google Shape;1862;p33"/>
                <p:cNvGrpSpPr/>
                <p:nvPr/>
              </p:nvGrpSpPr>
              <p:grpSpPr>
                <a:xfrm>
                  <a:off x="2329100" y="3276200"/>
                  <a:ext cx="1122725" cy="886200"/>
                  <a:chOff x="178000" y="3072513"/>
                  <a:chExt cx="1122725" cy="886200"/>
                </a:xfrm>
              </p:grpSpPr>
              <p:sp>
                <p:nvSpPr>
                  <p:cNvPr id="1863" name="Google Shape;1863;p33"/>
                  <p:cNvSpPr/>
                  <p:nvPr/>
                </p:nvSpPr>
                <p:spPr>
                  <a:xfrm>
                    <a:off x="205300" y="3126138"/>
                    <a:ext cx="1057900" cy="832575"/>
                  </a:xfrm>
                  <a:custGeom>
                    <a:avLst/>
                    <a:gdLst/>
                    <a:ahLst/>
                    <a:cxnLst/>
                    <a:rect l="l" t="t" r="r" b="b"/>
                    <a:pathLst>
                      <a:path w="42316" h="33303" extrusionOk="0">
                        <a:moveTo>
                          <a:pt x="20763" y="0"/>
                        </a:moveTo>
                        <a:cubicBezTo>
                          <a:pt x="11265" y="0"/>
                          <a:pt x="1270" y="7985"/>
                          <a:pt x="515" y="20184"/>
                        </a:cubicBezTo>
                        <a:cubicBezTo>
                          <a:pt x="1" y="28485"/>
                          <a:pt x="5916" y="33303"/>
                          <a:pt x="19951" y="33303"/>
                        </a:cubicBezTo>
                        <a:cubicBezTo>
                          <a:pt x="20215" y="33303"/>
                          <a:pt x="20482" y="33301"/>
                          <a:pt x="20752" y="33297"/>
                        </a:cubicBezTo>
                        <a:cubicBezTo>
                          <a:pt x="35648" y="33109"/>
                          <a:pt x="41769" y="28612"/>
                          <a:pt x="41975" y="21023"/>
                        </a:cubicBezTo>
                        <a:cubicBezTo>
                          <a:pt x="42315" y="8610"/>
                          <a:pt x="29980" y="246"/>
                          <a:pt x="21222" y="6"/>
                        </a:cubicBezTo>
                        <a:cubicBezTo>
                          <a:pt x="21069" y="2"/>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3"/>
                  <p:cNvSpPr/>
                  <p:nvPr/>
                </p:nvSpPr>
                <p:spPr>
                  <a:xfrm>
                    <a:off x="210675" y="3112338"/>
                    <a:ext cx="1050025" cy="836800"/>
                  </a:xfrm>
                  <a:custGeom>
                    <a:avLst/>
                    <a:gdLst/>
                    <a:ahLst/>
                    <a:cxnLst/>
                    <a:rect l="l" t="t" r="r" b="b"/>
                    <a:pathLst>
                      <a:path w="42001" h="33472" extrusionOk="0">
                        <a:moveTo>
                          <a:pt x="20553" y="170"/>
                        </a:moveTo>
                        <a:cubicBezTo>
                          <a:pt x="20704" y="170"/>
                          <a:pt x="20856" y="171"/>
                          <a:pt x="21006" y="176"/>
                        </a:cubicBezTo>
                        <a:cubicBezTo>
                          <a:pt x="25503" y="299"/>
                          <a:pt x="30764" y="2568"/>
                          <a:pt x="34739" y="6097"/>
                        </a:cubicBezTo>
                        <a:cubicBezTo>
                          <a:pt x="39365" y="10205"/>
                          <a:pt x="41827" y="15533"/>
                          <a:pt x="41675" y="21105"/>
                        </a:cubicBezTo>
                        <a:cubicBezTo>
                          <a:pt x="41457" y="29131"/>
                          <a:pt x="34541" y="33119"/>
                          <a:pt x="20537" y="33297"/>
                        </a:cubicBezTo>
                        <a:cubicBezTo>
                          <a:pt x="20254" y="33301"/>
                          <a:pt x="19973" y="33303"/>
                          <a:pt x="19696" y="33303"/>
                        </a:cubicBezTo>
                        <a:cubicBezTo>
                          <a:pt x="11656" y="33303"/>
                          <a:pt x="6056" y="31688"/>
                          <a:pt x="3039" y="28519"/>
                        </a:cubicBezTo>
                        <a:cubicBezTo>
                          <a:pt x="1068" y="26449"/>
                          <a:pt x="174" y="23673"/>
                          <a:pt x="385" y="20273"/>
                        </a:cubicBezTo>
                        <a:cubicBezTo>
                          <a:pt x="1161" y="7739"/>
                          <a:pt x="11364" y="170"/>
                          <a:pt x="20553" y="170"/>
                        </a:cubicBezTo>
                        <a:close/>
                        <a:moveTo>
                          <a:pt x="20568" y="0"/>
                        </a:moveTo>
                        <a:cubicBezTo>
                          <a:pt x="15871" y="0"/>
                          <a:pt x="11044" y="1937"/>
                          <a:pt x="7271" y="5369"/>
                        </a:cubicBezTo>
                        <a:cubicBezTo>
                          <a:pt x="3078" y="9184"/>
                          <a:pt x="573" y="14474"/>
                          <a:pt x="215" y="20262"/>
                        </a:cubicBezTo>
                        <a:cubicBezTo>
                          <a:pt x="1" y="23713"/>
                          <a:pt x="910" y="26531"/>
                          <a:pt x="2916" y="28636"/>
                        </a:cubicBezTo>
                        <a:cubicBezTo>
                          <a:pt x="5972" y="31847"/>
                          <a:pt x="11631" y="33471"/>
                          <a:pt x="19746" y="33471"/>
                        </a:cubicBezTo>
                        <a:cubicBezTo>
                          <a:pt x="20007" y="33471"/>
                          <a:pt x="20273" y="33470"/>
                          <a:pt x="20538" y="33467"/>
                        </a:cubicBezTo>
                        <a:cubicBezTo>
                          <a:pt x="34654" y="33288"/>
                          <a:pt x="41624" y="29246"/>
                          <a:pt x="41847" y="21109"/>
                        </a:cubicBezTo>
                        <a:cubicBezTo>
                          <a:pt x="42000" y="15488"/>
                          <a:pt x="39516" y="10110"/>
                          <a:pt x="34853" y="5971"/>
                        </a:cubicBezTo>
                        <a:cubicBezTo>
                          <a:pt x="30849" y="2415"/>
                          <a:pt x="25545" y="130"/>
                          <a:pt x="21010" y="6"/>
                        </a:cubicBezTo>
                        <a:cubicBezTo>
                          <a:pt x="20863" y="2"/>
                          <a:pt x="20716" y="0"/>
                          <a:pt x="2056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3"/>
                  <p:cNvSpPr/>
                  <p:nvPr/>
                </p:nvSpPr>
                <p:spPr>
                  <a:xfrm>
                    <a:off x="179225" y="3097988"/>
                    <a:ext cx="1119300" cy="629500"/>
                  </a:xfrm>
                  <a:custGeom>
                    <a:avLst/>
                    <a:gdLst/>
                    <a:ahLst/>
                    <a:cxnLst/>
                    <a:rect l="l" t="t" r="r" b="b"/>
                    <a:pathLst>
                      <a:path w="44772" h="25180" extrusionOk="0">
                        <a:moveTo>
                          <a:pt x="21767" y="1"/>
                        </a:moveTo>
                        <a:cubicBezTo>
                          <a:pt x="11627" y="1"/>
                          <a:pt x="958" y="8523"/>
                          <a:pt x="152" y="21545"/>
                        </a:cubicBezTo>
                        <a:cubicBezTo>
                          <a:pt x="1"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6" y="24431"/>
                          <a:pt x="44410" y="22442"/>
                        </a:cubicBezTo>
                        <a:lnTo>
                          <a:pt x="44410" y="22441"/>
                        </a:lnTo>
                        <a:cubicBezTo>
                          <a:pt x="44772" y="9191"/>
                          <a:pt x="31606" y="262"/>
                          <a:pt x="22258" y="7"/>
                        </a:cubicBezTo>
                        <a:cubicBezTo>
                          <a:pt x="22094" y="3"/>
                          <a:pt x="21931" y="1"/>
                          <a:pt x="2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3"/>
                  <p:cNvSpPr/>
                  <p:nvPr/>
                </p:nvSpPr>
                <p:spPr>
                  <a:xfrm>
                    <a:off x="179225" y="3495988"/>
                    <a:ext cx="1111075" cy="231475"/>
                  </a:xfrm>
                  <a:custGeom>
                    <a:avLst/>
                    <a:gdLst/>
                    <a:ahLst/>
                    <a:cxnLst/>
                    <a:rect l="l" t="t" r="r" b="b"/>
                    <a:pathLst>
                      <a:path w="44443" h="9259" extrusionOk="0">
                        <a:moveTo>
                          <a:pt x="22833" y="0"/>
                        </a:moveTo>
                        <a:cubicBezTo>
                          <a:pt x="22670" y="0"/>
                          <a:pt x="22506" y="1"/>
                          <a:pt x="22341" y="4"/>
                        </a:cubicBezTo>
                        <a:cubicBezTo>
                          <a:pt x="11823" y="136"/>
                          <a:pt x="5149" y="4407"/>
                          <a:pt x="2088" y="4407"/>
                        </a:cubicBezTo>
                        <a:cubicBezTo>
                          <a:pt x="1270" y="4407"/>
                          <a:pt x="711" y="4102"/>
                          <a:pt x="404" y="3333"/>
                        </a:cubicBezTo>
                        <a:cubicBezTo>
                          <a:pt x="287" y="4081"/>
                          <a:pt x="201" y="4843"/>
                          <a:pt x="152" y="5625"/>
                        </a:cubicBezTo>
                        <a:cubicBezTo>
                          <a:pt x="1" y="8071"/>
                          <a:pt x="415" y="8965"/>
                          <a:pt x="1410" y="8965"/>
                        </a:cubicBezTo>
                        <a:cubicBezTo>
                          <a:pt x="4087" y="8965"/>
                          <a:pt x="10969" y="2486"/>
                          <a:pt x="22341" y="2341"/>
                        </a:cubicBezTo>
                        <a:cubicBezTo>
                          <a:pt x="22468" y="2340"/>
                          <a:pt x="22594" y="2339"/>
                          <a:pt x="22720" y="2339"/>
                        </a:cubicBezTo>
                        <a:cubicBezTo>
                          <a:pt x="34471" y="2339"/>
                          <a:pt x="40694" y="9258"/>
                          <a:pt x="43149" y="9258"/>
                        </a:cubicBezTo>
                        <a:cubicBezTo>
                          <a:pt x="43956" y="9258"/>
                          <a:pt x="44356" y="8510"/>
                          <a:pt x="44410" y="6521"/>
                        </a:cubicBezTo>
                        <a:cubicBezTo>
                          <a:pt x="44442" y="5367"/>
                          <a:pt x="44365" y="4248"/>
                          <a:pt x="44202" y="3163"/>
                        </a:cubicBezTo>
                        <a:cubicBezTo>
                          <a:pt x="43936" y="4207"/>
                          <a:pt x="43413" y="4610"/>
                          <a:pt x="42596" y="4610"/>
                        </a:cubicBezTo>
                        <a:cubicBezTo>
                          <a:pt x="39834" y="4610"/>
                          <a:pt x="33717" y="0"/>
                          <a:pt x="228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3"/>
                  <p:cNvSpPr/>
                  <p:nvPr/>
                </p:nvSpPr>
                <p:spPr>
                  <a:xfrm>
                    <a:off x="179225" y="3532338"/>
                    <a:ext cx="1111075" cy="195125"/>
                  </a:xfrm>
                  <a:custGeom>
                    <a:avLst/>
                    <a:gdLst/>
                    <a:ahLst/>
                    <a:cxnLst/>
                    <a:rect l="l" t="t" r="r" b="b"/>
                    <a:pathLst>
                      <a:path w="44443" h="7805" extrusionOk="0">
                        <a:moveTo>
                          <a:pt x="22710" y="0"/>
                        </a:moveTo>
                        <a:cubicBezTo>
                          <a:pt x="22587" y="0"/>
                          <a:pt x="22464" y="1"/>
                          <a:pt x="22340" y="2"/>
                        </a:cubicBezTo>
                        <a:cubicBezTo>
                          <a:pt x="11220" y="144"/>
                          <a:pt x="4491" y="6479"/>
                          <a:pt x="1873" y="6479"/>
                        </a:cubicBezTo>
                        <a:cubicBezTo>
                          <a:pt x="900" y="6479"/>
                          <a:pt x="495" y="5605"/>
                          <a:pt x="643" y="3213"/>
                        </a:cubicBezTo>
                        <a:cubicBezTo>
                          <a:pt x="661" y="2940"/>
                          <a:pt x="687" y="2673"/>
                          <a:pt x="712" y="2404"/>
                        </a:cubicBezTo>
                        <a:cubicBezTo>
                          <a:pt x="593" y="2260"/>
                          <a:pt x="488" y="2088"/>
                          <a:pt x="404" y="1879"/>
                        </a:cubicBezTo>
                        <a:cubicBezTo>
                          <a:pt x="287" y="2627"/>
                          <a:pt x="201" y="3389"/>
                          <a:pt x="152" y="4171"/>
                        </a:cubicBezTo>
                        <a:cubicBezTo>
                          <a:pt x="1" y="6617"/>
                          <a:pt x="415" y="7511"/>
                          <a:pt x="1410" y="7511"/>
                        </a:cubicBezTo>
                        <a:cubicBezTo>
                          <a:pt x="4087" y="7511"/>
                          <a:pt x="10969" y="1032"/>
                          <a:pt x="22341" y="887"/>
                        </a:cubicBezTo>
                        <a:cubicBezTo>
                          <a:pt x="22468" y="886"/>
                          <a:pt x="22594" y="885"/>
                          <a:pt x="22720" y="885"/>
                        </a:cubicBezTo>
                        <a:cubicBezTo>
                          <a:pt x="34471" y="885"/>
                          <a:pt x="40694" y="7804"/>
                          <a:pt x="43149" y="7804"/>
                        </a:cubicBezTo>
                        <a:cubicBezTo>
                          <a:pt x="43956" y="7804"/>
                          <a:pt x="44356" y="7056"/>
                          <a:pt x="44410" y="5067"/>
                        </a:cubicBezTo>
                        <a:cubicBezTo>
                          <a:pt x="44442" y="3913"/>
                          <a:pt x="44365" y="2794"/>
                          <a:pt x="44202" y="1709"/>
                        </a:cubicBezTo>
                        <a:cubicBezTo>
                          <a:pt x="44123" y="2021"/>
                          <a:pt x="44017" y="2273"/>
                          <a:pt x="43891" y="2477"/>
                        </a:cubicBezTo>
                        <a:cubicBezTo>
                          <a:pt x="43923" y="3007"/>
                          <a:pt x="43934" y="3544"/>
                          <a:pt x="43918" y="4089"/>
                        </a:cubicBezTo>
                        <a:cubicBezTo>
                          <a:pt x="43866" y="6034"/>
                          <a:pt x="43475" y="6766"/>
                          <a:pt x="42686" y="6766"/>
                        </a:cubicBezTo>
                        <a:cubicBezTo>
                          <a:pt x="40286" y="6766"/>
                          <a:pt x="34200" y="0"/>
                          <a:pt x="227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3"/>
                  <p:cNvSpPr/>
                  <p:nvPr/>
                </p:nvSpPr>
                <p:spPr>
                  <a:xfrm>
                    <a:off x="197025" y="3475163"/>
                    <a:ext cx="1079500" cy="136000"/>
                  </a:xfrm>
                  <a:custGeom>
                    <a:avLst/>
                    <a:gdLst/>
                    <a:ahLst/>
                    <a:cxnLst/>
                    <a:rect l="l" t="t" r="r" b="b"/>
                    <a:pathLst>
                      <a:path w="43180" h="5440" extrusionOk="0">
                        <a:moveTo>
                          <a:pt x="22108" y="0"/>
                        </a:moveTo>
                        <a:cubicBezTo>
                          <a:pt x="21949" y="0"/>
                          <a:pt x="21789" y="1"/>
                          <a:pt x="21628" y="3"/>
                        </a:cubicBezTo>
                        <a:cubicBezTo>
                          <a:pt x="11343" y="134"/>
                          <a:pt x="4817" y="4310"/>
                          <a:pt x="1824" y="4310"/>
                        </a:cubicBezTo>
                        <a:cubicBezTo>
                          <a:pt x="1024" y="4310"/>
                          <a:pt x="476" y="4012"/>
                          <a:pt x="177" y="3259"/>
                        </a:cubicBezTo>
                        <a:cubicBezTo>
                          <a:pt x="104" y="3730"/>
                          <a:pt x="48" y="4208"/>
                          <a:pt x="0" y="4691"/>
                        </a:cubicBezTo>
                        <a:cubicBezTo>
                          <a:pt x="324" y="5076"/>
                          <a:pt x="783" y="5237"/>
                          <a:pt x="1378" y="5237"/>
                        </a:cubicBezTo>
                        <a:cubicBezTo>
                          <a:pt x="4439" y="5237"/>
                          <a:pt x="11112" y="970"/>
                          <a:pt x="21629" y="837"/>
                        </a:cubicBezTo>
                        <a:cubicBezTo>
                          <a:pt x="21795" y="834"/>
                          <a:pt x="21959" y="833"/>
                          <a:pt x="22123" y="833"/>
                        </a:cubicBezTo>
                        <a:cubicBezTo>
                          <a:pt x="33004" y="833"/>
                          <a:pt x="39119" y="5439"/>
                          <a:pt x="41881" y="5439"/>
                        </a:cubicBezTo>
                        <a:cubicBezTo>
                          <a:pt x="42454" y="5439"/>
                          <a:pt x="42882" y="5241"/>
                          <a:pt x="43179" y="4764"/>
                        </a:cubicBezTo>
                        <a:cubicBezTo>
                          <a:pt x="43144" y="4199"/>
                          <a:pt x="43085" y="3640"/>
                          <a:pt x="43005" y="3092"/>
                        </a:cubicBezTo>
                        <a:cubicBezTo>
                          <a:pt x="42744" y="4114"/>
                          <a:pt x="42232" y="4508"/>
                          <a:pt x="41433" y="4508"/>
                        </a:cubicBezTo>
                        <a:cubicBezTo>
                          <a:pt x="38732" y="4508"/>
                          <a:pt x="32750" y="0"/>
                          <a:pt x="2210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3"/>
                  <p:cNvSpPr/>
                  <p:nvPr/>
                </p:nvSpPr>
                <p:spPr>
                  <a:xfrm>
                    <a:off x="178000" y="3095888"/>
                    <a:ext cx="1122725" cy="633725"/>
                  </a:xfrm>
                  <a:custGeom>
                    <a:avLst/>
                    <a:gdLst/>
                    <a:ahLst/>
                    <a:cxnLst/>
                    <a:rect l="l" t="t" r="r" b="b"/>
                    <a:pathLst>
                      <a:path w="44909" h="25349" extrusionOk="0">
                        <a:moveTo>
                          <a:pt x="21821" y="170"/>
                        </a:moveTo>
                        <a:cubicBezTo>
                          <a:pt x="21982" y="170"/>
                          <a:pt x="22144" y="172"/>
                          <a:pt x="22305" y="176"/>
                        </a:cubicBezTo>
                        <a:cubicBezTo>
                          <a:pt x="31545" y="430"/>
                          <a:pt x="44736" y="9259"/>
                          <a:pt x="44374" y="22523"/>
                        </a:cubicBezTo>
                        <a:cubicBezTo>
                          <a:pt x="44333" y="24008"/>
                          <a:pt x="44096" y="24819"/>
                          <a:pt x="43626" y="25078"/>
                        </a:cubicBezTo>
                        <a:cubicBezTo>
                          <a:pt x="43501" y="25147"/>
                          <a:pt x="43358" y="25179"/>
                          <a:pt x="43196" y="25179"/>
                        </a:cubicBezTo>
                        <a:cubicBezTo>
                          <a:pt x="42456" y="25179"/>
                          <a:pt x="41327" y="24507"/>
                          <a:pt x="39767" y="23575"/>
                        </a:cubicBezTo>
                        <a:cubicBezTo>
                          <a:pt x="36422" y="21579"/>
                          <a:pt x="30860" y="18259"/>
                          <a:pt x="22765" y="18259"/>
                        </a:cubicBezTo>
                        <a:cubicBezTo>
                          <a:pt x="22641" y="18259"/>
                          <a:pt x="22515" y="18259"/>
                          <a:pt x="22390" y="18260"/>
                        </a:cubicBezTo>
                        <a:cubicBezTo>
                          <a:pt x="14742" y="18358"/>
                          <a:pt x="9148" y="21298"/>
                          <a:pt x="5443" y="23243"/>
                        </a:cubicBezTo>
                        <a:cubicBezTo>
                          <a:pt x="3638" y="24192"/>
                          <a:pt x="2316" y="24886"/>
                          <a:pt x="1465" y="24886"/>
                        </a:cubicBezTo>
                        <a:cubicBezTo>
                          <a:pt x="1242" y="24886"/>
                          <a:pt x="1051" y="24838"/>
                          <a:pt x="892" y="24735"/>
                        </a:cubicBezTo>
                        <a:cubicBezTo>
                          <a:pt x="368" y="24397"/>
                          <a:pt x="177" y="23411"/>
                          <a:pt x="286" y="21634"/>
                        </a:cubicBezTo>
                        <a:cubicBezTo>
                          <a:pt x="1114" y="8253"/>
                          <a:pt x="12009" y="170"/>
                          <a:pt x="21821" y="170"/>
                        </a:cubicBezTo>
                        <a:close/>
                        <a:moveTo>
                          <a:pt x="21816" y="0"/>
                        </a:moveTo>
                        <a:cubicBezTo>
                          <a:pt x="16807" y="0"/>
                          <a:pt x="11668" y="2071"/>
                          <a:pt x="7648" y="5730"/>
                        </a:cubicBezTo>
                        <a:cubicBezTo>
                          <a:pt x="3174" y="9801"/>
                          <a:pt x="499" y="15446"/>
                          <a:pt x="116" y="21623"/>
                        </a:cubicBezTo>
                        <a:cubicBezTo>
                          <a:pt x="1" y="23493"/>
                          <a:pt x="212" y="24498"/>
                          <a:pt x="799" y="24878"/>
                        </a:cubicBezTo>
                        <a:cubicBezTo>
                          <a:pt x="985" y="24998"/>
                          <a:pt x="1204" y="25054"/>
                          <a:pt x="1458" y="25054"/>
                        </a:cubicBezTo>
                        <a:cubicBezTo>
                          <a:pt x="2362" y="25054"/>
                          <a:pt x="3702" y="24351"/>
                          <a:pt x="5524" y="23393"/>
                        </a:cubicBezTo>
                        <a:cubicBezTo>
                          <a:pt x="9211" y="21456"/>
                          <a:pt x="14786" y="18528"/>
                          <a:pt x="22392" y="18432"/>
                        </a:cubicBezTo>
                        <a:cubicBezTo>
                          <a:pt x="22518" y="18430"/>
                          <a:pt x="22641" y="18429"/>
                          <a:pt x="22765" y="18429"/>
                        </a:cubicBezTo>
                        <a:cubicBezTo>
                          <a:pt x="30811" y="18429"/>
                          <a:pt x="36349" y="21734"/>
                          <a:pt x="39679" y="23721"/>
                        </a:cubicBezTo>
                        <a:cubicBezTo>
                          <a:pt x="41259" y="24664"/>
                          <a:pt x="42405" y="25349"/>
                          <a:pt x="43201" y="25349"/>
                        </a:cubicBezTo>
                        <a:lnTo>
                          <a:pt x="43201" y="25347"/>
                        </a:lnTo>
                        <a:cubicBezTo>
                          <a:pt x="43389" y="25347"/>
                          <a:pt x="43558" y="25309"/>
                          <a:pt x="43708" y="25227"/>
                        </a:cubicBezTo>
                        <a:cubicBezTo>
                          <a:pt x="44244" y="24933"/>
                          <a:pt x="44502" y="24101"/>
                          <a:pt x="44544" y="22528"/>
                        </a:cubicBezTo>
                        <a:cubicBezTo>
                          <a:pt x="44909" y="9161"/>
                          <a:pt x="31619" y="260"/>
                          <a:pt x="22310" y="6"/>
                        </a:cubicBezTo>
                        <a:cubicBezTo>
                          <a:pt x="22144" y="2"/>
                          <a:pt x="21980" y="0"/>
                          <a:pt x="218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3"/>
                  <p:cNvSpPr/>
                  <p:nvPr/>
                </p:nvSpPr>
                <p:spPr>
                  <a:xfrm>
                    <a:off x="185875" y="3493838"/>
                    <a:ext cx="1101150" cy="119650"/>
                  </a:xfrm>
                  <a:custGeom>
                    <a:avLst/>
                    <a:gdLst/>
                    <a:ahLst/>
                    <a:cxnLst/>
                    <a:rect l="l" t="t" r="r" b="b"/>
                    <a:pathLst>
                      <a:path w="44046" h="4786" extrusionOk="0">
                        <a:moveTo>
                          <a:pt x="22546" y="0"/>
                        </a:moveTo>
                        <a:cubicBezTo>
                          <a:pt x="22390" y="0"/>
                          <a:pt x="22233" y="1"/>
                          <a:pt x="22075" y="3"/>
                        </a:cubicBezTo>
                        <a:cubicBezTo>
                          <a:pt x="15271" y="90"/>
                          <a:pt x="10155" y="1876"/>
                          <a:pt x="6420" y="3180"/>
                        </a:cubicBezTo>
                        <a:cubicBezTo>
                          <a:pt x="4389" y="3889"/>
                          <a:pt x="2872" y="4419"/>
                          <a:pt x="1818" y="4419"/>
                        </a:cubicBezTo>
                        <a:cubicBezTo>
                          <a:pt x="998" y="4419"/>
                          <a:pt x="459" y="4099"/>
                          <a:pt x="176" y="3294"/>
                        </a:cubicBezTo>
                        <a:cubicBezTo>
                          <a:pt x="164" y="3258"/>
                          <a:pt x="131" y="3237"/>
                          <a:pt x="95" y="3237"/>
                        </a:cubicBezTo>
                        <a:cubicBezTo>
                          <a:pt x="86" y="3237"/>
                          <a:pt x="77" y="3238"/>
                          <a:pt x="68" y="3241"/>
                        </a:cubicBezTo>
                        <a:cubicBezTo>
                          <a:pt x="23" y="3258"/>
                          <a:pt x="0" y="3306"/>
                          <a:pt x="15" y="3350"/>
                        </a:cubicBezTo>
                        <a:cubicBezTo>
                          <a:pt x="327" y="4238"/>
                          <a:pt x="926" y="4583"/>
                          <a:pt x="1810" y="4583"/>
                        </a:cubicBezTo>
                        <a:cubicBezTo>
                          <a:pt x="2920" y="4583"/>
                          <a:pt x="4477" y="4039"/>
                          <a:pt x="6476" y="3341"/>
                        </a:cubicBezTo>
                        <a:cubicBezTo>
                          <a:pt x="10200" y="2040"/>
                          <a:pt x="15301" y="260"/>
                          <a:pt x="22077" y="175"/>
                        </a:cubicBezTo>
                        <a:cubicBezTo>
                          <a:pt x="22259" y="172"/>
                          <a:pt x="22440" y="171"/>
                          <a:pt x="22619" y="171"/>
                        </a:cubicBezTo>
                        <a:cubicBezTo>
                          <a:pt x="29814" y="171"/>
                          <a:pt x="34929" y="2215"/>
                          <a:pt x="38342" y="3572"/>
                        </a:cubicBezTo>
                        <a:cubicBezTo>
                          <a:pt x="40092" y="4269"/>
                          <a:pt x="41392" y="4785"/>
                          <a:pt x="42332" y="4785"/>
                        </a:cubicBezTo>
                        <a:cubicBezTo>
                          <a:pt x="42637" y="4785"/>
                          <a:pt x="42902" y="4732"/>
                          <a:pt x="43133" y="4612"/>
                        </a:cubicBezTo>
                        <a:cubicBezTo>
                          <a:pt x="43567" y="4387"/>
                          <a:pt x="43862" y="3932"/>
                          <a:pt x="44035" y="3220"/>
                        </a:cubicBezTo>
                        <a:cubicBezTo>
                          <a:pt x="44046" y="3174"/>
                          <a:pt x="44017" y="3129"/>
                          <a:pt x="43971" y="3117"/>
                        </a:cubicBezTo>
                        <a:cubicBezTo>
                          <a:pt x="43965" y="3115"/>
                          <a:pt x="43958" y="3114"/>
                          <a:pt x="43952" y="3114"/>
                        </a:cubicBezTo>
                        <a:cubicBezTo>
                          <a:pt x="43912" y="3114"/>
                          <a:pt x="43879" y="3141"/>
                          <a:pt x="43870" y="3180"/>
                        </a:cubicBezTo>
                        <a:cubicBezTo>
                          <a:pt x="43709" y="3841"/>
                          <a:pt x="43443" y="4260"/>
                          <a:pt x="43056" y="4460"/>
                        </a:cubicBezTo>
                        <a:cubicBezTo>
                          <a:pt x="42849" y="4567"/>
                          <a:pt x="42607" y="4616"/>
                          <a:pt x="42329" y="4616"/>
                        </a:cubicBezTo>
                        <a:cubicBezTo>
                          <a:pt x="41427" y="4616"/>
                          <a:pt x="40142" y="4105"/>
                          <a:pt x="38406" y="3414"/>
                        </a:cubicBezTo>
                        <a:cubicBezTo>
                          <a:pt x="34970" y="2047"/>
                          <a:pt x="29812" y="0"/>
                          <a:pt x="2254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3"/>
                  <p:cNvSpPr/>
                  <p:nvPr/>
                </p:nvSpPr>
                <p:spPr>
                  <a:xfrm>
                    <a:off x="508625" y="3307788"/>
                    <a:ext cx="399400" cy="181025"/>
                  </a:xfrm>
                  <a:custGeom>
                    <a:avLst/>
                    <a:gdLst/>
                    <a:ahLst/>
                    <a:cxnLst/>
                    <a:rect l="l" t="t" r="r" b="b"/>
                    <a:pathLst>
                      <a:path w="15976" h="7241" extrusionOk="0">
                        <a:moveTo>
                          <a:pt x="8210" y="1"/>
                        </a:moveTo>
                        <a:cubicBezTo>
                          <a:pt x="6416" y="1"/>
                          <a:pt x="4546" y="517"/>
                          <a:pt x="2895" y="1747"/>
                        </a:cubicBezTo>
                        <a:cubicBezTo>
                          <a:pt x="1415" y="2851"/>
                          <a:pt x="686" y="4576"/>
                          <a:pt x="135" y="6329"/>
                        </a:cubicBezTo>
                        <a:cubicBezTo>
                          <a:pt x="0" y="6761"/>
                          <a:pt x="335" y="7174"/>
                          <a:pt x="751" y="7174"/>
                        </a:cubicBezTo>
                        <a:cubicBezTo>
                          <a:pt x="816" y="7174"/>
                          <a:pt x="882" y="7164"/>
                          <a:pt x="949" y="7143"/>
                        </a:cubicBezTo>
                        <a:cubicBezTo>
                          <a:pt x="3252" y="6413"/>
                          <a:pt x="7898" y="6157"/>
                          <a:pt x="9194" y="6157"/>
                        </a:cubicBezTo>
                        <a:cubicBezTo>
                          <a:pt x="9243" y="6157"/>
                          <a:pt x="9287" y="6157"/>
                          <a:pt x="9326" y="6158"/>
                        </a:cubicBezTo>
                        <a:cubicBezTo>
                          <a:pt x="11389" y="6196"/>
                          <a:pt x="13383" y="7065"/>
                          <a:pt x="15397" y="7239"/>
                        </a:cubicBezTo>
                        <a:cubicBezTo>
                          <a:pt x="15411" y="7240"/>
                          <a:pt x="15424" y="7240"/>
                          <a:pt x="15437" y="7240"/>
                        </a:cubicBezTo>
                        <a:cubicBezTo>
                          <a:pt x="15748" y="7240"/>
                          <a:pt x="15975" y="6919"/>
                          <a:pt x="15854" y="6624"/>
                        </a:cubicBezTo>
                        <a:cubicBezTo>
                          <a:pt x="15194" y="5007"/>
                          <a:pt x="15502" y="3417"/>
                          <a:pt x="14190" y="2201"/>
                        </a:cubicBezTo>
                        <a:cubicBezTo>
                          <a:pt x="12767" y="882"/>
                          <a:pt x="10554" y="1"/>
                          <a:pt x="82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3"/>
                  <p:cNvSpPr/>
                  <p:nvPr/>
                </p:nvSpPr>
                <p:spPr>
                  <a:xfrm>
                    <a:off x="952300" y="3185563"/>
                    <a:ext cx="293125" cy="257800"/>
                  </a:xfrm>
                  <a:custGeom>
                    <a:avLst/>
                    <a:gdLst/>
                    <a:ahLst/>
                    <a:cxnLst/>
                    <a:rect l="l" t="t" r="r" b="b"/>
                    <a:pathLst>
                      <a:path w="11725" h="10312" extrusionOk="0">
                        <a:moveTo>
                          <a:pt x="2926" y="1"/>
                        </a:moveTo>
                        <a:cubicBezTo>
                          <a:pt x="2335" y="417"/>
                          <a:pt x="1858" y="1004"/>
                          <a:pt x="1459" y="1666"/>
                        </a:cubicBezTo>
                        <a:cubicBezTo>
                          <a:pt x="1142" y="2191"/>
                          <a:pt x="878" y="2741"/>
                          <a:pt x="627" y="3300"/>
                        </a:cubicBezTo>
                        <a:cubicBezTo>
                          <a:pt x="504" y="3571"/>
                          <a:pt x="0" y="4426"/>
                          <a:pt x="84" y="4692"/>
                        </a:cubicBezTo>
                        <a:cubicBezTo>
                          <a:pt x="167" y="4953"/>
                          <a:pt x="1181" y="5530"/>
                          <a:pt x="1389" y="5735"/>
                        </a:cubicBezTo>
                        <a:cubicBezTo>
                          <a:pt x="1824" y="6158"/>
                          <a:pt x="2209" y="6624"/>
                          <a:pt x="2552" y="7124"/>
                        </a:cubicBezTo>
                        <a:cubicBezTo>
                          <a:pt x="2900" y="7629"/>
                          <a:pt x="3200" y="8167"/>
                          <a:pt x="3463" y="8721"/>
                        </a:cubicBezTo>
                        <a:cubicBezTo>
                          <a:pt x="3715" y="9252"/>
                          <a:pt x="3853" y="10221"/>
                          <a:pt x="4442" y="10298"/>
                        </a:cubicBezTo>
                        <a:cubicBezTo>
                          <a:pt x="4514" y="10308"/>
                          <a:pt x="4589" y="10312"/>
                          <a:pt x="4667" y="10312"/>
                        </a:cubicBezTo>
                        <a:cubicBezTo>
                          <a:pt x="5299" y="10312"/>
                          <a:pt x="6119" y="10036"/>
                          <a:pt x="6715" y="9967"/>
                        </a:cubicBezTo>
                        <a:cubicBezTo>
                          <a:pt x="7403" y="9885"/>
                          <a:pt x="8093" y="9825"/>
                          <a:pt x="8786" y="9796"/>
                        </a:cubicBezTo>
                        <a:cubicBezTo>
                          <a:pt x="9065" y="9784"/>
                          <a:pt x="9345" y="9778"/>
                          <a:pt x="9625" y="9778"/>
                        </a:cubicBezTo>
                        <a:cubicBezTo>
                          <a:pt x="10327" y="9778"/>
                          <a:pt x="11029" y="9816"/>
                          <a:pt x="11725" y="9906"/>
                        </a:cubicBezTo>
                        <a:cubicBezTo>
                          <a:pt x="9826" y="5767"/>
                          <a:pt x="6583" y="2387"/>
                          <a:pt x="292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3"/>
                  <p:cNvSpPr/>
                  <p:nvPr/>
                </p:nvSpPr>
                <p:spPr>
                  <a:xfrm>
                    <a:off x="195275" y="3200363"/>
                    <a:ext cx="334325" cy="335875"/>
                  </a:xfrm>
                  <a:custGeom>
                    <a:avLst/>
                    <a:gdLst/>
                    <a:ahLst/>
                    <a:cxnLst/>
                    <a:rect l="l" t="t" r="r" b="b"/>
                    <a:pathLst>
                      <a:path w="13373" h="13435" extrusionOk="0">
                        <a:moveTo>
                          <a:pt x="8396" y="1"/>
                        </a:moveTo>
                        <a:cubicBezTo>
                          <a:pt x="4359" y="3134"/>
                          <a:pt x="1204" y="7746"/>
                          <a:pt x="1" y="13435"/>
                        </a:cubicBezTo>
                        <a:cubicBezTo>
                          <a:pt x="2053" y="12564"/>
                          <a:pt x="4239" y="12041"/>
                          <a:pt x="6425" y="12041"/>
                        </a:cubicBezTo>
                        <a:cubicBezTo>
                          <a:pt x="6886" y="12041"/>
                          <a:pt x="7346" y="12064"/>
                          <a:pt x="7805" y="12112"/>
                        </a:cubicBezTo>
                        <a:cubicBezTo>
                          <a:pt x="7804" y="9009"/>
                          <a:pt x="10278" y="5308"/>
                          <a:pt x="13372" y="4657"/>
                        </a:cubicBezTo>
                        <a:cubicBezTo>
                          <a:pt x="12402" y="3160"/>
                          <a:pt x="11251" y="1794"/>
                          <a:pt x="9761" y="790"/>
                        </a:cubicBezTo>
                        <a:cubicBezTo>
                          <a:pt x="9322" y="494"/>
                          <a:pt x="8865" y="236"/>
                          <a:pt x="839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3"/>
                  <p:cNvSpPr/>
                  <p:nvPr/>
                </p:nvSpPr>
                <p:spPr>
                  <a:xfrm>
                    <a:off x="248225" y="3230013"/>
                    <a:ext cx="218150" cy="243500"/>
                  </a:xfrm>
                  <a:custGeom>
                    <a:avLst/>
                    <a:gdLst/>
                    <a:ahLst/>
                    <a:cxnLst/>
                    <a:rect l="l" t="t" r="r" b="b"/>
                    <a:pathLst>
                      <a:path w="8726" h="9740" extrusionOk="0">
                        <a:moveTo>
                          <a:pt x="5877" y="225"/>
                        </a:moveTo>
                        <a:cubicBezTo>
                          <a:pt x="6152" y="225"/>
                          <a:pt x="6427" y="310"/>
                          <a:pt x="6670" y="483"/>
                        </a:cubicBezTo>
                        <a:cubicBezTo>
                          <a:pt x="7161" y="837"/>
                          <a:pt x="7635" y="1274"/>
                          <a:pt x="8077" y="1780"/>
                        </a:cubicBezTo>
                        <a:cubicBezTo>
                          <a:pt x="8361" y="2106"/>
                          <a:pt x="8496" y="2551"/>
                          <a:pt x="8449" y="2997"/>
                        </a:cubicBezTo>
                        <a:cubicBezTo>
                          <a:pt x="8402" y="3453"/>
                          <a:pt x="8171" y="3866"/>
                          <a:pt x="7817" y="4130"/>
                        </a:cubicBezTo>
                        <a:cubicBezTo>
                          <a:pt x="6645" y="5009"/>
                          <a:pt x="5690" y="6524"/>
                          <a:pt x="5324" y="8084"/>
                        </a:cubicBezTo>
                        <a:cubicBezTo>
                          <a:pt x="5164" y="8768"/>
                          <a:pt x="4608" y="9241"/>
                          <a:pt x="3940" y="9263"/>
                        </a:cubicBezTo>
                        <a:cubicBezTo>
                          <a:pt x="3336" y="9281"/>
                          <a:pt x="2715" y="9357"/>
                          <a:pt x="2095" y="9486"/>
                        </a:cubicBezTo>
                        <a:cubicBezTo>
                          <a:pt x="1999" y="9505"/>
                          <a:pt x="1903" y="9515"/>
                          <a:pt x="1808" y="9515"/>
                        </a:cubicBezTo>
                        <a:cubicBezTo>
                          <a:pt x="1400" y="9515"/>
                          <a:pt x="1010" y="9336"/>
                          <a:pt x="728" y="9004"/>
                        </a:cubicBezTo>
                        <a:cubicBezTo>
                          <a:pt x="342" y="8554"/>
                          <a:pt x="239" y="7920"/>
                          <a:pt x="454" y="7353"/>
                        </a:cubicBezTo>
                        <a:cubicBezTo>
                          <a:pt x="1434" y="4787"/>
                          <a:pt x="2979" y="2457"/>
                          <a:pt x="4924" y="614"/>
                        </a:cubicBezTo>
                        <a:cubicBezTo>
                          <a:pt x="5195" y="357"/>
                          <a:pt x="5536" y="225"/>
                          <a:pt x="5877" y="225"/>
                        </a:cubicBezTo>
                        <a:close/>
                        <a:moveTo>
                          <a:pt x="5880" y="0"/>
                        </a:moveTo>
                        <a:cubicBezTo>
                          <a:pt x="5483" y="0"/>
                          <a:pt x="5086" y="153"/>
                          <a:pt x="4770" y="451"/>
                        </a:cubicBezTo>
                        <a:cubicBezTo>
                          <a:pt x="2801" y="2317"/>
                          <a:pt x="1236" y="4676"/>
                          <a:pt x="246" y="7274"/>
                        </a:cubicBezTo>
                        <a:cubicBezTo>
                          <a:pt x="0" y="7917"/>
                          <a:pt x="119" y="8636"/>
                          <a:pt x="558" y="9149"/>
                        </a:cubicBezTo>
                        <a:cubicBezTo>
                          <a:pt x="882" y="9531"/>
                          <a:pt x="1333" y="9739"/>
                          <a:pt x="1805" y="9739"/>
                        </a:cubicBezTo>
                        <a:cubicBezTo>
                          <a:pt x="1918" y="9739"/>
                          <a:pt x="2030" y="9727"/>
                          <a:pt x="2142" y="9704"/>
                        </a:cubicBezTo>
                        <a:cubicBezTo>
                          <a:pt x="2748" y="9577"/>
                          <a:pt x="3355" y="9504"/>
                          <a:pt x="3948" y="9486"/>
                        </a:cubicBezTo>
                        <a:cubicBezTo>
                          <a:pt x="4705" y="9461"/>
                          <a:pt x="5361" y="8907"/>
                          <a:pt x="5542" y="8136"/>
                        </a:cubicBezTo>
                        <a:cubicBezTo>
                          <a:pt x="5895" y="6624"/>
                          <a:pt x="6820" y="5158"/>
                          <a:pt x="7951" y="4309"/>
                        </a:cubicBezTo>
                        <a:cubicBezTo>
                          <a:pt x="8355" y="4007"/>
                          <a:pt x="8617" y="3538"/>
                          <a:pt x="8672" y="3021"/>
                        </a:cubicBezTo>
                        <a:cubicBezTo>
                          <a:pt x="8725" y="2513"/>
                          <a:pt x="8570" y="2007"/>
                          <a:pt x="8245" y="1634"/>
                        </a:cubicBezTo>
                        <a:cubicBezTo>
                          <a:pt x="7793" y="1115"/>
                          <a:pt x="7306" y="667"/>
                          <a:pt x="6789" y="295"/>
                        </a:cubicBezTo>
                        <a:cubicBezTo>
                          <a:pt x="6514" y="97"/>
                          <a:pt x="6197" y="0"/>
                          <a:pt x="588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3"/>
                  <p:cNvSpPr/>
                  <p:nvPr/>
                </p:nvSpPr>
                <p:spPr>
                  <a:xfrm>
                    <a:off x="265350" y="3265763"/>
                    <a:ext cx="172775" cy="177900"/>
                  </a:xfrm>
                  <a:custGeom>
                    <a:avLst/>
                    <a:gdLst/>
                    <a:ahLst/>
                    <a:cxnLst/>
                    <a:rect l="l" t="t" r="r" b="b"/>
                    <a:pathLst>
                      <a:path w="6911" h="7116" extrusionOk="0">
                        <a:moveTo>
                          <a:pt x="4655" y="171"/>
                        </a:moveTo>
                        <a:cubicBezTo>
                          <a:pt x="4873" y="171"/>
                          <a:pt x="5095" y="233"/>
                          <a:pt x="5288" y="362"/>
                        </a:cubicBezTo>
                        <a:cubicBezTo>
                          <a:pt x="5684" y="623"/>
                          <a:pt x="6050" y="933"/>
                          <a:pt x="6407" y="1308"/>
                        </a:cubicBezTo>
                        <a:cubicBezTo>
                          <a:pt x="6631" y="1544"/>
                          <a:pt x="6736" y="1854"/>
                          <a:pt x="6703" y="2177"/>
                        </a:cubicBezTo>
                        <a:cubicBezTo>
                          <a:pt x="6668" y="2513"/>
                          <a:pt x="6484" y="2818"/>
                          <a:pt x="6200" y="3014"/>
                        </a:cubicBezTo>
                        <a:cubicBezTo>
                          <a:pt x="5268" y="3656"/>
                          <a:pt x="4509" y="4763"/>
                          <a:pt x="4219" y="5901"/>
                        </a:cubicBezTo>
                        <a:cubicBezTo>
                          <a:pt x="4091" y="6399"/>
                          <a:pt x="3648" y="6746"/>
                          <a:pt x="3115" y="6761"/>
                        </a:cubicBezTo>
                        <a:cubicBezTo>
                          <a:pt x="2639" y="6774"/>
                          <a:pt x="2147" y="6829"/>
                          <a:pt x="1653" y="6923"/>
                        </a:cubicBezTo>
                        <a:cubicBezTo>
                          <a:pt x="1573" y="6939"/>
                          <a:pt x="1494" y="6946"/>
                          <a:pt x="1415" y="6946"/>
                        </a:cubicBezTo>
                        <a:cubicBezTo>
                          <a:pt x="1062" y="6946"/>
                          <a:pt x="735" y="6793"/>
                          <a:pt x="509" y="6513"/>
                        </a:cubicBezTo>
                        <a:cubicBezTo>
                          <a:pt x="243" y="6188"/>
                          <a:pt x="181" y="5762"/>
                          <a:pt x="342" y="5375"/>
                        </a:cubicBezTo>
                        <a:cubicBezTo>
                          <a:pt x="1120" y="3501"/>
                          <a:pt x="2347" y="1801"/>
                          <a:pt x="3891" y="456"/>
                        </a:cubicBezTo>
                        <a:cubicBezTo>
                          <a:pt x="4108" y="268"/>
                          <a:pt x="4380" y="172"/>
                          <a:pt x="4653" y="172"/>
                        </a:cubicBezTo>
                        <a:lnTo>
                          <a:pt x="4655" y="171"/>
                        </a:lnTo>
                        <a:close/>
                        <a:moveTo>
                          <a:pt x="4656" y="1"/>
                        </a:moveTo>
                        <a:cubicBezTo>
                          <a:pt x="4343" y="1"/>
                          <a:pt x="4029" y="111"/>
                          <a:pt x="3780" y="328"/>
                        </a:cubicBezTo>
                        <a:cubicBezTo>
                          <a:pt x="2217" y="1690"/>
                          <a:pt x="973" y="3412"/>
                          <a:pt x="185" y="5309"/>
                        </a:cubicBezTo>
                        <a:cubicBezTo>
                          <a:pt x="0" y="5756"/>
                          <a:pt x="71" y="6246"/>
                          <a:pt x="377" y="6621"/>
                        </a:cubicBezTo>
                        <a:cubicBezTo>
                          <a:pt x="635" y="6937"/>
                          <a:pt x="1020" y="7116"/>
                          <a:pt x="1424" y="7116"/>
                        </a:cubicBezTo>
                        <a:cubicBezTo>
                          <a:pt x="1511" y="7116"/>
                          <a:pt x="1597" y="7107"/>
                          <a:pt x="1685" y="7090"/>
                        </a:cubicBezTo>
                        <a:cubicBezTo>
                          <a:pt x="2169" y="6998"/>
                          <a:pt x="2652" y="6944"/>
                          <a:pt x="3121" y="6931"/>
                        </a:cubicBezTo>
                        <a:cubicBezTo>
                          <a:pt x="3721" y="6914"/>
                          <a:pt x="4240" y="6507"/>
                          <a:pt x="4383" y="5944"/>
                        </a:cubicBezTo>
                        <a:cubicBezTo>
                          <a:pt x="4665" y="4842"/>
                          <a:pt x="5397" y="3773"/>
                          <a:pt x="6297" y="3154"/>
                        </a:cubicBezTo>
                        <a:cubicBezTo>
                          <a:pt x="6622" y="2930"/>
                          <a:pt x="6832" y="2581"/>
                          <a:pt x="6871" y="2196"/>
                        </a:cubicBezTo>
                        <a:cubicBezTo>
                          <a:pt x="6911" y="1822"/>
                          <a:pt x="6789" y="1465"/>
                          <a:pt x="6530" y="1191"/>
                        </a:cubicBezTo>
                        <a:cubicBezTo>
                          <a:pt x="6170" y="811"/>
                          <a:pt x="5784" y="485"/>
                          <a:pt x="5374" y="215"/>
                        </a:cubicBezTo>
                        <a:cubicBezTo>
                          <a:pt x="5157" y="71"/>
                          <a:pt x="4907" y="1"/>
                          <a:pt x="465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3"/>
                  <p:cNvSpPr/>
                  <p:nvPr/>
                </p:nvSpPr>
                <p:spPr>
                  <a:xfrm>
                    <a:off x="284425" y="3282288"/>
                    <a:ext cx="129600" cy="135875"/>
                  </a:xfrm>
                  <a:custGeom>
                    <a:avLst/>
                    <a:gdLst/>
                    <a:ahLst/>
                    <a:cxnLst/>
                    <a:rect l="l" t="t" r="r" b="b"/>
                    <a:pathLst>
                      <a:path w="5184" h="5435" extrusionOk="0">
                        <a:moveTo>
                          <a:pt x="3491" y="129"/>
                        </a:moveTo>
                        <a:cubicBezTo>
                          <a:pt x="3655" y="129"/>
                          <a:pt x="3820" y="178"/>
                          <a:pt x="3966" y="275"/>
                        </a:cubicBezTo>
                        <a:cubicBezTo>
                          <a:pt x="4259" y="472"/>
                          <a:pt x="4541" y="716"/>
                          <a:pt x="4804" y="997"/>
                        </a:cubicBezTo>
                        <a:cubicBezTo>
                          <a:pt x="4973" y="1179"/>
                          <a:pt x="5052" y="1418"/>
                          <a:pt x="5026" y="1667"/>
                        </a:cubicBezTo>
                        <a:cubicBezTo>
                          <a:pt x="4998" y="1922"/>
                          <a:pt x="4862" y="2154"/>
                          <a:pt x="4649" y="2303"/>
                        </a:cubicBezTo>
                        <a:cubicBezTo>
                          <a:pt x="3951" y="2793"/>
                          <a:pt x="3382" y="3639"/>
                          <a:pt x="3164" y="4509"/>
                        </a:cubicBezTo>
                        <a:cubicBezTo>
                          <a:pt x="3069" y="4890"/>
                          <a:pt x="2736" y="5152"/>
                          <a:pt x="2339" y="5165"/>
                        </a:cubicBezTo>
                        <a:cubicBezTo>
                          <a:pt x="1980" y="5175"/>
                          <a:pt x="1611" y="5216"/>
                          <a:pt x="1241" y="5289"/>
                        </a:cubicBezTo>
                        <a:cubicBezTo>
                          <a:pt x="1182" y="5301"/>
                          <a:pt x="1123" y="5306"/>
                          <a:pt x="1065" y="5306"/>
                        </a:cubicBezTo>
                        <a:cubicBezTo>
                          <a:pt x="806" y="5306"/>
                          <a:pt x="564" y="5193"/>
                          <a:pt x="394" y="4987"/>
                        </a:cubicBezTo>
                        <a:cubicBezTo>
                          <a:pt x="187" y="4736"/>
                          <a:pt x="139" y="4407"/>
                          <a:pt x="260" y="4105"/>
                        </a:cubicBezTo>
                        <a:cubicBezTo>
                          <a:pt x="843" y="2673"/>
                          <a:pt x="1763" y="1375"/>
                          <a:pt x="2922" y="348"/>
                        </a:cubicBezTo>
                        <a:cubicBezTo>
                          <a:pt x="3083" y="203"/>
                          <a:pt x="3287" y="130"/>
                          <a:pt x="3491" y="130"/>
                        </a:cubicBezTo>
                        <a:lnTo>
                          <a:pt x="3491" y="129"/>
                        </a:lnTo>
                        <a:close/>
                        <a:moveTo>
                          <a:pt x="3493" y="1"/>
                        </a:moveTo>
                        <a:cubicBezTo>
                          <a:pt x="3258" y="1"/>
                          <a:pt x="3023" y="86"/>
                          <a:pt x="2835" y="252"/>
                        </a:cubicBezTo>
                        <a:cubicBezTo>
                          <a:pt x="1663" y="1292"/>
                          <a:pt x="732" y="2607"/>
                          <a:pt x="142" y="4056"/>
                        </a:cubicBezTo>
                        <a:cubicBezTo>
                          <a:pt x="1" y="4402"/>
                          <a:pt x="58" y="4780"/>
                          <a:pt x="295" y="5069"/>
                        </a:cubicBezTo>
                        <a:cubicBezTo>
                          <a:pt x="490" y="5306"/>
                          <a:pt x="767" y="5435"/>
                          <a:pt x="1065" y="5435"/>
                        </a:cubicBezTo>
                        <a:cubicBezTo>
                          <a:pt x="1132" y="5435"/>
                          <a:pt x="1199" y="5429"/>
                          <a:pt x="1267" y="5415"/>
                        </a:cubicBezTo>
                        <a:cubicBezTo>
                          <a:pt x="1630" y="5345"/>
                          <a:pt x="1991" y="5303"/>
                          <a:pt x="2342" y="5294"/>
                        </a:cubicBezTo>
                        <a:cubicBezTo>
                          <a:pt x="2793" y="5280"/>
                          <a:pt x="3181" y="4970"/>
                          <a:pt x="3289" y="4541"/>
                        </a:cubicBezTo>
                        <a:cubicBezTo>
                          <a:pt x="3500" y="3698"/>
                          <a:pt x="4050" y="2881"/>
                          <a:pt x="4724" y="2408"/>
                        </a:cubicBezTo>
                        <a:cubicBezTo>
                          <a:pt x="4967" y="2238"/>
                          <a:pt x="5123" y="1972"/>
                          <a:pt x="5153" y="1679"/>
                        </a:cubicBezTo>
                        <a:cubicBezTo>
                          <a:pt x="5184" y="1398"/>
                          <a:pt x="5091" y="1117"/>
                          <a:pt x="4898" y="911"/>
                        </a:cubicBezTo>
                        <a:cubicBezTo>
                          <a:pt x="4629" y="621"/>
                          <a:pt x="4340" y="372"/>
                          <a:pt x="4033" y="164"/>
                        </a:cubicBezTo>
                        <a:cubicBezTo>
                          <a:pt x="3869" y="55"/>
                          <a:pt x="3681" y="1"/>
                          <a:pt x="34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3"/>
                  <p:cNvSpPr/>
                  <p:nvPr/>
                </p:nvSpPr>
                <p:spPr>
                  <a:xfrm>
                    <a:off x="304925" y="3303638"/>
                    <a:ext cx="88900" cy="93200"/>
                  </a:xfrm>
                  <a:custGeom>
                    <a:avLst/>
                    <a:gdLst/>
                    <a:ahLst/>
                    <a:cxnLst/>
                    <a:rect l="l" t="t" r="r" b="b"/>
                    <a:pathLst>
                      <a:path w="3556" h="3728" extrusionOk="0">
                        <a:moveTo>
                          <a:pt x="2396" y="89"/>
                        </a:moveTo>
                        <a:cubicBezTo>
                          <a:pt x="2508" y="89"/>
                          <a:pt x="2622" y="121"/>
                          <a:pt x="2721" y="187"/>
                        </a:cubicBezTo>
                        <a:cubicBezTo>
                          <a:pt x="2926" y="325"/>
                          <a:pt x="3113" y="488"/>
                          <a:pt x="3296" y="684"/>
                        </a:cubicBezTo>
                        <a:cubicBezTo>
                          <a:pt x="3412" y="808"/>
                          <a:pt x="3466" y="971"/>
                          <a:pt x="3448" y="1142"/>
                        </a:cubicBezTo>
                        <a:cubicBezTo>
                          <a:pt x="3430" y="1317"/>
                          <a:pt x="3336" y="1476"/>
                          <a:pt x="3190" y="1579"/>
                        </a:cubicBezTo>
                        <a:cubicBezTo>
                          <a:pt x="2712" y="1915"/>
                          <a:pt x="2320" y="2495"/>
                          <a:pt x="2171" y="3093"/>
                        </a:cubicBezTo>
                        <a:cubicBezTo>
                          <a:pt x="2106" y="3354"/>
                          <a:pt x="1878" y="3535"/>
                          <a:pt x="1605" y="3542"/>
                        </a:cubicBezTo>
                        <a:cubicBezTo>
                          <a:pt x="1359" y="3550"/>
                          <a:pt x="1107" y="3579"/>
                          <a:pt x="852" y="3627"/>
                        </a:cubicBezTo>
                        <a:cubicBezTo>
                          <a:pt x="811" y="3636"/>
                          <a:pt x="769" y="3640"/>
                          <a:pt x="729" y="3640"/>
                        </a:cubicBezTo>
                        <a:cubicBezTo>
                          <a:pt x="552" y="3640"/>
                          <a:pt x="387" y="3561"/>
                          <a:pt x="271" y="3419"/>
                        </a:cubicBezTo>
                        <a:cubicBezTo>
                          <a:pt x="130" y="3248"/>
                          <a:pt x="95" y="3022"/>
                          <a:pt x="180" y="2815"/>
                        </a:cubicBezTo>
                        <a:cubicBezTo>
                          <a:pt x="579" y="1834"/>
                          <a:pt x="1210" y="942"/>
                          <a:pt x="2004" y="237"/>
                        </a:cubicBezTo>
                        <a:cubicBezTo>
                          <a:pt x="2115" y="139"/>
                          <a:pt x="2255" y="89"/>
                          <a:pt x="2396" y="89"/>
                        </a:cubicBezTo>
                        <a:close/>
                        <a:moveTo>
                          <a:pt x="2396" y="0"/>
                        </a:moveTo>
                        <a:cubicBezTo>
                          <a:pt x="2235" y="0"/>
                          <a:pt x="2073" y="58"/>
                          <a:pt x="1945" y="172"/>
                        </a:cubicBezTo>
                        <a:cubicBezTo>
                          <a:pt x="1142" y="886"/>
                          <a:pt x="503" y="1789"/>
                          <a:pt x="98" y="2782"/>
                        </a:cubicBezTo>
                        <a:cubicBezTo>
                          <a:pt x="0" y="3020"/>
                          <a:pt x="40" y="3280"/>
                          <a:pt x="202" y="3476"/>
                        </a:cubicBezTo>
                        <a:cubicBezTo>
                          <a:pt x="336" y="3640"/>
                          <a:pt x="527" y="3728"/>
                          <a:pt x="731" y="3728"/>
                        </a:cubicBezTo>
                        <a:cubicBezTo>
                          <a:pt x="776" y="3728"/>
                          <a:pt x="823" y="3725"/>
                          <a:pt x="869" y="3715"/>
                        </a:cubicBezTo>
                        <a:cubicBezTo>
                          <a:pt x="1118" y="3667"/>
                          <a:pt x="1367" y="3638"/>
                          <a:pt x="1607" y="3632"/>
                        </a:cubicBezTo>
                        <a:cubicBezTo>
                          <a:pt x="1921" y="3623"/>
                          <a:pt x="2182" y="3415"/>
                          <a:pt x="2256" y="3114"/>
                        </a:cubicBezTo>
                        <a:cubicBezTo>
                          <a:pt x="2401" y="2537"/>
                          <a:pt x="2779" y="1977"/>
                          <a:pt x="3240" y="1652"/>
                        </a:cubicBezTo>
                        <a:cubicBezTo>
                          <a:pt x="3407" y="1535"/>
                          <a:pt x="3515" y="1353"/>
                          <a:pt x="3536" y="1151"/>
                        </a:cubicBezTo>
                        <a:cubicBezTo>
                          <a:pt x="3556" y="959"/>
                          <a:pt x="3492" y="766"/>
                          <a:pt x="3360" y="625"/>
                        </a:cubicBezTo>
                        <a:cubicBezTo>
                          <a:pt x="3173" y="423"/>
                          <a:pt x="2981" y="256"/>
                          <a:pt x="2767" y="113"/>
                        </a:cubicBezTo>
                        <a:cubicBezTo>
                          <a:pt x="2655" y="37"/>
                          <a:pt x="2525" y="0"/>
                          <a:pt x="23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3"/>
                  <p:cNvSpPr/>
                  <p:nvPr/>
                </p:nvSpPr>
                <p:spPr>
                  <a:xfrm>
                    <a:off x="325425" y="3324963"/>
                    <a:ext cx="48250" cy="50575"/>
                  </a:xfrm>
                  <a:custGeom>
                    <a:avLst/>
                    <a:gdLst/>
                    <a:ahLst/>
                    <a:cxnLst/>
                    <a:rect l="l" t="t" r="r" b="b"/>
                    <a:pathLst>
                      <a:path w="1930" h="2023" extrusionOk="0">
                        <a:moveTo>
                          <a:pt x="1300" y="48"/>
                        </a:moveTo>
                        <a:cubicBezTo>
                          <a:pt x="1361" y="48"/>
                          <a:pt x="1423" y="66"/>
                          <a:pt x="1476" y="102"/>
                        </a:cubicBezTo>
                        <a:cubicBezTo>
                          <a:pt x="1587" y="177"/>
                          <a:pt x="1688" y="265"/>
                          <a:pt x="1789" y="371"/>
                        </a:cubicBezTo>
                        <a:cubicBezTo>
                          <a:pt x="1851" y="440"/>
                          <a:pt x="1880" y="528"/>
                          <a:pt x="1871" y="620"/>
                        </a:cubicBezTo>
                        <a:cubicBezTo>
                          <a:pt x="1860" y="714"/>
                          <a:pt x="1810" y="801"/>
                          <a:pt x="1731" y="857"/>
                        </a:cubicBezTo>
                        <a:cubicBezTo>
                          <a:pt x="1471" y="1039"/>
                          <a:pt x="1259" y="1353"/>
                          <a:pt x="1178" y="1678"/>
                        </a:cubicBezTo>
                        <a:cubicBezTo>
                          <a:pt x="1142" y="1819"/>
                          <a:pt x="1019" y="1917"/>
                          <a:pt x="870" y="1921"/>
                        </a:cubicBezTo>
                        <a:cubicBezTo>
                          <a:pt x="738" y="1926"/>
                          <a:pt x="600" y="1941"/>
                          <a:pt x="462" y="1968"/>
                        </a:cubicBezTo>
                        <a:cubicBezTo>
                          <a:pt x="440" y="1972"/>
                          <a:pt x="418" y="1974"/>
                          <a:pt x="397" y="1974"/>
                        </a:cubicBezTo>
                        <a:cubicBezTo>
                          <a:pt x="301" y="1974"/>
                          <a:pt x="211" y="1933"/>
                          <a:pt x="148" y="1856"/>
                        </a:cubicBezTo>
                        <a:cubicBezTo>
                          <a:pt x="70" y="1762"/>
                          <a:pt x="52" y="1640"/>
                          <a:pt x="97" y="1526"/>
                        </a:cubicBezTo>
                        <a:cubicBezTo>
                          <a:pt x="315" y="995"/>
                          <a:pt x="656" y="511"/>
                          <a:pt x="1087" y="130"/>
                        </a:cubicBezTo>
                        <a:cubicBezTo>
                          <a:pt x="1148" y="75"/>
                          <a:pt x="1224" y="48"/>
                          <a:pt x="1300" y="48"/>
                        </a:cubicBezTo>
                        <a:close/>
                        <a:moveTo>
                          <a:pt x="1300" y="0"/>
                        </a:moveTo>
                        <a:cubicBezTo>
                          <a:pt x="1212" y="0"/>
                          <a:pt x="1125" y="32"/>
                          <a:pt x="1055" y="93"/>
                        </a:cubicBezTo>
                        <a:cubicBezTo>
                          <a:pt x="620" y="481"/>
                          <a:pt x="274" y="969"/>
                          <a:pt x="53" y="1508"/>
                        </a:cubicBezTo>
                        <a:cubicBezTo>
                          <a:pt x="0" y="1639"/>
                          <a:pt x="22" y="1779"/>
                          <a:pt x="110" y="1886"/>
                        </a:cubicBezTo>
                        <a:cubicBezTo>
                          <a:pt x="182" y="1974"/>
                          <a:pt x="286" y="2023"/>
                          <a:pt x="397" y="2023"/>
                        </a:cubicBezTo>
                        <a:lnTo>
                          <a:pt x="397" y="2021"/>
                        </a:lnTo>
                        <a:cubicBezTo>
                          <a:pt x="421" y="2021"/>
                          <a:pt x="447" y="2020"/>
                          <a:pt x="471" y="2015"/>
                        </a:cubicBezTo>
                        <a:cubicBezTo>
                          <a:pt x="608" y="1988"/>
                          <a:pt x="741" y="1973"/>
                          <a:pt x="872" y="1970"/>
                        </a:cubicBezTo>
                        <a:cubicBezTo>
                          <a:pt x="1042" y="1964"/>
                          <a:pt x="1183" y="1851"/>
                          <a:pt x="1225" y="1689"/>
                        </a:cubicBezTo>
                        <a:cubicBezTo>
                          <a:pt x="1303" y="1376"/>
                          <a:pt x="1508" y="1073"/>
                          <a:pt x="1758" y="895"/>
                        </a:cubicBezTo>
                        <a:cubicBezTo>
                          <a:pt x="1848" y="833"/>
                          <a:pt x="1907" y="734"/>
                          <a:pt x="1918" y="625"/>
                        </a:cubicBezTo>
                        <a:cubicBezTo>
                          <a:pt x="1930" y="520"/>
                          <a:pt x="1895" y="415"/>
                          <a:pt x="1824" y="339"/>
                        </a:cubicBezTo>
                        <a:cubicBezTo>
                          <a:pt x="1722" y="229"/>
                          <a:pt x="1617" y="139"/>
                          <a:pt x="1500" y="62"/>
                        </a:cubicBezTo>
                        <a:cubicBezTo>
                          <a:pt x="1440" y="20"/>
                          <a:pt x="1370" y="0"/>
                          <a:pt x="13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3"/>
                  <p:cNvSpPr/>
                  <p:nvPr/>
                </p:nvSpPr>
                <p:spPr>
                  <a:xfrm>
                    <a:off x="488575" y="3086313"/>
                    <a:ext cx="462750" cy="192650"/>
                  </a:xfrm>
                  <a:custGeom>
                    <a:avLst/>
                    <a:gdLst/>
                    <a:ahLst/>
                    <a:cxnLst/>
                    <a:rect l="l" t="t" r="r" b="b"/>
                    <a:pathLst>
                      <a:path w="18510" h="7706" extrusionOk="0">
                        <a:moveTo>
                          <a:pt x="9395" y="0"/>
                        </a:moveTo>
                        <a:cubicBezTo>
                          <a:pt x="6368" y="0"/>
                          <a:pt x="3296" y="758"/>
                          <a:pt x="452" y="2169"/>
                        </a:cubicBezTo>
                        <a:cubicBezTo>
                          <a:pt x="31" y="2378"/>
                          <a:pt x="1" y="2973"/>
                          <a:pt x="402" y="3218"/>
                        </a:cubicBezTo>
                        <a:cubicBezTo>
                          <a:pt x="2000" y="4186"/>
                          <a:pt x="3128" y="5354"/>
                          <a:pt x="3511" y="7339"/>
                        </a:cubicBezTo>
                        <a:cubicBezTo>
                          <a:pt x="6380" y="7304"/>
                          <a:pt x="8863" y="6950"/>
                          <a:pt x="11654" y="6950"/>
                        </a:cubicBezTo>
                        <a:cubicBezTo>
                          <a:pt x="11969" y="6950"/>
                          <a:pt x="12289" y="6954"/>
                          <a:pt x="12613" y="6964"/>
                        </a:cubicBezTo>
                        <a:cubicBezTo>
                          <a:pt x="13328" y="6987"/>
                          <a:pt x="14542" y="7706"/>
                          <a:pt x="15385" y="7706"/>
                        </a:cubicBezTo>
                        <a:cubicBezTo>
                          <a:pt x="15644" y="7706"/>
                          <a:pt x="15867" y="7638"/>
                          <a:pt x="16031" y="7462"/>
                        </a:cubicBezTo>
                        <a:cubicBezTo>
                          <a:pt x="16550" y="6905"/>
                          <a:pt x="16954" y="5316"/>
                          <a:pt x="17317" y="4651"/>
                        </a:cubicBezTo>
                        <a:cubicBezTo>
                          <a:pt x="17739" y="3877"/>
                          <a:pt x="18103" y="3073"/>
                          <a:pt x="18510" y="2292"/>
                        </a:cubicBezTo>
                        <a:cubicBezTo>
                          <a:pt x="15593" y="880"/>
                          <a:pt x="12580" y="80"/>
                          <a:pt x="9884" y="7"/>
                        </a:cubicBezTo>
                        <a:cubicBezTo>
                          <a:pt x="9721" y="2"/>
                          <a:pt x="9558" y="0"/>
                          <a:pt x="939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3"/>
                  <p:cNvSpPr/>
                  <p:nvPr/>
                </p:nvSpPr>
                <p:spPr>
                  <a:xfrm>
                    <a:off x="507925" y="3293713"/>
                    <a:ext cx="400775" cy="185525"/>
                  </a:xfrm>
                  <a:custGeom>
                    <a:avLst/>
                    <a:gdLst/>
                    <a:ahLst/>
                    <a:cxnLst/>
                    <a:rect l="l" t="t" r="r" b="b"/>
                    <a:pathLst>
                      <a:path w="16031" h="7421" extrusionOk="0">
                        <a:moveTo>
                          <a:pt x="8263" y="170"/>
                        </a:moveTo>
                        <a:cubicBezTo>
                          <a:pt x="10544" y="170"/>
                          <a:pt x="12714" y="1017"/>
                          <a:pt x="14161" y="2359"/>
                        </a:cubicBezTo>
                        <a:cubicBezTo>
                          <a:pt x="14976" y="3115"/>
                          <a:pt x="15152" y="4030"/>
                          <a:pt x="15339" y="5001"/>
                        </a:cubicBezTo>
                        <a:cubicBezTo>
                          <a:pt x="15448" y="5568"/>
                          <a:pt x="15560" y="6156"/>
                          <a:pt x="15805" y="6751"/>
                        </a:cubicBezTo>
                        <a:cubicBezTo>
                          <a:pt x="15852" y="6866"/>
                          <a:pt x="15834" y="6997"/>
                          <a:pt x="15759" y="7100"/>
                        </a:cubicBezTo>
                        <a:cubicBezTo>
                          <a:pt x="15689" y="7193"/>
                          <a:pt x="15588" y="7251"/>
                          <a:pt x="15471" y="7251"/>
                        </a:cubicBezTo>
                        <a:cubicBezTo>
                          <a:pt x="15458" y="7251"/>
                          <a:pt x="15446" y="7250"/>
                          <a:pt x="15433" y="7249"/>
                        </a:cubicBezTo>
                        <a:cubicBezTo>
                          <a:pt x="14528" y="7171"/>
                          <a:pt x="13606" y="6947"/>
                          <a:pt x="12715" y="6730"/>
                        </a:cubicBezTo>
                        <a:cubicBezTo>
                          <a:pt x="11624" y="6464"/>
                          <a:pt x="10494" y="6188"/>
                          <a:pt x="9356" y="6166"/>
                        </a:cubicBezTo>
                        <a:lnTo>
                          <a:pt x="9213" y="6166"/>
                        </a:lnTo>
                        <a:cubicBezTo>
                          <a:pt x="7838" y="6166"/>
                          <a:pt x="3215" y="6440"/>
                          <a:pt x="953" y="7158"/>
                        </a:cubicBezTo>
                        <a:cubicBezTo>
                          <a:pt x="896" y="7176"/>
                          <a:pt x="838" y="7185"/>
                          <a:pt x="781" y="7185"/>
                        </a:cubicBezTo>
                        <a:cubicBezTo>
                          <a:pt x="636" y="7185"/>
                          <a:pt x="495" y="7127"/>
                          <a:pt x="385" y="7018"/>
                        </a:cubicBezTo>
                        <a:cubicBezTo>
                          <a:pt x="233" y="6866"/>
                          <a:pt x="180" y="6655"/>
                          <a:pt x="245" y="6450"/>
                        </a:cubicBezTo>
                        <a:cubicBezTo>
                          <a:pt x="752" y="4834"/>
                          <a:pt x="1474" y="3030"/>
                          <a:pt x="2973" y="1911"/>
                        </a:cubicBezTo>
                        <a:cubicBezTo>
                          <a:pt x="4608" y="693"/>
                          <a:pt x="6470" y="170"/>
                          <a:pt x="8263" y="170"/>
                        </a:cubicBezTo>
                        <a:close/>
                        <a:moveTo>
                          <a:pt x="8260" y="1"/>
                        </a:moveTo>
                        <a:cubicBezTo>
                          <a:pt x="6433" y="1"/>
                          <a:pt x="4537" y="534"/>
                          <a:pt x="2872" y="1775"/>
                        </a:cubicBezTo>
                        <a:cubicBezTo>
                          <a:pt x="1334" y="2922"/>
                          <a:pt x="598" y="4756"/>
                          <a:pt x="81" y="6400"/>
                        </a:cubicBezTo>
                        <a:cubicBezTo>
                          <a:pt x="1" y="6661"/>
                          <a:pt x="71" y="6945"/>
                          <a:pt x="265" y="7140"/>
                        </a:cubicBezTo>
                        <a:cubicBezTo>
                          <a:pt x="407" y="7281"/>
                          <a:pt x="589" y="7355"/>
                          <a:pt x="778" y="7355"/>
                        </a:cubicBezTo>
                        <a:cubicBezTo>
                          <a:pt x="852" y="7355"/>
                          <a:pt x="928" y="7344"/>
                          <a:pt x="1003" y="7320"/>
                        </a:cubicBezTo>
                        <a:cubicBezTo>
                          <a:pt x="3228" y="6614"/>
                          <a:pt x="7756" y="6336"/>
                          <a:pt x="9173" y="6336"/>
                        </a:cubicBezTo>
                        <a:cubicBezTo>
                          <a:pt x="9240" y="6336"/>
                          <a:pt x="9300" y="6337"/>
                          <a:pt x="9353" y="6338"/>
                        </a:cubicBezTo>
                        <a:cubicBezTo>
                          <a:pt x="10473" y="6358"/>
                          <a:pt x="11592" y="6631"/>
                          <a:pt x="12674" y="6895"/>
                        </a:cubicBezTo>
                        <a:cubicBezTo>
                          <a:pt x="13572" y="7114"/>
                          <a:pt x="14499" y="7340"/>
                          <a:pt x="15418" y="7419"/>
                        </a:cubicBezTo>
                        <a:cubicBezTo>
                          <a:pt x="15433" y="7420"/>
                          <a:pt x="15449" y="7420"/>
                          <a:pt x="15465" y="7420"/>
                        </a:cubicBezTo>
                        <a:cubicBezTo>
                          <a:pt x="15635" y="7420"/>
                          <a:pt x="15793" y="7340"/>
                          <a:pt x="15896" y="7200"/>
                        </a:cubicBezTo>
                        <a:cubicBezTo>
                          <a:pt x="16007" y="7049"/>
                          <a:pt x="16031" y="6857"/>
                          <a:pt x="15963" y="6687"/>
                        </a:cubicBezTo>
                        <a:cubicBezTo>
                          <a:pt x="15724" y="6107"/>
                          <a:pt x="15613" y="5527"/>
                          <a:pt x="15506" y="4969"/>
                        </a:cubicBezTo>
                        <a:cubicBezTo>
                          <a:pt x="15313" y="3970"/>
                          <a:pt x="15132" y="3027"/>
                          <a:pt x="14277" y="2235"/>
                        </a:cubicBezTo>
                        <a:cubicBezTo>
                          <a:pt x="12802" y="866"/>
                          <a:pt x="10588" y="1"/>
                          <a:pt x="826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3"/>
                  <p:cNvSpPr/>
                  <p:nvPr/>
                </p:nvSpPr>
                <p:spPr>
                  <a:xfrm>
                    <a:off x="530975" y="3304063"/>
                    <a:ext cx="354725" cy="164850"/>
                  </a:xfrm>
                  <a:custGeom>
                    <a:avLst/>
                    <a:gdLst/>
                    <a:ahLst/>
                    <a:cxnLst/>
                    <a:rect l="l" t="t" r="r" b="b"/>
                    <a:pathLst>
                      <a:path w="14189" h="6594" extrusionOk="0">
                        <a:moveTo>
                          <a:pt x="7312" y="198"/>
                        </a:moveTo>
                        <a:cubicBezTo>
                          <a:pt x="9319" y="198"/>
                          <a:pt x="11227" y="943"/>
                          <a:pt x="12499" y="2123"/>
                        </a:cubicBezTo>
                        <a:cubicBezTo>
                          <a:pt x="13211" y="2783"/>
                          <a:pt x="13366" y="3588"/>
                          <a:pt x="13530" y="4439"/>
                        </a:cubicBezTo>
                        <a:cubicBezTo>
                          <a:pt x="13627" y="4942"/>
                          <a:pt x="13727" y="5461"/>
                          <a:pt x="13943" y="5988"/>
                        </a:cubicBezTo>
                        <a:cubicBezTo>
                          <a:pt x="13981" y="6082"/>
                          <a:pt x="13967" y="6188"/>
                          <a:pt x="13905" y="6272"/>
                        </a:cubicBezTo>
                        <a:cubicBezTo>
                          <a:pt x="13849" y="6349"/>
                          <a:pt x="13761" y="6396"/>
                          <a:pt x="13669" y="6396"/>
                        </a:cubicBezTo>
                        <a:cubicBezTo>
                          <a:pt x="13659" y="6396"/>
                          <a:pt x="13648" y="6396"/>
                          <a:pt x="13638" y="6395"/>
                        </a:cubicBezTo>
                        <a:cubicBezTo>
                          <a:pt x="12841" y="6326"/>
                          <a:pt x="12030" y="6129"/>
                          <a:pt x="11244" y="5938"/>
                        </a:cubicBezTo>
                        <a:cubicBezTo>
                          <a:pt x="10280" y="5702"/>
                          <a:pt x="9284" y="5459"/>
                          <a:pt x="8277" y="5440"/>
                        </a:cubicBezTo>
                        <a:lnTo>
                          <a:pt x="8151" y="5440"/>
                        </a:lnTo>
                        <a:cubicBezTo>
                          <a:pt x="6937" y="5440"/>
                          <a:pt x="2856" y="5681"/>
                          <a:pt x="858" y="6314"/>
                        </a:cubicBezTo>
                        <a:cubicBezTo>
                          <a:pt x="809" y="6330"/>
                          <a:pt x="760" y="6338"/>
                          <a:pt x="712" y="6338"/>
                        </a:cubicBezTo>
                        <a:cubicBezTo>
                          <a:pt x="590" y="6338"/>
                          <a:pt x="473" y="6289"/>
                          <a:pt x="382" y="6199"/>
                        </a:cubicBezTo>
                        <a:cubicBezTo>
                          <a:pt x="254" y="6070"/>
                          <a:pt x="210" y="5892"/>
                          <a:pt x="263" y="5721"/>
                        </a:cubicBezTo>
                        <a:cubicBezTo>
                          <a:pt x="711" y="4298"/>
                          <a:pt x="1344" y="2712"/>
                          <a:pt x="2662" y="1729"/>
                        </a:cubicBezTo>
                        <a:cubicBezTo>
                          <a:pt x="4098" y="658"/>
                          <a:pt x="5736" y="198"/>
                          <a:pt x="7312" y="198"/>
                        </a:cubicBezTo>
                        <a:close/>
                        <a:moveTo>
                          <a:pt x="7310" y="1"/>
                        </a:moveTo>
                        <a:cubicBezTo>
                          <a:pt x="5694" y="1"/>
                          <a:pt x="4016" y="473"/>
                          <a:pt x="2543" y="1572"/>
                        </a:cubicBezTo>
                        <a:cubicBezTo>
                          <a:pt x="1182" y="2587"/>
                          <a:pt x="532" y="4209"/>
                          <a:pt x="75" y="5661"/>
                        </a:cubicBezTo>
                        <a:cubicBezTo>
                          <a:pt x="0" y="5901"/>
                          <a:pt x="64" y="6159"/>
                          <a:pt x="242" y="6337"/>
                        </a:cubicBezTo>
                        <a:cubicBezTo>
                          <a:pt x="371" y="6465"/>
                          <a:pt x="540" y="6534"/>
                          <a:pt x="715" y="6534"/>
                        </a:cubicBezTo>
                        <a:cubicBezTo>
                          <a:pt x="782" y="6534"/>
                          <a:pt x="851" y="6524"/>
                          <a:pt x="917" y="6502"/>
                        </a:cubicBezTo>
                        <a:cubicBezTo>
                          <a:pt x="2892" y="5876"/>
                          <a:pt x="6934" y="5636"/>
                          <a:pt x="8142" y="5636"/>
                        </a:cubicBezTo>
                        <a:cubicBezTo>
                          <a:pt x="8190" y="5636"/>
                          <a:pt x="8234" y="5636"/>
                          <a:pt x="8273" y="5637"/>
                        </a:cubicBezTo>
                        <a:cubicBezTo>
                          <a:pt x="9258" y="5655"/>
                          <a:pt x="10245" y="5895"/>
                          <a:pt x="11197" y="6127"/>
                        </a:cubicBezTo>
                        <a:cubicBezTo>
                          <a:pt x="11989" y="6322"/>
                          <a:pt x="12809" y="6522"/>
                          <a:pt x="13621" y="6592"/>
                        </a:cubicBezTo>
                        <a:cubicBezTo>
                          <a:pt x="13636" y="6592"/>
                          <a:pt x="13650" y="6594"/>
                          <a:pt x="13664" y="6594"/>
                        </a:cubicBezTo>
                        <a:cubicBezTo>
                          <a:pt x="13822" y="6594"/>
                          <a:pt x="13969" y="6519"/>
                          <a:pt x="14064" y="6389"/>
                        </a:cubicBezTo>
                        <a:cubicBezTo>
                          <a:pt x="14166" y="6249"/>
                          <a:pt x="14189" y="6071"/>
                          <a:pt x="14124" y="5913"/>
                        </a:cubicBezTo>
                        <a:cubicBezTo>
                          <a:pt x="13916" y="5405"/>
                          <a:pt x="13819" y="4895"/>
                          <a:pt x="13723" y="4401"/>
                        </a:cubicBezTo>
                        <a:cubicBezTo>
                          <a:pt x="13553" y="3518"/>
                          <a:pt x="13392" y="2683"/>
                          <a:pt x="12633" y="1977"/>
                        </a:cubicBezTo>
                        <a:cubicBezTo>
                          <a:pt x="11327" y="767"/>
                          <a:pt x="9369" y="1"/>
                          <a:pt x="73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3"/>
                  <p:cNvSpPr/>
                  <p:nvPr/>
                </p:nvSpPr>
                <p:spPr>
                  <a:xfrm>
                    <a:off x="552825" y="3314263"/>
                    <a:ext cx="311050" cy="144525"/>
                  </a:xfrm>
                  <a:custGeom>
                    <a:avLst/>
                    <a:gdLst/>
                    <a:ahLst/>
                    <a:cxnLst/>
                    <a:rect l="l" t="t" r="r" b="b"/>
                    <a:pathLst>
                      <a:path w="12442" h="5781" extrusionOk="0">
                        <a:moveTo>
                          <a:pt x="6412" y="172"/>
                        </a:moveTo>
                        <a:cubicBezTo>
                          <a:pt x="8172" y="172"/>
                          <a:pt x="9845" y="826"/>
                          <a:pt x="10960" y="1860"/>
                        </a:cubicBezTo>
                        <a:cubicBezTo>
                          <a:pt x="11586" y="2439"/>
                          <a:pt x="11721" y="3145"/>
                          <a:pt x="11865" y="3892"/>
                        </a:cubicBezTo>
                        <a:cubicBezTo>
                          <a:pt x="11949" y="4332"/>
                          <a:pt x="12037" y="4787"/>
                          <a:pt x="12225" y="5249"/>
                        </a:cubicBezTo>
                        <a:cubicBezTo>
                          <a:pt x="12260" y="5332"/>
                          <a:pt x="12248" y="5425"/>
                          <a:pt x="12193" y="5499"/>
                        </a:cubicBezTo>
                        <a:cubicBezTo>
                          <a:pt x="12143" y="5567"/>
                          <a:pt x="12066" y="5607"/>
                          <a:pt x="11984" y="5607"/>
                        </a:cubicBezTo>
                        <a:cubicBezTo>
                          <a:pt x="11976" y="5607"/>
                          <a:pt x="11968" y="5606"/>
                          <a:pt x="11959" y="5606"/>
                        </a:cubicBezTo>
                        <a:cubicBezTo>
                          <a:pt x="11261" y="5546"/>
                          <a:pt x="10549" y="5373"/>
                          <a:pt x="9860" y="5205"/>
                        </a:cubicBezTo>
                        <a:cubicBezTo>
                          <a:pt x="9016" y="4998"/>
                          <a:pt x="8141" y="4786"/>
                          <a:pt x="7259" y="4769"/>
                        </a:cubicBezTo>
                        <a:lnTo>
                          <a:pt x="7148" y="4769"/>
                        </a:lnTo>
                        <a:cubicBezTo>
                          <a:pt x="6084" y="4769"/>
                          <a:pt x="2504" y="4980"/>
                          <a:pt x="752" y="5536"/>
                        </a:cubicBezTo>
                        <a:cubicBezTo>
                          <a:pt x="710" y="5550"/>
                          <a:pt x="667" y="5556"/>
                          <a:pt x="625" y="5556"/>
                        </a:cubicBezTo>
                        <a:cubicBezTo>
                          <a:pt x="519" y="5556"/>
                          <a:pt x="415" y="5513"/>
                          <a:pt x="335" y="5434"/>
                        </a:cubicBezTo>
                        <a:cubicBezTo>
                          <a:pt x="223" y="5322"/>
                          <a:pt x="185" y="5165"/>
                          <a:pt x="232" y="5015"/>
                        </a:cubicBezTo>
                        <a:cubicBezTo>
                          <a:pt x="623" y="3767"/>
                          <a:pt x="1179" y="2377"/>
                          <a:pt x="2334" y="1514"/>
                        </a:cubicBezTo>
                        <a:cubicBezTo>
                          <a:pt x="3594" y="576"/>
                          <a:pt x="5030" y="172"/>
                          <a:pt x="6412" y="172"/>
                        </a:cubicBezTo>
                        <a:close/>
                        <a:moveTo>
                          <a:pt x="6410" y="0"/>
                        </a:moveTo>
                        <a:cubicBezTo>
                          <a:pt x="4993" y="0"/>
                          <a:pt x="3522" y="414"/>
                          <a:pt x="2231" y="1376"/>
                        </a:cubicBezTo>
                        <a:cubicBezTo>
                          <a:pt x="1036" y="2267"/>
                          <a:pt x="467" y="3690"/>
                          <a:pt x="68" y="4963"/>
                        </a:cubicBezTo>
                        <a:cubicBezTo>
                          <a:pt x="1" y="5173"/>
                          <a:pt x="57" y="5401"/>
                          <a:pt x="213" y="5555"/>
                        </a:cubicBezTo>
                        <a:cubicBezTo>
                          <a:pt x="326" y="5668"/>
                          <a:pt x="474" y="5728"/>
                          <a:pt x="627" y="5728"/>
                        </a:cubicBezTo>
                        <a:cubicBezTo>
                          <a:pt x="686" y="5728"/>
                          <a:pt x="747" y="5719"/>
                          <a:pt x="806" y="5700"/>
                        </a:cubicBezTo>
                        <a:cubicBezTo>
                          <a:pt x="2532" y="5152"/>
                          <a:pt x="6064" y="4941"/>
                          <a:pt x="7135" y="4941"/>
                        </a:cubicBezTo>
                        <a:cubicBezTo>
                          <a:pt x="7179" y="4941"/>
                          <a:pt x="7220" y="4941"/>
                          <a:pt x="7256" y="4942"/>
                        </a:cubicBezTo>
                        <a:cubicBezTo>
                          <a:pt x="8118" y="4957"/>
                          <a:pt x="8984" y="5168"/>
                          <a:pt x="9819" y="5372"/>
                        </a:cubicBezTo>
                        <a:cubicBezTo>
                          <a:pt x="10514" y="5542"/>
                          <a:pt x="11232" y="5716"/>
                          <a:pt x="11944" y="5779"/>
                        </a:cubicBezTo>
                        <a:cubicBezTo>
                          <a:pt x="11958" y="5779"/>
                          <a:pt x="11970" y="5780"/>
                          <a:pt x="11982" y="5780"/>
                        </a:cubicBezTo>
                        <a:cubicBezTo>
                          <a:pt x="12120" y="5780"/>
                          <a:pt x="12249" y="5715"/>
                          <a:pt x="12333" y="5601"/>
                        </a:cubicBezTo>
                        <a:cubicBezTo>
                          <a:pt x="12422" y="5478"/>
                          <a:pt x="12442" y="5322"/>
                          <a:pt x="12386" y="5184"/>
                        </a:cubicBezTo>
                        <a:cubicBezTo>
                          <a:pt x="12204" y="4737"/>
                          <a:pt x="12117" y="4291"/>
                          <a:pt x="12034" y="3858"/>
                        </a:cubicBezTo>
                        <a:cubicBezTo>
                          <a:pt x="11885" y="3084"/>
                          <a:pt x="11744" y="2351"/>
                          <a:pt x="11077" y="1733"/>
                        </a:cubicBezTo>
                        <a:cubicBezTo>
                          <a:pt x="9933" y="671"/>
                          <a:pt x="8216" y="0"/>
                          <a:pt x="64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3"/>
                  <p:cNvSpPr/>
                  <p:nvPr/>
                </p:nvSpPr>
                <p:spPr>
                  <a:xfrm>
                    <a:off x="578675" y="3326338"/>
                    <a:ext cx="259450" cy="120375"/>
                  </a:xfrm>
                  <a:custGeom>
                    <a:avLst/>
                    <a:gdLst/>
                    <a:ahLst/>
                    <a:cxnLst/>
                    <a:rect l="l" t="t" r="r" b="b"/>
                    <a:pathLst>
                      <a:path w="10378" h="4815" extrusionOk="0">
                        <a:moveTo>
                          <a:pt x="5349" y="144"/>
                        </a:moveTo>
                        <a:cubicBezTo>
                          <a:pt x="6816" y="144"/>
                          <a:pt x="8211" y="688"/>
                          <a:pt x="9141" y="1549"/>
                        </a:cubicBezTo>
                        <a:cubicBezTo>
                          <a:pt x="9662" y="2032"/>
                          <a:pt x="9776" y="2619"/>
                          <a:pt x="9896" y="3242"/>
                        </a:cubicBezTo>
                        <a:cubicBezTo>
                          <a:pt x="9966" y="3608"/>
                          <a:pt x="10039" y="3987"/>
                          <a:pt x="10197" y="4373"/>
                        </a:cubicBezTo>
                        <a:cubicBezTo>
                          <a:pt x="10225" y="4441"/>
                          <a:pt x="10215" y="4518"/>
                          <a:pt x="10169" y="4579"/>
                        </a:cubicBezTo>
                        <a:cubicBezTo>
                          <a:pt x="10128" y="4635"/>
                          <a:pt x="10065" y="4670"/>
                          <a:pt x="9997" y="4670"/>
                        </a:cubicBezTo>
                        <a:cubicBezTo>
                          <a:pt x="9989" y="4670"/>
                          <a:pt x="9981" y="4670"/>
                          <a:pt x="9973" y="4669"/>
                        </a:cubicBezTo>
                        <a:cubicBezTo>
                          <a:pt x="9392" y="4620"/>
                          <a:pt x="8798" y="4474"/>
                          <a:pt x="8224" y="4335"/>
                        </a:cubicBezTo>
                        <a:cubicBezTo>
                          <a:pt x="7519" y="4163"/>
                          <a:pt x="6790" y="3986"/>
                          <a:pt x="6054" y="3972"/>
                        </a:cubicBezTo>
                        <a:lnTo>
                          <a:pt x="5959" y="3972"/>
                        </a:lnTo>
                        <a:cubicBezTo>
                          <a:pt x="5070" y="3972"/>
                          <a:pt x="2090" y="4148"/>
                          <a:pt x="628" y="4611"/>
                        </a:cubicBezTo>
                        <a:cubicBezTo>
                          <a:pt x="592" y="4623"/>
                          <a:pt x="556" y="4628"/>
                          <a:pt x="521" y="4628"/>
                        </a:cubicBezTo>
                        <a:cubicBezTo>
                          <a:pt x="431" y="4628"/>
                          <a:pt x="346" y="4592"/>
                          <a:pt x="280" y="4526"/>
                        </a:cubicBezTo>
                        <a:cubicBezTo>
                          <a:pt x="186" y="4432"/>
                          <a:pt x="154" y="4303"/>
                          <a:pt x="194" y="4177"/>
                        </a:cubicBezTo>
                        <a:cubicBezTo>
                          <a:pt x="520" y="3138"/>
                          <a:pt x="985" y="1980"/>
                          <a:pt x="1947" y="1262"/>
                        </a:cubicBezTo>
                        <a:cubicBezTo>
                          <a:pt x="2998" y="480"/>
                          <a:pt x="4195" y="144"/>
                          <a:pt x="5349" y="144"/>
                        </a:cubicBezTo>
                        <a:close/>
                        <a:moveTo>
                          <a:pt x="5345" y="1"/>
                        </a:moveTo>
                        <a:cubicBezTo>
                          <a:pt x="4164" y="1"/>
                          <a:pt x="2937" y="345"/>
                          <a:pt x="1860" y="1147"/>
                        </a:cubicBezTo>
                        <a:cubicBezTo>
                          <a:pt x="865" y="1889"/>
                          <a:pt x="389" y="3073"/>
                          <a:pt x="55" y="4134"/>
                        </a:cubicBezTo>
                        <a:cubicBezTo>
                          <a:pt x="1" y="4309"/>
                          <a:pt x="48" y="4497"/>
                          <a:pt x="177" y="4628"/>
                        </a:cubicBezTo>
                        <a:cubicBezTo>
                          <a:pt x="271" y="4721"/>
                          <a:pt x="396" y="4770"/>
                          <a:pt x="524" y="4770"/>
                        </a:cubicBezTo>
                        <a:cubicBezTo>
                          <a:pt x="573" y="4770"/>
                          <a:pt x="623" y="4763"/>
                          <a:pt x="672" y="4748"/>
                        </a:cubicBezTo>
                        <a:cubicBezTo>
                          <a:pt x="2120" y="4290"/>
                          <a:pt x="5076" y="4115"/>
                          <a:pt x="5959" y="4115"/>
                        </a:cubicBezTo>
                        <a:cubicBezTo>
                          <a:pt x="5992" y="4115"/>
                          <a:pt x="6023" y="4116"/>
                          <a:pt x="6051" y="4116"/>
                        </a:cubicBezTo>
                        <a:cubicBezTo>
                          <a:pt x="6772" y="4130"/>
                          <a:pt x="7493" y="4306"/>
                          <a:pt x="8190" y="4474"/>
                        </a:cubicBezTo>
                        <a:cubicBezTo>
                          <a:pt x="8769" y="4616"/>
                          <a:pt x="9368" y="4763"/>
                          <a:pt x="9961" y="4813"/>
                        </a:cubicBezTo>
                        <a:cubicBezTo>
                          <a:pt x="9972" y="4814"/>
                          <a:pt x="9982" y="4814"/>
                          <a:pt x="9993" y="4814"/>
                        </a:cubicBezTo>
                        <a:cubicBezTo>
                          <a:pt x="10108" y="4814"/>
                          <a:pt x="10216" y="4760"/>
                          <a:pt x="10286" y="4664"/>
                        </a:cubicBezTo>
                        <a:cubicBezTo>
                          <a:pt x="10360" y="4562"/>
                          <a:pt x="10377" y="4433"/>
                          <a:pt x="10330" y="4318"/>
                        </a:cubicBezTo>
                        <a:cubicBezTo>
                          <a:pt x="10177" y="3946"/>
                          <a:pt x="10105" y="3574"/>
                          <a:pt x="10037" y="3214"/>
                        </a:cubicBezTo>
                        <a:cubicBezTo>
                          <a:pt x="9911" y="2569"/>
                          <a:pt x="9794" y="1959"/>
                          <a:pt x="9239" y="1444"/>
                        </a:cubicBezTo>
                        <a:cubicBezTo>
                          <a:pt x="8284" y="560"/>
                          <a:pt x="6851" y="1"/>
                          <a:pt x="534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3"/>
                  <p:cNvSpPr/>
                  <p:nvPr/>
                </p:nvSpPr>
                <p:spPr>
                  <a:xfrm>
                    <a:off x="606550" y="3339263"/>
                    <a:ext cx="203775" cy="94575"/>
                  </a:xfrm>
                  <a:custGeom>
                    <a:avLst/>
                    <a:gdLst/>
                    <a:ahLst/>
                    <a:cxnLst/>
                    <a:rect l="l" t="t" r="r" b="b"/>
                    <a:pathLst>
                      <a:path w="8151" h="3783" extrusionOk="0">
                        <a:moveTo>
                          <a:pt x="4200" y="113"/>
                        </a:moveTo>
                        <a:cubicBezTo>
                          <a:pt x="5353" y="113"/>
                          <a:pt x="6449" y="540"/>
                          <a:pt x="7179" y="1217"/>
                        </a:cubicBezTo>
                        <a:cubicBezTo>
                          <a:pt x="7589" y="1597"/>
                          <a:pt x="7677" y="2058"/>
                          <a:pt x="7771" y="2545"/>
                        </a:cubicBezTo>
                        <a:cubicBezTo>
                          <a:pt x="7828" y="2834"/>
                          <a:pt x="7885" y="3131"/>
                          <a:pt x="8010" y="3435"/>
                        </a:cubicBezTo>
                        <a:cubicBezTo>
                          <a:pt x="8031" y="3488"/>
                          <a:pt x="8023" y="3549"/>
                          <a:pt x="7987" y="3598"/>
                        </a:cubicBezTo>
                        <a:cubicBezTo>
                          <a:pt x="7956" y="3642"/>
                          <a:pt x="7908" y="3671"/>
                          <a:pt x="7855" y="3671"/>
                        </a:cubicBezTo>
                        <a:cubicBezTo>
                          <a:pt x="7848" y="3671"/>
                          <a:pt x="7841" y="3670"/>
                          <a:pt x="7834" y="3669"/>
                        </a:cubicBezTo>
                        <a:cubicBezTo>
                          <a:pt x="7377" y="3629"/>
                          <a:pt x="6911" y="3516"/>
                          <a:pt x="6460" y="3406"/>
                        </a:cubicBezTo>
                        <a:cubicBezTo>
                          <a:pt x="5906" y="3271"/>
                          <a:pt x="5333" y="3131"/>
                          <a:pt x="4755" y="3121"/>
                        </a:cubicBezTo>
                        <a:lnTo>
                          <a:pt x="4682" y="3121"/>
                        </a:lnTo>
                        <a:lnTo>
                          <a:pt x="4682" y="3119"/>
                        </a:lnTo>
                        <a:cubicBezTo>
                          <a:pt x="3984" y="3119"/>
                          <a:pt x="1640" y="3259"/>
                          <a:pt x="492" y="3622"/>
                        </a:cubicBezTo>
                        <a:cubicBezTo>
                          <a:pt x="464" y="3631"/>
                          <a:pt x="436" y="3635"/>
                          <a:pt x="408" y="3635"/>
                        </a:cubicBezTo>
                        <a:cubicBezTo>
                          <a:pt x="338" y="3635"/>
                          <a:pt x="270" y="3607"/>
                          <a:pt x="217" y="3555"/>
                        </a:cubicBezTo>
                        <a:cubicBezTo>
                          <a:pt x="144" y="3482"/>
                          <a:pt x="120" y="3379"/>
                          <a:pt x="150" y="3282"/>
                        </a:cubicBezTo>
                        <a:cubicBezTo>
                          <a:pt x="407" y="2465"/>
                          <a:pt x="771" y="1556"/>
                          <a:pt x="1527" y="991"/>
                        </a:cubicBezTo>
                        <a:cubicBezTo>
                          <a:pt x="2353" y="376"/>
                          <a:pt x="3294" y="113"/>
                          <a:pt x="4200" y="113"/>
                        </a:cubicBezTo>
                        <a:close/>
                        <a:moveTo>
                          <a:pt x="4199" y="1"/>
                        </a:moveTo>
                        <a:cubicBezTo>
                          <a:pt x="3270" y="1"/>
                          <a:pt x="2306" y="271"/>
                          <a:pt x="1461" y="901"/>
                        </a:cubicBezTo>
                        <a:cubicBezTo>
                          <a:pt x="679" y="1484"/>
                          <a:pt x="305" y="2415"/>
                          <a:pt x="43" y="3248"/>
                        </a:cubicBezTo>
                        <a:cubicBezTo>
                          <a:pt x="0" y="3385"/>
                          <a:pt x="37" y="3532"/>
                          <a:pt x="138" y="3636"/>
                        </a:cubicBezTo>
                        <a:cubicBezTo>
                          <a:pt x="212" y="3709"/>
                          <a:pt x="311" y="3749"/>
                          <a:pt x="412" y="3749"/>
                        </a:cubicBezTo>
                        <a:cubicBezTo>
                          <a:pt x="450" y="3749"/>
                          <a:pt x="489" y="3743"/>
                          <a:pt x="527" y="3731"/>
                        </a:cubicBezTo>
                        <a:cubicBezTo>
                          <a:pt x="1686" y="3364"/>
                          <a:pt x="4084" y="3233"/>
                          <a:pt x="4721" y="3233"/>
                        </a:cubicBezTo>
                        <a:cubicBezTo>
                          <a:pt x="4731" y="3233"/>
                          <a:pt x="4742" y="3233"/>
                          <a:pt x="4752" y="3233"/>
                        </a:cubicBezTo>
                        <a:cubicBezTo>
                          <a:pt x="5318" y="3244"/>
                          <a:pt x="5884" y="3382"/>
                          <a:pt x="6432" y="3516"/>
                        </a:cubicBezTo>
                        <a:cubicBezTo>
                          <a:pt x="6888" y="3626"/>
                          <a:pt x="7358" y="3742"/>
                          <a:pt x="7825" y="3781"/>
                        </a:cubicBezTo>
                        <a:cubicBezTo>
                          <a:pt x="7834" y="3781"/>
                          <a:pt x="7841" y="3783"/>
                          <a:pt x="7849" y="3783"/>
                        </a:cubicBezTo>
                        <a:lnTo>
                          <a:pt x="7850" y="3783"/>
                        </a:lnTo>
                        <a:cubicBezTo>
                          <a:pt x="7940" y="3783"/>
                          <a:pt x="8025" y="3739"/>
                          <a:pt x="8080" y="3664"/>
                        </a:cubicBezTo>
                        <a:cubicBezTo>
                          <a:pt x="8137" y="3585"/>
                          <a:pt x="8151" y="3484"/>
                          <a:pt x="8114" y="3393"/>
                        </a:cubicBezTo>
                        <a:cubicBezTo>
                          <a:pt x="7995" y="3100"/>
                          <a:pt x="7938" y="2808"/>
                          <a:pt x="7884" y="2524"/>
                        </a:cubicBezTo>
                        <a:cubicBezTo>
                          <a:pt x="7787" y="2017"/>
                          <a:pt x="7694" y="1539"/>
                          <a:pt x="7257" y="1134"/>
                        </a:cubicBezTo>
                        <a:cubicBezTo>
                          <a:pt x="6507" y="440"/>
                          <a:pt x="5381" y="1"/>
                          <a:pt x="41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3"/>
                  <p:cNvSpPr/>
                  <p:nvPr/>
                </p:nvSpPr>
                <p:spPr>
                  <a:xfrm>
                    <a:off x="620625" y="3352438"/>
                    <a:ext cx="175625" cy="68275"/>
                  </a:xfrm>
                  <a:custGeom>
                    <a:avLst/>
                    <a:gdLst/>
                    <a:ahLst/>
                    <a:cxnLst/>
                    <a:rect l="l" t="t" r="r" b="b"/>
                    <a:pathLst>
                      <a:path w="7025" h="2731" extrusionOk="0">
                        <a:moveTo>
                          <a:pt x="3621" y="88"/>
                        </a:moveTo>
                        <a:cubicBezTo>
                          <a:pt x="4619" y="88"/>
                          <a:pt x="5568" y="396"/>
                          <a:pt x="6200" y="884"/>
                        </a:cubicBezTo>
                        <a:cubicBezTo>
                          <a:pt x="6553" y="1158"/>
                          <a:pt x="6630" y="1489"/>
                          <a:pt x="6710" y="1838"/>
                        </a:cubicBezTo>
                        <a:cubicBezTo>
                          <a:pt x="6759" y="2046"/>
                          <a:pt x="6808" y="2261"/>
                          <a:pt x="6915" y="2480"/>
                        </a:cubicBezTo>
                        <a:cubicBezTo>
                          <a:pt x="6937" y="2521"/>
                          <a:pt x="6920" y="2557"/>
                          <a:pt x="6908" y="2574"/>
                        </a:cubicBezTo>
                        <a:cubicBezTo>
                          <a:pt x="6882" y="2613"/>
                          <a:pt x="6833" y="2641"/>
                          <a:pt x="6779" y="2641"/>
                        </a:cubicBezTo>
                        <a:cubicBezTo>
                          <a:pt x="6772" y="2641"/>
                          <a:pt x="6766" y="2640"/>
                          <a:pt x="6759" y="2639"/>
                        </a:cubicBezTo>
                        <a:cubicBezTo>
                          <a:pt x="6363" y="2612"/>
                          <a:pt x="5959" y="2530"/>
                          <a:pt x="5570" y="2451"/>
                        </a:cubicBezTo>
                        <a:cubicBezTo>
                          <a:pt x="5092" y="2354"/>
                          <a:pt x="4599" y="2254"/>
                          <a:pt x="4099" y="2246"/>
                        </a:cubicBezTo>
                        <a:cubicBezTo>
                          <a:pt x="4081" y="2246"/>
                          <a:pt x="4060" y="2245"/>
                          <a:pt x="4037" y="2245"/>
                        </a:cubicBezTo>
                        <a:cubicBezTo>
                          <a:pt x="3436" y="2245"/>
                          <a:pt x="1412" y="2345"/>
                          <a:pt x="422" y="2606"/>
                        </a:cubicBezTo>
                        <a:cubicBezTo>
                          <a:pt x="397" y="2613"/>
                          <a:pt x="371" y="2616"/>
                          <a:pt x="346" y="2616"/>
                        </a:cubicBezTo>
                        <a:cubicBezTo>
                          <a:pt x="271" y="2616"/>
                          <a:pt x="200" y="2587"/>
                          <a:pt x="154" y="2535"/>
                        </a:cubicBezTo>
                        <a:cubicBezTo>
                          <a:pt x="128" y="2506"/>
                          <a:pt x="90" y="2447"/>
                          <a:pt x="119" y="2369"/>
                        </a:cubicBezTo>
                        <a:cubicBezTo>
                          <a:pt x="340" y="1782"/>
                          <a:pt x="655" y="1127"/>
                          <a:pt x="1307" y="722"/>
                        </a:cubicBezTo>
                        <a:cubicBezTo>
                          <a:pt x="2022" y="278"/>
                          <a:pt x="2837" y="88"/>
                          <a:pt x="3621" y="88"/>
                        </a:cubicBezTo>
                        <a:close/>
                        <a:moveTo>
                          <a:pt x="3618" y="0"/>
                        </a:moveTo>
                        <a:cubicBezTo>
                          <a:pt x="2819" y="0"/>
                          <a:pt x="1989" y="194"/>
                          <a:pt x="1260" y="646"/>
                        </a:cubicBezTo>
                        <a:cubicBezTo>
                          <a:pt x="585" y="1067"/>
                          <a:pt x="261" y="1738"/>
                          <a:pt x="35" y="2337"/>
                        </a:cubicBezTo>
                        <a:cubicBezTo>
                          <a:pt x="0" y="2427"/>
                          <a:pt x="20" y="2521"/>
                          <a:pt x="87" y="2595"/>
                        </a:cubicBezTo>
                        <a:cubicBezTo>
                          <a:pt x="151" y="2666"/>
                          <a:pt x="246" y="2705"/>
                          <a:pt x="345" y="2705"/>
                        </a:cubicBezTo>
                        <a:cubicBezTo>
                          <a:pt x="378" y="2705"/>
                          <a:pt x="411" y="2701"/>
                          <a:pt x="444" y="2693"/>
                        </a:cubicBezTo>
                        <a:cubicBezTo>
                          <a:pt x="1426" y="2433"/>
                          <a:pt x="3437" y="2334"/>
                          <a:pt x="4035" y="2334"/>
                        </a:cubicBezTo>
                        <a:cubicBezTo>
                          <a:pt x="4058" y="2334"/>
                          <a:pt x="4080" y="2336"/>
                          <a:pt x="4098" y="2336"/>
                        </a:cubicBezTo>
                        <a:cubicBezTo>
                          <a:pt x="4588" y="2343"/>
                          <a:pt x="5078" y="2442"/>
                          <a:pt x="5552" y="2539"/>
                        </a:cubicBezTo>
                        <a:cubicBezTo>
                          <a:pt x="5944" y="2618"/>
                          <a:pt x="6351" y="2700"/>
                          <a:pt x="6751" y="2729"/>
                        </a:cubicBezTo>
                        <a:cubicBezTo>
                          <a:pt x="6759" y="2730"/>
                          <a:pt x="6765" y="2730"/>
                          <a:pt x="6771" y="2730"/>
                        </a:cubicBezTo>
                        <a:lnTo>
                          <a:pt x="6771" y="2729"/>
                        </a:lnTo>
                        <a:cubicBezTo>
                          <a:pt x="6858" y="2729"/>
                          <a:pt x="6937" y="2691"/>
                          <a:pt x="6981" y="2624"/>
                        </a:cubicBezTo>
                        <a:cubicBezTo>
                          <a:pt x="7019" y="2568"/>
                          <a:pt x="7025" y="2501"/>
                          <a:pt x="6994" y="2441"/>
                        </a:cubicBezTo>
                        <a:cubicBezTo>
                          <a:pt x="6893" y="2231"/>
                          <a:pt x="6844" y="2022"/>
                          <a:pt x="6797" y="1818"/>
                        </a:cubicBezTo>
                        <a:cubicBezTo>
                          <a:pt x="6712" y="1452"/>
                          <a:pt x="6631" y="1106"/>
                          <a:pt x="6253" y="815"/>
                        </a:cubicBezTo>
                        <a:cubicBezTo>
                          <a:pt x="5608" y="316"/>
                          <a:pt x="4638" y="0"/>
                          <a:pt x="361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3"/>
                  <p:cNvSpPr/>
                  <p:nvPr/>
                </p:nvSpPr>
                <p:spPr>
                  <a:xfrm>
                    <a:off x="638500" y="3359388"/>
                    <a:ext cx="139950" cy="54375"/>
                  </a:xfrm>
                  <a:custGeom>
                    <a:avLst/>
                    <a:gdLst/>
                    <a:ahLst/>
                    <a:cxnLst/>
                    <a:rect l="l" t="t" r="r" b="b"/>
                    <a:pathLst>
                      <a:path w="5598" h="2175" extrusionOk="0">
                        <a:moveTo>
                          <a:pt x="2885" y="71"/>
                        </a:moveTo>
                        <a:cubicBezTo>
                          <a:pt x="3680" y="71"/>
                          <a:pt x="4436" y="317"/>
                          <a:pt x="4940" y="705"/>
                        </a:cubicBezTo>
                        <a:cubicBezTo>
                          <a:pt x="5221" y="922"/>
                          <a:pt x="5282" y="1186"/>
                          <a:pt x="5347" y="1466"/>
                        </a:cubicBezTo>
                        <a:cubicBezTo>
                          <a:pt x="5385" y="1631"/>
                          <a:pt x="5425" y="1803"/>
                          <a:pt x="5510" y="1976"/>
                        </a:cubicBezTo>
                        <a:cubicBezTo>
                          <a:pt x="5526" y="2009"/>
                          <a:pt x="5513" y="2038"/>
                          <a:pt x="5504" y="2052"/>
                        </a:cubicBezTo>
                        <a:cubicBezTo>
                          <a:pt x="5481" y="2083"/>
                          <a:pt x="5441" y="2104"/>
                          <a:pt x="5398" y="2104"/>
                        </a:cubicBezTo>
                        <a:cubicBezTo>
                          <a:pt x="5394" y="2104"/>
                          <a:pt x="5389" y="2104"/>
                          <a:pt x="5385" y="2103"/>
                        </a:cubicBezTo>
                        <a:cubicBezTo>
                          <a:pt x="5068" y="2081"/>
                          <a:pt x="4748" y="2015"/>
                          <a:pt x="4436" y="1953"/>
                        </a:cubicBezTo>
                        <a:cubicBezTo>
                          <a:pt x="4055" y="1876"/>
                          <a:pt x="3664" y="1795"/>
                          <a:pt x="3266" y="1789"/>
                        </a:cubicBezTo>
                        <a:lnTo>
                          <a:pt x="3219" y="1789"/>
                        </a:lnTo>
                        <a:cubicBezTo>
                          <a:pt x="2741" y="1789"/>
                          <a:pt x="1124" y="1870"/>
                          <a:pt x="336" y="2078"/>
                        </a:cubicBezTo>
                        <a:cubicBezTo>
                          <a:pt x="316" y="2082"/>
                          <a:pt x="296" y="2085"/>
                          <a:pt x="277" y="2085"/>
                        </a:cubicBezTo>
                        <a:cubicBezTo>
                          <a:pt x="216" y="2085"/>
                          <a:pt x="160" y="2062"/>
                          <a:pt x="122" y="2020"/>
                        </a:cubicBezTo>
                        <a:cubicBezTo>
                          <a:pt x="101" y="1997"/>
                          <a:pt x="70" y="1950"/>
                          <a:pt x="94" y="1888"/>
                        </a:cubicBezTo>
                        <a:cubicBezTo>
                          <a:pt x="271" y="1420"/>
                          <a:pt x="521" y="899"/>
                          <a:pt x="1042" y="576"/>
                        </a:cubicBezTo>
                        <a:cubicBezTo>
                          <a:pt x="1611" y="223"/>
                          <a:pt x="2260" y="71"/>
                          <a:pt x="2885" y="71"/>
                        </a:cubicBezTo>
                        <a:close/>
                        <a:moveTo>
                          <a:pt x="2883" y="0"/>
                        </a:moveTo>
                        <a:cubicBezTo>
                          <a:pt x="2246" y="0"/>
                          <a:pt x="1584" y="155"/>
                          <a:pt x="1004" y="515"/>
                        </a:cubicBezTo>
                        <a:cubicBezTo>
                          <a:pt x="465" y="849"/>
                          <a:pt x="208" y="1384"/>
                          <a:pt x="28" y="1862"/>
                        </a:cubicBezTo>
                        <a:cubicBezTo>
                          <a:pt x="0" y="1933"/>
                          <a:pt x="16" y="2009"/>
                          <a:pt x="69" y="2068"/>
                        </a:cubicBezTo>
                        <a:cubicBezTo>
                          <a:pt x="120" y="2125"/>
                          <a:pt x="196" y="2156"/>
                          <a:pt x="276" y="2156"/>
                        </a:cubicBezTo>
                        <a:cubicBezTo>
                          <a:pt x="302" y="2156"/>
                          <a:pt x="328" y="2153"/>
                          <a:pt x="354" y="2146"/>
                        </a:cubicBezTo>
                        <a:cubicBezTo>
                          <a:pt x="1136" y="1939"/>
                          <a:pt x="2742" y="1860"/>
                          <a:pt x="3217" y="1860"/>
                        </a:cubicBezTo>
                        <a:lnTo>
                          <a:pt x="3264" y="1860"/>
                        </a:lnTo>
                        <a:cubicBezTo>
                          <a:pt x="3656" y="1867"/>
                          <a:pt x="4045" y="1945"/>
                          <a:pt x="4423" y="2023"/>
                        </a:cubicBezTo>
                        <a:cubicBezTo>
                          <a:pt x="4735" y="2085"/>
                          <a:pt x="5059" y="2152"/>
                          <a:pt x="5379" y="2175"/>
                        </a:cubicBezTo>
                        <a:lnTo>
                          <a:pt x="5396" y="2175"/>
                        </a:lnTo>
                        <a:cubicBezTo>
                          <a:pt x="5464" y="2175"/>
                          <a:pt x="5526" y="2144"/>
                          <a:pt x="5563" y="2091"/>
                        </a:cubicBezTo>
                        <a:cubicBezTo>
                          <a:pt x="5593" y="2046"/>
                          <a:pt x="5598" y="1993"/>
                          <a:pt x="5573" y="1945"/>
                        </a:cubicBezTo>
                        <a:cubicBezTo>
                          <a:pt x="5491" y="1778"/>
                          <a:pt x="5453" y="1610"/>
                          <a:pt x="5416" y="1449"/>
                        </a:cubicBezTo>
                        <a:cubicBezTo>
                          <a:pt x="5349" y="1158"/>
                          <a:pt x="5285" y="881"/>
                          <a:pt x="4983" y="649"/>
                        </a:cubicBezTo>
                        <a:cubicBezTo>
                          <a:pt x="4468" y="252"/>
                          <a:pt x="3696" y="0"/>
                          <a:pt x="288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3"/>
                  <p:cNvSpPr/>
                  <p:nvPr/>
                </p:nvSpPr>
                <p:spPr>
                  <a:xfrm>
                    <a:off x="652375" y="3364788"/>
                    <a:ext cx="112200" cy="43625"/>
                  </a:xfrm>
                  <a:custGeom>
                    <a:avLst/>
                    <a:gdLst/>
                    <a:ahLst/>
                    <a:cxnLst/>
                    <a:rect l="l" t="t" r="r" b="b"/>
                    <a:pathLst>
                      <a:path w="4488" h="1745" extrusionOk="0">
                        <a:moveTo>
                          <a:pt x="2313" y="56"/>
                        </a:moveTo>
                        <a:cubicBezTo>
                          <a:pt x="2951" y="56"/>
                          <a:pt x="3557" y="254"/>
                          <a:pt x="3960" y="565"/>
                        </a:cubicBezTo>
                        <a:cubicBezTo>
                          <a:pt x="4186" y="740"/>
                          <a:pt x="4235" y="951"/>
                          <a:pt x="4287" y="1175"/>
                        </a:cubicBezTo>
                        <a:cubicBezTo>
                          <a:pt x="4317" y="1307"/>
                          <a:pt x="4349" y="1444"/>
                          <a:pt x="4417" y="1585"/>
                        </a:cubicBezTo>
                        <a:cubicBezTo>
                          <a:pt x="4431" y="1611"/>
                          <a:pt x="4420" y="1634"/>
                          <a:pt x="4413" y="1646"/>
                        </a:cubicBezTo>
                        <a:cubicBezTo>
                          <a:pt x="4396" y="1672"/>
                          <a:pt x="4363" y="1687"/>
                          <a:pt x="4326" y="1687"/>
                        </a:cubicBezTo>
                        <a:lnTo>
                          <a:pt x="4317" y="1687"/>
                        </a:lnTo>
                        <a:cubicBezTo>
                          <a:pt x="4065" y="1669"/>
                          <a:pt x="3807" y="1617"/>
                          <a:pt x="3558" y="1565"/>
                        </a:cubicBezTo>
                        <a:cubicBezTo>
                          <a:pt x="3253" y="1505"/>
                          <a:pt x="2937" y="1439"/>
                          <a:pt x="2618" y="1435"/>
                        </a:cubicBezTo>
                        <a:lnTo>
                          <a:pt x="2576" y="1435"/>
                        </a:lnTo>
                        <a:cubicBezTo>
                          <a:pt x="2190" y="1435"/>
                          <a:pt x="904" y="1497"/>
                          <a:pt x="270" y="1666"/>
                        </a:cubicBezTo>
                        <a:cubicBezTo>
                          <a:pt x="254" y="1670"/>
                          <a:pt x="238" y="1672"/>
                          <a:pt x="222" y="1672"/>
                        </a:cubicBezTo>
                        <a:cubicBezTo>
                          <a:pt x="174" y="1672"/>
                          <a:pt x="129" y="1653"/>
                          <a:pt x="98" y="1620"/>
                        </a:cubicBezTo>
                        <a:cubicBezTo>
                          <a:pt x="81" y="1602"/>
                          <a:pt x="57" y="1564"/>
                          <a:pt x="75" y="1514"/>
                        </a:cubicBezTo>
                        <a:cubicBezTo>
                          <a:pt x="217" y="1139"/>
                          <a:pt x="418" y="721"/>
                          <a:pt x="836" y="462"/>
                        </a:cubicBezTo>
                        <a:cubicBezTo>
                          <a:pt x="1292" y="178"/>
                          <a:pt x="1812" y="56"/>
                          <a:pt x="2313" y="56"/>
                        </a:cubicBezTo>
                        <a:close/>
                        <a:moveTo>
                          <a:pt x="2313" y="0"/>
                        </a:moveTo>
                        <a:cubicBezTo>
                          <a:pt x="1802" y="0"/>
                          <a:pt x="1271" y="124"/>
                          <a:pt x="806" y="413"/>
                        </a:cubicBezTo>
                        <a:cubicBezTo>
                          <a:pt x="373" y="680"/>
                          <a:pt x="168" y="1109"/>
                          <a:pt x="22" y="1493"/>
                        </a:cubicBezTo>
                        <a:cubicBezTo>
                          <a:pt x="1" y="1550"/>
                          <a:pt x="13" y="1611"/>
                          <a:pt x="56" y="1658"/>
                        </a:cubicBezTo>
                        <a:cubicBezTo>
                          <a:pt x="97" y="1703"/>
                          <a:pt x="159" y="1728"/>
                          <a:pt x="223" y="1728"/>
                        </a:cubicBezTo>
                        <a:cubicBezTo>
                          <a:pt x="243" y="1728"/>
                          <a:pt x="263" y="1725"/>
                          <a:pt x="283" y="1720"/>
                        </a:cubicBezTo>
                        <a:cubicBezTo>
                          <a:pt x="913" y="1553"/>
                          <a:pt x="2192" y="1491"/>
                          <a:pt x="2576" y="1491"/>
                        </a:cubicBezTo>
                        <a:lnTo>
                          <a:pt x="2618" y="1491"/>
                        </a:lnTo>
                        <a:cubicBezTo>
                          <a:pt x="2931" y="1496"/>
                          <a:pt x="3244" y="1559"/>
                          <a:pt x="3546" y="1622"/>
                        </a:cubicBezTo>
                        <a:cubicBezTo>
                          <a:pt x="3798" y="1673"/>
                          <a:pt x="4057" y="1725"/>
                          <a:pt x="4314" y="1743"/>
                        </a:cubicBezTo>
                        <a:cubicBezTo>
                          <a:pt x="4319" y="1745"/>
                          <a:pt x="4322" y="1745"/>
                          <a:pt x="4326" y="1745"/>
                        </a:cubicBezTo>
                        <a:lnTo>
                          <a:pt x="4326" y="1743"/>
                        </a:lnTo>
                        <a:cubicBezTo>
                          <a:pt x="4381" y="1743"/>
                          <a:pt x="4432" y="1719"/>
                          <a:pt x="4460" y="1676"/>
                        </a:cubicBezTo>
                        <a:cubicBezTo>
                          <a:pt x="4484" y="1640"/>
                          <a:pt x="4487" y="1597"/>
                          <a:pt x="4469" y="1559"/>
                        </a:cubicBezTo>
                        <a:cubicBezTo>
                          <a:pt x="4404" y="1426"/>
                          <a:pt x="4372" y="1291"/>
                          <a:pt x="4343" y="1162"/>
                        </a:cubicBezTo>
                        <a:cubicBezTo>
                          <a:pt x="4288" y="928"/>
                          <a:pt x="4237" y="706"/>
                          <a:pt x="3995" y="519"/>
                        </a:cubicBezTo>
                        <a:cubicBezTo>
                          <a:pt x="3584" y="201"/>
                          <a:pt x="2964" y="0"/>
                          <a:pt x="231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3"/>
                  <p:cNvSpPr/>
                  <p:nvPr/>
                </p:nvSpPr>
                <p:spPr>
                  <a:xfrm>
                    <a:off x="670225" y="3371713"/>
                    <a:ext cx="76550" cy="29750"/>
                  </a:xfrm>
                  <a:custGeom>
                    <a:avLst/>
                    <a:gdLst/>
                    <a:ahLst/>
                    <a:cxnLst/>
                    <a:rect l="l" t="t" r="r" b="b"/>
                    <a:pathLst>
                      <a:path w="3062" h="1190" extrusionOk="0">
                        <a:moveTo>
                          <a:pt x="1577" y="38"/>
                        </a:moveTo>
                        <a:cubicBezTo>
                          <a:pt x="2012" y="38"/>
                          <a:pt x="2426" y="173"/>
                          <a:pt x="2701" y="387"/>
                        </a:cubicBezTo>
                        <a:cubicBezTo>
                          <a:pt x="2856" y="505"/>
                          <a:pt x="2890" y="649"/>
                          <a:pt x="2924" y="801"/>
                        </a:cubicBezTo>
                        <a:cubicBezTo>
                          <a:pt x="2946" y="892"/>
                          <a:pt x="2967" y="986"/>
                          <a:pt x="3014" y="1081"/>
                        </a:cubicBezTo>
                        <a:cubicBezTo>
                          <a:pt x="3023" y="1099"/>
                          <a:pt x="3016" y="1114"/>
                          <a:pt x="3011" y="1123"/>
                        </a:cubicBezTo>
                        <a:cubicBezTo>
                          <a:pt x="2999" y="1139"/>
                          <a:pt x="2979" y="1151"/>
                          <a:pt x="2956" y="1151"/>
                        </a:cubicBezTo>
                        <a:cubicBezTo>
                          <a:pt x="2953" y="1151"/>
                          <a:pt x="2949" y="1151"/>
                          <a:pt x="2946" y="1150"/>
                        </a:cubicBezTo>
                        <a:cubicBezTo>
                          <a:pt x="2773" y="1138"/>
                          <a:pt x="2597" y="1103"/>
                          <a:pt x="2426" y="1068"/>
                        </a:cubicBezTo>
                        <a:cubicBezTo>
                          <a:pt x="2218" y="1026"/>
                          <a:pt x="2003" y="983"/>
                          <a:pt x="1786" y="979"/>
                        </a:cubicBezTo>
                        <a:lnTo>
                          <a:pt x="1758" y="979"/>
                        </a:lnTo>
                        <a:cubicBezTo>
                          <a:pt x="1496" y="979"/>
                          <a:pt x="615" y="1021"/>
                          <a:pt x="184" y="1137"/>
                        </a:cubicBezTo>
                        <a:cubicBezTo>
                          <a:pt x="173" y="1139"/>
                          <a:pt x="162" y="1140"/>
                          <a:pt x="152" y="1140"/>
                        </a:cubicBezTo>
                        <a:cubicBezTo>
                          <a:pt x="118" y="1140"/>
                          <a:pt x="87" y="1128"/>
                          <a:pt x="67" y="1105"/>
                        </a:cubicBezTo>
                        <a:cubicBezTo>
                          <a:pt x="55" y="1093"/>
                          <a:pt x="38" y="1067"/>
                          <a:pt x="52" y="1033"/>
                        </a:cubicBezTo>
                        <a:cubicBezTo>
                          <a:pt x="148" y="777"/>
                          <a:pt x="284" y="493"/>
                          <a:pt x="570" y="315"/>
                        </a:cubicBezTo>
                        <a:cubicBezTo>
                          <a:pt x="881" y="122"/>
                          <a:pt x="1236" y="38"/>
                          <a:pt x="1577" y="38"/>
                        </a:cubicBezTo>
                        <a:close/>
                        <a:moveTo>
                          <a:pt x="1577" y="1"/>
                        </a:moveTo>
                        <a:cubicBezTo>
                          <a:pt x="1229" y="1"/>
                          <a:pt x="867" y="85"/>
                          <a:pt x="550" y="282"/>
                        </a:cubicBezTo>
                        <a:cubicBezTo>
                          <a:pt x="254" y="466"/>
                          <a:pt x="114" y="757"/>
                          <a:pt x="16" y="1018"/>
                        </a:cubicBezTo>
                        <a:cubicBezTo>
                          <a:pt x="0" y="1058"/>
                          <a:pt x="8" y="1099"/>
                          <a:pt x="38" y="1131"/>
                        </a:cubicBezTo>
                        <a:cubicBezTo>
                          <a:pt x="66" y="1162"/>
                          <a:pt x="108" y="1179"/>
                          <a:pt x="151" y="1179"/>
                        </a:cubicBezTo>
                        <a:cubicBezTo>
                          <a:pt x="165" y="1179"/>
                          <a:pt x="180" y="1177"/>
                          <a:pt x="193" y="1173"/>
                        </a:cubicBezTo>
                        <a:cubicBezTo>
                          <a:pt x="623" y="1061"/>
                          <a:pt x="1496" y="1018"/>
                          <a:pt x="1758" y="1018"/>
                        </a:cubicBezTo>
                        <a:lnTo>
                          <a:pt x="1786" y="1018"/>
                        </a:lnTo>
                        <a:cubicBezTo>
                          <a:pt x="2000" y="1021"/>
                          <a:pt x="2212" y="1064"/>
                          <a:pt x="2419" y="1106"/>
                        </a:cubicBezTo>
                        <a:cubicBezTo>
                          <a:pt x="2590" y="1141"/>
                          <a:pt x="2767" y="1176"/>
                          <a:pt x="2943" y="1190"/>
                        </a:cubicBezTo>
                        <a:lnTo>
                          <a:pt x="2952" y="1190"/>
                        </a:lnTo>
                        <a:cubicBezTo>
                          <a:pt x="2988" y="1190"/>
                          <a:pt x="3023" y="1172"/>
                          <a:pt x="3043" y="1144"/>
                        </a:cubicBezTo>
                        <a:cubicBezTo>
                          <a:pt x="3060" y="1118"/>
                          <a:pt x="3061" y="1090"/>
                          <a:pt x="3049" y="1064"/>
                        </a:cubicBezTo>
                        <a:cubicBezTo>
                          <a:pt x="3003" y="973"/>
                          <a:pt x="2982" y="882"/>
                          <a:pt x="2962" y="792"/>
                        </a:cubicBezTo>
                        <a:cubicBezTo>
                          <a:pt x="2924" y="633"/>
                          <a:pt x="2891" y="482"/>
                          <a:pt x="2726" y="355"/>
                        </a:cubicBezTo>
                        <a:cubicBezTo>
                          <a:pt x="2444" y="138"/>
                          <a:pt x="2021" y="1"/>
                          <a:pt x="157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3"/>
                  <p:cNvSpPr/>
                  <p:nvPr/>
                </p:nvSpPr>
                <p:spPr>
                  <a:xfrm>
                    <a:off x="694600" y="3381188"/>
                    <a:ext cx="27875" cy="10875"/>
                  </a:xfrm>
                  <a:custGeom>
                    <a:avLst/>
                    <a:gdLst/>
                    <a:ahLst/>
                    <a:cxnLst/>
                    <a:rect l="l" t="t" r="r" b="b"/>
                    <a:pathLst>
                      <a:path w="1115" h="435" extrusionOk="0">
                        <a:moveTo>
                          <a:pt x="575" y="14"/>
                        </a:moveTo>
                        <a:cubicBezTo>
                          <a:pt x="733" y="14"/>
                          <a:pt x="884" y="62"/>
                          <a:pt x="984" y="140"/>
                        </a:cubicBezTo>
                        <a:cubicBezTo>
                          <a:pt x="1040" y="184"/>
                          <a:pt x="1052" y="237"/>
                          <a:pt x="1064" y="292"/>
                        </a:cubicBezTo>
                        <a:cubicBezTo>
                          <a:pt x="1072" y="325"/>
                          <a:pt x="1080" y="358"/>
                          <a:pt x="1098" y="393"/>
                        </a:cubicBezTo>
                        <a:cubicBezTo>
                          <a:pt x="1101" y="401"/>
                          <a:pt x="1098" y="405"/>
                          <a:pt x="1096" y="409"/>
                        </a:cubicBezTo>
                        <a:cubicBezTo>
                          <a:pt x="1092" y="415"/>
                          <a:pt x="1084" y="419"/>
                          <a:pt x="1075" y="419"/>
                        </a:cubicBezTo>
                        <a:lnTo>
                          <a:pt x="1072" y="419"/>
                        </a:lnTo>
                        <a:cubicBezTo>
                          <a:pt x="1010" y="415"/>
                          <a:pt x="946" y="401"/>
                          <a:pt x="884" y="389"/>
                        </a:cubicBezTo>
                        <a:cubicBezTo>
                          <a:pt x="808" y="374"/>
                          <a:pt x="729" y="358"/>
                          <a:pt x="650" y="357"/>
                        </a:cubicBezTo>
                        <a:lnTo>
                          <a:pt x="641" y="357"/>
                        </a:lnTo>
                        <a:cubicBezTo>
                          <a:pt x="544" y="357"/>
                          <a:pt x="225" y="372"/>
                          <a:pt x="67" y="413"/>
                        </a:cubicBezTo>
                        <a:cubicBezTo>
                          <a:pt x="63" y="414"/>
                          <a:pt x="58" y="415"/>
                          <a:pt x="54" y="415"/>
                        </a:cubicBezTo>
                        <a:cubicBezTo>
                          <a:pt x="42" y="415"/>
                          <a:pt x="31" y="410"/>
                          <a:pt x="24" y="402"/>
                        </a:cubicBezTo>
                        <a:cubicBezTo>
                          <a:pt x="20" y="398"/>
                          <a:pt x="14" y="389"/>
                          <a:pt x="18" y="377"/>
                        </a:cubicBezTo>
                        <a:cubicBezTo>
                          <a:pt x="55" y="278"/>
                          <a:pt x="105" y="179"/>
                          <a:pt x="208" y="114"/>
                        </a:cubicBezTo>
                        <a:cubicBezTo>
                          <a:pt x="321" y="44"/>
                          <a:pt x="450" y="14"/>
                          <a:pt x="575" y="14"/>
                        </a:cubicBezTo>
                        <a:close/>
                        <a:moveTo>
                          <a:pt x="574" y="1"/>
                        </a:moveTo>
                        <a:cubicBezTo>
                          <a:pt x="447" y="1"/>
                          <a:pt x="316" y="31"/>
                          <a:pt x="201" y="103"/>
                        </a:cubicBezTo>
                        <a:cubicBezTo>
                          <a:pt x="93" y="169"/>
                          <a:pt x="43" y="270"/>
                          <a:pt x="5" y="371"/>
                        </a:cubicBezTo>
                        <a:cubicBezTo>
                          <a:pt x="0" y="386"/>
                          <a:pt x="3" y="401"/>
                          <a:pt x="14" y="412"/>
                        </a:cubicBezTo>
                        <a:cubicBezTo>
                          <a:pt x="23" y="423"/>
                          <a:pt x="39" y="430"/>
                          <a:pt x="56" y="430"/>
                        </a:cubicBezTo>
                        <a:cubicBezTo>
                          <a:pt x="61" y="430"/>
                          <a:pt x="65" y="429"/>
                          <a:pt x="70" y="428"/>
                        </a:cubicBezTo>
                        <a:cubicBezTo>
                          <a:pt x="228" y="386"/>
                          <a:pt x="544" y="371"/>
                          <a:pt x="641" y="371"/>
                        </a:cubicBezTo>
                        <a:lnTo>
                          <a:pt x="650" y="371"/>
                        </a:lnTo>
                        <a:cubicBezTo>
                          <a:pt x="727" y="372"/>
                          <a:pt x="805" y="387"/>
                          <a:pt x="881" y="402"/>
                        </a:cubicBezTo>
                        <a:cubicBezTo>
                          <a:pt x="943" y="416"/>
                          <a:pt x="1007" y="428"/>
                          <a:pt x="1070" y="433"/>
                        </a:cubicBezTo>
                        <a:lnTo>
                          <a:pt x="1073" y="433"/>
                        </a:lnTo>
                        <a:lnTo>
                          <a:pt x="1075" y="434"/>
                        </a:lnTo>
                        <a:cubicBezTo>
                          <a:pt x="1089" y="434"/>
                          <a:pt x="1101" y="428"/>
                          <a:pt x="1108" y="418"/>
                        </a:cubicBezTo>
                        <a:cubicBezTo>
                          <a:pt x="1114" y="409"/>
                          <a:pt x="1114" y="398"/>
                          <a:pt x="1110" y="387"/>
                        </a:cubicBezTo>
                        <a:cubicBezTo>
                          <a:pt x="1093" y="354"/>
                          <a:pt x="1086" y="322"/>
                          <a:pt x="1078" y="289"/>
                        </a:cubicBezTo>
                        <a:cubicBezTo>
                          <a:pt x="1066" y="231"/>
                          <a:pt x="1052" y="176"/>
                          <a:pt x="991" y="129"/>
                        </a:cubicBezTo>
                        <a:cubicBezTo>
                          <a:pt x="889" y="51"/>
                          <a:pt x="735" y="1"/>
                          <a:pt x="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3"/>
                  <p:cNvSpPr/>
                  <p:nvPr/>
                </p:nvSpPr>
                <p:spPr>
                  <a:xfrm>
                    <a:off x="950575" y="3171763"/>
                    <a:ext cx="297100" cy="262050"/>
                  </a:xfrm>
                  <a:custGeom>
                    <a:avLst/>
                    <a:gdLst/>
                    <a:ahLst/>
                    <a:cxnLst/>
                    <a:rect l="l" t="t" r="r" b="b"/>
                    <a:pathLst>
                      <a:path w="11884" h="10482" extrusionOk="0">
                        <a:moveTo>
                          <a:pt x="2996" y="188"/>
                        </a:moveTo>
                        <a:cubicBezTo>
                          <a:pt x="5726" y="1978"/>
                          <a:pt x="9413" y="5099"/>
                          <a:pt x="11653" y="9886"/>
                        </a:cubicBezTo>
                        <a:cubicBezTo>
                          <a:pt x="11034" y="9813"/>
                          <a:pt x="10393" y="9776"/>
                          <a:pt x="9713" y="9776"/>
                        </a:cubicBezTo>
                        <a:cubicBezTo>
                          <a:pt x="9433" y="9776"/>
                          <a:pt x="9146" y="9783"/>
                          <a:pt x="8852" y="9795"/>
                        </a:cubicBezTo>
                        <a:cubicBezTo>
                          <a:pt x="8219" y="9821"/>
                          <a:pt x="7538" y="9877"/>
                          <a:pt x="6773" y="9967"/>
                        </a:cubicBezTo>
                        <a:cubicBezTo>
                          <a:pt x="6532" y="9995"/>
                          <a:pt x="6259" y="10055"/>
                          <a:pt x="5972" y="10120"/>
                        </a:cubicBezTo>
                        <a:cubicBezTo>
                          <a:pt x="5545" y="10214"/>
                          <a:pt x="5107" y="10311"/>
                          <a:pt x="4740" y="10311"/>
                        </a:cubicBezTo>
                        <a:cubicBezTo>
                          <a:pt x="4664" y="10311"/>
                          <a:pt x="4591" y="10307"/>
                          <a:pt x="4522" y="10298"/>
                        </a:cubicBezTo>
                        <a:cubicBezTo>
                          <a:pt x="4138" y="10247"/>
                          <a:pt x="3956" y="9721"/>
                          <a:pt x="3795" y="9255"/>
                        </a:cubicBezTo>
                        <a:cubicBezTo>
                          <a:pt x="3734" y="9077"/>
                          <a:pt x="3676" y="8910"/>
                          <a:pt x="3610" y="8769"/>
                        </a:cubicBezTo>
                        <a:cubicBezTo>
                          <a:pt x="3333" y="8186"/>
                          <a:pt x="3024" y="7644"/>
                          <a:pt x="2691" y="7160"/>
                        </a:cubicBezTo>
                        <a:cubicBezTo>
                          <a:pt x="2337" y="6645"/>
                          <a:pt x="1943" y="6173"/>
                          <a:pt x="1519" y="5757"/>
                        </a:cubicBezTo>
                        <a:cubicBezTo>
                          <a:pt x="1439" y="5679"/>
                          <a:pt x="1261" y="5559"/>
                          <a:pt x="1056" y="5420"/>
                        </a:cubicBezTo>
                        <a:cubicBezTo>
                          <a:pt x="746" y="5209"/>
                          <a:pt x="279" y="4890"/>
                          <a:pt x="235" y="4750"/>
                        </a:cubicBezTo>
                        <a:cubicBezTo>
                          <a:pt x="179" y="4577"/>
                          <a:pt x="493" y="3970"/>
                          <a:pt x="643" y="3679"/>
                        </a:cubicBezTo>
                        <a:cubicBezTo>
                          <a:pt x="699" y="3572"/>
                          <a:pt x="746" y="3480"/>
                          <a:pt x="774" y="3419"/>
                        </a:cubicBezTo>
                        <a:cubicBezTo>
                          <a:pt x="995" y="2926"/>
                          <a:pt x="1267" y="2347"/>
                          <a:pt x="1600" y="1795"/>
                        </a:cubicBezTo>
                        <a:cubicBezTo>
                          <a:pt x="2028" y="1087"/>
                          <a:pt x="2485" y="560"/>
                          <a:pt x="2996" y="188"/>
                        </a:cubicBezTo>
                        <a:close/>
                        <a:moveTo>
                          <a:pt x="2993" y="0"/>
                        </a:moveTo>
                        <a:cubicBezTo>
                          <a:pt x="2976" y="0"/>
                          <a:pt x="2959" y="5"/>
                          <a:pt x="2945" y="15"/>
                        </a:cubicBezTo>
                        <a:cubicBezTo>
                          <a:pt x="2395" y="402"/>
                          <a:pt x="1908" y="957"/>
                          <a:pt x="1454" y="1706"/>
                        </a:cubicBezTo>
                        <a:cubicBezTo>
                          <a:pt x="1117" y="2267"/>
                          <a:pt x="842" y="2851"/>
                          <a:pt x="617" y="3348"/>
                        </a:cubicBezTo>
                        <a:cubicBezTo>
                          <a:pt x="591" y="3408"/>
                          <a:pt x="546" y="3496"/>
                          <a:pt x="491" y="3601"/>
                        </a:cubicBezTo>
                        <a:cubicBezTo>
                          <a:pt x="220" y="4126"/>
                          <a:pt x="1" y="4580"/>
                          <a:pt x="72" y="4802"/>
                        </a:cubicBezTo>
                        <a:cubicBezTo>
                          <a:pt x="130" y="4984"/>
                          <a:pt x="476" y="5232"/>
                          <a:pt x="960" y="5561"/>
                        </a:cubicBezTo>
                        <a:cubicBezTo>
                          <a:pt x="1150" y="5690"/>
                          <a:pt x="1331" y="5811"/>
                          <a:pt x="1399" y="5880"/>
                        </a:cubicBezTo>
                        <a:cubicBezTo>
                          <a:pt x="1817" y="6287"/>
                          <a:pt x="2204" y="6751"/>
                          <a:pt x="2551" y="7257"/>
                        </a:cubicBezTo>
                        <a:cubicBezTo>
                          <a:pt x="2878" y="7733"/>
                          <a:pt x="3183" y="8266"/>
                          <a:pt x="3455" y="8842"/>
                        </a:cubicBezTo>
                        <a:cubicBezTo>
                          <a:pt x="3518" y="8975"/>
                          <a:pt x="3575" y="9138"/>
                          <a:pt x="3634" y="9311"/>
                        </a:cubicBezTo>
                        <a:cubicBezTo>
                          <a:pt x="3810" y="9822"/>
                          <a:pt x="4010" y="10402"/>
                          <a:pt x="4499" y="10466"/>
                        </a:cubicBezTo>
                        <a:cubicBezTo>
                          <a:pt x="4577" y="10477"/>
                          <a:pt x="4656" y="10481"/>
                          <a:pt x="4739" y="10481"/>
                        </a:cubicBezTo>
                        <a:cubicBezTo>
                          <a:pt x="5126" y="10481"/>
                          <a:pt x="5572" y="10383"/>
                          <a:pt x="6008" y="10285"/>
                        </a:cubicBezTo>
                        <a:cubicBezTo>
                          <a:pt x="6292" y="10222"/>
                          <a:pt x="6559" y="10162"/>
                          <a:pt x="6793" y="10135"/>
                        </a:cubicBezTo>
                        <a:cubicBezTo>
                          <a:pt x="7554" y="10046"/>
                          <a:pt x="8229" y="9989"/>
                          <a:pt x="8858" y="9965"/>
                        </a:cubicBezTo>
                        <a:cubicBezTo>
                          <a:pt x="9148" y="9953"/>
                          <a:pt x="9430" y="9947"/>
                          <a:pt x="9705" y="9947"/>
                        </a:cubicBezTo>
                        <a:cubicBezTo>
                          <a:pt x="10437" y="9947"/>
                          <a:pt x="11123" y="9989"/>
                          <a:pt x="11783" y="10074"/>
                        </a:cubicBezTo>
                        <a:cubicBezTo>
                          <a:pt x="11785" y="10074"/>
                          <a:pt x="11787" y="10075"/>
                          <a:pt x="11789" y="10075"/>
                        </a:cubicBezTo>
                        <a:cubicBezTo>
                          <a:pt x="11819" y="10075"/>
                          <a:pt x="11845" y="10064"/>
                          <a:pt x="11862" y="10041"/>
                        </a:cubicBezTo>
                        <a:cubicBezTo>
                          <a:pt x="11880" y="10015"/>
                          <a:pt x="11883" y="9983"/>
                          <a:pt x="11871" y="9954"/>
                        </a:cubicBezTo>
                        <a:cubicBezTo>
                          <a:pt x="9608" y="5024"/>
                          <a:pt x="5820" y="1826"/>
                          <a:pt x="3040" y="14"/>
                        </a:cubicBezTo>
                        <a:cubicBezTo>
                          <a:pt x="3026" y="5"/>
                          <a:pt x="3010" y="0"/>
                          <a:pt x="29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3"/>
                  <p:cNvSpPr/>
                  <p:nvPr/>
                </p:nvSpPr>
                <p:spPr>
                  <a:xfrm>
                    <a:off x="971300" y="3189438"/>
                    <a:ext cx="257200" cy="226200"/>
                  </a:xfrm>
                  <a:custGeom>
                    <a:avLst/>
                    <a:gdLst/>
                    <a:ahLst/>
                    <a:cxnLst/>
                    <a:rect l="l" t="t" r="r" b="b"/>
                    <a:pathLst>
                      <a:path w="10288" h="9048" extrusionOk="0">
                        <a:moveTo>
                          <a:pt x="2590" y="221"/>
                        </a:moveTo>
                        <a:cubicBezTo>
                          <a:pt x="4923" y="1753"/>
                          <a:pt x="8067" y="4417"/>
                          <a:pt x="9986" y="8499"/>
                        </a:cubicBezTo>
                        <a:cubicBezTo>
                          <a:pt x="9463" y="8438"/>
                          <a:pt x="8920" y="8408"/>
                          <a:pt x="8344" y="8408"/>
                        </a:cubicBezTo>
                        <a:cubicBezTo>
                          <a:pt x="8106" y="8408"/>
                          <a:pt x="7862" y="8413"/>
                          <a:pt x="7611" y="8423"/>
                        </a:cubicBezTo>
                        <a:cubicBezTo>
                          <a:pt x="7065" y="8446"/>
                          <a:pt x="6482" y="8494"/>
                          <a:pt x="5827" y="8570"/>
                        </a:cubicBezTo>
                        <a:cubicBezTo>
                          <a:pt x="5619" y="8595"/>
                          <a:pt x="5384" y="8648"/>
                          <a:pt x="5137" y="8702"/>
                        </a:cubicBezTo>
                        <a:cubicBezTo>
                          <a:pt x="4772" y="8783"/>
                          <a:pt x="4396" y="8867"/>
                          <a:pt x="4084" y="8867"/>
                        </a:cubicBezTo>
                        <a:cubicBezTo>
                          <a:pt x="4020" y="8867"/>
                          <a:pt x="3959" y="8864"/>
                          <a:pt x="3901" y="8856"/>
                        </a:cubicBezTo>
                        <a:cubicBezTo>
                          <a:pt x="3581" y="8813"/>
                          <a:pt x="3427" y="8365"/>
                          <a:pt x="3291" y="7972"/>
                        </a:cubicBezTo>
                        <a:cubicBezTo>
                          <a:pt x="3239" y="7820"/>
                          <a:pt x="3189" y="7676"/>
                          <a:pt x="3131" y="7553"/>
                        </a:cubicBezTo>
                        <a:cubicBezTo>
                          <a:pt x="2894" y="7054"/>
                          <a:pt x="2629" y="6589"/>
                          <a:pt x="2342" y="6170"/>
                        </a:cubicBezTo>
                        <a:cubicBezTo>
                          <a:pt x="2037" y="5727"/>
                          <a:pt x="1698" y="5322"/>
                          <a:pt x="1332" y="4965"/>
                        </a:cubicBezTo>
                        <a:cubicBezTo>
                          <a:pt x="1264" y="4897"/>
                          <a:pt x="1111" y="4793"/>
                          <a:pt x="934" y="4673"/>
                        </a:cubicBezTo>
                        <a:cubicBezTo>
                          <a:pt x="687" y="4505"/>
                          <a:pt x="273" y="4222"/>
                          <a:pt x="236" y="4107"/>
                        </a:cubicBezTo>
                        <a:cubicBezTo>
                          <a:pt x="191" y="3966"/>
                          <a:pt x="458" y="3450"/>
                          <a:pt x="587" y="3201"/>
                        </a:cubicBezTo>
                        <a:cubicBezTo>
                          <a:pt x="634" y="3108"/>
                          <a:pt x="675" y="3031"/>
                          <a:pt x="699" y="2978"/>
                        </a:cubicBezTo>
                        <a:cubicBezTo>
                          <a:pt x="887" y="2556"/>
                          <a:pt x="1120" y="2062"/>
                          <a:pt x="1407" y="1587"/>
                        </a:cubicBezTo>
                        <a:cubicBezTo>
                          <a:pt x="1769" y="985"/>
                          <a:pt x="2156" y="538"/>
                          <a:pt x="2590" y="221"/>
                        </a:cubicBezTo>
                        <a:close/>
                        <a:moveTo>
                          <a:pt x="2586" y="1"/>
                        </a:moveTo>
                        <a:lnTo>
                          <a:pt x="2536" y="37"/>
                        </a:lnTo>
                        <a:cubicBezTo>
                          <a:pt x="2061" y="371"/>
                          <a:pt x="1642" y="846"/>
                          <a:pt x="1252" y="1493"/>
                        </a:cubicBezTo>
                        <a:cubicBezTo>
                          <a:pt x="960" y="1976"/>
                          <a:pt x="725" y="2477"/>
                          <a:pt x="534" y="2903"/>
                        </a:cubicBezTo>
                        <a:cubicBezTo>
                          <a:pt x="511" y="2953"/>
                          <a:pt x="471" y="3029"/>
                          <a:pt x="426" y="3117"/>
                        </a:cubicBezTo>
                        <a:cubicBezTo>
                          <a:pt x="191" y="3573"/>
                          <a:pt x="1" y="3966"/>
                          <a:pt x="65" y="4163"/>
                        </a:cubicBezTo>
                        <a:cubicBezTo>
                          <a:pt x="115" y="4324"/>
                          <a:pt x="415" y="4538"/>
                          <a:pt x="833" y="4822"/>
                        </a:cubicBezTo>
                        <a:cubicBezTo>
                          <a:pt x="995" y="4933"/>
                          <a:pt x="1149" y="5038"/>
                          <a:pt x="1206" y="5094"/>
                        </a:cubicBezTo>
                        <a:cubicBezTo>
                          <a:pt x="1563" y="5443"/>
                          <a:pt x="1895" y="5839"/>
                          <a:pt x="2193" y="6273"/>
                        </a:cubicBezTo>
                        <a:cubicBezTo>
                          <a:pt x="2475" y="6683"/>
                          <a:pt x="2735" y="7140"/>
                          <a:pt x="2967" y="7631"/>
                        </a:cubicBezTo>
                        <a:cubicBezTo>
                          <a:pt x="3022" y="7745"/>
                          <a:pt x="3069" y="7883"/>
                          <a:pt x="3121" y="8031"/>
                        </a:cubicBezTo>
                        <a:cubicBezTo>
                          <a:pt x="3272" y="8475"/>
                          <a:pt x="3447" y="8979"/>
                          <a:pt x="3877" y="9035"/>
                        </a:cubicBezTo>
                        <a:cubicBezTo>
                          <a:pt x="3943" y="9044"/>
                          <a:pt x="4013" y="9047"/>
                          <a:pt x="4085" y="9047"/>
                        </a:cubicBezTo>
                        <a:cubicBezTo>
                          <a:pt x="4419" y="9047"/>
                          <a:pt x="4803" y="8962"/>
                          <a:pt x="5176" y="8879"/>
                        </a:cubicBezTo>
                        <a:cubicBezTo>
                          <a:pt x="5421" y="8825"/>
                          <a:pt x="5650" y="8774"/>
                          <a:pt x="5849" y="8751"/>
                        </a:cubicBezTo>
                        <a:cubicBezTo>
                          <a:pt x="6498" y="8674"/>
                          <a:pt x="7077" y="8627"/>
                          <a:pt x="7619" y="8604"/>
                        </a:cubicBezTo>
                        <a:cubicBezTo>
                          <a:pt x="7866" y="8594"/>
                          <a:pt x="8106" y="8589"/>
                          <a:pt x="8340" y="8589"/>
                        </a:cubicBezTo>
                        <a:cubicBezTo>
                          <a:pt x="8971" y="8589"/>
                          <a:pt x="9560" y="8625"/>
                          <a:pt x="10125" y="8698"/>
                        </a:cubicBezTo>
                        <a:lnTo>
                          <a:pt x="10288" y="8719"/>
                        </a:lnTo>
                        <a:lnTo>
                          <a:pt x="10219" y="8570"/>
                        </a:lnTo>
                        <a:cubicBezTo>
                          <a:pt x="8681" y="5218"/>
                          <a:pt x="6060" y="2267"/>
                          <a:pt x="2638" y="34"/>
                        </a:cubicBezTo>
                        <a:lnTo>
                          <a:pt x="2586"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3"/>
                  <p:cNvSpPr/>
                  <p:nvPr/>
                </p:nvSpPr>
                <p:spPr>
                  <a:xfrm>
                    <a:off x="971300" y="3192838"/>
                    <a:ext cx="248175" cy="222800"/>
                  </a:xfrm>
                  <a:custGeom>
                    <a:avLst/>
                    <a:gdLst/>
                    <a:ahLst/>
                    <a:cxnLst/>
                    <a:rect l="l" t="t" r="r" b="b"/>
                    <a:pathLst>
                      <a:path w="9927" h="8912" extrusionOk="0">
                        <a:moveTo>
                          <a:pt x="2615" y="182"/>
                        </a:moveTo>
                        <a:cubicBezTo>
                          <a:pt x="2692" y="182"/>
                          <a:pt x="2770" y="203"/>
                          <a:pt x="2835" y="249"/>
                        </a:cubicBezTo>
                        <a:cubicBezTo>
                          <a:pt x="5799" y="2246"/>
                          <a:pt x="8161" y="4830"/>
                          <a:pt x="9665" y="7718"/>
                        </a:cubicBezTo>
                        <a:cubicBezTo>
                          <a:pt x="9735" y="7848"/>
                          <a:pt x="9727" y="8000"/>
                          <a:pt x="9647" y="8123"/>
                        </a:cubicBezTo>
                        <a:cubicBezTo>
                          <a:pt x="9574" y="8234"/>
                          <a:pt x="9461" y="8302"/>
                          <a:pt x="9326" y="8302"/>
                        </a:cubicBezTo>
                        <a:cubicBezTo>
                          <a:pt x="9316" y="8302"/>
                          <a:pt x="9304" y="8302"/>
                          <a:pt x="9293" y="8301"/>
                        </a:cubicBezTo>
                        <a:cubicBezTo>
                          <a:pt x="8985" y="8282"/>
                          <a:pt x="8664" y="8273"/>
                          <a:pt x="8333" y="8273"/>
                        </a:cubicBezTo>
                        <a:cubicBezTo>
                          <a:pt x="8097" y="8273"/>
                          <a:pt x="7856" y="8278"/>
                          <a:pt x="7611" y="8287"/>
                        </a:cubicBezTo>
                        <a:cubicBezTo>
                          <a:pt x="7065" y="8310"/>
                          <a:pt x="6482" y="8358"/>
                          <a:pt x="5827" y="8434"/>
                        </a:cubicBezTo>
                        <a:cubicBezTo>
                          <a:pt x="5619" y="8459"/>
                          <a:pt x="5384" y="8512"/>
                          <a:pt x="5137" y="8566"/>
                        </a:cubicBezTo>
                        <a:cubicBezTo>
                          <a:pt x="4772" y="8647"/>
                          <a:pt x="4396" y="8731"/>
                          <a:pt x="4084" y="8731"/>
                        </a:cubicBezTo>
                        <a:cubicBezTo>
                          <a:pt x="4020" y="8731"/>
                          <a:pt x="3959" y="8728"/>
                          <a:pt x="3901" y="8720"/>
                        </a:cubicBezTo>
                        <a:cubicBezTo>
                          <a:pt x="3581" y="8677"/>
                          <a:pt x="3427" y="8229"/>
                          <a:pt x="3291" y="7836"/>
                        </a:cubicBezTo>
                        <a:cubicBezTo>
                          <a:pt x="3239" y="7684"/>
                          <a:pt x="3189" y="7540"/>
                          <a:pt x="3131" y="7417"/>
                        </a:cubicBezTo>
                        <a:cubicBezTo>
                          <a:pt x="2894" y="6918"/>
                          <a:pt x="2629" y="6453"/>
                          <a:pt x="2342" y="6034"/>
                        </a:cubicBezTo>
                        <a:cubicBezTo>
                          <a:pt x="2037" y="5591"/>
                          <a:pt x="1698" y="5186"/>
                          <a:pt x="1332" y="4829"/>
                        </a:cubicBezTo>
                        <a:cubicBezTo>
                          <a:pt x="1264" y="4761"/>
                          <a:pt x="1111" y="4657"/>
                          <a:pt x="934" y="4537"/>
                        </a:cubicBezTo>
                        <a:cubicBezTo>
                          <a:pt x="687" y="4369"/>
                          <a:pt x="273" y="4086"/>
                          <a:pt x="236" y="3973"/>
                        </a:cubicBezTo>
                        <a:cubicBezTo>
                          <a:pt x="191" y="3830"/>
                          <a:pt x="458" y="3314"/>
                          <a:pt x="587" y="3065"/>
                        </a:cubicBezTo>
                        <a:cubicBezTo>
                          <a:pt x="634" y="2972"/>
                          <a:pt x="675" y="2895"/>
                          <a:pt x="699" y="2842"/>
                        </a:cubicBezTo>
                        <a:cubicBezTo>
                          <a:pt x="887" y="2420"/>
                          <a:pt x="1120" y="1926"/>
                          <a:pt x="1407" y="1451"/>
                        </a:cubicBezTo>
                        <a:cubicBezTo>
                          <a:pt x="1698" y="967"/>
                          <a:pt x="2003" y="587"/>
                          <a:pt x="2339" y="288"/>
                        </a:cubicBezTo>
                        <a:cubicBezTo>
                          <a:pt x="2419" y="217"/>
                          <a:pt x="2518" y="182"/>
                          <a:pt x="2615" y="182"/>
                        </a:cubicBezTo>
                        <a:close/>
                        <a:moveTo>
                          <a:pt x="2617" y="0"/>
                        </a:moveTo>
                        <a:cubicBezTo>
                          <a:pt x="2475" y="0"/>
                          <a:pt x="2333" y="52"/>
                          <a:pt x="2219" y="151"/>
                        </a:cubicBezTo>
                        <a:cubicBezTo>
                          <a:pt x="1870" y="464"/>
                          <a:pt x="1552" y="857"/>
                          <a:pt x="1252" y="1357"/>
                        </a:cubicBezTo>
                        <a:cubicBezTo>
                          <a:pt x="960" y="1840"/>
                          <a:pt x="725" y="2341"/>
                          <a:pt x="534" y="2767"/>
                        </a:cubicBezTo>
                        <a:cubicBezTo>
                          <a:pt x="511" y="2817"/>
                          <a:pt x="471" y="2893"/>
                          <a:pt x="426" y="2981"/>
                        </a:cubicBezTo>
                        <a:cubicBezTo>
                          <a:pt x="191" y="3437"/>
                          <a:pt x="1" y="3830"/>
                          <a:pt x="65" y="4027"/>
                        </a:cubicBezTo>
                        <a:cubicBezTo>
                          <a:pt x="115" y="4188"/>
                          <a:pt x="415" y="4402"/>
                          <a:pt x="833" y="4686"/>
                        </a:cubicBezTo>
                        <a:cubicBezTo>
                          <a:pt x="995" y="4797"/>
                          <a:pt x="1149" y="4902"/>
                          <a:pt x="1206" y="4958"/>
                        </a:cubicBezTo>
                        <a:cubicBezTo>
                          <a:pt x="1563" y="5307"/>
                          <a:pt x="1895" y="5703"/>
                          <a:pt x="2193" y="6137"/>
                        </a:cubicBezTo>
                        <a:cubicBezTo>
                          <a:pt x="2475" y="6547"/>
                          <a:pt x="2735" y="7004"/>
                          <a:pt x="2967" y="7495"/>
                        </a:cubicBezTo>
                        <a:cubicBezTo>
                          <a:pt x="3022" y="7609"/>
                          <a:pt x="3069" y="7747"/>
                          <a:pt x="3121" y="7895"/>
                        </a:cubicBezTo>
                        <a:cubicBezTo>
                          <a:pt x="3272" y="8339"/>
                          <a:pt x="3447" y="8843"/>
                          <a:pt x="3877" y="8899"/>
                        </a:cubicBezTo>
                        <a:cubicBezTo>
                          <a:pt x="3943" y="8908"/>
                          <a:pt x="4013" y="8911"/>
                          <a:pt x="4085" y="8911"/>
                        </a:cubicBezTo>
                        <a:cubicBezTo>
                          <a:pt x="4419" y="8911"/>
                          <a:pt x="4803" y="8826"/>
                          <a:pt x="5176" y="8744"/>
                        </a:cubicBezTo>
                        <a:cubicBezTo>
                          <a:pt x="5421" y="8689"/>
                          <a:pt x="5650" y="8638"/>
                          <a:pt x="5849" y="8615"/>
                        </a:cubicBezTo>
                        <a:cubicBezTo>
                          <a:pt x="6498" y="8538"/>
                          <a:pt x="7077" y="8491"/>
                          <a:pt x="7620" y="8468"/>
                        </a:cubicBezTo>
                        <a:cubicBezTo>
                          <a:pt x="7863" y="8458"/>
                          <a:pt x="8101" y="8454"/>
                          <a:pt x="8334" y="8454"/>
                        </a:cubicBezTo>
                        <a:cubicBezTo>
                          <a:pt x="8661" y="8454"/>
                          <a:pt x="8977" y="8463"/>
                          <a:pt x="9281" y="8481"/>
                        </a:cubicBezTo>
                        <a:cubicBezTo>
                          <a:pt x="9295" y="8482"/>
                          <a:pt x="9308" y="8483"/>
                          <a:pt x="9321" y="8483"/>
                        </a:cubicBezTo>
                        <a:cubicBezTo>
                          <a:pt x="9521" y="8483"/>
                          <a:pt x="9692" y="8387"/>
                          <a:pt x="9800" y="8222"/>
                        </a:cubicBezTo>
                        <a:cubicBezTo>
                          <a:pt x="9916" y="8044"/>
                          <a:pt x="9926" y="7824"/>
                          <a:pt x="9828" y="7634"/>
                        </a:cubicBezTo>
                        <a:cubicBezTo>
                          <a:pt x="8307" y="4720"/>
                          <a:pt x="5925" y="2113"/>
                          <a:pt x="2937" y="98"/>
                        </a:cubicBezTo>
                        <a:cubicBezTo>
                          <a:pt x="2840" y="33"/>
                          <a:pt x="2729" y="0"/>
                          <a:pt x="26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3"/>
                  <p:cNvSpPr/>
                  <p:nvPr/>
                </p:nvSpPr>
                <p:spPr>
                  <a:xfrm>
                    <a:off x="992375" y="3211663"/>
                    <a:ext cx="206100" cy="185100"/>
                  </a:xfrm>
                  <a:custGeom>
                    <a:avLst/>
                    <a:gdLst/>
                    <a:ahLst/>
                    <a:cxnLst/>
                    <a:rect l="l" t="t" r="r" b="b"/>
                    <a:pathLst>
                      <a:path w="8244" h="7404" extrusionOk="0">
                        <a:moveTo>
                          <a:pt x="2172" y="153"/>
                        </a:moveTo>
                        <a:cubicBezTo>
                          <a:pt x="2237" y="153"/>
                          <a:pt x="2301" y="171"/>
                          <a:pt x="2355" y="208"/>
                        </a:cubicBezTo>
                        <a:cubicBezTo>
                          <a:pt x="4816" y="1868"/>
                          <a:pt x="6777" y="4014"/>
                          <a:pt x="8028" y="6412"/>
                        </a:cubicBezTo>
                        <a:cubicBezTo>
                          <a:pt x="8084" y="6522"/>
                          <a:pt x="8078" y="6648"/>
                          <a:pt x="8013" y="6749"/>
                        </a:cubicBezTo>
                        <a:cubicBezTo>
                          <a:pt x="7954" y="6840"/>
                          <a:pt x="7856" y="6898"/>
                          <a:pt x="7751" y="6898"/>
                        </a:cubicBezTo>
                        <a:cubicBezTo>
                          <a:pt x="7740" y="6898"/>
                          <a:pt x="7730" y="6898"/>
                          <a:pt x="7719" y="6897"/>
                        </a:cubicBezTo>
                        <a:cubicBezTo>
                          <a:pt x="7467" y="6881"/>
                          <a:pt x="7206" y="6873"/>
                          <a:pt x="6937" y="6873"/>
                        </a:cubicBezTo>
                        <a:cubicBezTo>
                          <a:pt x="6736" y="6873"/>
                          <a:pt x="6531" y="6877"/>
                          <a:pt x="6322" y="6886"/>
                        </a:cubicBezTo>
                        <a:cubicBezTo>
                          <a:pt x="5866" y="6904"/>
                          <a:pt x="5382" y="6944"/>
                          <a:pt x="4840" y="7007"/>
                        </a:cubicBezTo>
                        <a:cubicBezTo>
                          <a:pt x="4667" y="7029"/>
                          <a:pt x="4473" y="7071"/>
                          <a:pt x="4266" y="7117"/>
                        </a:cubicBezTo>
                        <a:cubicBezTo>
                          <a:pt x="3964" y="7185"/>
                          <a:pt x="3654" y="7254"/>
                          <a:pt x="3393" y="7254"/>
                        </a:cubicBezTo>
                        <a:cubicBezTo>
                          <a:pt x="3339" y="7254"/>
                          <a:pt x="3288" y="7251"/>
                          <a:pt x="3239" y="7244"/>
                        </a:cubicBezTo>
                        <a:cubicBezTo>
                          <a:pt x="2974" y="7209"/>
                          <a:pt x="2847" y="6837"/>
                          <a:pt x="2733" y="6511"/>
                        </a:cubicBezTo>
                        <a:cubicBezTo>
                          <a:pt x="2689" y="6383"/>
                          <a:pt x="2648" y="6265"/>
                          <a:pt x="2599" y="6163"/>
                        </a:cubicBezTo>
                        <a:cubicBezTo>
                          <a:pt x="2404" y="5747"/>
                          <a:pt x="2183" y="5362"/>
                          <a:pt x="1945" y="5014"/>
                        </a:cubicBezTo>
                        <a:cubicBezTo>
                          <a:pt x="1692" y="4647"/>
                          <a:pt x="1411" y="4310"/>
                          <a:pt x="1107" y="4012"/>
                        </a:cubicBezTo>
                        <a:cubicBezTo>
                          <a:pt x="1049" y="3956"/>
                          <a:pt x="923" y="3869"/>
                          <a:pt x="776" y="3769"/>
                        </a:cubicBezTo>
                        <a:cubicBezTo>
                          <a:pt x="570" y="3629"/>
                          <a:pt x="227" y="3396"/>
                          <a:pt x="196" y="3302"/>
                        </a:cubicBezTo>
                        <a:cubicBezTo>
                          <a:pt x="158" y="3183"/>
                          <a:pt x="380" y="2754"/>
                          <a:pt x="488" y="2547"/>
                        </a:cubicBezTo>
                        <a:cubicBezTo>
                          <a:pt x="527" y="2471"/>
                          <a:pt x="559" y="2406"/>
                          <a:pt x="580" y="2362"/>
                        </a:cubicBezTo>
                        <a:cubicBezTo>
                          <a:pt x="737" y="2013"/>
                          <a:pt x="929" y="1603"/>
                          <a:pt x="1168" y="1207"/>
                        </a:cubicBezTo>
                        <a:cubicBezTo>
                          <a:pt x="1409" y="806"/>
                          <a:pt x="1663" y="488"/>
                          <a:pt x="1942" y="241"/>
                        </a:cubicBezTo>
                        <a:cubicBezTo>
                          <a:pt x="2009" y="182"/>
                          <a:pt x="2090" y="153"/>
                          <a:pt x="2172" y="153"/>
                        </a:cubicBezTo>
                        <a:close/>
                        <a:moveTo>
                          <a:pt x="2172" y="1"/>
                        </a:moveTo>
                        <a:cubicBezTo>
                          <a:pt x="2054" y="1"/>
                          <a:pt x="1936" y="44"/>
                          <a:pt x="1842" y="129"/>
                        </a:cubicBezTo>
                        <a:cubicBezTo>
                          <a:pt x="1552" y="387"/>
                          <a:pt x="1289" y="715"/>
                          <a:pt x="1039" y="1129"/>
                        </a:cubicBezTo>
                        <a:cubicBezTo>
                          <a:pt x="796" y="1531"/>
                          <a:pt x="602" y="1946"/>
                          <a:pt x="442" y="2300"/>
                        </a:cubicBezTo>
                        <a:cubicBezTo>
                          <a:pt x="424" y="2342"/>
                          <a:pt x="392" y="2404"/>
                          <a:pt x="354" y="2477"/>
                        </a:cubicBezTo>
                        <a:cubicBezTo>
                          <a:pt x="158" y="2855"/>
                          <a:pt x="0" y="3182"/>
                          <a:pt x="52" y="3347"/>
                        </a:cubicBezTo>
                        <a:cubicBezTo>
                          <a:pt x="96" y="3481"/>
                          <a:pt x="345" y="3658"/>
                          <a:pt x="691" y="3894"/>
                        </a:cubicBezTo>
                        <a:cubicBezTo>
                          <a:pt x="826" y="3986"/>
                          <a:pt x="954" y="4073"/>
                          <a:pt x="1002" y="4120"/>
                        </a:cubicBezTo>
                        <a:cubicBezTo>
                          <a:pt x="1298" y="4410"/>
                          <a:pt x="1575" y="4739"/>
                          <a:pt x="1821" y="5099"/>
                        </a:cubicBezTo>
                        <a:cubicBezTo>
                          <a:pt x="2054" y="5439"/>
                          <a:pt x="2272" y="5819"/>
                          <a:pt x="2464" y="6227"/>
                        </a:cubicBezTo>
                        <a:cubicBezTo>
                          <a:pt x="2508" y="6321"/>
                          <a:pt x="2549" y="6437"/>
                          <a:pt x="2592" y="6559"/>
                        </a:cubicBezTo>
                        <a:cubicBezTo>
                          <a:pt x="2718" y="6928"/>
                          <a:pt x="2862" y="7346"/>
                          <a:pt x="3220" y="7393"/>
                        </a:cubicBezTo>
                        <a:cubicBezTo>
                          <a:pt x="3275" y="7401"/>
                          <a:pt x="3333" y="7404"/>
                          <a:pt x="3392" y="7404"/>
                        </a:cubicBezTo>
                        <a:cubicBezTo>
                          <a:pt x="3670" y="7404"/>
                          <a:pt x="3989" y="7332"/>
                          <a:pt x="4300" y="7264"/>
                        </a:cubicBezTo>
                        <a:cubicBezTo>
                          <a:pt x="4502" y="7218"/>
                          <a:pt x="4691" y="7176"/>
                          <a:pt x="4857" y="7156"/>
                        </a:cubicBezTo>
                        <a:cubicBezTo>
                          <a:pt x="5396" y="7094"/>
                          <a:pt x="5877" y="7053"/>
                          <a:pt x="6328" y="7035"/>
                        </a:cubicBezTo>
                        <a:cubicBezTo>
                          <a:pt x="6527" y="7027"/>
                          <a:pt x="6722" y="7023"/>
                          <a:pt x="6914" y="7023"/>
                        </a:cubicBezTo>
                        <a:cubicBezTo>
                          <a:pt x="7188" y="7023"/>
                          <a:pt x="7454" y="7031"/>
                          <a:pt x="7709" y="7047"/>
                        </a:cubicBezTo>
                        <a:cubicBezTo>
                          <a:pt x="7721" y="7048"/>
                          <a:pt x="7732" y="7048"/>
                          <a:pt x="7743" y="7048"/>
                        </a:cubicBezTo>
                        <a:cubicBezTo>
                          <a:pt x="7903" y="7048"/>
                          <a:pt x="8050" y="6967"/>
                          <a:pt x="8139" y="6831"/>
                        </a:cubicBezTo>
                        <a:cubicBezTo>
                          <a:pt x="8235" y="6682"/>
                          <a:pt x="8244" y="6500"/>
                          <a:pt x="8162" y="6342"/>
                        </a:cubicBezTo>
                        <a:cubicBezTo>
                          <a:pt x="6899" y="3921"/>
                          <a:pt x="4921" y="1758"/>
                          <a:pt x="2440" y="83"/>
                        </a:cubicBezTo>
                        <a:cubicBezTo>
                          <a:pt x="2359" y="28"/>
                          <a:pt x="2265" y="1"/>
                          <a:pt x="217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3"/>
                  <p:cNvSpPr/>
                  <p:nvPr/>
                </p:nvSpPr>
                <p:spPr>
                  <a:xfrm>
                    <a:off x="1016425" y="3233263"/>
                    <a:ext cx="158075" cy="141950"/>
                  </a:xfrm>
                  <a:custGeom>
                    <a:avLst/>
                    <a:gdLst/>
                    <a:ahLst/>
                    <a:cxnLst/>
                    <a:rect l="l" t="t" r="r" b="b"/>
                    <a:pathLst>
                      <a:path w="6323" h="5678" extrusionOk="0">
                        <a:moveTo>
                          <a:pt x="1667" y="116"/>
                        </a:moveTo>
                        <a:cubicBezTo>
                          <a:pt x="1715" y="116"/>
                          <a:pt x="1764" y="130"/>
                          <a:pt x="1806" y="159"/>
                        </a:cubicBezTo>
                        <a:cubicBezTo>
                          <a:pt x="3694" y="1431"/>
                          <a:pt x="5199" y="3077"/>
                          <a:pt x="6157" y="4917"/>
                        </a:cubicBezTo>
                        <a:cubicBezTo>
                          <a:pt x="6201" y="5000"/>
                          <a:pt x="6196" y="5097"/>
                          <a:pt x="6146" y="5175"/>
                        </a:cubicBezTo>
                        <a:cubicBezTo>
                          <a:pt x="6099" y="5246"/>
                          <a:pt x="6024" y="5289"/>
                          <a:pt x="5937" y="5289"/>
                        </a:cubicBezTo>
                        <a:cubicBezTo>
                          <a:pt x="5932" y="5289"/>
                          <a:pt x="5926" y="5289"/>
                          <a:pt x="5920" y="5289"/>
                        </a:cubicBezTo>
                        <a:cubicBezTo>
                          <a:pt x="5722" y="5276"/>
                          <a:pt x="5517" y="5270"/>
                          <a:pt x="5307" y="5270"/>
                        </a:cubicBezTo>
                        <a:cubicBezTo>
                          <a:pt x="5157" y="5270"/>
                          <a:pt x="5004" y="5273"/>
                          <a:pt x="4850" y="5280"/>
                        </a:cubicBezTo>
                        <a:cubicBezTo>
                          <a:pt x="4498" y="5293"/>
                          <a:pt x="4126" y="5325"/>
                          <a:pt x="3713" y="5374"/>
                        </a:cubicBezTo>
                        <a:cubicBezTo>
                          <a:pt x="3579" y="5389"/>
                          <a:pt x="3430" y="5422"/>
                          <a:pt x="3272" y="5457"/>
                        </a:cubicBezTo>
                        <a:cubicBezTo>
                          <a:pt x="3041" y="5509"/>
                          <a:pt x="2803" y="5561"/>
                          <a:pt x="2603" y="5561"/>
                        </a:cubicBezTo>
                        <a:cubicBezTo>
                          <a:pt x="2562" y="5561"/>
                          <a:pt x="2522" y="5559"/>
                          <a:pt x="2485" y="5554"/>
                        </a:cubicBezTo>
                        <a:cubicBezTo>
                          <a:pt x="2281" y="5528"/>
                          <a:pt x="2182" y="5243"/>
                          <a:pt x="2096" y="4991"/>
                        </a:cubicBezTo>
                        <a:cubicBezTo>
                          <a:pt x="2063" y="4895"/>
                          <a:pt x="2032" y="4803"/>
                          <a:pt x="1994" y="4725"/>
                        </a:cubicBezTo>
                        <a:cubicBezTo>
                          <a:pt x="1844" y="4407"/>
                          <a:pt x="1674" y="4111"/>
                          <a:pt x="1492" y="3845"/>
                        </a:cubicBezTo>
                        <a:cubicBezTo>
                          <a:pt x="1299" y="3563"/>
                          <a:pt x="1082" y="3304"/>
                          <a:pt x="850" y="3077"/>
                        </a:cubicBezTo>
                        <a:cubicBezTo>
                          <a:pt x="805" y="3033"/>
                          <a:pt x="708" y="2966"/>
                          <a:pt x="596" y="2890"/>
                        </a:cubicBezTo>
                        <a:cubicBezTo>
                          <a:pt x="438" y="2782"/>
                          <a:pt x="174" y="2603"/>
                          <a:pt x="151" y="2530"/>
                        </a:cubicBezTo>
                        <a:cubicBezTo>
                          <a:pt x="122" y="2441"/>
                          <a:pt x="292" y="2111"/>
                          <a:pt x="374" y="1953"/>
                        </a:cubicBezTo>
                        <a:cubicBezTo>
                          <a:pt x="405" y="1894"/>
                          <a:pt x="431" y="1844"/>
                          <a:pt x="446" y="1811"/>
                        </a:cubicBezTo>
                        <a:cubicBezTo>
                          <a:pt x="566" y="1543"/>
                          <a:pt x="713" y="1229"/>
                          <a:pt x="897" y="924"/>
                        </a:cubicBezTo>
                        <a:cubicBezTo>
                          <a:pt x="1082" y="616"/>
                          <a:pt x="1278" y="373"/>
                          <a:pt x="1490" y="183"/>
                        </a:cubicBezTo>
                        <a:cubicBezTo>
                          <a:pt x="1541" y="139"/>
                          <a:pt x="1604" y="116"/>
                          <a:pt x="1667" y="116"/>
                        </a:cubicBezTo>
                        <a:close/>
                        <a:moveTo>
                          <a:pt x="1667" y="0"/>
                        </a:moveTo>
                        <a:cubicBezTo>
                          <a:pt x="1576" y="0"/>
                          <a:pt x="1486" y="34"/>
                          <a:pt x="1413" y="98"/>
                        </a:cubicBezTo>
                        <a:cubicBezTo>
                          <a:pt x="1191" y="296"/>
                          <a:pt x="989" y="546"/>
                          <a:pt x="798" y="865"/>
                        </a:cubicBezTo>
                        <a:cubicBezTo>
                          <a:pt x="610" y="1174"/>
                          <a:pt x="461" y="1493"/>
                          <a:pt x="339" y="1764"/>
                        </a:cubicBezTo>
                        <a:cubicBezTo>
                          <a:pt x="326" y="1795"/>
                          <a:pt x="300" y="1844"/>
                          <a:pt x="271" y="1900"/>
                        </a:cubicBezTo>
                        <a:cubicBezTo>
                          <a:pt x="122" y="2190"/>
                          <a:pt x="1" y="2441"/>
                          <a:pt x="40" y="2565"/>
                        </a:cubicBezTo>
                        <a:cubicBezTo>
                          <a:pt x="74" y="2668"/>
                          <a:pt x="265" y="2805"/>
                          <a:pt x="531" y="2986"/>
                        </a:cubicBezTo>
                        <a:cubicBezTo>
                          <a:pt x="634" y="3055"/>
                          <a:pt x="733" y="3122"/>
                          <a:pt x="769" y="3159"/>
                        </a:cubicBezTo>
                        <a:cubicBezTo>
                          <a:pt x="997" y="3382"/>
                          <a:pt x="1208" y="3634"/>
                          <a:pt x="1398" y="3910"/>
                        </a:cubicBezTo>
                        <a:cubicBezTo>
                          <a:pt x="1577" y="4171"/>
                          <a:pt x="1742" y="4461"/>
                          <a:pt x="1891" y="4774"/>
                        </a:cubicBezTo>
                        <a:cubicBezTo>
                          <a:pt x="1924" y="4847"/>
                          <a:pt x="1955" y="4935"/>
                          <a:pt x="1988" y="5029"/>
                        </a:cubicBezTo>
                        <a:cubicBezTo>
                          <a:pt x="2085" y="5313"/>
                          <a:pt x="2196" y="5633"/>
                          <a:pt x="2469" y="5670"/>
                        </a:cubicBezTo>
                        <a:cubicBezTo>
                          <a:pt x="2512" y="5674"/>
                          <a:pt x="2556" y="5677"/>
                          <a:pt x="2601" y="5677"/>
                        </a:cubicBezTo>
                        <a:cubicBezTo>
                          <a:pt x="2814" y="5677"/>
                          <a:pt x="3058" y="5623"/>
                          <a:pt x="3297" y="5569"/>
                        </a:cubicBezTo>
                        <a:cubicBezTo>
                          <a:pt x="3452" y="5536"/>
                          <a:pt x="3599" y="5503"/>
                          <a:pt x="3726" y="5487"/>
                        </a:cubicBezTo>
                        <a:cubicBezTo>
                          <a:pt x="4136" y="5439"/>
                          <a:pt x="4505" y="5409"/>
                          <a:pt x="4854" y="5395"/>
                        </a:cubicBezTo>
                        <a:cubicBezTo>
                          <a:pt x="5007" y="5389"/>
                          <a:pt x="5158" y="5385"/>
                          <a:pt x="5306" y="5385"/>
                        </a:cubicBezTo>
                        <a:cubicBezTo>
                          <a:pt x="5514" y="5385"/>
                          <a:pt x="5717" y="5392"/>
                          <a:pt x="5912" y="5404"/>
                        </a:cubicBezTo>
                        <a:cubicBezTo>
                          <a:pt x="5919" y="5404"/>
                          <a:pt x="5925" y="5404"/>
                          <a:pt x="5931" y="5404"/>
                        </a:cubicBezTo>
                        <a:cubicBezTo>
                          <a:pt x="6059" y="5404"/>
                          <a:pt x="6172" y="5344"/>
                          <a:pt x="6242" y="5239"/>
                        </a:cubicBezTo>
                        <a:cubicBezTo>
                          <a:pt x="6316" y="5125"/>
                          <a:pt x="6322" y="4983"/>
                          <a:pt x="6260" y="4864"/>
                        </a:cubicBezTo>
                        <a:cubicBezTo>
                          <a:pt x="5292" y="3007"/>
                          <a:pt x="3775" y="1348"/>
                          <a:pt x="1871" y="63"/>
                        </a:cubicBezTo>
                        <a:cubicBezTo>
                          <a:pt x="1809" y="21"/>
                          <a:pt x="1738" y="0"/>
                          <a:pt x="166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3"/>
                  <p:cNvSpPr/>
                  <p:nvPr/>
                </p:nvSpPr>
                <p:spPr>
                  <a:xfrm>
                    <a:off x="1043500" y="3257513"/>
                    <a:ext cx="104050" cy="93450"/>
                  </a:xfrm>
                  <a:custGeom>
                    <a:avLst/>
                    <a:gdLst/>
                    <a:ahLst/>
                    <a:cxnLst/>
                    <a:rect l="l" t="t" r="r" b="b"/>
                    <a:pathLst>
                      <a:path w="4162" h="3738" extrusionOk="0">
                        <a:moveTo>
                          <a:pt x="1096" y="77"/>
                        </a:moveTo>
                        <a:cubicBezTo>
                          <a:pt x="1128" y="77"/>
                          <a:pt x="1162" y="86"/>
                          <a:pt x="1189" y="104"/>
                        </a:cubicBezTo>
                        <a:cubicBezTo>
                          <a:pt x="2431" y="942"/>
                          <a:pt x="3421" y="2026"/>
                          <a:pt x="4052" y="3236"/>
                        </a:cubicBezTo>
                        <a:cubicBezTo>
                          <a:pt x="4081" y="3291"/>
                          <a:pt x="4078" y="3355"/>
                          <a:pt x="4045" y="3406"/>
                        </a:cubicBezTo>
                        <a:cubicBezTo>
                          <a:pt x="4013" y="3453"/>
                          <a:pt x="3963" y="3481"/>
                          <a:pt x="3906" y="3481"/>
                        </a:cubicBezTo>
                        <a:lnTo>
                          <a:pt x="3896" y="3481"/>
                        </a:lnTo>
                        <a:cubicBezTo>
                          <a:pt x="3765" y="3473"/>
                          <a:pt x="3632" y="3469"/>
                          <a:pt x="3494" y="3469"/>
                        </a:cubicBezTo>
                        <a:cubicBezTo>
                          <a:pt x="3396" y="3469"/>
                          <a:pt x="3296" y="3471"/>
                          <a:pt x="3191" y="3475"/>
                        </a:cubicBezTo>
                        <a:cubicBezTo>
                          <a:pt x="2959" y="3485"/>
                          <a:pt x="2713" y="3505"/>
                          <a:pt x="2443" y="3537"/>
                        </a:cubicBezTo>
                        <a:cubicBezTo>
                          <a:pt x="2355" y="3547"/>
                          <a:pt x="2258" y="3569"/>
                          <a:pt x="2153" y="3591"/>
                        </a:cubicBezTo>
                        <a:cubicBezTo>
                          <a:pt x="1999" y="3626"/>
                          <a:pt x="1842" y="3661"/>
                          <a:pt x="1710" y="3661"/>
                        </a:cubicBezTo>
                        <a:cubicBezTo>
                          <a:pt x="1684" y="3661"/>
                          <a:pt x="1659" y="3660"/>
                          <a:pt x="1635" y="3657"/>
                        </a:cubicBezTo>
                        <a:cubicBezTo>
                          <a:pt x="1502" y="3639"/>
                          <a:pt x="1436" y="3452"/>
                          <a:pt x="1380" y="3286"/>
                        </a:cubicBezTo>
                        <a:cubicBezTo>
                          <a:pt x="1358" y="3223"/>
                          <a:pt x="1336" y="3162"/>
                          <a:pt x="1312" y="3110"/>
                        </a:cubicBezTo>
                        <a:cubicBezTo>
                          <a:pt x="1215" y="2902"/>
                          <a:pt x="1102" y="2706"/>
                          <a:pt x="983" y="2530"/>
                        </a:cubicBezTo>
                        <a:cubicBezTo>
                          <a:pt x="855" y="2345"/>
                          <a:pt x="712" y="2175"/>
                          <a:pt x="559" y="2025"/>
                        </a:cubicBezTo>
                        <a:cubicBezTo>
                          <a:pt x="530" y="1996"/>
                          <a:pt x="466" y="1953"/>
                          <a:pt x="392" y="1903"/>
                        </a:cubicBezTo>
                        <a:cubicBezTo>
                          <a:pt x="289" y="1832"/>
                          <a:pt x="114" y="1714"/>
                          <a:pt x="99" y="1666"/>
                        </a:cubicBezTo>
                        <a:cubicBezTo>
                          <a:pt x="81" y="1606"/>
                          <a:pt x="193" y="1390"/>
                          <a:pt x="246" y="1285"/>
                        </a:cubicBezTo>
                        <a:cubicBezTo>
                          <a:pt x="266" y="1247"/>
                          <a:pt x="283" y="1214"/>
                          <a:pt x="293" y="1191"/>
                        </a:cubicBezTo>
                        <a:cubicBezTo>
                          <a:pt x="372" y="1015"/>
                          <a:pt x="469" y="809"/>
                          <a:pt x="589" y="610"/>
                        </a:cubicBezTo>
                        <a:lnTo>
                          <a:pt x="589" y="608"/>
                        </a:lnTo>
                        <a:cubicBezTo>
                          <a:pt x="712" y="406"/>
                          <a:pt x="840" y="247"/>
                          <a:pt x="981" y="121"/>
                        </a:cubicBezTo>
                        <a:cubicBezTo>
                          <a:pt x="1014" y="92"/>
                          <a:pt x="1055" y="77"/>
                          <a:pt x="1096" y="77"/>
                        </a:cubicBezTo>
                        <a:close/>
                        <a:moveTo>
                          <a:pt x="1097" y="1"/>
                        </a:moveTo>
                        <a:cubicBezTo>
                          <a:pt x="1038" y="1"/>
                          <a:pt x="978" y="23"/>
                          <a:pt x="931" y="65"/>
                        </a:cubicBezTo>
                        <a:cubicBezTo>
                          <a:pt x="784" y="195"/>
                          <a:pt x="652" y="361"/>
                          <a:pt x="526" y="570"/>
                        </a:cubicBezTo>
                        <a:cubicBezTo>
                          <a:pt x="403" y="772"/>
                          <a:pt x="304" y="983"/>
                          <a:pt x="223" y="1161"/>
                        </a:cubicBezTo>
                        <a:cubicBezTo>
                          <a:pt x="214" y="1182"/>
                          <a:pt x="198" y="1214"/>
                          <a:pt x="179" y="1250"/>
                        </a:cubicBezTo>
                        <a:cubicBezTo>
                          <a:pt x="81" y="1442"/>
                          <a:pt x="0" y="1607"/>
                          <a:pt x="26" y="1689"/>
                        </a:cubicBezTo>
                        <a:cubicBezTo>
                          <a:pt x="49" y="1758"/>
                          <a:pt x="175" y="1847"/>
                          <a:pt x="349" y="1966"/>
                        </a:cubicBezTo>
                        <a:cubicBezTo>
                          <a:pt x="418" y="2013"/>
                          <a:pt x="482" y="2055"/>
                          <a:pt x="506" y="2079"/>
                        </a:cubicBezTo>
                        <a:cubicBezTo>
                          <a:pt x="656" y="2225"/>
                          <a:pt x="794" y="2392"/>
                          <a:pt x="919" y="2573"/>
                        </a:cubicBezTo>
                        <a:cubicBezTo>
                          <a:pt x="1039" y="2747"/>
                          <a:pt x="1148" y="2939"/>
                          <a:pt x="1244" y="3144"/>
                        </a:cubicBezTo>
                        <a:cubicBezTo>
                          <a:pt x="1266" y="3191"/>
                          <a:pt x="1286" y="3250"/>
                          <a:pt x="1309" y="3311"/>
                        </a:cubicBezTo>
                        <a:cubicBezTo>
                          <a:pt x="1373" y="3497"/>
                          <a:pt x="1446" y="3708"/>
                          <a:pt x="1626" y="3731"/>
                        </a:cubicBezTo>
                        <a:cubicBezTo>
                          <a:pt x="1654" y="3736"/>
                          <a:pt x="1682" y="3737"/>
                          <a:pt x="1713" y="3737"/>
                        </a:cubicBezTo>
                        <a:cubicBezTo>
                          <a:pt x="1852" y="3737"/>
                          <a:pt x="2013" y="3701"/>
                          <a:pt x="2170" y="3666"/>
                        </a:cubicBezTo>
                        <a:cubicBezTo>
                          <a:pt x="2271" y="3643"/>
                          <a:pt x="2369" y="3622"/>
                          <a:pt x="2452" y="3613"/>
                        </a:cubicBezTo>
                        <a:cubicBezTo>
                          <a:pt x="2721" y="3581"/>
                          <a:pt x="2964" y="3561"/>
                          <a:pt x="3194" y="3550"/>
                        </a:cubicBezTo>
                        <a:cubicBezTo>
                          <a:pt x="3297" y="3547"/>
                          <a:pt x="3397" y="3545"/>
                          <a:pt x="3494" y="3545"/>
                        </a:cubicBezTo>
                        <a:cubicBezTo>
                          <a:pt x="3630" y="3545"/>
                          <a:pt x="3762" y="3549"/>
                          <a:pt x="3891" y="3557"/>
                        </a:cubicBezTo>
                        <a:lnTo>
                          <a:pt x="3908" y="3557"/>
                        </a:lnTo>
                        <a:cubicBezTo>
                          <a:pt x="3988" y="3557"/>
                          <a:pt x="4063" y="3517"/>
                          <a:pt x="4108" y="3447"/>
                        </a:cubicBezTo>
                        <a:cubicBezTo>
                          <a:pt x="4157" y="3373"/>
                          <a:pt x="4162" y="3280"/>
                          <a:pt x="4121" y="3201"/>
                        </a:cubicBezTo>
                        <a:cubicBezTo>
                          <a:pt x="3483" y="1979"/>
                          <a:pt x="2484" y="886"/>
                          <a:pt x="1232" y="42"/>
                        </a:cubicBezTo>
                        <a:cubicBezTo>
                          <a:pt x="1191" y="15"/>
                          <a:pt x="1144" y="1"/>
                          <a:pt x="109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3"/>
                  <p:cNvSpPr/>
                  <p:nvPr/>
                </p:nvSpPr>
                <p:spPr>
                  <a:xfrm>
                    <a:off x="1067550" y="3279088"/>
                    <a:ext cx="56050" cy="50300"/>
                  </a:xfrm>
                  <a:custGeom>
                    <a:avLst/>
                    <a:gdLst/>
                    <a:ahLst/>
                    <a:cxnLst/>
                    <a:rect l="l" t="t" r="r" b="b"/>
                    <a:pathLst>
                      <a:path w="2242" h="2012" extrusionOk="0">
                        <a:moveTo>
                          <a:pt x="591" y="41"/>
                        </a:moveTo>
                        <a:cubicBezTo>
                          <a:pt x="609" y="41"/>
                          <a:pt x="626" y="46"/>
                          <a:pt x="641" y="57"/>
                        </a:cubicBezTo>
                        <a:cubicBezTo>
                          <a:pt x="1309" y="507"/>
                          <a:pt x="1842" y="1090"/>
                          <a:pt x="2182" y="1742"/>
                        </a:cubicBezTo>
                        <a:cubicBezTo>
                          <a:pt x="2198" y="1772"/>
                          <a:pt x="2196" y="1805"/>
                          <a:pt x="2178" y="1833"/>
                        </a:cubicBezTo>
                        <a:cubicBezTo>
                          <a:pt x="2160" y="1860"/>
                          <a:pt x="2131" y="1874"/>
                          <a:pt x="2097" y="1874"/>
                        </a:cubicBezTo>
                        <a:cubicBezTo>
                          <a:pt x="2027" y="1869"/>
                          <a:pt x="1957" y="1867"/>
                          <a:pt x="1883" y="1867"/>
                        </a:cubicBezTo>
                        <a:cubicBezTo>
                          <a:pt x="1829" y="1867"/>
                          <a:pt x="1775" y="1868"/>
                          <a:pt x="1718" y="1871"/>
                        </a:cubicBezTo>
                        <a:cubicBezTo>
                          <a:pt x="1593" y="1875"/>
                          <a:pt x="1463" y="1886"/>
                          <a:pt x="1316" y="1904"/>
                        </a:cubicBezTo>
                        <a:cubicBezTo>
                          <a:pt x="1268" y="1909"/>
                          <a:pt x="1217" y="1921"/>
                          <a:pt x="1161" y="1933"/>
                        </a:cubicBezTo>
                        <a:cubicBezTo>
                          <a:pt x="1077" y="1952"/>
                          <a:pt x="992" y="1970"/>
                          <a:pt x="921" y="1970"/>
                        </a:cubicBezTo>
                        <a:cubicBezTo>
                          <a:pt x="907" y="1970"/>
                          <a:pt x="894" y="1969"/>
                          <a:pt x="881" y="1968"/>
                        </a:cubicBezTo>
                        <a:cubicBezTo>
                          <a:pt x="808" y="1959"/>
                          <a:pt x="774" y="1857"/>
                          <a:pt x="743" y="1769"/>
                        </a:cubicBezTo>
                        <a:cubicBezTo>
                          <a:pt x="733" y="1734"/>
                          <a:pt x="720" y="1702"/>
                          <a:pt x="708" y="1675"/>
                        </a:cubicBezTo>
                        <a:cubicBezTo>
                          <a:pt x="655" y="1563"/>
                          <a:pt x="594" y="1456"/>
                          <a:pt x="529" y="1362"/>
                        </a:cubicBezTo>
                        <a:cubicBezTo>
                          <a:pt x="461" y="1262"/>
                          <a:pt x="385" y="1171"/>
                          <a:pt x="301" y="1090"/>
                        </a:cubicBezTo>
                        <a:cubicBezTo>
                          <a:pt x="286" y="1075"/>
                          <a:pt x="251" y="1051"/>
                          <a:pt x="212" y="1024"/>
                        </a:cubicBezTo>
                        <a:cubicBezTo>
                          <a:pt x="156" y="986"/>
                          <a:pt x="63" y="922"/>
                          <a:pt x="54" y="896"/>
                        </a:cubicBezTo>
                        <a:cubicBezTo>
                          <a:pt x="43" y="864"/>
                          <a:pt x="106" y="746"/>
                          <a:pt x="134" y="690"/>
                        </a:cubicBezTo>
                        <a:cubicBezTo>
                          <a:pt x="145" y="670"/>
                          <a:pt x="153" y="653"/>
                          <a:pt x="159" y="641"/>
                        </a:cubicBezTo>
                        <a:cubicBezTo>
                          <a:pt x="201" y="547"/>
                          <a:pt x="253" y="436"/>
                          <a:pt x="318" y="328"/>
                        </a:cubicBezTo>
                        <a:cubicBezTo>
                          <a:pt x="385" y="217"/>
                          <a:pt x="453" y="132"/>
                          <a:pt x="529" y="66"/>
                        </a:cubicBezTo>
                        <a:cubicBezTo>
                          <a:pt x="547" y="50"/>
                          <a:pt x="569" y="41"/>
                          <a:pt x="591" y="41"/>
                        </a:cubicBezTo>
                        <a:close/>
                        <a:moveTo>
                          <a:pt x="592" y="0"/>
                        </a:moveTo>
                        <a:cubicBezTo>
                          <a:pt x="559" y="0"/>
                          <a:pt x="527" y="12"/>
                          <a:pt x="502" y="35"/>
                        </a:cubicBezTo>
                        <a:cubicBezTo>
                          <a:pt x="423" y="105"/>
                          <a:pt x="351" y="193"/>
                          <a:pt x="283" y="307"/>
                        </a:cubicBezTo>
                        <a:cubicBezTo>
                          <a:pt x="216" y="416"/>
                          <a:pt x="165" y="530"/>
                          <a:pt x="122" y="626"/>
                        </a:cubicBezTo>
                        <a:cubicBezTo>
                          <a:pt x="116" y="636"/>
                          <a:pt x="109" y="652"/>
                          <a:pt x="98" y="671"/>
                        </a:cubicBezTo>
                        <a:cubicBezTo>
                          <a:pt x="45" y="775"/>
                          <a:pt x="1" y="864"/>
                          <a:pt x="16" y="910"/>
                        </a:cubicBezTo>
                        <a:cubicBezTo>
                          <a:pt x="27" y="946"/>
                          <a:pt x="95" y="993"/>
                          <a:pt x="189" y="1058"/>
                        </a:cubicBezTo>
                        <a:cubicBezTo>
                          <a:pt x="225" y="1083"/>
                          <a:pt x="260" y="1107"/>
                          <a:pt x="273" y="1119"/>
                        </a:cubicBezTo>
                        <a:cubicBezTo>
                          <a:pt x="353" y="1198"/>
                          <a:pt x="429" y="1288"/>
                          <a:pt x="496" y="1385"/>
                        </a:cubicBezTo>
                        <a:cubicBezTo>
                          <a:pt x="559" y="1478"/>
                          <a:pt x="619" y="1581"/>
                          <a:pt x="670" y="1692"/>
                        </a:cubicBezTo>
                        <a:cubicBezTo>
                          <a:pt x="682" y="1717"/>
                          <a:pt x="693" y="1748"/>
                          <a:pt x="705" y="1781"/>
                        </a:cubicBezTo>
                        <a:cubicBezTo>
                          <a:pt x="739" y="1881"/>
                          <a:pt x="778" y="1995"/>
                          <a:pt x="875" y="2009"/>
                        </a:cubicBezTo>
                        <a:cubicBezTo>
                          <a:pt x="890" y="2010"/>
                          <a:pt x="906" y="2010"/>
                          <a:pt x="922" y="2010"/>
                        </a:cubicBezTo>
                        <a:lnTo>
                          <a:pt x="922" y="2012"/>
                        </a:lnTo>
                        <a:cubicBezTo>
                          <a:pt x="998" y="2012"/>
                          <a:pt x="1085" y="1992"/>
                          <a:pt x="1170" y="1974"/>
                        </a:cubicBezTo>
                        <a:cubicBezTo>
                          <a:pt x="1224" y="1962"/>
                          <a:pt x="1276" y="1950"/>
                          <a:pt x="1322" y="1945"/>
                        </a:cubicBezTo>
                        <a:cubicBezTo>
                          <a:pt x="1466" y="1927"/>
                          <a:pt x="1596" y="1916"/>
                          <a:pt x="1721" y="1912"/>
                        </a:cubicBezTo>
                        <a:cubicBezTo>
                          <a:pt x="1777" y="1909"/>
                          <a:pt x="1831" y="1908"/>
                          <a:pt x="1883" y="1908"/>
                        </a:cubicBezTo>
                        <a:cubicBezTo>
                          <a:pt x="1956" y="1908"/>
                          <a:pt x="2027" y="1910"/>
                          <a:pt x="2096" y="1915"/>
                        </a:cubicBezTo>
                        <a:lnTo>
                          <a:pt x="2105" y="1915"/>
                        </a:lnTo>
                        <a:cubicBezTo>
                          <a:pt x="2149" y="1915"/>
                          <a:pt x="2188" y="1893"/>
                          <a:pt x="2213" y="1856"/>
                        </a:cubicBezTo>
                        <a:cubicBezTo>
                          <a:pt x="2239" y="1816"/>
                          <a:pt x="2242" y="1766"/>
                          <a:pt x="2219" y="1723"/>
                        </a:cubicBezTo>
                        <a:cubicBezTo>
                          <a:pt x="1876" y="1066"/>
                          <a:pt x="1338" y="479"/>
                          <a:pt x="664" y="23"/>
                        </a:cubicBezTo>
                        <a:cubicBezTo>
                          <a:pt x="642" y="8"/>
                          <a:pt x="617" y="0"/>
                          <a:pt x="59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3"/>
                  <p:cNvSpPr/>
                  <p:nvPr/>
                </p:nvSpPr>
                <p:spPr>
                  <a:xfrm>
                    <a:off x="193050" y="3186538"/>
                    <a:ext cx="338775" cy="340150"/>
                  </a:xfrm>
                  <a:custGeom>
                    <a:avLst/>
                    <a:gdLst/>
                    <a:ahLst/>
                    <a:cxnLst/>
                    <a:rect l="l" t="t" r="r" b="b"/>
                    <a:pathLst>
                      <a:path w="13551" h="13606" extrusionOk="0">
                        <a:moveTo>
                          <a:pt x="8494" y="186"/>
                        </a:moveTo>
                        <a:cubicBezTo>
                          <a:pt x="8978" y="431"/>
                          <a:pt x="9406" y="680"/>
                          <a:pt x="9801" y="945"/>
                        </a:cubicBezTo>
                        <a:cubicBezTo>
                          <a:pt x="11087" y="1811"/>
                          <a:pt x="12239" y="3034"/>
                          <a:pt x="13323" y="4686"/>
                        </a:cubicBezTo>
                        <a:cubicBezTo>
                          <a:pt x="10190" y="5425"/>
                          <a:pt x="7856" y="9155"/>
                          <a:pt x="7811" y="12104"/>
                        </a:cubicBezTo>
                        <a:cubicBezTo>
                          <a:pt x="7376" y="12061"/>
                          <a:pt x="6937" y="12040"/>
                          <a:pt x="6495" y="12040"/>
                        </a:cubicBezTo>
                        <a:cubicBezTo>
                          <a:pt x="4462" y="12040"/>
                          <a:pt x="2355" y="12489"/>
                          <a:pt x="207" y="13379"/>
                        </a:cubicBezTo>
                        <a:cubicBezTo>
                          <a:pt x="1354" y="8143"/>
                          <a:pt x="4292" y="3464"/>
                          <a:pt x="8494" y="186"/>
                        </a:cubicBezTo>
                        <a:close/>
                        <a:moveTo>
                          <a:pt x="8485" y="1"/>
                        </a:moveTo>
                        <a:cubicBezTo>
                          <a:pt x="8466" y="1"/>
                          <a:pt x="8448" y="7"/>
                          <a:pt x="8433" y="19"/>
                        </a:cubicBezTo>
                        <a:cubicBezTo>
                          <a:pt x="4134" y="3356"/>
                          <a:pt x="1140" y="8144"/>
                          <a:pt x="6" y="13503"/>
                        </a:cubicBezTo>
                        <a:cubicBezTo>
                          <a:pt x="0" y="13534"/>
                          <a:pt x="11" y="13566"/>
                          <a:pt x="35" y="13585"/>
                        </a:cubicBezTo>
                        <a:cubicBezTo>
                          <a:pt x="52" y="13599"/>
                          <a:pt x="70" y="13605"/>
                          <a:pt x="90" y="13605"/>
                        </a:cubicBezTo>
                        <a:cubicBezTo>
                          <a:pt x="100" y="13605"/>
                          <a:pt x="112" y="13604"/>
                          <a:pt x="123" y="13599"/>
                        </a:cubicBezTo>
                        <a:cubicBezTo>
                          <a:pt x="2304" y="12675"/>
                          <a:pt x="4442" y="12210"/>
                          <a:pt x="6502" y="12210"/>
                        </a:cubicBezTo>
                        <a:cubicBezTo>
                          <a:pt x="6967" y="12210"/>
                          <a:pt x="7428" y="12234"/>
                          <a:pt x="7885" y="12281"/>
                        </a:cubicBezTo>
                        <a:cubicBezTo>
                          <a:pt x="7889" y="12282"/>
                          <a:pt x="7892" y="12282"/>
                          <a:pt x="7896" y="12282"/>
                        </a:cubicBezTo>
                        <a:cubicBezTo>
                          <a:pt x="7916" y="12282"/>
                          <a:pt x="7936" y="12274"/>
                          <a:pt x="7952" y="12260"/>
                        </a:cubicBezTo>
                        <a:cubicBezTo>
                          <a:pt x="7970" y="12245"/>
                          <a:pt x="7979" y="12221"/>
                          <a:pt x="7979" y="12198"/>
                        </a:cubicBezTo>
                        <a:cubicBezTo>
                          <a:pt x="7978" y="9263"/>
                          <a:pt x="10328" y="5488"/>
                          <a:pt x="13478" y="4826"/>
                        </a:cubicBezTo>
                        <a:cubicBezTo>
                          <a:pt x="13507" y="4820"/>
                          <a:pt x="13530" y="4801"/>
                          <a:pt x="13540" y="4774"/>
                        </a:cubicBezTo>
                        <a:cubicBezTo>
                          <a:pt x="13551" y="4748"/>
                          <a:pt x="13548" y="4720"/>
                          <a:pt x="13533" y="4695"/>
                        </a:cubicBezTo>
                        <a:cubicBezTo>
                          <a:pt x="12417" y="2974"/>
                          <a:pt x="11228" y="1701"/>
                          <a:pt x="9897" y="804"/>
                        </a:cubicBezTo>
                        <a:cubicBezTo>
                          <a:pt x="9482" y="525"/>
                          <a:pt x="9033" y="265"/>
                          <a:pt x="8523" y="10"/>
                        </a:cubicBezTo>
                        <a:cubicBezTo>
                          <a:pt x="8511" y="4"/>
                          <a:pt x="8498" y="1"/>
                          <a:pt x="848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3"/>
                  <p:cNvSpPr/>
                  <p:nvPr/>
                </p:nvSpPr>
                <p:spPr>
                  <a:xfrm>
                    <a:off x="216275" y="3206613"/>
                    <a:ext cx="288925" cy="291900"/>
                  </a:xfrm>
                  <a:custGeom>
                    <a:avLst/>
                    <a:gdLst/>
                    <a:ahLst/>
                    <a:cxnLst/>
                    <a:rect l="l" t="t" r="r" b="b"/>
                    <a:pathLst>
                      <a:path w="11557" h="11676" extrusionOk="0">
                        <a:moveTo>
                          <a:pt x="7466" y="211"/>
                        </a:moveTo>
                        <a:cubicBezTo>
                          <a:pt x="7582" y="211"/>
                          <a:pt x="7699" y="241"/>
                          <a:pt x="7806" y="300"/>
                        </a:cubicBezTo>
                        <a:cubicBezTo>
                          <a:pt x="8069" y="446"/>
                          <a:pt x="8321" y="599"/>
                          <a:pt x="8553" y="756"/>
                        </a:cubicBezTo>
                        <a:cubicBezTo>
                          <a:pt x="9507" y="1398"/>
                          <a:pt x="10367" y="2248"/>
                          <a:pt x="11183" y="3352"/>
                        </a:cubicBezTo>
                        <a:cubicBezTo>
                          <a:pt x="11300" y="3508"/>
                          <a:pt x="11336" y="3707"/>
                          <a:pt x="11286" y="3897"/>
                        </a:cubicBezTo>
                        <a:cubicBezTo>
                          <a:pt x="11233" y="4099"/>
                          <a:pt x="11090" y="4264"/>
                          <a:pt x="10897" y="4349"/>
                        </a:cubicBezTo>
                        <a:cubicBezTo>
                          <a:pt x="8836" y="5260"/>
                          <a:pt x="7113" y="7680"/>
                          <a:pt x="6797" y="10103"/>
                        </a:cubicBezTo>
                        <a:cubicBezTo>
                          <a:pt x="6753" y="10444"/>
                          <a:pt x="6485" y="10694"/>
                          <a:pt x="6149" y="10694"/>
                        </a:cubicBezTo>
                        <a:cubicBezTo>
                          <a:pt x="6139" y="10694"/>
                          <a:pt x="6130" y="10694"/>
                          <a:pt x="6120" y="10693"/>
                        </a:cubicBezTo>
                        <a:cubicBezTo>
                          <a:pt x="5955" y="10687"/>
                          <a:pt x="5790" y="10684"/>
                          <a:pt x="5624" y="10684"/>
                        </a:cubicBezTo>
                        <a:cubicBezTo>
                          <a:pt x="4177" y="10684"/>
                          <a:pt x="2678" y="10933"/>
                          <a:pt x="1160" y="11431"/>
                        </a:cubicBezTo>
                        <a:cubicBezTo>
                          <a:pt x="1088" y="11455"/>
                          <a:pt x="1014" y="11466"/>
                          <a:pt x="942" y="11466"/>
                        </a:cubicBezTo>
                        <a:cubicBezTo>
                          <a:pt x="766" y="11466"/>
                          <a:pt x="596" y="11399"/>
                          <a:pt x="466" y="11275"/>
                        </a:cubicBezTo>
                        <a:cubicBezTo>
                          <a:pt x="290" y="11105"/>
                          <a:pt x="225" y="10863"/>
                          <a:pt x="292" y="10630"/>
                        </a:cubicBezTo>
                        <a:cubicBezTo>
                          <a:pt x="1453" y="6572"/>
                          <a:pt x="3791" y="3019"/>
                          <a:pt x="7053" y="356"/>
                        </a:cubicBezTo>
                        <a:cubicBezTo>
                          <a:pt x="7172" y="259"/>
                          <a:pt x="7318" y="211"/>
                          <a:pt x="7466" y="211"/>
                        </a:cubicBezTo>
                        <a:close/>
                        <a:moveTo>
                          <a:pt x="7466" y="1"/>
                        </a:moveTo>
                        <a:cubicBezTo>
                          <a:pt x="7270" y="1"/>
                          <a:pt x="7078" y="66"/>
                          <a:pt x="6921" y="194"/>
                        </a:cubicBezTo>
                        <a:cubicBezTo>
                          <a:pt x="3624" y="2884"/>
                          <a:pt x="1263" y="6473"/>
                          <a:pt x="90" y="10572"/>
                        </a:cubicBezTo>
                        <a:cubicBezTo>
                          <a:pt x="0" y="10883"/>
                          <a:pt x="87" y="11202"/>
                          <a:pt x="320" y="11425"/>
                        </a:cubicBezTo>
                        <a:cubicBezTo>
                          <a:pt x="489" y="11589"/>
                          <a:pt x="712" y="11676"/>
                          <a:pt x="941" y="11676"/>
                        </a:cubicBezTo>
                        <a:cubicBezTo>
                          <a:pt x="1036" y="11676"/>
                          <a:pt x="1133" y="11660"/>
                          <a:pt x="1225" y="11630"/>
                        </a:cubicBezTo>
                        <a:cubicBezTo>
                          <a:pt x="2718" y="11140"/>
                          <a:pt x="4189" y="10893"/>
                          <a:pt x="5611" y="10893"/>
                        </a:cubicBezTo>
                        <a:cubicBezTo>
                          <a:pt x="5779" y="10893"/>
                          <a:pt x="5946" y="10896"/>
                          <a:pt x="6112" y="10903"/>
                        </a:cubicBezTo>
                        <a:cubicBezTo>
                          <a:pt x="6122" y="10903"/>
                          <a:pt x="6132" y="10903"/>
                          <a:pt x="6143" y="10903"/>
                        </a:cubicBezTo>
                        <a:cubicBezTo>
                          <a:pt x="6587" y="10903"/>
                          <a:pt x="6948" y="10579"/>
                          <a:pt x="7006" y="10130"/>
                        </a:cubicBezTo>
                        <a:cubicBezTo>
                          <a:pt x="7311" y="7774"/>
                          <a:pt x="8984" y="5424"/>
                          <a:pt x="10982" y="4542"/>
                        </a:cubicBezTo>
                        <a:cubicBezTo>
                          <a:pt x="11234" y="4430"/>
                          <a:pt x="11420" y="4214"/>
                          <a:pt x="11489" y="3951"/>
                        </a:cubicBezTo>
                        <a:cubicBezTo>
                          <a:pt x="11556" y="3699"/>
                          <a:pt x="11506" y="3435"/>
                          <a:pt x="11353" y="3226"/>
                        </a:cubicBezTo>
                        <a:cubicBezTo>
                          <a:pt x="10522" y="2102"/>
                          <a:pt x="9645" y="1237"/>
                          <a:pt x="8670" y="581"/>
                        </a:cubicBezTo>
                        <a:cubicBezTo>
                          <a:pt x="8432" y="422"/>
                          <a:pt x="8177" y="265"/>
                          <a:pt x="7908" y="117"/>
                        </a:cubicBezTo>
                        <a:cubicBezTo>
                          <a:pt x="7769" y="39"/>
                          <a:pt x="7616" y="1"/>
                          <a:pt x="74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3"/>
                  <p:cNvSpPr/>
                  <p:nvPr/>
                </p:nvSpPr>
                <p:spPr>
                  <a:xfrm>
                    <a:off x="488725" y="3072513"/>
                    <a:ext cx="459800" cy="196875"/>
                  </a:xfrm>
                  <a:custGeom>
                    <a:avLst/>
                    <a:gdLst/>
                    <a:ahLst/>
                    <a:cxnLst/>
                    <a:rect l="l" t="t" r="r" b="b"/>
                    <a:pathLst>
                      <a:path w="18392" h="7875" extrusionOk="0">
                        <a:moveTo>
                          <a:pt x="9366" y="169"/>
                        </a:moveTo>
                        <a:cubicBezTo>
                          <a:pt x="9536" y="169"/>
                          <a:pt x="9707" y="171"/>
                          <a:pt x="9876" y="176"/>
                        </a:cubicBezTo>
                        <a:cubicBezTo>
                          <a:pt x="12384" y="245"/>
                          <a:pt x="15158" y="938"/>
                          <a:pt x="17893" y="2183"/>
                        </a:cubicBezTo>
                        <a:cubicBezTo>
                          <a:pt x="18021" y="2242"/>
                          <a:pt x="18118" y="2349"/>
                          <a:pt x="18167" y="2482"/>
                        </a:cubicBezTo>
                        <a:cubicBezTo>
                          <a:pt x="18215" y="2619"/>
                          <a:pt x="18205" y="2774"/>
                          <a:pt x="18139" y="2904"/>
                        </a:cubicBezTo>
                        <a:lnTo>
                          <a:pt x="17925" y="3340"/>
                        </a:lnTo>
                        <a:cubicBezTo>
                          <a:pt x="17705" y="3786"/>
                          <a:pt x="17478" y="4249"/>
                          <a:pt x="17236" y="4694"/>
                        </a:cubicBezTo>
                        <a:cubicBezTo>
                          <a:pt x="17095" y="4951"/>
                          <a:pt x="16951" y="5339"/>
                          <a:pt x="16797" y="5751"/>
                        </a:cubicBezTo>
                        <a:cubicBezTo>
                          <a:pt x="16551" y="6408"/>
                          <a:pt x="16274" y="7154"/>
                          <a:pt x="15962" y="7489"/>
                        </a:cubicBezTo>
                        <a:cubicBezTo>
                          <a:pt x="15816" y="7645"/>
                          <a:pt x="15614" y="7706"/>
                          <a:pt x="15378" y="7706"/>
                        </a:cubicBezTo>
                        <a:cubicBezTo>
                          <a:pt x="14950" y="7706"/>
                          <a:pt x="14409" y="7507"/>
                          <a:pt x="13880" y="7313"/>
                        </a:cubicBezTo>
                        <a:cubicBezTo>
                          <a:pt x="13406" y="7138"/>
                          <a:pt x="12958" y="6974"/>
                          <a:pt x="12610" y="6964"/>
                        </a:cubicBezTo>
                        <a:cubicBezTo>
                          <a:pt x="12287" y="6953"/>
                          <a:pt x="11967" y="6949"/>
                          <a:pt x="11651" y="6949"/>
                        </a:cubicBezTo>
                        <a:cubicBezTo>
                          <a:pt x="10183" y="6949"/>
                          <a:pt x="8788" y="7047"/>
                          <a:pt x="7431" y="7141"/>
                        </a:cubicBezTo>
                        <a:cubicBezTo>
                          <a:pt x="6196" y="7228"/>
                          <a:pt x="4920" y="7318"/>
                          <a:pt x="3576" y="7337"/>
                        </a:cubicBezTo>
                        <a:cubicBezTo>
                          <a:pt x="3215" y="5567"/>
                          <a:pt x="2267" y="4331"/>
                          <a:pt x="417" y="3214"/>
                        </a:cubicBezTo>
                        <a:cubicBezTo>
                          <a:pt x="262" y="3121"/>
                          <a:pt x="174" y="2956"/>
                          <a:pt x="181" y="2774"/>
                        </a:cubicBezTo>
                        <a:cubicBezTo>
                          <a:pt x="189" y="2587"/>
                          <a:pt x="292" y="2425"/>
                          <a:pt x="459" y="2341"/>
                        </a:cubicBezTo>
                        <a:cubicBezTo>
                          <a:pt x="3316" y="921"/>
                          <a:pt x="6384" y="169"/>
                          <a:pt x="9366" y="169"/>
                        </a:cubicBezTo>
                        <a:close/>
                        <a:moveTo>
                          <a:pt x="9412" y="0"/>
                        </a:moveTo>
                        <a:cubicBezTo>
                          <a:pt x="6397" y="0"/>
                          <a:pt x="3278" y="749"/>
                          <a:pt x="383" y="2189"/>
                        </a:cubicBezTo>
                        <a:cubicBezTo>
                          <a:pt x="160" y="2300"/>
                          <a:pt x="21" y="2516"/>
                          <a:pt x="10" y="2766"/>
                        </a:cubicBezTo>
                        <a:cubicBezTo>
                          <a:pt x="1" y="3012"/>
                          <a:pt x="119" y="3234"/>
                          <a:pt x="329" y="3361"/>
                        </a:cubicBezTo>
                        <a:cubicBezTo>
                          <a:pt x="2158" y="4463"/>
                          <a:pt x="3083" y="5684"/>
                          <a:pt x="3421" y="7439"/>
                        </a:cubicBezTo>
                        <a:cubicBezTo>
                          <a:pt x="3430" y="7480"/>
                          <a:pt x="3465" y="7509"/>
                          <a:pt x="3506" y="7509"/>
                        </a:cubicBezTo>
                        <a:cubicBezTo>
                          <a:pt x="4882" y="7492"/>
                          <a:pt x="6184" y="7401"/>
                          <a:pt x="7441" y="7311"/>
                        </a:cubicBezTo>
                        <a:cubicBezTo>
                          <a:pt x="8851" y="7213"/>
                          <a:pt x="10198" y="7119"/>
                          <a:pt x="11637" y="7119"/>
                        </a:cubicBezTo>
                        <a:cubicBezTo>
                          <a:pt x="11955" y="7119"/>
                          <a:pt x="12277" y="7124"/>
                          <a:pt x="12606" y="7134"/>
                        </a:cubicBezTo>
                        <a:cubicBezTo>
                          <a:pt x="12926" y="7145"/>
                          <a:pt x="13360" y="7304"/>
                          <a:pt x="13820" y="7472"/>
                        </a:cubicBezTo>
                        <a:cubicBezTo>
                          <a:pt x="14344" y="7665"/>
                          <a:pt x="14910" y="7873"/>
                          <a:pt x="15381" y="7873"/>
                        </a:cubicBezTo>
                        <a:lnTo>
                          <a:pt x="15381" y="7875"/>
                        </a:lnTo>
                        <a:cubicBezTo>
                          <a:pt x="15660" y="7873"/>
                          <a:pt x="15906" y="7800"/>
                          <a:pt x="16087" y="7604"/>
                        </a:cubicBezTo>
                        <a:cubicBezTo>
                          <a:pt x="16422" y="7245"/>
                          <a:pt x="16706" y="6483"/>
                          <a:pt x="16957" y="5810"/>
                        </a:cubicBezTo>
                        <a:cubicBezTo>
                          <a:pt x="17109" y="5405"/>
                          <a:pt x="17251" y="5022"/>
                          <a:pt x="17386" y="4776"/>
                        </a:cubicBezTo>
                        <a:cubicBezTo>
                          <a:pt x="17629" y="4328"/>
                          <a:pt x="17859" y="3864"/>
                          <a:pt x="18079" y="3416"/>
                        </a:cubicBezTo>
                        <a:lnTo>
                          <a:pt x="18293" y="2980"/>
                        </a:lnTo>
                        <a:cubicBezTo>
                          <a:pt x="18378" y="2809"/>
                          <a:pt x="18391" y="2607"/>
                          <a:pt x="18326" y="2426"/>
                        </a:cubicBezTo>
                        <a:cubicBezTo>
                          <a:pt x="18264" y="2247"/>
                          <a:pt x="18135" y="2106"/>
                          <a:pt x="17963" y="2028"/>
                        </a:cubicBezTo>
                        <a:cubicBezTo>
                          <a:pt x="15208" y="774"/>
                          <a:pt x="12412" y="75"/>
                          <a:pt x="9881" y="6"/>
                        </a:cubicBezTo>
                        <a:cubicBezTo>
                          <a:pt x="9725" y="2"/>
                          <a:pt x="9569" y="0"/>
                          <a:pt x="941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3"/>
                  <p:cNvSpPr/>
                  <p:nvPr/>
                </p:nvSpPr>
                <p:spPr>
                  <a:xfrm>
                    <a:off x="514575" y="3083138"/>
                    <a:ext cx="408075" cy="175600"/>
                  </a:xfrm>
                  <a:custGeom>
                    <a:avLst/>
                    <a:gdLst/>
                    <a:ahLst/>
                    <a:cxnLst/>
                    <a:rect l="l" t="t" r="r" b="b"/>
                    <a:pathLst>
                      <a:path w="16323" h="7024" extrusionOk="0">
                        <a:moveTo>
                          <a:pt x="8339" y="210"/>
                        </a:moveTo>
                        <a:cubicBezTo>
                          <a:pt x="8480" y="210"/>
                          <a:pt x="8621" y="212"/>
                          <a:pt x="8762" y="216"/>
                        </a:cubicBezTo>
                        <a:cubicBezTo>
                          <a:pt x="10977" y="277"/>
                          <a:pt x="13424" y="890"/>
                          <a:pt x="15839" y="1989"/>
                        </a:cubicBezTo>
                        <a:cubicBezTo>
                          <a:pt x="15946" y="2036"/>
                          <a:pt x="16025" y="2124"/>
                          <a:pt x="16064" y="2235"/>
                        </a:cubicBezTo>
                        <a:cubicBezTo>
                          <a:pt x="16105" y="2349"/>
                          <a:pt x="16097" y="2476"/>
                          <a:pt x="16043" y="2586"/>
                        </a:cubicBezTo>
                        <a:lnTo>
                          <a:pt x="15848" y="2979"/>
                        </a:lnTo>
                        <a:cubicBezTo>
                          <a:pt x="15656" y="3371"/>
                          <a:pt x="15457" y="3777"/>
                          <a:pt x="15244" y="4166"/>
                        </a:cubicBezTo>
                        <a:cubicBezTo>
                          <a:pt x="15118" y="4395"/>
                          <a:pt x="14991" y="4740"/>
                          <a:pt x="14854" y="5106"/>
                        </a:cubicBezTo>
                        <a:cubicBezTo>
                          <a:pt x="14638" y="5684"/>
                          <a:pt x="14394" y="6340"/>
                          <a:pt x="14122" y="6631"/>
                        </a:cubicBezTo>
                        <a:cubicBezTo>
                          <a:pt x="14001" y="6762"/>
                          <a:pt x="13829" y="6812"/>
                          <a:pt x="13626" y="6812"/>
                        </a:cubicBezTo>
                        <a:cubicBezTo>
                          <a:pt x="13246" y="6812"/>
                          <a:pt x="12761" y="6634"/>
                          <a:pt x="12313" y="6469"/>
                        </a:cubicBezTo>
                        <a:cubicBezTo>
                          <a:pt x="11892" y="6314"/>
                          <a:pt x="11493" y="6168"/>
                          <a:pt x="11180" y="6158"/>
                        </a:cubicBezTo>
                        <a:cubicBezTo>
                          <a:pt x="10895" y="6150"/>
                          <a:pt x="10612" y="6146"/>
                          <a:pt x="10333" y="6146"/>
                        </a:cubicBezTo>
                        <a:cubicBezTo>
                          <a:pt x="9034" y="6146"/>
                          <a:pt x="7798" y="6232"/>
                          <a:pt x="6597" y="6316"/>
                        </a:cubicBezTo>
                        <a:cubicBezTo>
                          <a:pt x="5514" y="6392"/>
                          <a:pt x="4394" y="6471"/>
                          <a:pt x="3216" y="6489"/>
                        </a:cubicBezTo>
                        <a:cubicBezTo>
                          <a:pt x="2891" y="4927"/>
                          <a:pt x="2049" y="3835"/>
                          <a:pt x="414" y="2847"/>
                        </a:cubicBezTo>
                        <a:cubicBezTo>
                          <a:pt x="286" y="2771"/>
                          <a:pt x="213" y="2634"/>
                          <a:pt x="219" y="2484"/>
                        </a:cubicBezTo>
                        <a:cubicBezTo>
                          <a:pt x="227" y="2329"/>
                          <a:pt x="312" y="2197"/>
                          <a:pt x="448" y="2129"/>
                        </a:cubicBezTo>
                        <a:cubicBezTo>
                          <a:pt x="2979" y="869"/>
                          <a:pt x="5696" y="210"/>
                          <a:pt x="8339" y="210"/>
                        </a:cubicBezTo>
                        <a:close/>
                        <a:moveTo>
                          <a:pt x="8349" y="1"/>
                        </a:moveTo>
                        <a:cubicBezTo>
                          <a:pt x="5672" y="1"/>
                          <a:pt x="2919" y="665"/>
                          <a:pt x="356" y="1940"/>
                        </a:cubicBezTo>
                        <a:cubicBezTo>
                          <a:pt x="148" y="2044"/>
                          <a:pt x="19" y="2243"/>
                          <a:pt x="10" y="2475"/>
                        </a:cubicBezTo>
                        <a:cubicBezTo>
                          <a:pt x="1" y="2704"/>
                          <a:pt x="111" y="2911"/>
                          <a:pt x="306" y="3027"/>
                        </a:cubicBezTo>
                        <a:cubicBezTo>
                          <a:pt x="1915" y="3999"/>
                          <a:pt x="2729" y="5071"/>
                          <a:pt x="3026" y="6615"/>
                        </a:cubicBezTo>
                        <a:lnTo>
                          <a:pt x="3043" y="6701"/>
                        </a:lnTo>
                        <a:lnTo>
                          <a:pt x="3131" y="6700"/>
                        </a:lnTo>
                        <a:cubicBezTo>
                          <a:pt x="4349" y="6685"/>
                          <a:pt x="5499" y="6604"/>
                          <a:pt x="6612" y="6525"/>
                        </a:cubicBezTo>
                        <a:cubicBezTo>
                          <a:pt x="7855" y="6438"/>
                          <a:pt x="9042" y="6356"/>
                          <a:pt x="10310" y="6356"/>
                        </a:cubicBezTo>
                        <a:cubicBezTo>
                          <a:pt x="10593" y="6356"/>
                          <a:pt x="10881" y="6360"/>
                          <a:pt x="11174" y="6369"/>
                        </a:cubicBezTo>
                        <a:cubicBezTo>
                          <a:pt x="11453" y="6376"/>
                          <a:pt x="11836" y="6518"/>
                          <a:pt x="12240" y="6666"/>
                        </a:cubicBezTo>
                        <a:cubicBezTo>
                          <a:pt x="12706" y="6838"/>
                          <a:pt x="13210" y="7023"/>
                          <a:pt x="13630" y="7023"/>
                        </a:cubicBezTo>
                        <a:cubicBezTo>
                          <a:pt x="13885" y="7023"/>
                          <a:pt x="14110" y="6955"/>
                          <a:pt x="14276" y="6776"/>
                        </a:cubicBezTo>
                        <a:cubicBezTo>
                          <a:pt x="14576" y="6454"/>
                          <a:pt x="14828" y="5777"/>
                          <a:pt x="15051" y="5179"/>
                        </a:cubicBezTo>
                        <a:cubicBezTo>
                          <a:pt x="15185" y="4822"/>
                          <a:pt x="15311" y="4483"/>
                          <a:pt x="15428" y="4268"/>
                        </a:cubicBezTo>
                        <a:cubicBezTo>
                          <a:pt x="15643" y="3875"/>
                          <a:pt x="15844" y="3466"/>
                          <a:pt x="16038" y="3071"/>
                        </a:cubicBezTo>
                        <a:lnTo>
                          <a:pt x="16231" y="2680"/>
                        </a:lnTo>
                        <a:cubicBezTo>
                          <a:pt x="16310" y="2520"/>
                          <a:pt x="16322" y="2332"/>
                          <a:pt x="16263" y="2165"/>
                        </a:cubicBezTo>
                        <a:cubicBezTo>
                          <a:pt x="16204" y="2000"/>
                          <a:pt x="16085" y="1869"/>
                          <a:pt x="15926" y="1798"/>
                        </a:cubicBezTo>
                        <a:cubicBezTo>
                          <a:pt x="13485" y="686"/>
                          <a:pt x="11010" y="67"/>
                          <a:pt x="8766" y="6"/>
                        </a:cubicBezTo>
                        <a:cubicBezTo>
                          <a:pt x="8627" y="3"/>
                          <a:pt x="8488" y="1"/>
                          <a:pt x="83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3"/>
                  <p:cNvSpPr/>
                  <p:nvPr/>
                </p:nvSpPr>
                <p:spPr>
                  <a:xfrm>
                    <a:off x="542775" y="3095288"/>
                    <a:ext cx="351600" cy="151300"/>
                  </a:xfrm>
                  <a:custGeom>
                    <a:avLst/>
                    <a:gdLst/>
                    <a:ahLst/>
                    <a:cxnLst/>
                    <a:rect l="l" t="t" r="r" b="b"/>
                    <a:pathLst>
                      <a:path w="14064" h="6052" extrusionOk="0">
                        <a:moveTo>
                          <a:pt x="7186" y="182"/>
                        </a:moveTo>
                        <a:cubicBezTo>
                          <a:pt x="7307" y="182"/>
                          <a:pt x="7428" y="184"/>
                          <a:pt x="7549" y="187"/>
                        </a:cubicBezTo>
                        <a:cubicBezTo>
                          <a:pt x="9457" y="238"/>
                          <a:pt x="11566" y="767"/>
                          <a:pt x="13647" y="1714"/>
                        </a:cubicBezTo>
                        <a:cubicBezTo>
                          <a:pt x="13738" y="1755"/>
                          <a:pt x="13808" y="1831"/>
                          <a:pt x="13841" y="1927"/>
                        </a:cubicBezTo>
                        <a:cubicBezTo>
                          <a:pt x="13876" y="2025"/>
                          <a:pt x="13869" y="2135"/>
                          <a:pt x="13823" y="2229"/>
                        </a:cubicBezTo>
                        <a:lnTo>
                          <a:pt x="13661" y="2558"/>
                        </a:lnTo>
                        <a:cubicBezTo>
                          <a:pt x="13492" y="2900"/>
                          <a:pt x="13319" y="3252"/>
                          <a:pt x="13134" y="3590"/>
                        </a:cubicBezTo>
                        <a:cubicBezTo>
                          <a:pt x="13026" y="3788"/>
                          <a:pt x="12915" y="4085"/>
                          <a:pt x="12798" y="4400"/>
                        </a:cubicBezTo>
                        <a:cubicBezTo>
                          <a:pt x="12612" y="4898"/>
                          <a:pt x="12402" y="5464"/>
                          <a:pt x="12168" y="5714"/>
                        </a:cubicBezTo>
                        <a:cubicBezTo>
                          <a:pt x="12064" y="5826"/>
                          <a:pt x="11916" y="5869"/>
                          <a:pt x="11742" y="5869"/>
                        </a:cubicBezTo>
                        <a:cubicBezTo>
                          <a:pt x="11414" y="5869"/>
                          <a:pt x="10995" y="5715"/>
                          <a:pt x="10609" y="5575"/>
                        </a:cubicBezTo>
                        <a:cubicBezTo>
                          <a:pt x="10246" y="5441"/>
                          <a:pt x="9903" y="5315"/>
                          <a:pt x="9635" y="5306"/>
                        </a:cubicBezTo>
                        <a:cubicBezTo>
                          <a:pt x="9387" y="5298"/>
                          <a:pt x="9143" y="5295"/>
                          <a:pt x="8901" y="5295"/>
                        </a:cubicBezTo>
                        <a:cubicBezTo>
                          <a:pt x="7781" y="5295"/>
                          <a:pt x="6718" y="5370"/>
                          <a:pt x="5684" y="5443"/>
                        </a:cubicBezTo>
                        <a:cubicBezTo>
                          <a:pt x="4751" y="5508"/>
                          <a:pt x="3787" y="5576"/>
                          <a:pt x="2771" y="5591"/>
                        </a:cubicBezTo>
                        <a:cubicBezTo>
                          <a:pt x="2492" y="4245"/>
                          <a:pt x="1766" y="3304"/>
                          <a:pt x="357" y="2453"/>
                        </a:cubicBezTo>
                        <a:cubicBezTo>
                          <a:pt x="247" y="2388"/>
                          <a:pt x="184" y="2271"/>
                          <a:pt x="190" y="2141"/>
                        </a:cubicBezTo>
                        <a:cubicBezTo>
                          <a:pt x="195" y="2009"/>
                          <a:pt x="269" y="1893"/>
                          <a:pt x="388" y="1834"/>
                        </a:cubicBezTo>
                        <a:cubicBezTo>
                          <a:pt x="2568" y="749"/>
                          <a:pt x="4913" y="182"/>
                          <a:pt x="7186" y="182"/>
                        </a:cubicBezTo>
                        <a:close/>
                        <a:moveTo>
                          <a:pt x="7156" y="0"/>
                        </a:moveTo>
                        <a:cubicBezTo>
                          <a:pt x="4859" y="0"/>
                          <a:pt x="2503" y="580"/>
                          <a:pt x="307" y="1672"/>
                        </a:cubicBezTo>
                        <a:cubicBezTo>
                          <a:pt x="128" y="1761"/>
                          <a:pt x="17" y="1933"/>
                          <a:pt x="8" y="2133"/>
                        </a:cubicBezTo>
                        <a:cubicBezTo>
                          <a:pt x="1" y="2330"/>
                          <a:pt x="96" y="2508"/>
                          <a:pt x="263" y="2608"/>
                        </a:cubicBezTo>
                        <a:cubicBezTo>
                          <a:pt x="1649" y="3445"/>
                          <a:pt x="2351" y="4369"/>
                          <a:pt x="2609" y="5699"/>
                        </a:cubicBezTo>
                        <a:lnTo>
                          <a:pt x="2622" y="5774"/>
                        </a:lnTo>
                        <a:lnTo>
                          <a:pt x="2698" y="5772"/>
                        </a:lnTo>
                        <a:cubicBezTo>
                          <a:pt x="3746" y="5760"/>
                          <a:pt x="4737" y="5690"/>
                          <a:pt x="5697" y="5623"/>
                        </a:cubicBezTo>
                        <a:cubicBezTo>
                          <a:pt x="6776" y="5547"/>
                          <a:pt x="7805" y="5476"/>
                          <a:pt x="8905" y="5476"/>
                        </a:cubicBezTo>
                        <a:cubicBezTo>
                          <a:pt x="9143" y="5476"/>
                          <a:pt x="9383" y="5479"/>
                          <a:pt x="9629" y="5487"/>
                        </a:cubicBezTo>
                        <a:cubicBezTo>
                          <a:pt x="9868" y="5494"/>
                          <a:pt x="10198" y="5616"/>
                          <a:pt x="10547" y="5743"/>
                        </a:cubicBezTo>
                        <a:cubicBezTo>
                          <a:pt x="10948" y="5890"/>
                          <a:pt x="11382" y="6051"/>
                          <a:pt x="11745" y="6051"/>
                        </a:cubicBezTo>
                        <a:cubicBezTo>
                          <a:pt x="11963" y="6051"/>
                          <a:pt x="12156" y="5992"/>
                          <a:pt x="12301" y="5837"/>
                        </a:cubicBezTo>
                        <a:cubicBezTo>
                          <a:pt x="12559" y="5561"/>
                          <a:pt x="12776" y="4976"/>
                          <a:pt x="12968" y="4462"/>
                        </a:cubicBezTo>
                        <a:cubicBezTo>
                          <a:pt x="13084" y="4155"/>
                          <a:pt x="13192" y="3864"/>
                          <a:pt x="13293" y="3677"/>
                        </a:cubicBezTo>
                        <a:cubicBezTo>
                          <a:pt x="13480" y="3335"/>
                          <a:pt x="13655" y="2980"/>
                          <a:pt x="13823" y="2637"/>
                        </a:cubicBezTo>
                        <a:lnTo>
                          <a:pt x="13986" y="2309"/>
                        </a:lnTo>
                        <a:cubicBezTo>
                          <a:pt x="14054" y="2171"/>
                          <a:pt x="14063" y="2010"/>
                          <a:pt x="14011" y="1866"/>
                        </a:cubicBezTo>
                        <a:cubicBezTo>
                          <a:pt x="13961" y="1723"/>
                          <a:pt x="13858" y="1611"/>
                          <a:pt x="13723" y="1549"/>
                        </a:cubicBezTo>
                        <a:cubicBezTo>
                          <a:pt x="11619" y="592"/>
                          <a:pt x="9486" y="58"/>
                          <a:pt x="7555" y="6"/>
                        </a:cubicBezTo>
                        <a:cubicBezTo>
                          <a:pt x="7422" y="2"/>
                          <a:pt x="7289" y="0"/>
                          <a:pt x="715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3"/>
                  <p:cNvSpPr/>
                  <p:nvPr/>
                </p:nvSpPr>
                <p:spPr>
                  <a:xfrm>
                    <a:off x="563550" y="3104238"/>
                    <a:ext cx="310050" cy="133400"/>
                  </a:xfrm>
                  <a:custGeom>
                    <a:avLst/>
                    <a:gdLst/>
                    <a:ahLst/>
                    <a:cxnLst/>
                    <a:rect l="l" t="t" r="r" b="b"/>
                    <a:pathLst>
                      <a:path w="12402" h="5336" extrusionOk="0">
                        <a:moveTo>
                          <a:pt x="6329" y="160"/>
                        </a:moveTo>
                        <a:cubicBezTo>
                          <a:pt x="6438" y="160"/>
                          <a:pt x="6547" y="161"/>
                          <a:pt x="6656" y="164"/>
                        </a:cubicBezTo>
                        <a:cubicBezTo>
                          <a:pt x="8339" y="210"/>
                          <a:pt x="10199" y="676"/>
                          <a:pt x="12034" y="1511"/>
                        </a:cubicBezTo>
                        <a:cubicBezTo>
                          <a:pt x="12115" y="1547"/>
                          <a:pt x="12175" y="1614"/>
                          <a:pt x="12206" y="1698"/>
                        </a:cubicBezTo>
                        <a:cubicBezTo>
                          <a:pt x="12236" y="1784"/>
                          <a:pt x="12230" y="1881"/>
                          <a:pt x="12189" y="1963"/>
                        </a:cubicBezTo>
                        <a:lnTo>
                          <a:pt x="12045" y="2258"/>
                        </a:lnTo>
                        <a:cubicBezTo>
                          <a:pt x="11898" y="2557"/>
                          <a:pt x="11744" y="2868"/>
                          <a:pt x="11582" y="3166"/>
                        </a:cubicBezTo>
                        <a:cubicBezTo>
                          <a:pt x="11486" y="3340"/>
                          <a:pt x="11389" y="3601"/>
                          <a:pt x="11286" y="3878"/>
                        </a:cubicBezTo>
                        <a:cubicBezTo>
                          <a:pt x="11122" y="4318"/>
                          <a:pt x="10935" y="4817"/>
                          <a:pt x="10730" y="5039"/>
                        </a:cubicBezTo>
                        <a:cubicBezTo>
                          <a:pt x="10639" y="5137"/>
                          <a:pt x="10508" y="5176"/>
                          <a:pt x="10355" y="5176"/>
                        </a:cubicBezTo>
                        <a:cubicBezTo>
                          <a:pt x="10065" y="5176"/>
                          <a:pt x="9695" y="5040"/>
                          <a:pt x="9355" y="4915"/>
                        </a:cubicBezTo>
                        <a:cubicBezTo>
                          <a:pt x="9034" y="4798"/>
                          <a:pt x="8732" y="4687"/>
                          <a:pt x="8495" y="4679"/>
                        </a:cubicBezTo>
                        <a:cubicBezTo>
                          <a:pt x="8277" y="4672"/>
                          <a:pt x="8061" y="4669"/>
                          <a:pt x="7847" y="4669"/>
                        </a:cubicBezTo>
                        <a:cubicBezTo>
                          <a:pt x="6860" y="4669"/>
                          <a:pt x="5922" y="4734"/>
                          <a:pt x="5011" y="4799"/>
                        </a:cubicBezTo>
                        <a:cubicBezTo>
                          <a:pt x="4189" y="4857"/>
                          <a:pt x="3338" y="4916"/>
                          <a:pt x="2443" y="4930"/>
                        </a:cubicBezTo>
                        <a:cubicBezTo>
                          <a:pt x="2197" y="3743"/>
                          <a:pt x="1556" y="2912"/>
                          <a:pt x="314" y="2164"/>
                        </a:cubicBezTo>
                        <a:cubicBezTo>
                          <a:pt x="217" y="2104"/>
                          <a:pt x="161" y="2001"/>
                          <a:pt x="167" y="1887"/>
                        </a:cubicBezTo>
                        <a:cubicBezTo>
                          <a:pt x="172" y="1769"/>
                          <a:pt x="237" y="1669"/>
                          <a:pt x="340" y="1617"/>
                        </a:cubicBezTo>
                        <a:cubicBezTo>
                          <a:pt x="2262" y="661"/>
                          <a:pt x="4328" y="160"/>
                          <a:pt x="6329" y="160"/>
                        </a:cubicBezTo>
                        <a:close/>
                        <a:moveTo>
                          <a:pt x="6339" y="1"/>
                        </a:moveTo>
                        <a:cubicBezTo>
                          <a:pt x="4309" y="1"/>
                          <a:pt x="2216" y="505"/>
                          <a:pt x="270" y="1474"/>
                        </a:cubicBezTo>
                        <a:cubicBezTo>
                          <a:pt x="112" y="1552"/>
                          <a:pt x="14" y="1704"/>
                          <a:pt x="8" y="1880"/>
                        </a:cubicBezTo>
                        <a:cubicBezTo>
                          <a:pt x="0" y="2054"/>
                          <a:pt x="84" y="2211"/>
                          <a:pt x="231" y="2300"/>
                        </a:cubicBezTo>
                        <a:cubicBezTo>
                          <a:pt x="1454" y="3038"/>
                          <a:pt x="2072" y="3853"/>
                          <a:pt x="2298" y="5025"/>
                        </a:cubicBezTo>
                        <a:lnTo>
                          <a:pt x="2312" y="5091"/>
                        </a:lnTo>
                        <a:lnTo>
                          <a:pt x="2379" y="5091"/>
                        </a:lnTo>
                        <a:cubicBezTo>
                          <a:pt x="3303" y="5078"/>
                          <a:pt x="4176" y="5018"/>
                          <a:pt x="5022" y="4959"/>
                        </a:cubicBezTo>
                        <a:cubicBezTo>
                          <a:pt x="5968" y="4892"/>
                          <a:pt x="6870" y="4829"/>
                          <a:pt x="7834" y="4829"/>
                        </a:cubicBezTo>
                        <a:cubicBezTo>
                          <a:pt x="8049" y="4829"/>
                          <a:pt x="8267" y="4832"/>
                          <a:pt x="8489" y="4839"/>
                        </a:cubicBezTo>
                        <a:cubicBezTo>
                          <a:pt x="8702" y="4845"/>
                          <a:pt x="8992" y="4952"/>
                          <a:pt x="9300" y="5065"/>
                        </a:cubicBezTo>
                        <a:cubicBezTo>
                          <a:pt x="9654" y="5195"/>
                          <a:pt x="10036" y="5335"/>
                          <a:pt x="10357" y="5335"/>
                        </a:cubicBezTo>
                        <a:cubicBezTo>
                          <a:pt x="10550" y="5335"/>
                          <a:pt x="10720" y="5283"/>
                          <a:pt x="10847" y="5147"/>
                        </a:cubicBezTo>
                        <a:cubicBezTo>
                          <a:pt x="11075" y="4902"/>
                          <a:pt x="11266" y="4388"/>
                          <a:pt x="11436" y="3934"/>
                        </a:cubicBezTo>
                        <a:cubicBezTo>
                          <a:pt x="11536" y="3662"/>
                          <a:pt x="11632" y="3406"/>
                          <a:pt x="11722" y="3242"/>
                        </a:cubicBezTo>
                        <a:cubicBezTo>
                          <a:pt x="11885" y="2941"/>
                          <a:pt x="12039" y="2630"/>
                          <a:pt x="12188" y="2328"/>
                        </a:cubicBezTo>
                        <a:lnTo>
                          <a:pt x="12332" y="2035"/>
                        </a:lnTo>
                        <a:cubicBezTo>
                          <a:pt x="12393" y="1915"/>
                          <a:pt x="12402" y="1772"/>
                          <a:pt x="12356" y="1644"/>
                        </a:cubicBezTo>
                        <a:cubicBezTo>
                          <a:pt x="12311" y="1518"/>
                          <a:pt x="12221" y="1420"/>
                          <a:pt x="12100" y="1365"/>
                        </a:cubicBezTo>
                        <a:cubicBezTo>
                          <a:pt x="10246" y="521"/>
                          <a:pt x="8365" y="50"/>
                          <a:pt x="6660" y="5"/>
                        </a:cubicBezTo>
                        <a:cubicBezTo>
                          <a:pt x="6553" y="2"/>
                          <a:pt x="6446" y="1"/>
                          <a:pt x="633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3"/>
                  <p:cNvSpPr/>
                  <p:nvPr/>
                </p:nvSpPr>
                <p:spPr>
                  <a:xfrm>
                    <a:off x="587250" y="3114438"/>
                    <a:ext cx="262600" cy="112975"/>
                  </a:xfrm>
                  <a:custGeom>
                    <a:avLst/>
                    <a:gdLst/>
                    <a:ahLst/>
                    <a:cxnLst/>
                    <a:rect l="l" t="t" r="r" b="b"/>
                    <a:pathLst>
                      <a:path w="10504" h="4519" extrusionOk="0">
                        <a:moveTo>
                          <a:pt x="5355" y="135"/>
                        </a:moveTo>
                        <a:cubicBezTo>
                          <a:pt x="5449" y="135"/>
                          <a:pt x="5544" y="136"/>
                          <a:pt x="5638" y="139"/>
                        </a:cubicBezTo>
                        <a:cubicBezTo>
                          <a:pt x="7063" y="178"/>
                          <a:pt x="8639" y="573"/>
                          <a:pt x="10192" y="1281"/>
                        </a:cubicBezTo>
                        <a:cubicBezTo>
                          <a:pt x="10260" y="1311"/>
                          <a:pt x="10312" y="1367"/>
                          <a:pt x="10338" y="1438"/>
                        </a:cubicBezTo>
                        <a:cubicBezTo>
                          <a:pt x="10364" y="1511"/>
                          <a:pt x="10359" y="1595"/>
                          <a:pt x="10324" y="1665"/>
                        </a:cubicBezTo>
                        <a:lnTo>
                          <a:pt x="10198" y="1920"/>
                        </a:lnTo>
                        <a:cubicBezTo>
                          <a:pt x="10074" y="2170"/>
                          <a:pt x="9946" y="2431"/>
                          <a:pt x="9810" y="2682"/>
                        </a:cubicBezTo>
                        <a:cubicBezTo>
                          <a:pt x="9729" y="2829"/>
                          <a:pt x="9646" y="3051"/>
                          <a:pt x="9559" y="3286"/>
                        </a:cubicBezTo>
                        <a:cubicBezTo>
                          <a:pt x="9419" y="3658"/>
                          <a:pt x="9261" y="4080"/>
                          <a:pt x="9088" y="4268"/>
                        </a:cubicBezTo>
                        <a:cubicBezTo>
                          <a:pt x="9011" y="4351"/>
                          <a:pt x="8900" y="4384"/>
                          <a:pt x="8770" y="4384"/>
                        </a:cubicBezTo>
                        <a:cubicBezTo>
                          <a:pt x="8525" y="4384"/>
                          <a:pt x="8212" y="4269"/>
                          <a:pt x="7924" y="4163"/>
                        </a:cubicBezTo>
                        <a:cubicBezTo>
                          <a:pt x="7652" y="4063"/>
                          <a:pt x="7396" y="3969"/>
                          <a:pt x="7195" y="3963"/>
                        </a:cubicBezTo>
                        <a:cubicBezTo>
                          <a:pt x="7010" y="3957"/>
                          <a:pt x="6828" y="3955"/>
                          <a:pt x="6647" y="3955"/>
                        </a:cubicBezTo>
                        <a:cubicBezTo>
                          <a:pt x="5811" y="3955"/>
                          <a:pt x="5017" y="4010"/>
                          <a:pt x="4244" y="4065"/>
                        </a:cubicBezTo>
                        <a:cubicBezTo>
                          <a:pt x="3547" y="4113"/>
                          <a:pt x="2828" y="4163"/>
                          <a:pt x="2069" y="4176"/>
                        </a:cubicBezTo>
                        <a:cubicBezTo>
                          <a:pt x="1861" y="3171"/>
                          <a:pt x="1319" y="2468"/>
                          <a:pt x="267" y="1833"/>
                        </a:cubicBezTo>
                        <a:cubicBezTo>
                          <a:pt x="185" y="1783"/>
                          <a:pt x="137" y="1695"/>
                          <a:pt x="142" y="1599"/>
                        </a:cubicBezTo>
                        <a:cubicBezTo>
                          <a:pt x="145" y="1499"/>
                          <a:pt x="201" y="1414"/>
                          <a:pt x="289" y="1370"/>
                        </a:cubicBezTo>
                        <a:cubicBezTo>
                          <a:pt x="1914" y="560"/>
                          <a:pt x="3658" y="135"/>
                          <a:pt x="5355" y="135"/>
                        </a:cubicBezTo>
                        <a:close/>
                        <a:moveTo>
                          <a:pt x="5387" y="1"/>
                        </a:moveTo>
                        <a:cubicBezTo>
                          <a:pt x="3659" y="1"/>
                          <a:pt x="1882" y="425"/>
                          <a:pt x="229" y="1249"/>
                        </a:cubicBezTo>
                        <a:cubicBezTo>
                          <a:pt x="95" y="1315"/>
                          <a:pt x="13" y="1443"/>
                          <a:pt x="7" y="1593"/>
                        </a:cubicBezTo>
                        <a:cubicBezTo>
                          <a:pt x="1" y="1740"/>
                          <a:pt x="72" y="1873"/>
                          <a:pt x="197" y="1948"/>
                        </a:cubicBezTo>
                        <a:cubicBezTo>
                          <a:pt x="1232" y="2572"/>
                          <a:pt x="1756" y="3263"/>
                          <a:pt x="1947" y="4256"/>
                        </a:cubicBezTo>
                        <a:lnTo>
                          <a:pt x="1958" y="4312"/>
                        </a:lnTo>
                        <a:lnTo>
                          <a:pt x="2015" y="4312"/>
                        </a:lnTo>
                        <a:cubicBezTo>
                          <a:pt x="2797" y="4302"/>
                          <a:pt x="3538" y="4250"/>
                          <a:pt x="4253" y="4200"/>
                        </a:cubicBezTo>
                        <a:cubicBezTo>
                          <a:pt x="5053" y="4144"/>
                          <a:pt x="5817" y="4089"/>
                          <a:pt x="6633" y="4089"/>
                        </a:cubicBezTo>
                        <a:cubicBezTo>
                          <a:pt x="6816" y="4089"/>
                          <a:pt x="7002" y="4092"/>
                          <a:pt x="7191" y="4098"/>
                        </a:cubicBezTo>
                        <a:cubicBezTo>
                          <a:pt x="7370" y="4104"/>
                          <a:pt x="7616" y="4194"/>
                          <a:pt x="7877" y="4289"/>
                        </a:cubicBezTo>
                        <a:cubicBezTo>
                          <a:pt x="8176" y="4400"/>
                          <a:pt x="8501" y="4519"/>
                          <a:pt x="8771" y="4519"/>
                        </a:cubicBezTo>
                        <a:cubicBezTo>
                          <a:pt x="8935" y="4519"/>
                          <a:pt x="9079" y="4475"/>
                          <a:pt x="9187" y="4359"/>
                        </a:cubicBezTo>
                        <a:cubicBezTo>
                          <a:pt x="9380" y="4153"/>
                          <a:pt x="9542" y="3717"/>
                          <a:pt x="9685" y="3333"/>
                        </a:cubicBezTo>
                        <a:cubicBezTo>
                          <a:pt x="9772" y="3102"/>
                          <a:pt x="9852" y="2885"/>
                          <a:pt x="9928" y="2746"/>
                        </a:cubicBezTo>
                        <a:cubicBezTo>
                          <a:pt x="10066" y="2493"/>
                          <a:pt x="10195" y="2231"/>
                          <a:pt x="10320" y="1979"/>
                        </a:cubicBezTo>
                        <a:lnTo>
                          <a:pt x="10446" y="1724"/>
                        </a:lnTo>
                        <a:cubicBezTo>
                          <a:pt x="10496" y="1622"/>
                          <a:pt x="10503" y="1501"/>
                          <a:pt x="10465" y="1393"/>
                        </a:cubicBezTo>
                        <a:cubicBezTo>
                          <a:pt x="10427" y="1287"/>
                          <a:pt x="10350" y="1203"/>
                          <a:pt x="10248" y="1156"/>
                        </a:cubicBezTo>
                        <a:cubicBezTo>
                          <a:pt x="8678" y="443"/>
                          <a:pt x="7084" y="43"/>
                          <a:pt x="5642" y="4"/>
                        </a:cubicBezTo>
                        <a:cubicBezTo>
                          <a:pt x="5557" y="2"/>
                          <a:pt x="5472" y="1"/>
                          <a:pt x="53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3"/>
                  <p:cNvSpPr/>
                  <p:nvPr/>
                </p:nvSpPr>
                <p:spPr>
                  <a:xfrm>
                    <a:off x="610975" y="3124613"/>
                    <a:ext cx="215100" cy="92600"/>
                  </a:xfrm>
                  <a:custGeom>
                    <a:avLst/>
                    <a:gdLst/>
                    <a:ahLst/>
                    <a:cxnLst/>
                    <a:rect l="l" t="t" r="r" b="b"/>
                    <a:pathLst>
                      <a:path w="8604" h="3704" extrusionOk="0">
                        <a:moveTo>
                          <a:pt x="4374" y="112"/>
                        </a:moveTo>
                        <a:cubicBezTo>
                          <a:pt x="4456" y="112"/>
                          <a:pt x="4537" y="114"/>
                          <a:pt x="4619" y="116"/>
                        </a:cubicBezTo>
                        <a:cubicBezTo>
                          <a:pt x="5785" y="148"/>
                          <a:pt x="7075" y="470"/>
                          <a:pt x="8350" y="1050"/>
                        </a:cubicBezTo>
                        <a:cubicBezTo>
                          <a:pt x="8405" y="1075"/>
                          <a:pt x="8448" y="1121"/>
                          <a:pt x="8469" y="1180"/>
                        </a:cubicBezTo>
                        <a:cubicBezTo>
                          <a:pt x="8490" y="1239"/>
                          <a:pt x="8486" y="1308"/>
                          <a:pt x="8457" y="1365"/>
                        </a:cubicBezTo>
                        <a:lnTo>
                          <a:pt x="8356" y="1570"/>
                        </a:lnTo>
                        <a:cubicBezTo>
                          <a:pt x="8255" y="1777"/>
                          <a:pt x="8149" y="1992"/>
                          <a:pt x="8036" y="2197"/>
                        </a:cubicBezTo>
                        <a:cubicBezTo>
                          <a:pt x="7969" y="2319"/>
                          <a:pt x="7903" y="2501"/>
                          <a:pt x="7831" y="2692"/>
                        </a:cubicBezTo>
                        <a:cubicBezTo>
                          <a:pt x="7717" y="2997"/>
                          <a:pt x="7588" y="3344"/>
                          <a:pt x="7446" y="3498"/>
                        </a:cubicBezTo>
                        <a:cubicBezTo>
                          <a:pt x="7382" y="3567"/>
                          <a:pt x="7292" y="3593"/>
                          <a:pt x="7185" y="3593"/>
                        </a:cubicBezTo>
                        <a:cubicBezTo>
                          <a:pt x="6984" y="3593"/>
                          <a:pt x="6727" y="3498"/>
                          <a:pt x="6491" y="3412"/>
                        </a:cubicBezTo>
                        <a:cubicBezTo>
                          <a:pt x="6269" y="3330"/>
                          <a:pt x="6058" y="3254"/>
                          <a:pt x="5894" y="3248"/>
                        </a:cubicBezTo>
                        <a:cubicBezTo>
                          <a:pt x="5744" y="3243"/>
                          <a:pt x="5593" y="3242"/>
                          <a:pt x="5446" y="3242"/>
                        </a:cubicBezTo>
                        <a:cubicBezTo>
                          <a:pt x="4762" y="3242"/>
                          <a:pt x="4110" y="3287"/>
                          <a:pt x="3477" y="3331"/>
                        </a:cubicBezTo>
                        <a:cubicBezTo>
                          <a:pt x="2906" y="3371"/>
                          <a:pt x="2316" y="3413"/>
                          <a:pt x="1695" y="3422"/>
                        </a:cubicBezTo>
                        <a:cubicBezTo>
                          <a:pt x="1523" y="2600"/>
                          <a:pt x="1080" y="2023"/>
                          <a:pt x="218" y="1504"/>
                        </a:cubicBezTo>
                        <a:cubicBezTo>
                          <a:pt x="151" y="1463"/>
                          <a:pt x="113" y="1391"/>
                          <a:pt x="116" y="1311"/>
                        </a:cubicBezTo>
                        <a:cubicBezTo>
                          <a:pt x="119" y="1230"/>
                          <a:pt x="163" y="1159"/>
                          <a:pt x="236" y="1124"/>
                        </a:cubicBezTo>
                        <a:cubicBezTo>
                          <a:pt x="1563" y="463"/>
                          <a:pt x="2990" y="112"/>
                          <a:pt x="4374" y="112"/>
                        </a:cubicBezTo>
                        <a:close/>
                        <a:moveTo>
                          <a:pt x="4391" y="1"/>
                        </a:moveTo>
                        <a:cubicBezTo>
                          <a:pt x="2984" y="1"/>
                          <a:pt x="1536" y="353"/>
                          <a:pt x="187" y="1024"/>
                        </a:cubicBezTo>
                        <a:cubicBezTo>
                          <a:pt x="78" y="1078"/>
                          <a:pt x="10" y="1185"/>
                          <a:pt x="5" y="1306"/>
                        </a:cubicBezTo>
                        <a:cubicBezTo>
                          <a:pt x="1" y="1428"/>
                          <a:pt x="58" y="1535"/>
                          <a:pt x="160" y="1598"/>
                        </a:cubicBezTo>
                        <a:cubicBezTo>
                          <a:pt x="1009" y="2109"/>
                          <a:pt x="1438" y="2676"/>
                          <a:pt x="1595" y="3488"/>
                        </a:cubicBezTo>
                        <a:lnTo>
                          <a:pt x="1604" y="3533"/>
                        </a:lnTo>
                        <a:lnTo>
                          <a:pt x="1649" y="3533"/>
                        </a:lnTo>
                        <a:cubicBezTo>
                          <a:pt x="2292" y="3526"/>
                          <a:pt x="2899" y="3483"/>
                          <a:pt x="3485" y="3442"/>
                        </a:cubicBezTo>
                        <a:cubicBezTo>
                          <a:pt x="4140" y="3396"/>
                          <a:pt x="4765" y="3351"/>
                          <a:pt x="5434" y="3351"/>
                        </a:cubicBezTo>
                        <a:cubicBezTo>
                          <a:pt x="5584" y="3351"/>
                          <a:pt x="5736" y="3354"/>
                          <a:pt x="5891" y="3359"/>
                        </a:cubicBezTo>
                        <a:cubicBezTo>
                          <a:pt x="6037" y="3363"/>
                          <a:pt x="6239" y="3438"/>
                          <a:pt x="6453" y="3517"/>
                        </a:cubicBezTo>
                        <a:cubicBezTo>
                          <a:pt x="6697" y="3606"/>
                          <a:pt x="6963" y="3703"/>
                          <a:pt x="7186" y="3703"/>
                        </a:cubicBezTo>
                        <a:cubicBezTo>
                          <a:pt x="7320" y="3703"/>
                          <a:pt x="7438" y="3668"/>
                          <a:pt x="7526" y="3573"/>
                        </a:cubicBezTo>
                        <a:cubicBezTo>
                          <a:pt x="7684" y="3403"/>
                          <a:pt x="7818" y="3046"/>
                          <a:pt x="7934" y="2730"/>
                        </a:cubicBezTo>
                        <a:cubicBezTo>
                          <a:pt x="8004" y="2543"/>
                          <a:pt x="8071" y="2364"/>
                          <a:pt x="8133" y="2250"/>
                        </a:cubicBezTo>
                        <a:cubicBezTo>
                          <a:pt x="8247" y="2042"/>
                          <a:pt x="8353" y="1827"/>
                          <a:pt x="8455" y="1617"/>
                        </a:cubicBezTo>
                        <a:lnTo>
                          <a:pt x="8557" y="1414"/>
                        </a:lnTo>
                        <a:cubicBezTo>
                          <a:pt x="8598" y="1329"/>
                          <a:pt x="8604" y="1230"/>
                          <a:pt x="8574" y="1142"/>
                        </a:cubicBezTo>
                        <a:cubicBezTo>
                          <a:pt x="8542" y="1056"/>
                          <a:pt x="8479" y="986"/>
                          <a:pt x="8396" y="948"/>
                        </a:cubicBezTo>
                        <a:cubicBezTo>
                          <a:pt x="7109" y="363"/>
                          <a:pt x="5803" y="37"/>
                          <a:pt x="4622" y="5"/>
                        </a:cubicBezTo>
                        <a:cubicBezTo>
                          <a:pt x="4544" y="2"/>
                          <a:pt x="4469" y="1"/>
                          <a:pt x="439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3"/>
                  <p:cNvSpPr/>
                  <p:nvPr/>
                </p:nvSpPr>
                <p:spPr>
                  <a:xfrm>
                    <a:off x="640575" y="3137388"/>
                    <a:ext cx="155825" cy="67075"/>
                  </a:xfrm>
                  <a:custGeom>
                    <a:avLst/>
                    <a:gdLst/>
                    <a:ahLst/>
                    <a:cxnLst/>
                    <a:rect l="l" t="t" r="r" b="b"/>
                    <a:pathLst>
                      <a:path w="6233" h="2683" extrusionOk="0">
                        <a:moveTo>
                          <a:pt x="3181" y="82"/>
                        </a:moveTo>
                        <a:cubicBezTo>
                          <a:pt x="3237" y="82"/>
                          <a:pt x="3292" y="82"/>
                          <a:pt x="3347" y="83"/>
                        </a:cubicBezTo>
                        <a:cubicBezTo>
                          <a:pt x="4192" y="106"/>
                          <a:pt x="5126" y="341"/>
                          <a:pt x="6049" y="760"/>
                        </a:cubicBezTo>
                        <a:cubicBezTo>
                          <a:pt x="6089" y="778"/>
                          <a:pt x="6119" y="812"/>
                          <a:pt x="6134" y="854"/>
                        </a:cubicBezTo>
                        <a:cubicBezTo>
                          <a:pt x="6149" y="898"/>
                          <a:pt x="6146" y="947"/>
                          <a:pt x="6126" y="988"/>
                        </a:cubicBezTo>
                        <a:lnTo>
                          <a:pt x="6055" y="1132"/>
                        </a:lnTo>
                        <a:cubicBezTo>
                          <a:pt x="5981" y="1284"/>
                          <a:pt x="5903" y="1440"/>
                          <a:pt x="5821" y="1592"/>
                        </a:cubicBezTo>
                        <a:cubicBezTo>
                          <a:pt x="5773" y="1679"/>
                          <a:pt x="5724" y="1811"/>
                          <a:pt x="5673" y="1949"/>
                        </a:cubicBezTo>
                        <a:cubicBezTo>
                          <a:pt x="5591" y="2171"/>
                          <a:pt x="5496" y="2421"/>
                          <a:pt x="5393" y="2533"/>
                        </a:cubicBezTo>
                        <a:cubicBezTo>
                          <a:pt x="5347" y="2583"/>
                          <a:pt x="5281" y="2602"/>
                          <a:pt x="5204" y="2602"/>
                        </a:cubicBezTo>
                        <a:cubicBezTo>
                          <a:pt x="5059" y="2602"/>
                          <a:pt x="4873" y="2534"/>
                          <a:pt x="4702" y="2471"/>
                        </a:cubicBezTo>
                        <a:cubicBezTo>
                          <a:pt x="4542" y="2412"/>
                          <a:pt x="4390" y="2356"/>
                          <a:pt x="4270" y="2353"/>
                        </a:cubicBezTo>
                        <a:cubicBezTo>
                          <a:pt x="4161" y="2350"/>
                          <a:pt x="4051" y="2347"/>
                          <a:pt x="3945" y="2347"/>
                        </a:cubicBezTo>
                        <a:cubicBezTo>
                          <a:pt x="3449" y="2347"/>
                          <a:pt x="2978" y="2380"/>
                          <a:pt x="2519" y="2412"/>
                        </a:cubicBezTo>
                        <a:cubicBezTo>
                          <a:pt x="2106" y="2441"/>
                          <a:pt x="1678" y="2471"/>
                          <a:pt x="1229" y="2477"/>
                        </a:cubicBezTo>
                        <a:cubicBezTo>
                          <a:pt x="1105" y="1882"/>
                          <a:pt x="783" y="1465"/>
                          <a:pt x="159" y="1088"/>
                        </a:cubicBezTo>
                        <a:cubicBezTo>
                          <a:pt x="110" y="1059"/>
                          <a:pt x="83" y="1006"/>
                          <a:pt x="86" y="949"/>
                        </a:cubicBezTo>
                        <a:cubicBezTo>
                          <a:pt x="87" y="891"/>
                          <a:pt x="121" y="839"/>
                          <a:pt x="172" y="813"/>
                        </a:cubicBezTo>
                        <a:cubicBezTo>
                          <a:pt x="1138" y="334"/>
                          <a:pt x="2175" y="82"/>
                          <a:pt x="3181" y="82"/>
                        </a:cubicBezTo>
                        <a:close/>
                        <a:moveTo>
                          <a:pt x="3199" y="1"/>
                        </a:moveTo>
                        <a:cubicBezTo>
                          <a:pt x="2173" y="1"/>
                          <a:pt x="1119" y="253"/>
                          <a:pt x="137" y="742"/>
                        </a:cubicBezTo>
                        <a:cubicBezTo>
                          <a:pt x="57" y="782"/>
                          <a:pt x="8" y="857"/>
                          <a:pt x="5" y="945"/>
                        </a:cubicBezTo>
                        <a:cubicBezTo>
                          <a:pt x="1" y="1034"/>
                          <a:pt x="43" y="1112"/>
                          <a:pt x="118" y="1156"/>
                        </a:cubicBezTo>
                        <a:cubicBezTo>
                          <a:pt x="733" y="1528"/>
                          <a:pt x="1042" y="1937"/>
                          <a:pt x="1156" y="2526"/>
                        </a:cubicBezTo>
                        <a:lnTo>
                          <a:pt x="1162" y="2559"/>
                        </a:lnTo>
                        <a:lnTo>
                          <a:pt x="1197" y="2559"/>
                        </a:lnTo>
                        <a:cubicBezTo>
                          <a:pt x="1662" y="2553"/>
                          <a:pt x="2100" y="2523"/>
                          <a:pt x="2525" y="2492"/>
                        </a:cubicBezTo>
                        <a:cubicBezTo>
                          <a:pt x="2998" y="2459"/>
                          <a:pt x="3449" y="2428"/>
                          <a:pt x="3929" y="2428"/>
                        </a:cubicBezTo>
                        <a:cubicBezTo>
                          <a:pt x="4040" y="2428"/>
                          <a:pt x="4152" y="2430"/>
                          <a:pt x="4267" y="2433"/>
                        </a:cubicBezTo>
                        <a:cubicBezTo>
                          <a:pt x="4375" y="2436"/>
                          <a:pt x="4520" y="2489"/>
                          <a:pt x="4675" y="2547"/>
                        </a:cubicBezTo>
                        <a:cubicBezTo>
                          <a:pt x="4853" y="2611"/>
                          <a:pt x="5044" y="2682"/>
                          <a:pt x="5205" y="2682"/>
                        </a:cubicBezTo>
                        <a:cubicBezTo>
                          <a:pt x="5302" y="2682"/>
                          <a:pt x="5389" y="2656"/>
                          <a:pt x="5452" y="2588"/>
                        </a:cubicBezTo>
                        <a:cubicBezTo>
                          <a:pt x="5566" y="2465"/>
                          <a:pt x="5663" y="2206"/>
                          <a:pt x="5748" y="1978"/>
                        </a:cubicBezTo>
                        <a:cubicBezTo>
                          <a:pt x="5799" y="1841"/>
                          <a:pt x="5847" y="1712"/>
                          <a:pt x="5891" y="1630"/>
                        </a:cubicBezTo>
                        <a:cubicBezTo>
                          <a:pt x="5975" y="1478"/>
                          <a:pt x="6052" y="1320"/>
                          <a:pt x="6128" y="1167"/>
                        </a:cubicBezTo>
                        <a:lnTo>
                          <a:pt x="6198" y="1023"/>
                        </a:lnTo>
                        <a:cubicBezTo>
                          <a:pt x="6228" y="962"/>
                          <a:pt x="6233" y="891"/>
                          <a:pt x="6210" y="827"/>
                        </a:cubicBezTo>
                        <a:cubicBezTo>
                          <a:pt x="6187" y="765"/>
                          <a:pt x="6142" y="715"/>
                          <a:pt x="6081" y="687"/>
                        </a:cubicBezTo>
                        <a:cubicBezTo>
                          <a:pt x="5149" y="264"/>
                          <a:pt x="4205" y="27"/>
                          <a:pt x="3348" y="3"/>
                        </a:cubicBezTo>
                        <a:cubicBezTo>
                          <a:pt x="3298" y="2"/>
                          <a:pt x="3249" y="1"/>
                          <a:pt x="31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3"/>
                  <p:cNvSpPr/>
                  <p:nvPr/>
                </p:nvSpPr>
                <p:spPr>
                  <a:xfrm>
                    <a:off x="664300" y="3147613"/>
                    <a:ext cx="108350" cy="46625"/>
                  </a:xfrm>
                  <a:custGeom>
                    <a:avLst/>
                    <a:gdLst/>
                    <a:ahLst/>
                    <a:cxnLst/>
                    <a:rect l="l" t="t" r="r" b="b"/>
                    <a:pathLst>
                      <a:path w="4334" h="1865" extrusionOk="0">
                        <a:moveTo>
                          <a:pt x="2207" y="57"/>
                        </a:moveTo>
                        <a:cubicBezTo>
                          <a:pt x="2247" y="57"/>
                          <a:pt x="2287" y="57"/>
                          <a:pt x="2326" y="58"/>
                        </a:cubicBezTo>
                        <a:cubicBezTo>
                          <a:pt x="2914" y="73"/>
                          <a:pt x="3564" y="236"/>
                          <a:pt x="4206" y="529"/>
                        </a:cubicBezTo>
                        <a:cubicBezTo>
                          <a:pt x="4233" y="541"/>
                          <a:pt x="4254" y="565"/>
                          <a:pt x="4265" y="594"/>
                        </a:cubicBezTo>
                        <a:cubicBezTo>
                          <a:pt x="4276" y="625"/>
                          <a:pt x="4274" y="658"/>
                          <a:pt x="4261" y="687"/>
                        </a:cubicBezTo>
                        <a:lnTo>
                          <a:pt x="4206" y="796"/>
                        </a:lnTo>
                        <a:cubicBezTo>
                          <a:pt x="4156" y="899"/>
                          <a:pt x="4103" y="1006"/>
                          <a:pt x="4048" y="1107"/>
                        </a:cubicBezTo>
                        <a:cubicBezTo>
                          <a:pt x="4015" y="1168"/>
                          <a:pt x="3981" y="1259"/>
                          <a:pt x="3945" y="1356"/>
                        </a:cubicBezTo>
                        <a:cubicBezTo>
                          <a:pt x="3887" y="1510"/>
                          <a:pt x="3822" y="1684"/>
                          <a:pt x="3750" y="1762"/>
                        </a:cubicBezTo>
                        <a:cubicBezTo>
                          <a:pt x="3718" y="1796"/>
                          <a:pt x="3672" y="1810"/>
                          <a:pt x="3618" y="1810"/>
                        </a:cubicBezTo>
                        <a:cubicBezTo>
                          <a:pt x="3517" y="1810"/>
                          <a:pt x="3388" y="1762"/>
                          <a:pt x="3269" y="1718"/>
                        </a:cubicBezTo>
                        <a:cubicBezTo>
                          <a:pt x="3158" y="1677"/>
                          <a:pt x="3052" y="1639"/>
                          <a:pt x="2969" y="1636"/>
                        </a:cubicBezTo>
                        <a:cubicBezTo>
                          <a:pt x="2893" y="1634"/>
                          <a:pt x="2818" y="1633"/>
                          <a:pt x="2744" y="1633"/>
                        </a:cubicBezTo>
                        <a:cubicBezTo>
                          <a:pt x="2398" y="1633"/>
                          <a:pt x="2070" y="1655"/>
                          <a:pt x="1751" y="1678"/>
                        </a:cubicBezTo>
                        <a:cubicBezTo>
                          <a:pt x="1464" y="1698"/>
                          <a:pt x="1167" y="1719"/>
                          <a:pt x="854" y="1724"/>
                        </a:cubicBezTo>
                        <a:cubicBezTo>
                          <a:pt x="769" y="1309"/>
                          <a:pt x="544" y="1019"/>
                          <a:pt x="110" y="757"/>
                        </a:cubicBezTo>
                        <a:cubicBezTo>
                          <a:pt x="77" y="735"/>
                          <a:pt x="57" y="700"/>
                          <a:pt x="58" y="659"/>
                        </a:cubicBezTo>
                        <a:cubicBezTo>
                          <a:pt x="60" y="620"/>
                          <a:pt x="84" y="584"/>
                          <a:pt x="119" y="565"/>
                        </a:cubicBezTo>
                        <a:cubicBezTo>
                          <a:pt x="790" y="232"/>
                          <a:pt x="1508" y="57"/>
                          <a:pt x="2207" y="57"/>
                        </a:cubicBezTo>
                        <a:close/>
                        <a:moveTo>
                          <a:pt x="2213" y="1"/>
                        </a:moveTo>
                        <a:cubicBezTo>
                          <a:pt x="1504" y="1"/>
                          <a:pt x="773" y="178"/>
                          <a:pt x="95" y="515"/>
                        </a:cubicBezTo>
                        <a:cubicBezTo>
                          <a:pt x="40" y="544"/>
                          <a:pt x="5" y="596"/>
                          <a:pt x="4" y="658"/>
                        </a:cubicBezTo>
                        <a:cubicBezTo>
                          <a:pt x="1" y="719"/>
                          <a:pt x="30" y="773"/>
                          <a:pt x="81" y="805"/>
                        </a:cubicBezTo>
                        <a:cubicBezTo>
                          <a:pt x="509" y="1063"/>
                          <a:pt x="725" y="1347"/>
                          <a:pt x="804" y="1757"/>
                        </a:cubicBezTo>
                        <a:lnTo>
                          <a:pt x="808" y="1780"/>
                        </a:lnTo>
                        <a:lnTo>
                          <a:pt x="833" y="1780"/>
                        </a:lnTo>
                        <a:cubicBezTo>
                          <a:pt x="1154" y="1775"/>
                          <a:pt x="1460" y="1754"/>
                          <a:pt x="1756" y="1733"/>
                        </a:cubicBezTo>
                        <a:cubicBezTo>
                          <a:pt x="2085" y="1710"/>
                          <a:pt x="2401" y="1688"/>
                          <a:pt x="2737" y="1688"/>
                        </a:cubicBezTo>
                        <a:cubicBezTo>
                          <a:pt x="2813" y="1688"/>
                          <a:pt x="2889" y="1689"/>
                          <a:pt x="2967" y="1692"/>
                        </a:cubicBezTo>
                        <a:cubicBezTo>
                          <a:pt x="3041" y="1693"/>
                          <a:pt x="3143" y="1731"/>
                          <a:pt x="3249" y="1771"/>
                        </a:cubicBezTo>
                        <a:cubicBezTo>
                          <a:pt x="3374" y="1816"/>
                          <a:pt x="3508" y="1865"/>
                          <a:pt x="3620" y="1865"/>
                        </a:cubicBezTo>
                        <a:cubicBezTo>
                          <a:pt x="3687" y="1865"/>
                          <a:pt x="3747" y="1847"/>
                          <a:pt x="3791" y="1800"/>
                        </a:cubicBezTo>
                        <a:cubicBezTo>
                          <a:pt x="3870" y="1715"/>
                          <a:pt x="3937" y="1534"/>
                          <a:pt x="3996" y="1376"/>
                        </a:cubicBezTo>
                        <a:cubicBezTo>
                          <a:pt x="4033" y="1280"/>
                          <a:pt x="4066" y="1191"/>
                          <a:pt x="4097" y="1135"/>
                        </a:cubicBezTo>
                        <a:cubicBezTo>
                          <a:pt x="4153" y="1031"/>
                          <a:pt x="4206" y="925"/>
                          <a:pt x="4256" y="822"/>
                        </a:cubicBezTo>
                        <a:lnTo>
                          <a:pt x="4311" y="713"/>
                        </a:lnTo>
                        <a:cubicBezTo>
                          <a:pt x="4332" y="670"/>
                          <a:pt x="4333" y="620"/>
                          <a:pt x="4318" y="576"/>
                        </a:cubicBezTo>
                        <a:cubicBezTo>
                          <a:pt x="4303" y="532"/>
                          <a:pt x="4271" y="497"/>
                          <a:pt x="4229" y="479"/>
                        </a:cubicBezTo>
                        <a:cubicBezTo>
                          <a:pt x="3580" y="183"/>
                          <a:pt x="2923" y="19"/>
                          <a:pt x="2328" y="2"/>
                        </a:cubicBezTo>
                        <a:cubicBezTo>
                          <a:pt x="2290" y="2"/>
                          <a:pt x="2252" y="1"/>
                          <a:pt x="221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3"/>
                  <p:cNvSpPr/>
                  <p:nvPr/>
                </p:nvSpPr>
                <p:spPr>
                  <a:xfrm>
                    <a:off x="682075" y="3155288"/>
                    <a:ext cx="72775" cy="31300"/>
                  </a:xfrm>
                  <a:custGeom>
                    <a:avLst/>
                    <a:gdLst/>
                    <a:ahLst/>
                    <a:cxnLst/>
                    <a:rect l="l" t="t" r="r" b="b"/>
                    <a:pathLst>
                      <a:path w="2911" h="1252" extrusionOk="0">
                        <a:moveTo>
                          <a:pt x="1562" y="38"/>
                        </a:moveTo>
                        <a:cubicBezTo>
                          <a:pt x="1959" y="49"/>
                          <a:pt x="2394" y="160"/>
                          <a:pt x="2825" y="354"/>
                        </a:cubicBezTo>
                        <a:cubicBezTo>
                          <a:pt x="2844" y="363"/>
                          <a:pt x="2857" y="378"/>
                          <a:pt x="2865" y="398"/>
                        </a:cubicBezTo>
                        <a:cubicBezTo>
                          <a:pt x="2872" y="419"/>
                          <a:pt x="2871" y="442"/>
                          <a:pt x="2860" y="460"/>
                        </a:cubicBezTo>
                        <a:lnTo>
                          <a:pt x="2827" y="530"/>
                        </a:lnTo>
                        <a:cubicBezTo>
                          <a:pt x="2792" y="600"/>
                          <a:pt x="2756" y="673"/>
                          <a:pt x="2718" y="743"/>
                        </a:cubicBezTo>
                        <a:cubicBezTo>
                          <a:pt x="2696" y="784"/>
                          <a:pt x="2674" y="844"/>
                          <a:pt x="2649" y="910"/>
                        </a:cubicBezTo>
                        <a:cubicBezTo>
                          <a:pt x="2611" y="1013"/>
                          <a:pt x="2567" y="1130"/>
                          <a:pt x="2519" y="1183"/>
                        </a:cubicBezTo>
                        <a:cubicBezTo>
                          <a:pt x="2497" y="1205"/>
                          <a:pt x="2467" y="1214"/>
                          <a:pt x="2431" y="1214"/>
                        </a:cubicBezTo>
                        <a:cubicBezTo>
                          <a:pt x="2363" y="1214"/>
                          <a:pt x="2276" y="1182"/>
                          <a:pt x="2195" y="1152"/>
                        </a:cubicBezTo>
                        <a:cubicBezTo>
                          <a:pt x="2121" y="1125"/>
                          <a:pt x="2050" y="1099"/>
                          <a:pt x="1995" y="1098"/>
                        </a:cubicBezTo>
                        <a:cubicBezTo>
                          <a:pt x="1943" y="1096"/>
                          <a:pt x="1892" y="1095"/>
                          <a:pt x="1842" y="1095"/>
                        </a:cubicBezTo>
                        <a:lnTo>
                          <a:pt x="1842" y="1096"/>
                        </a:lnTo>
                        <a:cubicBezTo>
                          <a:pt x="1611" y="1096"/>
                          <a:pt x="1391" y="1112"/>
                          <a:pt x="1177" y="1127"/>
                        </a:cubicBezTo>
                        <a:cubicBezTo>
                          <a:pt x="984" y="1140"/>
                          <a:pt x="785" y="1154"/>
                          <a:pt x="574" y="1157"/>
                        </a:cubicBezTo>
                        <a:cubicBezTo>
                          <a:pt x="516" y="879"/>
                          <a:pt x="366" y="683"/>
                          <a:pt x="75" y="507"/>
                        </a:cubicBezTo>
                        <a:cubicBezTo>
                          <a:pt x="52" y="494"/>
                          <a:pt x="40" y="469"/>
                          <a:pt x="41" y="442"/>
                        </a:cubicBezTo>
                        <a:cubicBezTo>
                          <a:pt x="41" y="415"/>
                          <a:pt x="56" y="392"/>
                          <a:pt x="82" y="380"/>
                        </a:cubicBezTo>
                        <a:cubicBezTo>
                          <a:pt x="533" y="155"/>
                          <a:pt x="1017" y="38"/>
                          <a:pt x="1488" y="38"/>
                        </a:cubicBezTo>
                        <a:close/>
                        <a:moveTo>
                          <a:pt x="1486" y="0"/>
                        </a:moveTo>
                        <a:cubicBezTo>
                          <a:pt x="1011" y="0"/>
                          <a:pt x="521" y="119"/>
                          <a:pt x="64" y="346"/>
                        </a:cubicBezTo>
                        <a:cubicBezTo>
                          <a:pt x="27" y="365"/>
                          <a:pt x="5" y="399"/>
                          <a:pt x="3" y="442"/>
                        </a:cubicBezTo>
                        <a:cubicBezTo>
                          <a:pt x="0" y="481"/>
                          <a:pt x="20" y="519"/>
                          <a:pt x="55" y="539"/>
                        </a:cubicBezTo>
                        <a:cubicBezTo>
                          <a:pt x="342" y="712"/>
                          <a:pt x="487" y="904"/>
                          <a:pt x="541" y="1180"/>
                        </a:cubicBezTo>
                        <a:lnTo>
                          <a:pt x="544" y="1195"/>
                        </a:lnTo>
                        <a:lnTo>
                          <a:pt x="559" y="1195"/>
                        </a:lnTo>
                        <a:cubicBezTo>
                          <a:pt x="776" y="1192"/>
                          <a:pt x="981" y="1177"/>
                          <a:pt x="1180" y="1163"/>
                        </a:cubicBezTo>
                        <a:cubicBezTo>
                          <a:pt x="1395" y="1147"/>
                          <a:pt x="1601" y="1133"/>
                          <a:pt x="1821" y="1133"/>
                        </a:cubicBezTo>
                        <a:cubicBezTo>
                          <a:pt x="1878" y="1133"/>
                          <a:pt x="1935" y="1134"/>
                          <a:pt x="1993" y="1136"/>
                        </a:cubicBezTo>
                        <a:cubicBezTo>
                          <a:pt x="2042" y="1136"/>
                          <a:pt x="2110" y="1162"/>
                          <a:pt x="2183" y="1187"/>
                        </a:cubicBezTo>
                        <a:cubicBezTo>
                          <a:pt x="2267" y="1219"/>
                          <a:pt x="2356" y="1251"/>
                          <a:pt x="2431" y="1251"/>
                        </a:cubicBezTo>
                        <a:cubicBezTo>
                          <a:pt x="2476" y="1251"/>
                          <a:pt x="2516" y="1239"/>
                          <a:pt x="2546" y="1207"/>
                        </a:cubicBezTo>
                        <a:cubicBezTo>
                          <a:pt x="2599" y="1149"/>
                          <a:pt x="2645" y="1030"/>
                          <a:pt x="2684" y="922"/>
                        </a:cubicBezTo>
                        <a:cubicBezTo>
                          <a:pt x="2708" y="859"/>
                          <a:pt x="2730" y="799"/>
                          <a:pt x="2751" y="761"/>
                        </a:cubicBezTo>
                        <a:cubicBezTo>
                          <a:pt x="2789" y="691"/>
                          <a:pt x="2825" y="617"/>
                          <a:pt x="2860" y="547"/>
                        </a:cubicBezTo>
                        <a:lnTo>
                          <a:pt x="2894" y="477"/>
                        </a:lnTo>
                        <a:cubicBezTo>
                          <a:pt x="2909" y="448"/>
                          <a:pt x="2910" y="415"/>
                          <a:pt x="2900" y="386"/>
                        </a:cubicBezTo>
                        <a:cubicBezTo>
                          <a:pt x="2889" y="355"/>
                          <a:pt x="2868" y="333"/>
                          <a:pt x="2841" y="321"/>
                        </a:cubicBezTo>
                        <a:cubicBezTo>
                          <a:pt x="2405" y="123"/>
                          <a:pt x="1965" y="12"/>
                          <a:pt x="156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3"/>
                  <p:cNvSpPr/>
                  <p:nvPr/>
                </p:nvSpPr>
                <p:spPr>
                  <a:xfrm>
                    <a:off x="528950" y="3554488"/>
                    <a:ext cx="416350" cy="327625"/>
                  </a:xfrm>
                  <a:custGeom>
                    <a:avLst/>
                    <a:gdLst/>
                    <a:ahLst/>
                    <a:cxnLst/>
                    <a:rect l="l" t="t" r="r" b="b"/>
                    <a:pathLst>
                      <a:path w="16654" h="13105" extrusionOk="0">
                        <a:moveTo>
                          <a:pt x="8169" y="0"/>
                        </a:moveTo>
                        <a:cubicBezTo>
                          <a:pt x="4432" y="0"/>
                          <a:pt x="500" y="3142"/>
                          <a:pt x="203" y="7943"/>
                        </a:cubicBezTo>
                        <a:cubicBezTo>
                          <a:pt x="0" y="11209"/>
                          <a:pt x="2328" y="13105"/>
                          <a:pt x="7852" y="13105"/>
                        </a:cubicBezTo>
                        <a:cubicBezTo>
                          <a:pt x="7956" y="13105"/>
                          <a:pt x="8061" y="13104"/>
                          <a:pt x="8167" y="13103"/>
                        </a:cubicBezTo>
                        <a:cubicBezTo>
                          <a:pt x="14029" y="13028"/>
                          <a:pt x="16438" y="11260"/>
                          <a:pt x="16520" y="8272"/>
                        </a:cubicBezTo>
                        <a:cubicBezTo>
                          <a:pt x="16653" y="3387"/>
                          <a:pt x="11798" y="97"/>
                          <a:pt x="8352" y="3"/>
                        </a:cubicBezTo>
                        <a:cubicBezTo>
                          <a:pt x="8291" y="1"/>
                          <a:pt x="8230" y="0"/>
                          <a:pt x="81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3"/>
                  <p:cNvSpPr/>
                  <p:nvPr/>
                </p:nvSpPr>
                <p:spPr>
                  <a:xfrm>
                    <a:off x="532750" y="3600963"/>
                    <a:ext cx="411075" cy="281150"/>
                  </a:xfrm>
                  <a:custGeom>
                    <a:avLst/>
                    <a:gdLst/>
                    <a:ahLst/>
                    <a:cxnLst/>
                    <a:rect l="l" t="t" r="r" b="b"/>
                    <a:pathLst>
                      <a:path w="16443" h="11246" extrusionOk="0">
                        <a:moveTo>
                          <a:pt x="13037" y="1"/>
                        </a:moveTo>
                        <a:lnTo>
                          <a:pt x="13037" y="1"/>
                        </a:lnTo>
                        <a:cubicBezTo>
                          <a:pt x="13243" y="691"/>
                          <a:pt x="13350" y="1428"/>
                          <a:pt x="13328" y="2205"/>
                        </a:cubicBezTo>
                        <a:cubicBezTo>
                          <a:pt x="13247" y="5193"/>
                          <a:pt x="10837" y="6961"/>
                          <a:pt x="4976" y="7036"/>
                        </a:cubicBezTo>
                        <a:cubicBezTo>
                          <a:pt x="4872" y="7037"/>
                          <a:pt x="4770" y="7038"/>
                          <a:pt x="4669" y="7038"/>
                        </a:cubicBezTo>
                        <a:cubicBezTo>
                          <a:pt x="2750" y="7038"/>
                          <a:pt x="1223" y="6806"/>
                          <a:pt x="48" y="6372"/>
                        </a:cubicBezTo>
                        <a:lnTo>
                          <a:pt x="48" y="6372"/>
                        </a:lnTo>
                        <a:cubicBezTo>
                          <a:pt x="0" y="9459"/>
                          <a:pt x="2343" y="11246"/>
                          <a:pt x="7698" y="11246"/>
                        </a:cubicBezTo>
                        <a:cubicBezTo>
                          <a:pt x="7802" y="11246"/>
                          <a:pt x="7908" y="11245"/>
                          <a:pt x="8015" y="11244"/>
                        </a:cubicBezTo>
                        <a:cubicBezTo>
                          <a:pt x="13877" y="11169"/>
                          <a:pt x="16286" y="9401"/>
                          <a:pt x="16368" y="6413"/>
                        </a:cubicBezTo>
                        <a:cubicBezTo>
                          <a:pt x="16442" y="3685"/>
                          <a:pt x="14960" y="1455"/>
                          <a:pt x="130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3"/>
                  <p:cNvSpPr/>
                  <p:nvPr/>
                </p:nvSpPr>
                <p:spPr>
                  <a:xfrm>
                    <a:off x="496275" y="3519388"/>
                    <a:ext cx="482500" cy="397825"/>
                  </a:xfrm>
                  <a:custGeom>
                    <a:avLst/>
                    <a:gdLst/>
                    <a:ahLst/>
                    <a:cxnLst/>
                    <a:rect l="l" t="t" r="r" b="b"/>
                    <a:pathLst>
                      <a:path w="19300" h="15913" extrusionOk="0">
                        <a:moveTo>
                          <a:pt x="9457" y="2807"/>
                        </a:moveTo>
                        <a:cubicBezTo>
                          <a:pt x="9510" y="2807"/>
                          <a:pt x="9567" y="2807"/>
                          <a:pt x="9621" y="2808"/>
                        </a:cubicBezTo>
                        <a:cubicBezTo>
                          <a:pt x="12401" y="2884"/>
                          <a:pt x="16533" y="5647"/>
                          <a:pt x="16424" y="9638"/>
                        </a:cubicBezTo>
                        <a:cubicBezTo>
                          <a:pt x="16398" y="10563"/>
                          <a:pt x="16331" y="13018"/>
                          <a:pt x="9456" y="13104"/>
                        </a:cubicBezTo>
                        <a:cubicBezTo>
                          <a:pt x="9347" y="13106"/>
                          <a:pt x="9239" y="13106"/>
                          <a:pt x="9132" y="13106"/>
                        </a:cubicBezTo>
                        <a:cubicBezTo>
                          <a:pt x="6397" y="13106"/>
                          <a:pt x="4485" y="12601"/>
                          <a:pt x="3579" y="11650"/>
                        </a:cubicBezTo>
                        <a:cubicBezTo>
                          <a:pt x="3069" y="11114"/>
                          <a:pt x="2850" y="10390"/>
                          <a:pt x="2910" y="9433"/>
                        </a:cubicBezTo>
                        <a:cubicBezTo>
                          <a:pt x="3110" y="6198"/>
                          <a:pt x="5779" y="2807"/>
                          <a:pt x="9457" y="2807"/>
                        </a:cubicBezTo>
                        <a:close/>
                        <a:moveTo>
                          <a:pt x="9474" y="1"/>
                        </a:moveTo>
                        <a:cubicBezTo>
                          <a:pt x="5198" y="1"/>
                          <a:pt x="467" y="3492"/>
                          <a:pt x="110" y="9260"/>
                        </a:cubicBezTo>
                        <a:cubicBezTo>
                          <a:pt x="1" y="11014"/>
                          <a:pt x="485" y="12468"/>
                          <a:pt x="1548" y="13584"/>
                        </a:cubicBezTo>
                        <a:cubicBezTo>
                          <a:pt x="3037" y="15149"/>
                          <a:pt x="5528" y="15913"/>
                          <a:pt x="9155" y="15913"/>
                        </a:cubicBezTo>
                        <a:lnTo>
                          <a:pt x="9155" y="15911"/>
                        </a:lnTo>
                        <a:cubicBezTo>
                          <a:pt x="9266" y="15911"/>
                          <a:pt x="9378" y="15911"/>
                          <a:pt x="9492" y="15910"/>
                        </a:cubicBezTo>
                        <a:cubicBezTo>
                          <a:pt x="15843" y="15829"/>
                          <a:pt x="19119" y="13745"/>
                          <a:pt x="19228" y="9716"/>
                        </a:cubicBezTo>
                        <a:cubicBezTo>
                          <a:pt x="19299" y="7091"/>
                          <a:pt x="18159" y="4598"/>
                          <a:pt x="16017" y="2696"/>
                        </a:cubicBezTo>
                        <a:cubicBezTo>
                          <a:pt x="14183" y="1068"/>
                          <a:pt x="11821" y="62"/>
                          <a:pt x="9697" y="4"/>
                        </a:cubicBezTo>
                        <a:cubicBezTo>
                          <a:pt x="9623" y="2"/>
                          <a:pt x="9548" y="1"/>
                          <a:pt x="94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3"/>
                  <p:cNvSpPr/>
                  <p:nvPr/>
                </p:nvSpPr>
                <p:spPr>
                  <a:xfrm>
                    <a:off x="494125" y="3505588"/>
                    <a:ext cx="486800" cy="402075"/>
                  </a:xfrm>
                  <a:custGeom>
                    <a:avLst/>
                    <a:gdLst/>
                    <a:ahLst/>
                    <a:cxnLst/>
                    <a:rect l="l" t="t" r="r" b="b"/>
                    <a:pathLst>
                      <a:path w="19472" h="16083" extrusionOk="0">
                        <a:moveTo>
                          <a:pt x="9543" y="2976"/>
                        </a:moveTo>
                        <a:cubicBezTo>
                          <a:pt x="9596" y="2976"/>
                          <a:pt x="9650" y="2976"/>
                          <a:pt x="9704" y="2978"/>
                        </a:cubicBezTo>
                        <a:cubicBezTo>
                          <a:pt x="12451" y="3054"/>
                          <a:pt x="16531" y="5782"/>
                          <a:pt x="16424" y="9721"/>
                        </a:cubicBezTo>
                        <a:cubicBezTo>
                          <a:pt x="16401" y="10623"/>
                          <a:pt x="16335" y="13017"/>
                          <a:pt x="9540" y="13104"/>
                        </a:cubicBezTo>
                        <a:cubicBezTo>
                          <a:pt x="9417" y="13106"/>
                          <a:pt x="9295" y="13107"/>
                          <a:pt x="9175" y="13107"/>
                        </a:cubicBezTo>
                        <a:cubicBezTo>
                          <a:pt x="6502" y="13107"/>
                          <a:pt x="4614" y="12608"/>
                          <a:pt x="3727" y="11675"/>
                        </a:cubicBezTo>
                        <a:cubicBezTo>
                          <a:pt x="3234" y="11157"/>
                          <a:pt x="3023" y="10454"/>
                          <a:pt x="3081" y="9522"/>
                        </a:cubicBezTo>
                        <a:cubicBezTo>
                          <a:pt x="3277" y="6362"/>
                          <a:pt x="5920" y="2976"/>
                          <a:pt x="9543" y="2976"/>
                        </a:cubicBezTo>
                        <a:close/>
                        <a:moveTo>
                          <a:pt x="9543" y="2806"/>
                        </a:moveTo>
                        <a:cubicBezTo>
                          <a:pt x="5824" y="2806"/>
                          <a:pt x="3111" y="6273"/>
                          <a:pt x="2911" y="9512"/>
                        </a:cubicBezTo>
                        <a:cubicBezTo>
                          <a:pt x="2850" y="10494"/>
                          <a:pt x="3076" y="11239"/>
                          <a:pt x="3604" y="11793"/>
                        </a:cubicBezTo>
                        <a:cubicBezTo>
                          <a:pt x="4529" y="12765"/>
                          <a:pt x="6471" y="13277"/>
                          <a:pt x="9228" y="13277"/>
                        </a:cubicBezTo>
                        <a:cubicBezTo>
                          <a:pt x="9331" y="13277"/>
                          <a:pt x="9437" y="13275"/>
                          <a:pt x="9543" y="13274"/>
                        </a:cubicBezTo>
                        <a:cubicBezTo>
                          <a:pt x="16501" y="13185"/>
                          <a:pt x="16569" y="10671"/>
                          <a:pt x="16595" y="9726"/>
                        </a:cubicBezTo>
                        <a:cubicBezTo>
                          <a:pt x="16704" y="5683"/>
                          <a:pt x="12523" y="2885"/>
                          <a:pt x="9709" y="2808"/>
                        </a:cubicBezTo>
                        <a:cubicBezTo>
                          <a:pt x="9654" y="2806"/>
                          <a:pt x="9598" y="2806"/>
                          <a:pt x="9543" y="2806"/>
                        </a:cubicBezTo>
                        <a:close/>
                        <a:moveTo>
                          <a:pt x="9560" y="171"/>
                        </a:moveTo>
                        <a:cubicBezTo>
                          <a:pt x="9633" y="171"/>
                          <a:pt x="9707" y="171"/>
                          <a:pt x="9782" y="174"/>
                        </a:cubicBezTo>
                        <a:cubicBezTo>
                          <a:pt x="11886" y="231"/>
                          <a:pt x="14228" y="1229"/>
                          <a:pt x="16045" y="2844"/>
                        </a:cubicBezTo>
                        <a:cubicBezTo>
                          <a:pt x="18169" y="4730"/>
                          <a:pt x="19300" y="7200"/>
                          <a:pt x="19229" y="9797"/>
                        </a:cubicBezTo>
                        <a:cubicBezTo>
                          <a:pt x="19121" y="13773"/>
                          <a:pt x="15872" y="15829"/>
                          <a:pt x="9577" y="15909"/>
                        </a:cubicBezTo>
                        <a:cubicBezTo>
                          <a:pt x="9464" y="15911"/>
                          <a:pt x="9352" y="15911"/>
                          <a:pt x="9240" y="15911"/>
                        </a:cubicBezTo>
                        <a:cubicBezTo>
                          <a:pt x="5637" y="15911"/>
                          <a:pt x="3170" y="15159"/>
                          <a:pt x="1695" y="13609"/>
                        </a:cubicBezTo>
                        <a:cubicBezTo>
                          <a:pt x="650" y="12511"/>
                          <a:pt x="173" y="11078"/>
                          <a:pt x="281" y="9349"/>
                        </a:cubicBezTo>
                        <a:cubicBezTo>
                          <a:pt x="635" y="3623"/>
                          <a:pt x="5327" y="171"/>
                          <a:pt x="9560" y="171"/>
                        </a:cubicBezTo>
                        <a:close/>
                        <a:moveTo>
                          <a:pt x="9562" y="1"/>
                        </a:moveTo>
                        <a:cubicBezTo>
                          <a:pt x="5250" y="1"/>
                          <a:pt x="471" y="3514"/>
                          <a:pt x="111" y="9339"/>
                        </a:cubicBezTo>
                        <a:cubicBezTo>
                          <a:pt x="0" y="11116"/>
                          <a:pt x="492" y="12593"/>
                          <a:pt x="1572" y="13727"/>
                        </a:cubicBezTo>
                        <a:cubicBezTo>
                          <a:pt x="3081" y="15311"/>
                          <a:pt x="5589" y="16082"/>
                          <a:pt x="9240" y="16082"/>
                        </a:cubicBezTo>
                        <a:lnTo>
                          <a:pt x="9241" y="16082"/>
                        </a:lnTo>
                        <a:cubicBezTo>
                          <a:pt x="9352" y="16082"/>
                          <a:pt x="9466" y="16081"/>
                          <a:pt x="9580" y="16079"/>
                        </a:cubicBezTo>
                        <a:cubicBezTo>
                          <a:pt x="15985" y="15999"/>
                          <a:pt x="19288" y="13885"/>
                          <a:pt x="19399" y="9802"/>
                        </a:cubicBezTo>
                        <a:cubicBezTo>
                          <a:pt x="19472" y="7152"/>
                          <a:pt x="18321" y="4635"/>
                          <a:pt x="16159" y="2716"/>
                        </a:cubicBezTo>
                        <a:cubicBezTo>
                          <a:pt x="14312" y="1075"/>
                          <a:pt x="11930" y="61"/>
                          <a:pt x="9786" y="2"/>
                        </a:cubicBezTo>
                        <a:cubicBezTo>
                          <a:pt x="9710" y="1"/>
                          <a:pt x="9636" y="1"/>
                          <a:pt x="95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3"/>
                  <p:cNvSpPr/>
                  <p:nvPr/>
                </p:nvSpPr>
                <p:spPr>
                  <a:xfrm>
                    <a:off x="236275" y="3722213"/>
                    <a:ext cx="156275" cy="150975"/>
                  </a:xfrm>
                  <a:custGeom>
                    <a:avLst/>
                    <a:gdLst/>
                    <a:ahLst/>
                    <a:cxnLst/>
                    <a:rect l="l" t="t" r="r" b="b"/>
                    <a:pathLst>
                      <a:path w="6251" h="6039" extrusionOk="0">
                        <a:moveTo>
                          <a:pt x="2944" y="0"/>
                        </a:moveTo>
                        <a:cubicBezTo>
                          <a:pt x="2286" y="0"/>
                          <a:pt x="1597" y="220"/>
                          <a:pt x="985" y="721"/>
                        </a:cubicBezTo>
                        <a:cubicBezTo>
                          <a:pt x="0" y="1525"/>
                          <a:pt x="52" y="2737"/>
                          <a:pt x="1467" y="4420"/>
                        </a:cubicBezTo>
                        <a:cubicBezTo>
                          <a:pt x="2408" y="5542"/>
                          <a:pt x="3195" y="6038"/>
                          <a:pt x="3868" y="6038"/>
                        </a:cubicBezTo>
                        <a:cubicBezTo>
                          <a:pt x="4224" y="6038"/>
                          <a:pt x="4549" y="5898"/>
                          <a:pt x="4846" y="5638"/>
                        </a:cubicBezTo>
                        <a:cubicBezTo>
                          <a:pt x="6250" y="4407"/>
                          <a:pt x="5998" y="2113"/>
                          <a:pt x="5189" y="1068"/>
                        </a:cubicBezTo>
                        <a:cubicBezTo>
                          <a:pt x="4677" y="406"/>
                          <a:pt x="3839" y="0"/>
                          <a:pt x="29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3"/>
                  <p:cNvSpPr/>
                  <p:nvPr/>
                </p:nvSpPr>
                <p:spPr>
                  <a:xfrm>
                    <a:off x="236450" y="3742038"/>
                    <a:ext cx="147300" cy="131150"/>
                  </a:xfrm>
                  <a:custGeom>
                    <a:avLst/>
                    <a:gdLst/>
                    <a:ahLst/>
                    <a:cxnLst/>
                    <a:rect l="l" t="t" r="r" b="b"/>
                    <a:pathLst>
                      <a:path w="5892" h="5246" extrusionOk="0">
                        <a:moveTo>
                          <a:pt x="896" y="0"/>
                        </a:moveTo>
                        <a:lnTo>
                          <a:pt x="896" y="0"/>
                        </a:lnTo>
                        <a:cubicBezTo>
                          <a:pt x="1" y="805"/>
                          <a:pt x="87" y="1994"/>
                          <a:pt x="1460" y="3627"/>
                        </a:cubicBezTo>
                        <a:cubicBezTo>
                          <a:pt x="2401" y="4749"/>
                          <a:pt x="3188" y="5245"/>
                          <a:pt x="3861" y="5245"/>
                        </a:cubicBezTo>
                        <a:cubicBezTo>
                          <a:pt x="4217" y="5245"/>
                          <a:pt x="4542" y="5105"/>
                          <a:pt x="4839" y="4845"/>
                        </a:cubicBezTo>
                        <a:cubicBezTo>
                          <a:pt x="5624" y="4157"/>
                          <a:pt x="5891" y="3138"/>
                          <a:pt x="5833" y="2190"/>
                        </a:cubicBezTo>
                        <a:lnTo>
                          <a:pt x="5833" y="2190"/>
                        </a:lnTo>
                        <a:cubicBezTo>
                          <a:pt x="5689" y="2431"/>
                          <a:pt x="5509" y="2654"/>
                          <a:pt x="5285" y="2850"/>
                        </a:cubicBezTo>
                        <a:cubicBezTo>
                          <a:pt x="4987" y="3111"/>
                          <a:pt x="4663" y="3251"/>
                          <a:pt x="4306" y="3251"/>
                        </a:cubicBezTo>
                        <a:cubicBezTo>
                          <a:pt x="3633" y="3251"/>
                          <a:pt x="2846" y="2754"/>
                          <a:pt x="1905" y="1632"/>
                        </a:cubicBezTo>
                        <a:cubicBezTo>
                          <a:pt x="1396" y="1028"/>
                          <a:pt x="1068" y="486"/>
                          <a:pt x="8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3"/>
                  <p:cNvSpPr/>
                  <p:nvPr/>
                </p:nvSpPr>
                <p:spPr>
                  <a:xfrm>
                    <a:off x="229400" y="3708263"/>
                    <a:ext cx="166400" cy="178925"/>
                  </a:xfrm>
                  <a:custGeom>
                    <a:avLst/>
                    <a:gdLst/>
                    <a:ahLst/>
                    <a:cxnLst/>
                    <a:rect l="l" t="t" r="r" b="b"/>
                    <a:pathLst>
                      <a:path w="6656" h="7157" extrusionOk="0">
                        <a:moveTo>
                          <a:pt x="3260" y="1120"/>
                        </a:moveTo>
                        <a:cubicBezTo>
                          <a:pt x="3912" y="1120"/>
                          <a:pt x="4562" y="1367"/>
                          <a:pt x="5022" y="1930"/>
                        </a:cubicBezTo>
                        <a:cubicBezTo>
                          <a:pt x="5036" y="1947"/>
                          <a:pt x="5050" y="1963"/>
                          <a:pt x="5062" y="1980"/>
                        </a:cubicBezTo>
                        <a:cubicBezTo>
                          <a:pt x="5715" y="2823"/>
                          <a:pt x="5939" y="4764"/>
                          <a:pt x="4793" y="5769"/>
                        </a:cubicBezTo>
                        <a:cubicBezTo>
                          <a:pt x="4678" y="5871"/>
                          <a:pt x="4480" y="6044"/>
                          <a:pt x="4155" y="6044"/>
                        </a:cubicBezTo>
                        <a:cubicBezTo>
                          <a:pt x="3730" y="6044"/>
                          <a:pt x="3088" y="5748"/>
                          <a:pt x="2130" y="4608"/>
                        </a:cubicBezTo>
                        <a:cubicBezTo>
                          <a:pt x="1414" y="3756"/>
                          <a:pt x="1066" y="3024"/>
                          <a:pt x="1115" y="2490"/>
                        </a:cubicBezTo>
                        <a:cubicBezTo>
                          <a:pt x="1142" y="2200"/>
                          <a:pt x="1292" y="1947"/>
                          <a:pt x="1575" y="1714"/>
                        </a:cubicBezTo>
                        <a:cubicBezTo>
                          <a:pt x="2037" y="1336"/>
                          <a:pt x="2650" y="1120"/>
                          <a:pt x="3260" y="1120"/>
                        </a:cubicBezTo>
                        <a:close/>
                        <a:moveTo>
                          <a:pt x="3216" y="0"/>
                        </a:moveTo>
                        <a:cubicBezTo>
                          <a:pt x="2460" y="0"/>
                          <a:pt x="1665" y="253"/>
                          <a:pt x="945" y="841"/>
                        </a:cubicBezTo>
                        <a:cubicBezTo>
                          <a:pt x="427" y="1265"/>
                          <a:pt x="136" y="1786"/>
                          <a:pt x="79" y="2391"/>
                        </a:cubicBezTo>
                        <a:cubicBezTo>
                          <a:pt x="0" y="3240"/>
                          <a:pt x="391" y="4175"/>
                          <a:pt x="1270" y="5249"/>
                        </a:cubicBezTo>
                        <a:cubicBezTo>
                          <a:pt x="1295" y="5282"/>
                          <a:pt x="1323" y="5315"/>
                          <a:pt x="1352" y="5349"/>
                        </a:cubicBezTo>
                        <a:cubicBezTo>
                          <a:pt x="2363" y="6553"/>
                          <a:pt x="3298" y="7157"/>
                          <a:pt x="4146" y="7157"/>
                        </a:cubicBezTo>
                        <a:cubicBezTo>
                          <a:pt x="4607" y="7157"/>
                          <a:pt x="5042" y="6978"/>
                          <a:pt x="5451" y="6621"/>
                        </a:cubicBezTo>
                        <a:cubicBezTo>
                          <a:pt x="6205" y="5959"/>
                          <a:pt x="6629" y="4974"/>
                          <a:pt x="6644" y="3844"/>
                        </a:cubicBezTo>
                        <a:cubicBezTo>
                          <a:pt x="6656" y="2877"/>
                          <a:pt x="6366" y="1916"/>
                          <a:pt x="5868" y="1273"/>
                        </a:cubicBezTo>
                        <a:cubicBezTo>
                          <a:pt x="5274" y="503"/>
                          <a:pt x="4283" y="0"/>
                          <a:pt x="3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3"/>
                  <p:cNvSpPr/>
                  <p:nvPr/>
                </p:nvSpPr>
                <p:spPr>
                  <a:xfrm>
                    <a:off x="230350" y="3702888"/>
                    <a:ext cx="171075" cy="183550"/>
                  </a:xfrm>
                  <a:custGeom>
                    <a:avLst/>
                    <a:gdLst/>
                    <a:ahLst/>
                    <a:cxnLst/>
                    <a:rect l="l" t="t" r="r" b="b"/>
                    <a:pathLst>
                      <a:path w="6843" h="7342" extrusionOk="0">
                        <a:moveTo>
                          <a:pt x="3352" y="1308"/>
                        </a:moveTo>
                        <a:cubicBezTo>
                          <a:pt x="3979" y="1308"/>
                          <a:pt x="4605" y="1544"/>
                          <a:pt x="5045" y="2083"/>
                        </a:cubicBezTo>
                        <a:lnTo>
                          <a:pt x="5083" y="2128"/>
                        </a:lnTo>
                        <a:cubicBezTo>
                          <a:pt x="5713" y="2945"/>
                          <a:pt x="5933" y="4823"/>
                          <a:pt x="4825" y="5794"/>
                        </a:cubicBezTo>
                        <a:cubicBezTo>
                          <a:pt x="4716" y="5891"/>
                          <a:pt x="4539" y="6046"/>
                          <a:pt x="4249" y="6046"/>
                        </a:cubicBezTo>
                        <a:cubicBezTo>
                          <a:pt x="4227" y="6046"/>
                          <a:pt x="4205" y="6045"/>
                          <a:pt x="4183" y="6043"/>
                        </a:cubicBezTo>
                        <a:cubicBezTo>
                          <a:pt x="3679" y="6005"/>
                          <a:pt x="3043" y="5533"/>
                          <a:pt x="2294" y="4642"/>
                        </a:cubicBezTo>
                        <a:cubicBezTo>
                          <a:pt x="1596" y="3813"/>
                          <a:pt x="1253" y="3104"/>
                          <a:pt x="1300" y="2591"/>
                        </a:cubicBezTo>
                        <a:cubicBezTo>
                          <a:pt x="1324" y="2327"/>
                          <a:pt x="1464" y="2095"/>
                          <a:pt x="1726" y="1879"/>
                        </a:cubicBezTo>
                        <a:cubicBezTo>
                          <a:pt x="2168" y="1518"/>
                          <a:pt x="2762" y="1308"/>
                          <a:pt x="3352" y="1308"/>
                        </a:cubicBezTo>
                        <a:close/>
                        <a:moveTo>
                          <a:pt x="3353" y="1126"/>
                        </a:moveTo>
                        <a:cubicBezTo>
                          <a:pt x="2719" y="1126"/>
                          <a:pt x="2084" y="1349"/>
                          <a:pt x="1610" y="1737"/>
                        </a:cubicBezTo>
                        <a:cubicBezTo>
                          <a:pt x="1307" y="1985"/>
                          <a:pt x="1145" y="2259"/>
                          <a:pt x="1116" y="2575"/>
                        </a:cubicBezTo>
                        <a:cubicBezTo>
                          <a:pt x="1065" y="3136"/>
                          <a:pt x="1423" y="3892"/>
                          <a:pt x="2153" y="4761"/>
                        </a:cubicBezTo>
                        <a:cubicBezTo>
                          <a:pt x="2935" y="5691"/>
                          <a:pt x="3614" y="6185"/>
                          <a:pt x="4169" y="6227"/>
                        </a:cubicBezTo>
                        <a:cubicBezTo>
                          <a:pt x="4196" y="6229"/>
                          <a:pt x="4222" y="6230"/>
                          <a:pt x="4248" y="6230"/>
                        </a:cubicBezTo>
                        <a:cubicBezTo>
                          <a:pt x="4608" y="6230"/>
                          <a:pt x="4825" y="6039"/>
                          <a:pt x="4946" y="5933"/>
                        </a:cubicBezTo>
                        <a:cubicBezTo>
                          <a:pt x="6134" y="4893"/>
                          <a:pt x="5901" y="2887"/>
                          <a:pt x="5227" y="2016"/>
                        </a:cubicBezTo>
                        <a:lnTo>
                          <a:pt x="5188" y="1966"/>
                        </a:lnTo>
                        <a:cubicBezTo>
                          <a:pt x="4709" y="1382"/>
                          <a:pt x="4031" y="1126"/>
                          <a:pt x="3353" y="1126"/>
                        </a:cubicBezTo>
                        <a:close/>
                        <a:moveTo>
                          <a:pt x="3299" y="185"/>
                        </a:moveTo>
                        <a:cubicBezTo>
                          <a:pt x="3438" y="185"/>
                          <a:pt x="3568" y="194"/>
                          <a:pt x="3686" y="208"/>
                        </a:cubicBezTo>
                        <a:cubicBezTo>
                          <a:pt x="4567" y="308"/>
                          <a:pt x="5370" y="751"/>
                          <a:pt x="5888" y="1422"/>
                        </a:cubicBezTo>
                        <a:cubicBezTo>
                          <a:pt x="6375" y="2051"/>
                          <a:pt x="6657" y="2990"/>
                          <a:pt x="6645" y="3936"/>
                        </a:cubicBezTo>
                        <a:cubicBezTo>
                          <a:pt x="6630" y="5038"/>
                          <a:pt x="6217" y="6001"/>
                          <a:pt x="5484" y="6645"/>
                        </a:cubicBezTo>
                        <a:cubicBezTo>
                          <a:pt x="5094" y="6987"/>
                          <a:pt x="4672" y="7158"/>
                          <a:pt x="4235" y="7158"/>
                        </a:cubicBezTo>
                        <a:cubicBezTo>
                          <a:pt x="4193" y="7158"/>
                          <a:pt x="4151" y="7156"/>
                          <a:pt x="4108" y="7153"/>
                        </a:cubicBezTo>
                        <a:cubicBezTo>
                          <a:pt x="3324" y="7092"/>
                          <a:pt x="2452" y="6497"/>
                          <a:pt x="1515" y="5383"/>
                        </a:cubicBezTo>
                        <a:lnTo>
                          <a:pt x="1433" y="5284"/>
                        </a:lnTo>
                        <a:cubicBezTo>
                          <a:pt x="571" y="4229"/>
                          <a:pt x="189" y="3317"/>
                          <a:pt x="265" y="2493"/>
                        </a:cubicBezTo>
                        <a:cubicBezTo>
                          <a:pt x="318" y="1914"/>
                          <a:pt x="597" y="1413"/>
                          <a:pt x="1096" y="1006"/>
                        </a:cubicBezTo>
                        <a:cubicBezTo>
                          <a:pt x="1889" y="357"/>
                          <a:pt x="2682" y="185"/>
                          <a:pt x="3299" y="185"/>
                        </a:cubicBezTo>
                        <a:close/>
                        <a:moveTo>
                          <a:pt x="3310" y="1"/>
                        </a:moveTo>
                        <a:cubicBezTo>
                          <a:pt x="2482" y="1"/>
                          <a:pt x="1667" y="301"/>
                          <a:pt x="980" y="862"/>
                        </a:cubicBezTo>
                        <a:cubicBezTo>
                          <a:pt x="442" y="1302"/>
                          <a:pt x="139" y="1846"/>
                          <a:pt x="81" y="2476"/>
                        </a:cubicBezTo>
                        <a:cubicBezTo>
                          <a:pt x="0" y="3350"/>
                          <a:pt x="397" y="4307"/>
                          <a:pt x="1291" y="5401"/>
                        </a:cubicBezTo>
                        <a:lnTo>
                          <a:pt x="1292" y="5401"/>
                        </a:lnTo>
                        <a:lnTo>
                          <a:pt x="1374" y="5501"/>
                        </a:lnTo>
                        <a:cubicBezTo>
                          <a:pt x="2344" y="6655"/>
                          <a:pt x="3260" y="7273"/>
                          <a:pt x="4095" y="7337"/>
                        </a:cubicBezTo>
                        <a:cubicBezTo>
                          <a:pt x="4142" y="7340"/>
                          <a:pt x="4190" y="7341"/>
                          <a:pt x="4239" y="7341"/>
                        </a:cubicBezTo>
                        <a:cubicBezTo>
                          <a:pt x="4723" y="7341"/>
                          <a:pt x="5182" y="7155"/>
                          <a:pt x="5605" y="6783"/>
                        </a:cubicBezTo>
                        <a:cubicBezTo>
                          <a:pt x="6380" y="6104"/>
                          <a:pt x="6814" y="5095"/>
                          <a:pt x="6829" y="3938"/>
                        </a:cubicBezTo>
                        <a:cubicBezTo>
                          <a:pt x="6843" y="2953"/>
                          <a:pt x="6545" y="1969"/>
                          <a:pt x="6033" y="1310"/>
                        </a:cubicBezTo>
                        <a:cubicBezTo>
                          <a:pt x="5485" y="599"/>
                          <a:pt x="4638" y="130"/>
                          <a:pt x="3708" y="24"/>
                        </a:cubicBezTo>
                        <a:cubicBezTo>
                          <a:pt x="3575" y="9"/>
                          <a:pt x="3442" y="1"/>
                          <a:pt x="33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3"/>
                  <p:cNvSpPr/>
                  <p:nvPr/>
                </p:nvSpPr>
                <p:spPr>
                  <a:xfrm>
                    <a:off x="1076100" y="3722213"/>
                    <a:ext cx="156275" cy="150975"/>
                  </a:xfrm>
                  <a:custGeom>
                    <a:avLst/>
                    <a:gdLst/>
                    <a:ahLst/>
                    <a:cxnLst/>
                    <a:rect l="l" t="t" r="r" b="b"/>
                    <a:pathLst>
                      <a:path w="6251" h="6039" extrusionOk="0">
                        <a:moveTo>
                          <a:pt x="3306" y="0"/>
                        </a:moveTo>
                        <a:cubicBezTo>
                          <a:pt x="2412" y="0"/>
                          <a:pt x="1574" y="406"/>
                          <a:pt x="1062" y="1068"/>
                        </a:cubicBezTo>
                        <a:cubicBezTo>
                          <a:pt x="252" y="2113"/>
                          <a:pt x="0" y="4407"/>
                          <a:pt x="1403" y="5638"/>
                        </a:cubicBezTo>
                        <a:cubicBezTo>
                          <a:pt x="1701" y="5898"/>
                          <a:pt x="2026" y="6038"/>
                          <a:pt x="2383" y="6038"/>
                        </a:cubicBezTo>
                        <a:cubicBezTo>
                          <a:pt x="3055" y="6038"/>
                          <a:pt x="3843" y="5542"/>
                          <a:pt x="4784" y="4420"/>
                        </a:cubicBezTo>
                        <a:cubicBezTo>
                          <a:pt x="6199" y="2737"/>
                          <a:pt x="6251" y="1525"/>
                          <a:pt x="5265" y="721"/>
                        </a:cubicBezTo>
                        <a:cubicBezTo>
                          <a:pt x="4654" y="220"/>
                          <a:pt x="3965" y="0"/>
                          <a:pt x="33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3"/>
                  <p:cNvSpPr/>
                  <p:nvPr/>
                </p:nvSpPr>
                <p:spPr>
                  <a:xfrm>
                    <a:off x="1084900" y="3742038"/>
                    <a:ext cx="147275" cy="131150"/>
                  </a:xfrm>
                  <a:custGeom>
                    <a:avLst/>
                    <a:gdLst/>
                    <a:ahLst/>
                    <a:cxnLst/>
                    <a:rect l="l" t="t" r="r" b="b"/>
                    <a:pathLst>
                      <a:path w="5891" h="5246" extrusionOk="0">
                        <a:moveTo>
                          <a:pt x="4995" y="0"/>
                        </a:moveTo>
                        <a:lnTo>
                          <a:pt x="4995" y="0"/>
                        </a:lnTo>
                        <a:cubicBezTo>
                          <a:pt x="4824" y="486"/>
                          <a:pt x="4494" y="1028"/>
                          <a:pt x="3987" y="1632"/>
                        </a:cubicBezTo>
                        <a:cubicBezTo>
                          <a:pt x="3046" y="2754"/>
                          <a:pt x="2258" y="3251"/>
                          <a:pt x="1586" y="3251"/>
                        </a:cubicBezTo>
                        <a:cubicBezTo>
                          <a:pt x="1229" y="3251"/>
                          <a:pt x="904" y="3111"/>
                          <a:pt x="606" y="2850"/>
                        </a:cubicBezTo>
                        <a:cubicBezTo>
                          <a:pt x="383" y="2654"/>
                          <a:pt x="203" y="2431"/>
                          <a:pt x="58" y="2190"/>
                        </a:cubicBezTo>
                        <a:lnTo>
                          <a:pt x="58" y="2190"/>
                        </a:lnTo>
                        <a:cubicBezTo>
                          <a:pt x="1" y="3138"/>
                          <a:pt x="268" y="4157"/>
                          <a:pt x="1051" y="4845"/>
                        </a:cubicBezTo>
                        <a:cubicBezTo>
                          <a:pt x="1349" y="5105"/>
                          <a:pt x="1674" y="5245"/>
                          <a:pt x="2031" y="5245"/>
                        </a:cubicBezTo>
                        <a:cubicBezTo>
                          <a:pt x="2703" y="5245"/>
                          <a:pt x="3491" y="4749"/>
                          <a:pt x="4432" y="3627"/>
                        </a:cubicBezTo>
                        <a:cubicBezTo>
                          <a:pt x="5804" y="1994"/>
                          <a:pt x="5891" y="805"/>
                          <a:pt x="499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3"/>
                  <p:cNvSpPr/>
                  <p:nvPr/>
                </p:nvSpPr>
                <p:spPr>
                  <a:xfrm>
                    <a:off x="1072825" y="3708263"/>
                    <a:ext cx="166375" cy="178950"/>
                  </a:xfrm>
                  <a:custGeom>
                    <a:avLst/>
                    <a:gdLst/>
                    <a:ahLst/>
                    <a:cxnLst/>
                    <a:rect l="l" t="t" r="r" b="b"/>
                    <a:pathLst>
                      <a:path w="6655" h="7158" extrusionOk="0">
                        <a:moveTo>
                          <a:pt x="3396" y="1119"/>
                        </a:moveTo>
                        <a:cubicBezTo>
                          <a:pt x="4007" y="1119"/>
                          <a:pt x="4620" y="1336"/>
                          <a:pt x="5082" y="1714"/>
                        </a:cubicBezTo>
                        <a:cubicBezTo>
                          <a:pt x="5364" y="1947"/>
                          <a:pt x="5515" y="2200"/>
                          <a:pt x="5542" y="2490"/>
                        </a:cubicBezTo>
                        <a:cubicBezTo>
                          <a:pt x="5591" y="3026"/>
                          <a:pt x="5243" y="3756"/>
                          <a:pt x="4526" y="4608"/>
                        </a:cubicBezTo>
                        <a:cubicBezTo>
                          <a:pt x="3568" y="5748"/>
                          <a:pt x="2927" y="6044"/>
                          <a:pt x="2502" y="6044"/>
                        </a:cubicBezTo>
                        <a:cubicBezTo>
                          <a:pt x="2177" y="6044"/>
                          <a:pt x="1979" y="5871"/>
                          <a:pt x="1864" y="5769"/>
                        </a:cubicBezTo>
                        <a:cubicBezTo>
                          <a:pt x="717" y="4764"/>
                          <a:pt x="942" y="2823"/>
                          <a:pt x="1595" y="1980"/>
                        </a:cubicBezTo>
                        <a:cubicBezTo>
                          <a:pt x="1607" y="1963"/>
                          <a:pt x="1621" y="1947"/>
                          <a:pt x="1634" y="1930"/>
                        </a:cubicBezTo>
                        <a:cubicBezTo>
                          <a:pt x="2095" y="1367"/>
                          <a:pt x="2744" y="1119"/>
                          <a:pt x="3396" y="1119"/>
                        </a:cubicBezTo>
                        <a:close/>
                        <a:moveTo>
                          <a:pt x="3441" y="0"/>
                        </a:moveTo>
                        <a:cubicBezTo>
                          <a:pt x="2373" y="0"/>
                          <a:pt x="1383" y="503"/>
                          <a:pt x="789" y="1273"/>
                        </a:cubicBezTo>
                        <a:cubicBezTo>
                          <a:pt x="291" y="1916"/>
                          <a:pt x="1" y="2877"/>
                          <a:pt x="13" y="3844"/>
                        </a:cubicBezTo>
                        <a:cubicBezTo>
                          <a:pt x="28" y="4974"/>
                          <a:pt x="452" y="5959"/>
                          <a:pt x="1206" y="6621"/>
                        </a:cubicBezTo>
                        <a:cubicBezTo>
                          <a:pt x="1614" y="6979"/>
                          <a:pt x="2050" y="7157"/>
                          <a:pt x="2511" y="7157"/>
                        </a:cubicBezTo>
                        <a:cubicBezTo>
                          <a:pt x="3358" y="7157"/>
                          <a:pt x="4293" y="6553"/>
                          <a:pt x="5305" y="5349"/>
                        </a:cubicBezTo>
                        <a:cubicBezTo>
                          <a:pt x="5332" y="5315"/>
                          <a:pt x="5360" y="5282"/>
                          <a:pt x="5387" y="5249"/>
                        </a:cubicBezTo>
                        <a:cubicBezTo>
                          <a:pt x="6266" y="4175"/>
                          <a:pt x="6655" y="3240"/>
                          <a:pt x="6577" y="2391"/>
                        </a:cubicBezTo>
                        <a:cubicBezTo>
                          <a:pt x="6521" y="1786"/>
                          <a:pt x="6230" y="1265"/>
                          <a:pt x="5712" y="841"/>
                        </a:cubicBezTo>
                        <a:cubicBezTo>
                          <a:pt x="4992" y="253"/>
                          <a:pt x="4197" y="0"/>
                          <a:pt x="34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3"/>
                  <p:cNvSpPr/>
                  <p:nvPr/>
                </p:nvSpPr>
                <p:spPr>
                  <a:xfrm>
                    <a:off x="1067250" y="3702888"/>
                    <a:ext cx="171050" cy="183550"/>
                  </a:xfrm>
                  <a:custGeom>
                    <a:avLst/>
                    <a:gdLst/>
                    <a:ahLst/>
                    <a:cxnLst/>
                    <a:rect l="l" t="t" r="r" b="b"/>
                    <a:pathLst>
                      <a:path w="6842" h="7342" extrusionOk="0">
                        <a:moveTo>
                          <a:pt x="3489" y="1308"/>
                        </a:moveTo>
                        <a:cubicBezTo>
                          <a:pt x="4080" y="1308"/>
                          <a:pt x="4672" y="1518"/>
                          <a:pt x="5115" y="1879"/>
                        </a:cubicBezTo>
                        <a:cubicBezTo>
                          <a:pt x="5378" y="2095"/>
                          <a:pt x="5518" y="2327"/>
                          <a:pt x="5542" y="2591"/>
                        </a:cubicBezTo>
                        <a:cubicBezTo>
                          <a:pt x="5589" y="3104"/>
                          <a:pt x="5244" y="3813"/>
                          <a:pt x="4547" y="4642"/>
                        </a:cubicBezTo>
                        <a:cubicBezTo>
                          <a:pt x="3799" y="5533"/>
                          <a:pt x="3163" y="6004"/>
                          <a:pt x="2659" y="6043"/>
                        </a:cubicBezTo>
                        <a:cubicBezTo>
                          <a:pt x="2638" y="6045"/>
                          <a:pt x="2617" y="6046"/>
                          <a:pt x="2596" y="6046"/>
                        </a:cubicBezTo>
                        <a:cubicBezTo>
                          <a:pt x="2304" y="6046"/>
                          <a:pt x="2126" y="5890"/>
                          <a:pt x="2017" y="5794"/>
                        </a:cubicBezTo>
                        <a:cubicBezTo>
                          <a:pt x="909" y="4823"/>
                          <a:pt x="1129" y="2945"/>
                          <a:pt x="1759" y="2128"/>
                        </a:cubicBezTo>
                        <a:lnTo>
                          <a:pt x="1760" y="2128"/>
                        </a:lnTo>
                        <a:lnTo>
                          <a:pt x="1797" y="2081"/>
                        </a:lnTo>
                        <a:cubicBezTo>
                          <a:pt x="2237" y="1544"/>
                          <a:pt x="2862" y="1308"/>
                          <a:pt x="3489" y="1308"/>
                        </a:cubicBezTo>
                        <a:close/>
                        <a:moveTo>
                          <a:pt x="3488" y="1126"/>
                        </a:moveTo>
                        <a:cubicBezTo>
                          <a:pt x="2810" y="1126"/>
                          <a:pt x="2132" y="1381"/>
                          <a:pt x="1654" y="1966"/>
                        </a:cubicBezTo>
                        <a:lnTo>
                          <a:pt x="1614" y="2016"/>
                        </a:lnTo>
                        <a:cubicBezTo>
                          <a:pt x="940" y="2887"/>
                          <a:pt x="710" y="4893"/>
                          <a:pt x="1895" y="5933"/>
                        </a:cubicBezTo>
                        <a:cubicBezTo>
                          <a:pt x="2017" y="6039"/>
                          <a:pt x="2234" y="6230"/>
                          <a:pt x="2594" y="6230"/>
                        </a:cubicBezTo>
                        <a:cubicBezTo>
                          <a:pt x="2619" y="6230"/>
                          <a:pt x="2645" y="6229"/>
                          <a:pt x="2673" y="6227"/>
                        </a:cubicBezTo>
                        <a:cubicBezTo>
                          <a:pt x="3228" y="6185"/>
                          <a:pt x="3907" y="5691"/>
                          <a:pt x="4689" y="4761"/>
                        </a:cubicBezTo>
                        <a:cubicBezTo>
                          <a:pt x="5419" y="3892"/>
                          <a:pt x="5777" y="3138"/>
                          <a:pt x="5726" y="2575"/>
                        </a:cubicBezTo>
                        <a:cubicBezTo>
                          <a:pt x="5695" y="2259"/>
                          <a:pt x="5534" y="1984"/>
                          <a:pt x="5232" y="1737"/>
                        </a:cubicBezTo>
                        <a:cubicBezTo>
                          <a:pt x="4757" y="1349"/>
                          <a:pt x="4122" y="1126"/>
                          <a:pt x="3488" y="1126"/>
                        </a:cubicBezTo>
                        <a:close/>
                        <a:moveTo>
                          <a:pt x="3536" y="185"/>
                        </a:moveTo>
                        <a:cubicBezTo>
                          <a:pt x="4154" y="185"/>
                          <a:pt x="4951" y="355"/>
                          <a:pt x="5745" y="1005"/>
                        </a:cubicBezTo>
                        <a:cubicBezTo>
                          <a:pt x="6245" y="1413"/>
                          <a:pt x="6524" y="1913"/>
                          <a:pt x="6577" y="2493"/>
                        </a:cubicBezTo>
                        <a:cubicBezTo>
                          <a:pt x="6653" y="3317"/>
                          <a:pt x="6271" y="4229"/>
                          <a:pt x="5408" y="5284"/>
                        </a:cubicBezTo>
                        <a:lnTo>
                          <a:pt x="5326" y="5382"/>
                        </a:lnTo>
                        <a:cubicBezTo>
                          <a:pt x="4390" y="6497"/>
                          <a:pt x="3517" y="7092"/>
                          <a:pt x="2733" y="7153"/>
                        </a:cubicBezTo>
                        <a:cubicBezTo>
                          <a:pt x="2692" y="7156"/>
                          <a:pt x="2650" y="7158"/>
                          <a:pt x="2609" y="7158"/>
                        </a:cubicBezTo>
                        <a:cubicBezTo>
                          <a:pt x="2166" y="7158"/>
                          <a:pt x="1748" y="6986"/>
                          <a:pt x="1358" y="6645"/>
                        </a:cubicBezTo>
                        <a:cubicBezTo>
                          <a:pt x="625" y="6001"/>
                          <a:pt x="212" y="5038"/>
                          <a:pt x="196" y="3936"/>
                        </a:cubicBezTo>
                        <a:cubicBezTo>
                          <a:pt x="184" y="2990"/>
                          <a:pt x="467" y="2051"/>
                          <a:pt x="954" y="1422"/>
                        </a:cubicBezTo>
                        <a:cubicBezTo>
                          <a:pt x="1472" y="751"/>
                          <a:pt x="2275" y="308"/>
                          <a:pt x="3155" y="206"/>
                        </a:cubicBezTo>
                        <a:cubicBezTo>
                          <a:pt x="3272" y="193"/>
                          <a:pt x="3400" y="185"/>
                          <a:pt x="3536" y="185"/>
                        </a:cubicBezTo>
                        <a:close/>
                        <a:moveTo>
                          <a:pt x="3532" y="1"/>
                        </a:moveTo>
                        <a:cubicBezTo>
                          <a:pt x="3400" y="1"/>
                          <a:pt x="3267" y="9"/>
                          <a:pt x="3134" y="24"/>
                        </a:cubicBezTo>
                        <a:cubicBezTo>
                          <a:pt x="2203" y="130"/>
                          <a:pt x="1356" y="599"/>
                          <a:pt x="808" y="1310"/>
                        </a:cubicBezTo>
                        <a:cubicBezTo>
                          <a:pt x="297" y="1970"/>
                          <a:pt x="1" y="2953"/>
                          <a:pt x="13" y="3938"/>
                        </a:cubicBezTo>
                        <a:cubicBezTo>
                          <a:pt x="28" y="5095"/>
                          <a:pt x="462" y="6104"/>
                          <a:pt x="1236" y="6783"/>
                        </a:cubicBezTo>
                        <a:cubicBezTo>
                          <a:pt x="1660" y="7155"/>
                          <a:pt x="2120" y="7341"/>
                          <a:pt x="2603" y="7341"/>
                        </a:cubicBezTo>
                        <a:cubicBezTo>
                          <a:pt x="2651" y="7341"/>
                          <a:pt x="2700" y="7340"/>
                          <a:pt x="2748" y="7337"/>
                        </a:cubicBezTo>
                        <a:cubicBezTo>
                          <a:pt x="3582" y="7273"/>
                          <a:pt x="4497" y="6655"/>
                          <a:pt x="5467" y="5501"/>
                        </a:cubicBezTo>
                        <a:lnTo>
                          <a:pt x="5551" y="5401"/>
                        </a:lnTo>
                        <a:cubicBezTo>
                          <a:pt x="6445" y="4307"/>
                          <a:pt x="6841" y="3350"/>
                          <a:pt x="6761" y="2476"/>
                        </a:cubicBezTo>
                        <a:cubicBezTo>
                          <a:pt x="6703" y="1846"/>
                          <a:pt x="6400" y="1302"/>
                          <a:pt x="5862" y="864"/>
                        </a:cubicBezTo>
                        <a:cubicBezTo>
                          <a:pt x="5175" y="302"/>
                          <a:pt x="4362" y="1"/>
                          <a:pt x="3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3"/>
                  <p:cNvSpPr/>
                  <p:nvPr/>
                </p:nvSpPr>
                <p:spPr>
                  <a:xfrm>
                    <a:off x="557700" y="3510288"/>
                    <a:ext cx="19225" cy="65700"/>
                  </a:xfrm>
                  <a:custGeom>
                    <a:avLst/>
                    <a:gdLst/>
                    <a:ahLst/>
                    <a:cxnLst/>
                    <a:rect l="l" t="t" r="r" b="b"/>
                    <a:pathLst>
                      <a:path w="769" h="2628" extrusionOk="0">
                        <a:moveTo>
                          <a:pt x="671" y="1"/>
                        </a:moveTo>
                        <a:cubicBezTo>
                          <a:pt x="640" y="1"/>
                          <a:pt x="609" y="18"/>
                          <a:pt x="595" y="48"/>
                        </a:cubicBezTo>
                        <a:cubicBezTo>
                          <a:pt x="571" y="96"/>
                          <a:pt x="0" y="1261"/>
                          <a:pt x="355" y="2563"/>
                        </a:cubicBezTo>
                        <a:cubicBezTo>
                          <a:pt x="366" y="2601"/>
                          <a:pt x="400" y="2627"/>
                          <a:pt x="437" y="2627"/>
                        </a:cubicBezTo>
                        <a:lnTo>
                          <a:pt x="437" y="2626"/>
                        </a:lnTo>
                        <a:cubicBezTo>
                          <a:pt x="445" y="2626"/>
                          <a:pt x="453" y="2626"/>
                          <a:pt x="460" y="2623"/>
                        </a:cubicBezTo>
                        <a:cubicBezTo>
                          <a:pt x="506" y="2610"/>
                          <a:pt x="533" y="2563"/>
                          <a:pt x="519" y="2519"/>
                        </a:cubicBezTo>
                        <a:cubicBezTo>
                          <a:pt x="182" y="1281"/>
                          <a:pt x="741" y="136"/>
                          <a:pt x="747" y="124"/>
                        </a:cubicBezTo>
                        <a:cubicBezTo>
                          <a:pt x="768" y="83"/>
                          <a:pt x="752" y="31"/>
                          <a:pt x="709" y="10"/>
                        </a:cubicBezTo>
                        <a:cubicBezTo>
                          <a:pt x="697" y="4"/>
                          <a:pt x="684" y="1"/>
                          <a:pt x="67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3"/>
                  <p:cNvSpPr/>
                  <p:nvPr/>
                </p:nvSpPr>
                <p:spPr>
                  <a:xfrm>
                    <a:off x="467100" y="3530763"/>
                    <a:ext cx="19225" cy="74450"/>
                  </a:xfrm>
                  <a:custGeom>
                    <a:avLst/>
                    <a:gdLst/>
                    <a:ahLst/>
                    <a:cxnLst/>
                    <a:rect l="l" t="t" r="r" b="b"/>
                    <a:pathLst>
                      <a:path w="769" h="2978" extrusionOk="0">
                        <a:moveTo>
                          <a:pt x="671" y="1"/>
                        </a:moveTo>
                        <a:cubicBezTo>
                          <a:pt x="645" y="1"/>
                          <a:pt x="618" y="13"/>
                          <a:pt x="602" y="37"/>
                        </a:cubicBezTo>
                        <a:cubicBezTo>
                          <a:pt x="577" y="70"/>
                          <a:pt x="0" y="906"/>
                          <a:pt x="354" y="2906"/>
                        </a:cubicBezTo>
                        <a:cubicBezTo>
                          <a:pt x="362" y="2947"/>
                          <a:pt x="397" y="2977"/>
                          <a:pt x="438" y="2977"/>
                        </a:cubicBezTo>
                        <a:cubicBezTo>
                          <a:pt x="442" y="2977"/>
                          <a:pt x="447" y="2976"/>
                          <a:pt x="453" y="2976"/>
                        </a:cubicBezTo>
                        <a:cubicBezTo>
                          <a:pt x="498" y="2966"/>
                          <a:pt x="530" y="2922"/>
                          <a:pt x="521" y="2877"/>
                        </a:cubicBezTo>
                        <a:cubicBezTo>
                          <a:pt x="183" y="956"/>
                          <a:pt x="735" y="143"/>
                          <a:pt x="741" y="135"/>
                        </a:cubicBezTo>
                        <a:cubicBezTo>
                          <a:pt x="769" y="97"/>
                          <a:pt x="760" y="44"/>
                          <a:pt x="720" y="17"/>
                        </a:cubicBezTo>
                        <a:cubicBezTo>
                          <a:pt x="705" y="6"/>
                          <a:pt x="688" y="1"/>
                          <a:pt x="67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3"/>
                  <p:cNvSpPr/>
                  <p:nvPr/>
                </p:nvSpPr>
                <p:spPr>
                  <a:xfrm>
                    <a:off x="341600" y="3565838"/>
                    <a:ext cx="33650" cy="86125"/>
                  </a:xfrm>
                  <a:custGeom>
                    <a:avLst/>
                    <a:gdLst/>
                    <a:ahLst/>
                    <a:cxnLst/>
                    <a:rect l="l" t="t" r="r" b="b"/>
                    <a:pathLst>
                      <a:path w="1346" h="3445" extrusionOk="0">
                        <a:moveTo>
                          <a:pt x="1249" y="0"/>
                        </a:moveTo>
                        <a:cubicBezTo>
                          <a:pt x="1223" y="0"/>
                          <a:pt x="1197" y="12"/>
                          <a:pt x="1181" y="35"/>
                        </a:cubicBezTo>
                        <a:cubicBezTo>
                          <a:pt x="1133" y="100"/>
                          <a:pt x="0" y="1650"/>
                          <a:pt x="346" y="2681"/>
                        </a:cubicBezTo>
                        <a:cubicBezTo>
                          <a:pt x="471" y="3050"/>
                          <a:pt x="767" y="3305"/>
                          <a:pt x="1225" y="3440"/>
                        </a:cubicBezTo>
                        <a:cubicBezTo>
                          <a:pt x="1233" y="3443"/>
                          <a:pt x="1242" y="3444"/>
                          <a:pt x="1249" y="3444"/>
                        </a:cubicBezTo>
                        <a:cubicBezTo>
                          <a:pt x="1286" y="3444"/>
                          <a:pt x="1321" y="3420"/>
                          <a:pt x="1331" y="3382"/>
                        </a:cubicBezTo>
                        <a:cubicBezTo>
                          <a:pt x="1345" y="3338"/>
                          <a:pt x="1319" y="3290"/>
                          <a:pt x="1274" y="3277"/>
                        </a:cubicBezTo>
                        <a:cubicBezTo>
                          <a:pt x="871" y="3159"/>
                          <a:pt x="613" y="2940"/>
                          <a:pt x="509" y="2628"/>
                        </a:cubicBezTo>
                        <a:cubicBezTo>
                          <a:pt x="190" y="1679"/>
                          <a:pt x="1307" y="152"/>
                          <a:pt x="1318" y="136"/>
                        </a:cubicBezTo>
                        <a:cubicBezTo>
                          <a:pt x="1345" y="98"/>
                          <a:pt x="1337" y="45"/>
                          <a:pt x="1300" y="17"/>
                        </a:cubicBezTo>
                        <a:cubicBezTo>
                          <a:pt x="1284" y="6"/>
                          <a:pt x="1267" y="0"/>
                          <a:pt x="12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3"/>
                  <p:cNvSpPr/>
                  <p:nvPr/>
                </p:nvSpPr>
                <p:spPr>
                  <a:xfrm>
                    <a:off x="235900" y="3603813"/>
                    <a:ext cx="39975" cy="96275"/>
                  </a:xfrm>
                  <a:custGeom>
                    <a:avLst/>
                    <a:gdLst/>
                    <a:ahLst/>
                    <a:cxnLst/>
                    <a:rect l="l" t="t" r="r" b="b"/>
                    <a:pathLst>
                      <a:path w="1599" h="3851" extrusionOk="0">
                        <a:moveTo>
                          <a:pt x="800" y="1"/>
                        </a:moveTo>
                        <a:cubicBezTo>
                          <a:pt x="761" y="1"/>
                          <a:pt x="728" y="27"/>
                          <a:pt x="718" y="66"/>
                        </a:cubicBezTo>
                        <a:cubicBezTo>
                          <a:pt x="689" y="184"/>
                          <a:pt x="0" y="2982"/>
                          <a:pt x="759" y="3685"/>
                        </a:cubicBezTo>
                        <a:cubicBezTo>
                          <a:pt x="879" y="3796"/>
                          <a:pt x="1025" y="3850"/>
                          <a:pt x="1195" y="3850"/>
                        </a:cubicBezTo>
                        <a:cubicBezTo>
                          <a:pt x="1298" y="3850"/>
                          <a:pt x="1409" y="3831"/>
                          <a:pt x="1530" y="3790"/>
                        </a:cubicBezTo>
                        <a:cubicBezTo>
                          <a:pt x="1574" y="3775"/>
                          <a:pt x="1599" y="3727"/>
                          <a:pt x="1583" y="3682"/>
                        </a:cubicBezTo>
                        <a:cubicBezTo>
                          <a:pt x="1571" y="3647"/>
                          <a:pt x="1538" y="3624"/>
                          <a:pt x="1503" y="3624"/>
                        </a:cubicBezTo>
                        <a:cubicBezTo>
                          <a:pt x="1494" y="3624"/>
                          <a:pt x="1485" y="3626"/>
                          <a:pt x="1476" y="3629"/>
                        </a:cubicBezTo>
                        <a:cubicBezTo>
                          <a:pt x="1373" y="3663"/>
                          <a:pt x="1280" y="3680"/>
                          <a:pt x="1196" y="3680"/>
                        </a:cubicBezTo>
                        <a:cubicBezTo>
                          <a:pt x="1068" y="3680"/>
                          <a:pt x="962" y="3640"/>
                          <a:pt x="876" y="3560"/>
                        </a:cubicBezTo>
                        <a:cubicBezTo>
                          <a:pt x="190" y="2926"/>
                          <a:pt x="876" y="134"/>
                          <a:pt x="884" y="107"/>
                        </a:cubicBezTo>
                        <a:cubicBezTo>
                          <a:pt x="896" y="61"/>
                          <a:pt x="867" y="14"/>
                          <a:pt x="821" y="4"/>
                        </a:cubicBezTo>
                        <a:cubicBezTo>
                          <a:pt x="814" y="2"/>
                          <a:pt x="807" y="1"/>
                          <a:pt x="80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3"/>
                  <p:cNvSpPr/>
                  <p:nvPr/>
                </p:nvSpPr>
                <p:spPr>
                  <a:xfrm>
                    <a:off x="934600" y="3519063"/>
                    <a:ext cx="26875" cy="59925"/>
                  </a:xfrm>
                  <a:custGeom>
                    <a:avLst/>
                    <a:gdLst/>
                    <a:ahLst/>
                    <a:cxnLst/>
                    <a:rect l="l" t="t" r="r" b="b"/>
                    <a:pathLst>
                      <a:path w="1075" h="2397" extrusionOk="0">
                        <a:moveTo>
                          <a:pt x="673" y="1"/>
                        </a:moveTo>
                        <a:cubicBezTo>
                          <a:pt x="668" y="1"/>
                          <a:pt x="663" y="1"/>
                          <a:pt x="658" y="2"/>
                        </a:cubicBezTo>
                        <a:cubicBezTo>
                          <a:pt x="613" y="11"/>
                          <a:pt x="582" y="57"/>
                          <a:pt x="591" y="102"/>
                        </a:cubicBezTo>
                        <a:cubicBezTo>
                          <a:pt x="594" y="117"/>
                          <a:pt x="890" y="1632"/>
                          <a:pt x="462" y="2099"/>
                        </a:cubicBezTo>
                        <a:cubicBezTo>
                          <a:pt x="385" y="2183"/>
                          <a:pt x="289" y="2226"/>
                          <a:pt x="168" y="2226"/>
                        </a:cubicBezTo>
                        <a:cubicBezTo>
                          <a:pt x="146" y="2226"/>
                          <a:pt x="123" y="2224"/>
                          <a:pt x="99" y="2222"/>
                        </a:cubicBezTo>
                        <a:cubicBezTo>
                          <a:pt x="96" y="2221"/>
                          <a:pt x="92" y="2221"/>
                          <a:pt x="88" y="2221"/>
                        </a:cubicBezTo>
                        <a:cubicBezTo>
                          <a:pt x="43" y="2221"/>
                          <a:pt x="11" y="2255"/>
                          <a:pt x="5" y="2297"/>
                        </a:cubicBezTo>
                        <a:cubicBezTo>
                          <a:pt x="1" y="2344"/>
                          <a:pt x="34" y="2387"/>
                          <a:pt x="81" y="2392"/>
                        </a:cubicBezTo>
                        <a:cubicBezTo>
                          <a:pt x="110" y="2395"/>
                          <a:pt x="137" y="2396"/>
                          <a:pt x="166" y="2396"/>
                        </a:cubicBezTo>
                        <a:cubicBezTo>
                          <a:pt x="335" y="2396"/>
                          <a:pt x="477" y="2335"/>
                          <a:pt x="588" y="2214"/>
                        </a:cubicBezTo>
                        <a:cubicBezTo>
                          <a:pt x="1074" y="1684"/>
                          <a:pt x="772" y="134"/>
                          <a:pt x="758" y="69"/>
                        </a:cubicBezTo>
                        <a:cubicBezTo>
                          <a:pt x="750" y="28"/>
                          <a:pt x="713" y="1"/>
                          <a:pt x="67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3"/>
                  <p:cNvSpPr/>
                  <p:nvPr/>
                </p:nvSpPr>
                <p:spPr>
                  <a:xfrm>
                    <a:off x="1033775" y="3542463"/>
                    <a:ext cx="22125" cy="74425"/>
                  </a:xfrm>
                  <a:custGeom>
                    <a:avLst/>
                    <a:gdLst/>
                    <a:ahLst/>
                    <a:cxnLst/>
                    <a:rect l="l" t="t" r="r" b="b"/>
                    <a:pathLst>
                      <a:path w="885" h="2977" extrusionOk="0">
                        <a:moveTo>
                          <a:pt x="216" y="0"/>
                        </a:moveTo>
                        <a:cubicBezTo>
                          <a:pt x="205" y="0"/>
                          <a:pt x="194" y="3"/>
                          <a:pt x="183" y="7"/>
                        </a:cubicBezTo>
                        <a:cubicBezTo>
                          <a:pt x="139" y="24"/>
                          <a:pt x="118" y="74"/>
                          <a:pt x="136" y="118"/>
                        </a:cubicBezTo>
                        <a:cubicBezTo>
                          <a:pt x="142" y="132"/>
                          <a:pt x="696" y="1503"/>
                          <a:pt x="22" y="2852"/>
                        </a:cubicBezTo>
                        <a:cubicBezTo>
                          <a:pt x="1" y="2895"/>
                          <a:pt x="17" y="2946"/>
                          <a:pt x="60" y="2968"/>
                        </a:cubicBezTo>
                        <a:cubicBezTo>
                          <a:pt x="72" y="2974"/>
                          <a:pt x="86" y="2977"/>
                          <a:pt x="98" y="2977"/>
                        </a:cubicBezTo>
                        <a:cubicBezTo>
                          <a:pt x="128" y="2977"/>
                          <a:pt x="159" y="2958"/>
                          <a:pt x="174" y="2928"/>
                        </a:cubicBezTo>
                        <a:cubicBezTo>
                          <a:pt x="884" y="1507"/>
                          <a:pt x="318" y="110"/>
                          <a:pt x="294" y="53"/>
                        </a:cubicBezTo>
                        <a:cubicBezTo>
                          <a:pt x="280" y="20"/>
                          <a:pt x="249"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3"/>
                  <p:cNvSpPr/>
                  <p:nvPr/>
                </p:nvSpPr>
                <p:spPr>
                  <a:xfrm>
                    <a:off x="1121675" y="3577538"/>
                    <a:ext cx="38250" cy="86200"/>
                  </a:xfrm>
                  <a:custGeom>
                    <a:avLst/>
                    <a:gdLst/>
                    <a:ahLst/>
                    <a:cxnLst/>
                    <a:rect l="l" t="t" r="r" b="b"/>
                    <a:pathLst>
                      <a:path w="1530" h="3448" extrusionOk="0">
                        <a:moveTo>
                          <a:pt x="908" y="0"/>
                        </a:moveTo>
                        <a:cubicBezTo>
                          <a:pt x="901" y="0"/>
                          <a:pt x="894" y="1"/>
                          <a:pt x="887" y="2"/>
                        </a:cubicBezTo>
                        <a:cubicBezTo>
                          <a:pt x="842" y="13"/>
                          <a:pt x="814" y="60"/>
                          <a:pt x="825" y="106"/>
                        </a:cubicBezTo>
                        <a:cubicBezTo>
                          <a:pt x="830" y="127"/>
                          <a:pt x="1343" y="2295"/>
                          <a:pt x="714" y="3036"/>
                        </a:cubicBezTo>
                        <a:cubicBezTo>
                          <a:pt x="579" y="3197"/>
                          <a:pt x="402" y="3277"/>
                          <a:pt x="173" y="3277"/>
                        </a:cubicBezTo>
                        <a:cubicBezTo>
                          <a:pt x="148" y="3277"/>
                          <a:pt x="121" y="3276"/>
                          <a:pt x="95" y="3274"/>
                        </a:cubicBezTo>
                        <a:cubicBezTo>
                          <a:pt x="40" y="3274"/>
                          <a:pt x="8" y="3306"/>
                          <a:pt x="4" y="3351"/>
                        </a:cubicBezTo>
                        <a:cubicBezTo>
                          <a:pt x="1" y="3398"/>
                          <a:pt x="36" y="3439"/>
                          <a:pt x="83" y="3443"/>
                        </a:cubicBezTo>
                        <a:cubicBezTo>
                          <a:pt x="113" y="3446"/>
                          <a:pt x="142" y="3447"/>
                          <a:pt x="171" y="3447"/>
                        </a:cubicBezTo>
                        <a:cubicBezTo>
                          <a:pt x="450" y="3447"/>
                          <a:pt x="676" y="3345"/>
                          <a:pt x="845" y="3146"/>
                        </a:cubicBezTo>
                        <a:cubicBezTo>
                          <a:pt x="1529" y="2339"/>
                          <a:pt x="1013" y="157"/>
                          <a:pt x="990" y="65"/>
                        </a:cubicBezTo>
                        <a:cubicBezTo>
                          <a:pt x="981" y="26"/>
                          <a:pt x="947" y="0"/>
                          <a:pt x="90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3"/>
                  <p:cNvSpPr/>
                  <p:nvPr/>
                </p:nvSpPr>
                <p:spPr>
                  <a:xfrm>
                    <a:off x="1206275" y="3612588"/>
                    <a:ext cx="42725" cy="101625"/>
                  </a:xfrm>
                  <a:custGeom>
                    <a:avLst/>
                    <a:gdLst/>
                    <a:ahLst/>
                    <a:cxnLst/>
                    <a:rect l="l" t="t" r="r" b="b"/>
                    <a:pathLst>
                      <a:path w="1709" h="4065" extrusionOk="0">
                        <a:moveTo>
                          <a:pt x="914" y="1"/>
                        </a:moveTo>
                        <a:cubicBezTo>
                          <a:pt x="907" y="1"/>
                          <a:pt x="900" y="2"/>
                          <a:pt x="893" y="3"/>
                        </a:cubicBezTo>
                        <a:cubicBezTo>
                          <a:pt x="848" y="14"/>
                          <a:pt x="819" y="59"/>
                          <a:pt x="831" y="106"/>
                        </a:cubicBezTo>
                        <a:cubicBezTo>
                          <a:pt x="837" y="134"/>
                          <a:pt x="1522" y="2991"/>
                          <a:pt x="778" y="3729"/>
                        </a:cubicBezTo>
                        <a:cubicBezTo>
                          <a:pt x="667" y="3839"/>
                          <a:pt x="529" y="3894"/>
                          <a:pt x="360" y="3894"/>
                        </a:cubicBezTo>
                        <a:cubicBezTo>
                          <a:pt x="285" y="3894"/>
                          <a:pt x="204" y="3883"/>
                          <a:pt x="116" y="3861"/>
                        </a:cubicBezTo>
                        <a:cubicBezTo>
                          <a:pt x="109" y="3859"/>
                          <a:pt x="102" y="3858"/>
                          <a:pt x="96" y="3858"/>
                        </a:cubicBezTo>
                        <a:cubicBezTo>
                          <a:pt x="56" y="3858"/>
                          <a:pt x="22" y="3884"/>
                          <a:pt x="13" y="3923"/>
                        </a:cubicBezTo>
                        <a:cubicBezTo>
                          <a:pt x="1" y="3969"/>
                          <a:pt x="29" y="4014"/>
                          <a:pt x="75" y="4026"/>
                        </a:cubicBezTo>
                        <a:cubicBezTo>
                          <a:pt x="175" y="4051"/>
                          <a:pt x="271" y="4064"/>
                          <a:pt x="360" y="4064"/>
                        </a:cubicBezTo>
                        <a:lnTo>
                          <a:pt x="362" y="4064"/>
                        </a:lnTo>
                        <a:cubicBezTo>
                          <a:pt x="574" y="4064"/>
                          <a:pt x="755" y="3993"/>
                          <a:pt x="899" y="3849"/>
                        </a:cubicBezTo>
                        <a:cubicBezTo>
                          <a:pt x="1708" y="3044"/>
                          <a:pt x="1025" y="187"/>
                          <a:pt x="996" y="65"/>
                        </a:cubicBezTo>
                        <a:cubicBezTo>
                          <a:pt x="987" y="27"/>
                          <a:pt x="953" y="1"/>
                          <a:pt x="9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3"/>
                  <p:cNvSpPr/>
                  <p:nvPr/>
                </p:nvSpPr>
                <p:spPr>
                  <a:xfrm>
                    <a:off x="735575" y="3493888"/>
                    <a:ext cx="5350" cy="27750"/>
                  </a:xfrm>
                  <a:custGeom>
                    <a:avLst/>
                    <a:gdLst/>
                    <a:ahLst/>
                    <a:cxnLst/>
                    <a:rect l="l" t="t" r="r" b="b"/>
                    <a:pathLst>
                      <a:path w="214" h="1110" extrusionOk="0">
                        <a:moveTo>
                          <a:pt x="84" y="1"/>
                        </a:moveTo>
                        <a:cubicBezTo>
                          <a:pt x="37" y="2"/>
                          <a:pt x="1" y="43"/>
                          <a:pt x="2" y="91"/>
                        </a:cubicBezTo>
                        <a:lnTo>
                          <a:pt x="40" y="1027"/>
                        </a:lnTo>
                        <a:cubicBezTo>
                          <a:pt x="42" y="1073"/>
                          <a:pt x="80" y="1109"/>
                          <a:pt x="125" y="1109"/>
                        </a:cubicBezTo>
                        <a:lnTo>
                          <a:pt x="130" y="1109"/>
                        </a:lnTo>
                        <a:cubicBezTo>
                          <a:pt x="177" y="1106"/>
                          <a:pt x="213" y="1067"/>
                          <a:pt x="210" y="1020"/>
                        </a:cubicBezTo>
                        <a:lnTo>
                          <a:pt x="172" y="83"/>
                        </a:lnTo>
                        <a:cubicBezTo>
                          <a:pt x="171" y="37"/>
                          <a:pt x="133"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3"/>
                  <p:cNvSpPr/>
                  <p:nvPr/>
                </p:nvSpPr>
                <p:spPr>
                  <a:xfrm>
                    <a:off x="192125" y="3174238"/>
                    <a:ext cx="373000" cy="408650"/>
                  </a:xfrm>
                  <a:custGeom>
                    <a:avLst/>
                    <a:gdLst/>
                    <a:ahLst/>
                    <a:cxnLst/>
                    <a:rect l="l" t="t" r="r" b="b"/>
                    <a:pathLst>
                      <a:path w="14920" h="16346" extrusionOk="0">
                        <a:moveTo>
                          <a:pt x="10735" y="1"/>
                        </a:moveTo>
                        <a:cubicBezTo>
                          <a:pt x="10705" y="1"/>
                          <a:pt x="10675" y="17"/>
                          <a:pt x="10659" y="45"/>
                        </a:cubicBezTo>
                        <a:cubicBezTo>
                          <a:pt x="10638" y="88"/>
                          <a:pt x="10655" y="139"/>
                          <a:pt x="10696" y="161"/>
                        </a:cubicBezTo>
                        <a:cubicBezTo>
                          <a:pt x="10722" y="174"/>
                          <a:pt x="13343" y="1573"/>
                          <a:pt x="14723" y="4738"/>
                        </a:cubicBezTo>
                        <a:cubicBezTo>
                          <a:pt x="14213" y="5192"/>
                          <a:pt x="9761" y="9259"/>
                          <a:pt x="9831" y="12898"/>
                        </a:cubicBezTo>
                        <a:cubicBezTo>
                          <a:pt x="9335" y="13207"/>
                          <a:pt x="4506" y="16175"/>
                          <a:pt x="1820" y="16175"/>
                        </a:cubicBezTo>
                        <a:cubicBezTo>
                          <a:pt x="1525" y="16175"/>
                          <a:pt x="1256" y="16139"/>
                          <a:pt x="1021" y="16060"/>
                        </a:cubicBezTo>
                        <a:cubicBezTo>
                          <a:pt x="602" y="15919"/>
                          <a:pt x="325" y="15655"/>
                          <a:pt x="177" y="15252"/>
                        </a:cubicBezTo>
                        <a:cubicBezTo>
                          <a:pt x="165" y="15218"/>
                          <a:pt x="132" y="15197"/>
                          <a:pt x="97" y="15197"/>
                        </a:cubicBezTo>
                        <a:cubicBezTo>
                          <a:pt x="87" y="15197"/>
                          <a:pt x="77" y="15199"/>
                          <a:pt x="67" y="15202"/>
                        </a:cubicBezTo>
                        <a:cubicBezTo>
                          <a:pt x="23" y="15219"/>
                          <a:pt x="1" y="15268"/>
                          <a:pt x="17" y="15312"/>
                        </a:cubicBezTo>
                        <a:cubicBezTo>
                          <a:pt x="183" y="15759"/>
                          <a:pt x="503" y="16065"/>
                          <a:pt x="966" y="16221"/>
                        </a:cubicBezTo>
                        <a:cubicBezTo>
                          <a:pt x="1218" y="16308"/>
                          <a:pt x="1507" y="16345"/>
                          <a:pt x="1822" y="16345"/>
                        </a:cubicBezTo>
                        <a:cubicBezTo>
                          <a:pt x="4684" y="16345"/>
                          <a:pt x="9727" y="13167"/>
                          <a:pt x="9963" y="13016"/>
                        </a:cubicBezTo>
                        <a:cubicBezTo>
                          <a:pt x="9988" y="13000"/>
                          <a:pt x="10004" y="12972"/>
                          <a:pt x="10002" y="12942"/>
                        </a:cubicBezTo>
                        <a:cubicBezTo>
                          <a:pt x="9888" y="9169"/>
                          <a:pt x="14833" y="4868"/>
                          <a:pt x="14883" y="4826"/>
                        </a:cubicBezTo>
                        <a:cubicBezTo>
                          <a:pt x="14910" y="4802"/>
                          <a:pt x="14919" y="4762"/>
                          <a:pt x="14906" y="4727"/>
                        </a:cubicBezTo>
                        <a:cubicBezTo>
                          <a:pt x="13506" y="1465"/>
                          <a:pt x="10802" y="24"/>
                          <a:pt x="10775" y="10"/>
                        </a:cubicBezTo>
                        <a:cubicBezTo>
                          <a:pt x="10762" y="4"/>
                          <a:pt x="10749" y="1"/>
                          <a:pt x="107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3"/>
                  <p:cNvSpPr/>
                  <p:nvPr/>
                </p:nvSpPr>
                <p:spPr>
                  <a:xfrm>
                    <a:off x="912300" y="3162538"/>
                    <a:ext cx="355300" cy="383075"/>
                  </a:xfrm>
                  <a:custGeom>
                    <a:avLst/>
                    <a:gdLst/>
                    <a:ahLst/>
                    <a:cxnLst/>
                    <a:rect l="l" t="t" r="r" b="b"/>
                    <a:pathLst>
                      <a:path w="14212" h="15323" extrusionOk="0">
                        <a:moveTo>
                          <a:pt x="2424" y="0"/>
                        </a:moveTo>
                        <a:cubicBezTo>
                          <a:pt x="2393" y="0"/>
                          <a:pt x="2362" y="17"/>
                          <a:pt x="2347" y="47"/>
                        </a:cubicBezTo>
                        <a:cubicBezTo>
                          <a:pt x="2252" y="239"/>
                          <a:pt x="0" y="4752"/>
                          <a:pt x="0" y="5696"/>
                        </a:cubicBezTo>
                        <a:cubicBezTo>
                          <a:pt x="0" y="5722"/>
                          <a:pt x="12" y="5746"/>
                          <a:pt x="30" y="5761"/>
                        </a:cubicBezTo>
                        <a:cubicBezTo>
                          <a:pt x="65" y="5790"/>
                          <a:pt x="3448" y="8664"/>
                          <a:pt x="4211" y="11951"/>
                        </a:cubicBezTo>
                        <a:cubicBezTo>
                          <a:pt x="4214" y="11965"/>
                          <a:pt x="4222" y="11978"/>
                          <a:pt x="4231" y="11989"/>
                        </a:cubicBezTo>
                        <a:cubicBezTo>
                          <a:pt x="4271" y="12031"/>
                          <a:pt x="7325" y="15323"/>
                          <a:pt x="11067" y="15323"/>
                        </a:cubicBezTo>
                        <a:cubicBezTo>
                          <a:pt x="12062" y="15323"/>
                          <a:pt x="13108" y="15089"/>
                          <a:pt x="14155" y="14500"/>
                        </a:cubicBezTo>
                        <a:cubicBezTo>
                          <a:pt x="14196" y="14477"/>
                          <a:pt x="14211" y="14424"/>
                          <a:pt x="14189" y="14383"/>
                        </a:cubicBezTo>
                        <a:cubicBezTo>
                          <a:pt x="14173" y="14355"/>
                          <a:pt x="14144" y="14340"/>
                          <a:pt x="14114" y="14340"/>
                        </a:cubicBezTo>
                        <a:cubicBezTo>
                          <a:pt x="14100" y="14340"/>
                          <a:pt x="14085" y="14344"/>
                          <a:pt x="14072" y="14351"/>
                        </a:cubicBezTo>
                        <a:cubicBezTo>
                          <a:pt x="13052" y="14924"/>
                          <a:pt x="12036" y="15151"/>
                          <a:pt x="11066" y="15151"/>
                        </a:cubicBezTo>
                        <a:cubicBezTo>
                          <a:pt x="7531" y="15151"/>
                          <a:pt x="4607" y="12138"/>
                          <a:pt x="4372" y="11890"/>
                        </a:cubicBezTo>
                        <a:cubicBezTo>
                          <a:pt x="3627" y="8731"/>
                          <a:pt x="521" y="5962"/>
                          <a:pt x="172" y="5658"/>
                        </a:cubicBezTo>
                        <a:cubicBezTo>
                          <a:pt x="232" y="4670"/>
                          <a:pt x="2478" y="170"/>
                          <a:pt x="2500" y="123"/>
                        </a:cubicBezTo>
                        <a:cubicBezTo>
                          <a:pt x="2522" y="82"/>
                          <a:pt x="2504" y="31"/>
                          <a:pt x="2463" y="9"/>
                        </a:cubicBezTo>
                        <a:cubicBezTo>
                          <a:pt x="2450" y="3"/>
                          <a:pt x="2437" y="0"/>
                          <a:pt x="24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3"/>
                  <p:cNvSpPr/>
                  <p:nvPr/>
                </p:nvSpPr>
                <p:spPr>
                  <a:xfrm>
                    <a:off x="560475" y="3276513"/>
                    <a:ext cx="356400" cy="30600"/>
                  </a:xfrm>
                  <a:custGeom>
                    <a:avLst/>
                    <a:gdLst/>
                    <a:ahLst/>
                    <a:cxnLst/>
                    <a:rect l="l" t="t" r="r" b="b"/>
                    <a:pathLst>
                      <a:path w="14256" h="1224" extrusionOk="0">
                        <a:moveTo>
                          <a:pt x="6489" y="0"/>
                        </a:moveTo>
                        <a:cubicBezTo>
                          <a:pt x="4629" y="0"/>
                          <a:pt x="2476" y="156"/>
                          <a:pt x="77" y="586"/>
                        </a:cubicBezTo>
                        <a:cubicBezTo>
                          <a:pt x="32" y="594"/>
                          <a:pt x="0" y="639"/>
                          <a:pt x="9" y="685"/>
                        </a:cubicBezTo>
                        <a:cubicBezTo>
                          <a:pt x="16" y="728"/>
                          <a:pt x="55" y="755"/>
                          <a:pt x="96" y="755"/>
                        </a:cubicBezTo>
                        <a:cubicBezTo>
                          <a:pt x="100" y="755"/>
                          <a:pt x="104" y="755"/>
                          <a:pt x="108" y="755"/>
                        </a:cubicBezTo>
                        <a:cubicBezTo>
                          <a:pt x="2499" y="326"/>
                          <a:pt x="4643" y="171"/>
                          <a:pt x="6494" y="171"/>
                        </a:cubicBezTo>
                        <a:cubicBezTo>
                          <a:pt x="11272" y="171"/>
                          <a:pt x="14091" y="1203"/>
                          <a:pt x="14129" y="1218"/>
                        </a:cubicBezTo>
                        <a:cubicBezTo>
                          <a:pt x="14138" y="1221"/>
                          <a:pt x="14149" y="1224"/>
                          <a:pt x="14160" y="1224"/>
                        </a:cubicBezTo>
                        <a:cubicBezTo>
                          <a:pt x="14193" y="1224"/>
                          <a:pt x="14226" y="1202"/>
                          <a:pt x="14239" y="1168"/>
                        </a:cubicBezTo>
                        <a:cubicBezTo>
                          <a:pt x="14255" y="1124"/>
                          <a:pt x="14233" y="1075"/>
                          <a:pt x="14190" y="1058"/>
                        </a:cubicBezTo>
                        <a:cubicBezTo>
                          <a:pt x="14151" y="1044"/>
                          <a:pt x="11305" y="0"/>
                          <a:pt x="64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3"/>
                  <p:cNvSpPr/>
                  <p:nvPr/>
                </p:nvSpPr>
                <p:spPr>
                  <a:xfrm>
                    <a:off x="437600" y="3463888"/>
                    <a:ext cx="76850" cy="36100"/>
                  </a:xfrm>
                  <a:custGeom>
                    <a:avLst/>
                    <a:gdLst/>
                    <a:ahLst/>
                    <a:cxnLst/>
                    <a:rect l="l" t="t" r="r" b="b"/>
                    <a:pathLst>
                      <a:path w="3074" h="1444" extrusionOk="0">
                        <a:moveTo>
                          <a:pt x="2976" y="0"/>
                        </a:moveTo>
                        <a:cubicBezTo>
                          <a:pt x="2965" y="0"/>
                          <a:pt x="2954" y="3"/>
                          <a:pt x="2943" y="8"/>
                        </a:cubicBezTo>
                        <a:lnTo>
                          <a:pt x="63" y="1280"/>
                        </a:lnTo>
                        <a:cubicBezTo>
                          <a:pt x="21" y="1298"/>
                          <a:pt x="1" y="1350"/>
                          <a:pt x="21" y="1392"/>
                        </a:cubicBezTo>
                        <a:cubicBezTo>
                          <a:pt x="34" y="1424"/>
                          <a:pt x="65" y="1444"/>
                          <a:pt x="98" y="1444"/>
                        </a:cubicBezTo>
                        <a:cubicBezTo>
                          <a:pt x="110" y="1444"/>
                          <a:pt x="121" y="1441"/>
                          <a:pt x="133" y="1436"/>
                        </a:cubicBezTo>
                        <a:lnTo>
                          <a:pt x="3011" y="164"/>
                        </a:lnTo>
                        <a:cubicBezTo>
                          <a:pt x="3054" y="144"/>
                          <a:pt x="3074" y="94"/>
                          <a:pt x="3054" y="52"/>
                        </a:cubicBezTo>
                        <a:cubicBezTo>
                          <a:pt x="3040" y="20"/>
                          <a:pt x="3008" y="0"/>
                          <a:pt x="29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3"/>
                  <p:cNvSpPr/>
                  <p:nvPr/>
                </p:nvSpPr>
                <p:spPr>
                  <a:xfrm>
                    <a:off x="902725" y="3458663"/>
                    <a:ext cx="119200" cy="16850"/>
                  </a:xfrm>
                  <a:custGeom>
                    <a:avLst/>
                    <a:gdLst/>
                    <a:ahLst/>
                    <a:cxnLst/>
                    <a:rect l="l" t="t" r="r" b="b"/>
                    <a:pathLst>
                      <a:path w="4768" h="674" extrusionOk="0">
                        <a:moveTo>
                          <a:pt x="4676" y="1"/>
                        </a:moveTo>
                        <a:cubicBezTo>
                          <a:pt x="4673" y="1"/>
                          <a:pt x="4671" y="1"/>
                          <a:pt x="4669" y="1"/>
                        </a:cubicBezTo>
                        <a:lnTo>
                          <a:pt x="81" y="504"/>
                        </a:lnTo>
                        <a:cubicBezTo>
                          <a:pt x="35" y="510"/>
                          <a:pt x="1" y="551"/>
                          <a:pt x="7" y="598"/>
                        </a:cubicBezTo>
                        <a:cubicBezTo>
                          <a:pt x="11" y="642"/>
                          <a:pt x="48" y="674"/>
                          <a:pt x="92" y="674"/>
                        </a:cubicBezTo>
                        <a:lnTo>
                          <a:pt x="101" y="674"/>
                        </a:lnTo>
                        <a:lnTo>
                          <a:pt x="4687" y="171"/>
                        </a:lnTo>
                        <a:cubicBezTo>
                          <a:pt x="4734" y="165"/>
                          <a:pt x="4767" y="124"/>
                          <a:pt x="4763" y="77"/>
                        </a:cubicBezTo>
                        <a:cubicBezTo>
                          <a:pt x="4757" y="32"/>
                          <a:pt x="4725" y="1"/>
                          <a:pt x="467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33"/>
                <p:cNvSpPr/>
                <p:nvPr/>
              </p:nvSpPr>
              <p:spPr>
                <a:xfrm>
                  <a:off x="2661750" y="3526638"/>
                  <a:ext cx="354775" cy="164775"/>
                </a:xfrm>
                <a:custGeom>
                  <a:avLst/>
                  <a:gdLst/>
                  <a:ahLst/>
                  <a:cxnLst/>
                  <a:rect l="l" t="t" r="r" b="b"/>
                  <a:pathLst>
                    <a:path w="14191" h="6591" extrusionOk="0">
                      <a:moveTo>
                        <a:pt x="7313" y="195"/>
                      </a:moveTo>
                      <a:cubicBezTo>
                        <a:pt x="9319" y="195"/>
                        <a:pt x="11228" y="941"/>
                        <a:pt x="12500" y="2120"/>
                      </a:cubicBezTo>
                      <a:cubicBezTo>
                        <a:pt x="13213" y="2780"/>
                        <a:pt x="13366" y="3585"/>
                        <a:pt x="13530" y="4437"/>
                      </a:cubicBezTo>
                      <a:cubicBezTo>
                        <a:pt x="13628" y="4939"/>
                        <a:pt x="13728" y="5458"/>
                        <a:pt x="13943" y="5985"/>
                      </a:cubicBezTo>
                      <a:cubicBezTo>
                        <a:pt x="13981" y="6079"/>
                        <a:pt x="13968" y="6186"/>
                        <a:pt x="13905" y="6271"/>
                      </a:cubicBezTo>
                      <a:cubicBezTo>
                        <a:pt x="13850" y="6347"/>
                        <a:pt x="13765" y="6394"/>
                        <a:pt x="13673" y="6394"/>
                      </a:cubicBezTo>
                      <a:cubicBezTo>
                        <a:pt x="13662" y="6394"/>
                        <a:pt x="13650" y="6394"/>
                        <a:pt x="13638" y="6392"/>
                      </a:cubicBezTo>
                      <a:cubicBezTo>
                        <a:pt x="12843" y="6325"/>
                        <a:pt x="12031" y="6126"/>
                        <a:pt x="11246" y="5935"/>
                      </a:cubicBezTo>
                      <a:cubicBezTo>
                        <a:pt x="10282" y="5700"/>
                        <a:pt x="9284" y="5457"/>
                        <a:pt x="8278" y="5439"/>
                      </a:cubicBezTo>
                      <a:cubicBezTo>
                        <a:pt x="8240" y="5437"/>
                        <a:pt x="8197" y="5437"/>
                        <a:pt x="8152" y="5437"/>
                      </a:cubicBezTo>
                      <a:cubicBezTo>
                        <a:pt x="6937" y="5437"/>
                        <a:pt x="2856" y="5680"/>
                        <a:pt x="859" y="6313"/>
                      </a:cubicBezTo>
                      <a:cubicBezTo>
                        <a:pt x="810" y="6329"/>
                        <a:pt x="762" y="6336"/>
                        <a:pt x="714" y="6336"/>
                      </a:cubicBezTo>
                      <a:cubicBezTo>
                        <a:pt x="592" y="6336"/>
                        <a:pt x="475" y="6288"/>
                        <a:pt x="383" y="6196"/>
                      </a:cubicBezTo>
                      <a:cubicBezTo>
                        <a:pt x="254" y="6069"/>
                        <a:pt x="210" y="5890"/>
                        <a:pt x="265" y="5718"/>
                      </a:cubicBezTo>
                      <a:cubicBezTo>
                        <a:pt x="710" y="4296"/>
                        <a:pt x="1344" y="2709"/>
                        <a:pt x="2664" y="1727"/>
                      </a:cubicBezTo>
                      <a:cubicBezTo>
                        <a:pt x="4100" y="655"/>
                        <a:pt x="5737" y="195"/>
                        <a:pt x="7313" y="195"/>
                      </a:cubicBezTo>
                      <a:close/>
                      <a:moveTo>
                        <a:pt x="7311" y="0"/>
                      </a:moveTo>
                      <a:cubicBezTo>
                        <a:pt x="5695" y="0"/>
                        <a:pt x="4017" y="472"/>
                        <a:pt x="2545" y="1569"/>
                      </a:cubicBezTo>
                      <a:cubicBezTo>
                        <a:pt x="1182" y="2585"/>
                        <a:pt x="532" y="4207"/>
                        <a:pt x="75" y="5660"/>
                      </a:cubicBezTo>
                      <a:cubicBezTo>
                        <a:pt x="1" y="5899"/>
                        <a:pt x="65" y="6158"/>
                        <a:pt x="244" y="6336"/>
                      </a:cubicBezTo>
                      <a:cubicBezTo>
                        <a:pt x="372" y="6464"/>
                        <a:pt x="542" y="6533"/>
                        <a:pt x="716" y="6533"/>
                      </a:cubicBezTo>
                      <a:cubicBezTo>
                        <a:pt x="783" y="6533"/>
                        <a:pt x="851" y="6523"/>
                        <a:pt x="918" y="6501"/>
                      </a:cubicBezTo>
                      <a:cubicBezTo>
                        <a:pt x="2891" y="5874"/>
                        <a:pt x="6929" y="5635"/>
                        <a:pt x="8142" y="5635"/>
                      </a:cubicBezTo>
                      <a:cubicBezTo>
                        <a:pt x="8191" y="5635"/>
                        <a:pt x="8235" y="5635"/>
                        <a:pt x="8275" y="5636"/>
                      </a:cubicBezTo>
                      <a:cubicBezTo>
                        <a:pt x="9260" y="5653"/>
                        <a:pt x="10245" y="5894"/>
                        <a:pt x="11199" y="6126"/>
                      </a:cubicBezTo>
                      <a:cubicBezTo>
                        <a:pt x="11991" y="6319"/>
                        <a:pt x="12811" y="6520"/>
                        <a:pt x="13622" y="6589"/>
                      </a:cubicBezTo>
                      <a:cubicBezTo>
                        <a:pt x="13637" y="6591"/>
                        <a:pt x="13650" y="6591"/>
                        <a:pt x="13666" y="6591"/>
                      </a:cubicBezTo>
                      <a:cubicBezTo>
                        <a:pt x="13822" y="6591"/>
                        <a:pt x="13969" y="6517"/>
                        <a:pt x="14065" y="6388"/>
                      </a:cubicBezTo>
                      <a:cubicBezTo>
                        <a:pt x="14167" y="6248"/>
                        <a:pt x="14191" y="6069"/>
                        <a:pt x="14126" y="5911"/>
                      </a:cubicBezTo>
                      <a:cubicBezTo>
                        <a:pt x="13918" y="5402"/>
                        <a:pt x="13819" y="4892"/>
                        <a:pt x="13725" y="4400"/>
                      </a:cubicBezTo>
                      <a:cubicBezTo>
                        <a:pt x="13555" y="3515"/>
                        <a:pt x="13394" y="2680"/>
                        <a:pt x="12633" y="1976"/>
                      </a:cubicBezTo>
                      <a:cubicBezTo>
                        <a:pt x="11328" y="765"/>
                        <a:pt x="9370" y="0"/>
                        <a:pt x="731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3"/>
                <p:cNvSpPr/>
                <p:nvPr/>
              </p:nvSpPr>
              <p:spPr>
                <a:xfrm>
                  <a:off x="2683625" y="3536763"/>
                  <a:ext cx="311050" cy="144525"/>
                </a:xfrm>
                <a:custGeom>
                  <a:avLst/>
                  <a:gdLst/>
                  <a:ahLst/>
                  <a:cxnLst/>
                  <a:rect l="l" t="t" r="r" b="b"/>
                  <a:pathLst>
                    <a:path w="12442" h="5781" extrusionOk="0">
                      <a:moveTo>
                        <a:pt x="6412" y="173"/>
                      </a:moveTo>
                      <a:cubicBezTo>
                        <a:pt x="8171" y="173"/>
                        <a:pt x="9844" y="827"/>
                        <a:pt x="10960" y="1861"/>
                      </a:cubicBezTo>
                      <a:cubicBezTo>
                        <a:pt x="11585" y="2441"/>
                        <a:pt x="11720" y="3145"/>
                        <a:pt x="11864" y="3892"/>
                      </a:cubicBezTo>
                      <a:cubicBezTo>
                        <a:pt x="11950" y="4332"/>
                        <a:pt x="12036" y="4788"/>
                        <a:pt x="12226" y="5249"/>
                      </a:cubicBezTo>
                      <a:cubicBezTo>
                        <a:pt x="12259" y="5333"/>
                        <a:pt x="12247" y="5425"/>
                        <a:pt x="12192" y="5500"/>
                      </a:cubicBezTo>
                      <a:cubicBezTo>
                        <a:pt x="12141" y="5569"/>
                        <a:pt x="12065" y="5608"/>
                        <a:pt x="11978" y="5608"/>
                      </a:cubicBezTo>
                      <a:cubicBezTo>
                        <a:pt x="11971" y="5608"/>
                        <a:pt x="11965" y="5608"/>
                        <a:pt x="11959" y="5608"/>
                      </a:cubicBezTo>
                      <a:cubicBezTo>
                        <a:pt x="11260" y="5547"/>
                        <a:pt x="10548" y="5374"/>
                        <a:pt x="9861" y="5205"/>
                      </a:cubicBezTo>
                      <a:cubicBezTo>
                        <a:pt x="9015" y="4999"/>
                        <a:pt x="8141" y="4786"/>
                        <a:pt x="7258" y="4770"/>
                      </a:cubicBezTo>
                      <a:lnTo>
                        <a:pt x="7148" y="4770"/>
                      </a:lnTo>
                      <a:cubicBezTo>
                        <a:pt x="6083" y="4770"/>
                        <a:pt x="2504" y="4981"/>
                        <a:pt x="753" y="5536"/>
                      </a:cubicBezTo>
                      <a:cubicBezTo>
                        <a:pt x="711" y="5550"/>
                        <a:pt x="668" y="5557"/>
                        <a:pt x="625" y="5557"/>
                      </a:cubicBezTo>
                      <a:cubicBezTo>
                        <a:pt x="518" y="5557"/>
                        <a:pt x="415" y="5514"/>
                        <a:pt x="336" y="5434"/>
                      </a:cubicBezTo>
                      <a:cubicBezTo>
                        <a:pt x="223" y="5322"/>
                        <a:pt x="184" y="5166"/>
                        <a:pt x="231" y="5015"/>
                      </a:cubicBezTo>
                      <a:cubicBezTo>
                        <a:pt x="623" y="3768"/>
                        <a:pt x="1180" y="2377"/>
                        <a:pt x="2335" y="1516"/>
                      </a:cubicBezTo>
                      <a:cubicBezTo>
                        <a:pt x="3595" y="576"/>
                        <a:pt x="5030" y="173"/>
                        <a:pt x="6412" y="173"/>
                      </a:cubicBezTo>
                      <a:close/>
                      <a:moveTo>
                        <a:pt x="6410" y="1"/>
                      </a:moveTo>
                      <a:cubicBezTo>
                        <a:pt x="4993" y="1"/>
                        <a:pt x="3522" y="414"/>
                        <a:pt x="2232" y="1377"/>
                      </a:cubicBezTo>
                      <a:cubicBezTo>
                        <a:pt x="1037" y="2268"/>
                        <a:pt x="466" y="3690"/>
                        <a:pt x="67" y="4964"/>
                      </a:cubicBezTo>
                      <a:cubicBezTo>
                        <a:pt x="0" y="5173"/>
                        <a:pt x="56" y="5401"/>
                        <a:pt x="213" y="5556"/>
                      </a:cubicBezTo>
                      <a:cubicBezTo>
                        <a:pt x="326" y="5669"/>
                        <a:pt x="475" y="5729"/>
                        <a:pt x="628" y="5729"/>
                      </a:cubicBezTo>
                      <a:cubicBezTo>
                        <a:pt x="687" y="5729"/>
                        <a:pt x="747" y="5720"/>
                        <a:pt x="805" y="5702"/>
                      </a:cubicBezTo>
                      <a:cubicBezTo>
                        <a:pt x="2537" y="5152"/>
                        <a:pt x="6079" y="4942"/>
                        <a:pt x="7143" y="4942"/>
                      </a:cubicBezTo>
                      <a:cubicBezTo>
                        <a:pt x="7184" y="4942"/>
                        <a:pt x="7222" y="4942"/>
                        <a:pt x="7255" y="4943"/>
                      </a:cubicBezTo>
                      <a:cubicBezTo>
                        <a:pt x="8119" y="4958"/>
                        <a:pt x="8983" y="5169"/>
                        <a:pt x="9820" y="5374"/>
                      </a:cubicBezTo>
                      <a:cubicBezTo>
                        <a:pt x="10515" y="5542"/>
                        <a:pt x="11233" y="5718"/>
                        <a:pt x="11945" y="5779"/>
                      </a:cubicBezTo>
                      <a:cubicBezTo>
                        <a:pt x="11957" y="5781"/>
                        <a:pt x="11969" y="5781"/>
                        <a:pt x="11981" y="5781"/>
                      </a:cubicBezTo>
                      <a:cubicBezTo>
                        <a:pt x="12120" y="5781"/>
                        <a:pt x="12249" y="5715"/>
                        <a:pt x="12332" y="5601"/>
                      </a:cubicBezTo>
                      <a:cubicBezTo>
                        <a:pt x="12422" y="5478"/>
                        <a:pt x="12441" y="5322"/>
                        <a:pt x="12385" y="5184"/>
                      </a:cubicBezTo>
                      <a:cubicBezTo>
                        <a:pt x="12203" y="4738"/>
                        <a:pt x="12117" y="4291"/>
                        <a:pt x="12033" y="3859"/>
                      </a:cubicBezTo>
                      <a:cubicBezTo>
                        <a:pt x="11884" y="3083"/>
                        <a:pt x="11743" y="2351"/>
                        <a:pt x="11077" y="1733"/>
                      </a:cubicBezTo>
                      <a:cubicBezTo>
                        <a:pt x="9933" y="672"/>
                        <a:pt x="8215" y="1"/>
                        <a:pt x="64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3"/>
                <p:cNvSpPr/>
                <p:nvPr/>
              </p:nvSpPr>
              <p:spPr>
                <a:xfrm>
                  <a:off x="2709475" y="3548888"/>
                  <a:ext cx="259425" cy="120325"/>
                </a:xfrm>
                <a:custGeom>
                  <a:avLst/>
                  <a:gdLst/>
                  <a:ahLst/>
                  <a:cxnLst/>
                  <a:rect l="l" t="t" r="r" b="b"/>
                  <a:pathLst>
                    <a:path w="10377" h="4813" extrusionOk="0">
                      <a:moveTo>
                        <a:pt x="5348" y="143"/>
                      </a:moveTo>
                      <a:cubicBezTo>
                        <a:pt x="6815" y="143"/>
                        <a:pt x="8211" y="688"/>
                        <a:pt x="9141" y="1549"/>
                      </a:cubicBezTo>
                      <a:cubicBezTo>
                        <a:pt x="9662" y="2032"/>
                        <a:pt x="9775" y="2619"/>
                        <a:pt x="9895" y="3240"/>
                      </a:cubicBezTo>
                      <a:cubicBezTo>
                        <a:pt x="9965" y="3607"/>
                        <a:pt x="10038" y="3985"/>
                        <a:pt x="10196" y="4371"/>
                      </a:cubicBezTo>
                      <a:cubicBezTo>
                        <a:pt x="10225" y="4439"/>
                        <a:pt x="10214" y="4517"/>
                        <a:pt x="10170" y="4579"/>
                      </a:cubicBezTo>
                      <a:cubicBezTo>
                        <a:pt x="10127" y="4636"/>
                        <a:pt x="10062" y="4670"/>
                        <a:pt x="9994" y="4670"/>
                      </a:cubicBezTo>
                      <a:cubicBezTo>
                        <a:pt x="9988" y="4670"/>
                        <a:pt x="9981" y="4669"/>
                        <a:pt x="9974" y="4669"/>
                      </a:cubicBezTo>
                      <a:cubicBezTo>
                        <a:pt x="9391" y="4619"/>
                        <a:pt x="8798" y="4474"/>
                        <a:pt x="8222" y="4335"/>
                      </a:cubicBezTo>
                      <a:cubicBezTo>
                        <a:pt x="7518" y="4163"/>
                        <a:pt x="6789" y="3985"/>
                        <a:pt x="6053" y="3972"/>
                      </a:cubicBezTo>
                      <a:cubicBezTo>
                        <a:pt x="6026" y="3972"/>
                        <a:pt x="5995" y="3970"/>
                        <a:pt x="5962" y="3970"/>
                      </a:cubicBezTo>
                      <a:cubicBezTo>
                        <a:pt x="5075" y="3970"/>
                        <a:pt x="2088" y="4148"/>
                        <a:pt x="627" y="4609"/>
                      </a:cubicBezTo>
                      <a:cubicBezTo>
                        <a:pt x="592" y="4621"/>
                        <a:pt x="556" y="4627"/>
                        <a:pt x="521" y="4627"/>
                      </a:cubicBezTo>
                      <a:cubicBezTo>
                        <a:pt x="432" y="4627"/>
                        <a:pt x="346" y="4591"/>
                        <a:pt x="279" y="4524"/>
                      </a:cubicBezTo>
                      <a:cubicBezTo>
                        <a:pt x="185" y="4432"/>
                        <a:pt x="153" y="4301"/>
                        <a:pt x="193" y="4177"/>
                      </a:cubicBezTo>
                      <a:cubicBezTo>
                        <a:pt x="519" y="3137"/>
                        <a:pt x="984" y="1978"/>
                        <a:pt x="1948" y="1262"/>
                      </a:cubicBezTo>
                      <a:cubicBezTo>
                        <a:pt x="2999" y="479"/>
                        <a:pt x="4196" y="143"/>
                        <a:pt x="5348" y="143"/>
                      </a:cubicBezTo>
                      <a:close/>
                      <a:moveTo>
                        <a:pt x="5346" y="0"/>
                      </a:moveTo>
                      <a:cubicBezTo>
                        <a:pt x="4165" y="0"/>
                        <a:pt x="2938" y="345"/>
                        <a:pt x="1861" y="1147"/>
                      </a:cubicBezTo>
                      <a:cubicBezTo>
                        <a:pt x="864" y="1887"/>
                        <a:pt x="389" y="3073"/>
                        <a:pt x="55" y="4133"/>
                      </a:cubicBezTo>
                      <a:cubicBezTo>
                        <a:pt x="0" y="4307"/>
                        <a:pt x="47" y="4497"/>
                        <a:pt x="178" y="4626"/>
                      </a:cubicBezTo>
                      <a:cubicBezTo>
                        <a:pt x="272" y="4720"/>
                        <a:pt x="397" y="4770"/>
                        <a:pt x="525" y="4770"/>
                      </a:cubicBezTo>
                      <a:cubicBezTo>
                        <a:pt x="574" y="4770"/>
                        <a:pt x="623" y="4763"/>
                        <a:pt x="671" y="4748"/>
                      </a:cubicBezTo>
                      <a:cubicBezTo>
                        <a:pt x="2092" y="4297"/>
                        <a:pt x="4976" y="4114"/>
                        <a:pt x="5912" y="4114"/>
                      </a:cubicBezTo>
                      <a:cubicBezTo>
                        <a:pt x="5964" y="4114"/>
                        <a:pt x="6010" y="4115"/>
                        <a:pt x="6050" y="4116"/>
                      </a:cubicBezTo>
                      <a:cubicBezTo>
                        <a:pt x="6771" y="4128"/>
                        <a:pt x="7492" y="4304"/>
                        <a:pt x="8189" y="4474"/>
                      </a:cubicBezTo>
                      <a:cubicBezTo>
                        <a:pt x="8769" y="4615"/>
                        <a:pt x="9367" y="4761"/>
                        <a:pt x="9961" y="4811"/>
                      </a:cubicBezTo>
                      <a:cubicBezTo>
                        <a:pt x="9973" y="4813"/>
                        <a:pt x="9982" y="4813"/>
                        <a:pt x="9992" y="4813"/>
                      </a:cubicBezTo>
                      <a:cubicBezTo>
                        <a:pt x="10108" y="4813"/>
                        <a:pt x="10216" y="4758"/>
                        <a:pt x="10285" y="4664"/>
                      </a:cubicBezTo>
                      <a:cubicBezTo>
                        <a:pt x="10360" y="4562"/>
                        <a:pt x="10377" y="4432"/>
                        <a:pt x="10330" y="4316"/>
                      </a:cubicBezTo>
                      <a:cubicBezTo>
                        <a:pt x="10176" y="3944"/>
                        <a:pt x="10105" y="3573"/>
                        <a:pt x="10037" y="3213"/>
                      </a:cubicBezTo>
                      <a:cubicBezTo>
                        <a:pt x="9912" y="2568"/>
                        <a:pt x="9794" y="1957"/>
                        <a:pt x="9238" y="1443"/>
                      </a:cubicBezTo>
                      <a:cubicBezTo>
                        <a:pt x="8284" y="559"/>
                        <a:pt x="6852" y="0"/>
                        <a:pt x="534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3"/>
                <p:cNvSpPr/>
                <p:nvPr/>
              </p:nvSpPr>
              <p:spPr>
                <a:xfrm>
                  <a:off x="2737325" y="3561813"/>
                  <a:ext cx="203800" cy="94550"/>
                </a:xfrm>
                <a:custGeom>
                  <a:avLst/>
                  <a:gdLst/>
                  <a:ahLst/>
                  <a:cxnLst/>
                  <a:rect l="l" t="t" r="r" b="b"/>
                  <a:pathLst>
                    <a:path w="8152" h="3782" extrusionOk="0">
                      <a:moveTo>
                        <a:pt x="4201" y="112"/>
                      </a:moveTo>
                      <a:cubicBezTo>
                        <a:pt x="5354" y="112"/>
                        <a:pt x="6450" y="540"/>
                        <a:pt x="7181" y="1216"/>
                      </a:cubicBezTo>
                      <a:cubicBezTo>
                        <a:pt x="7590" y="1595"/>
                        <a:pt x="7679" y="2057"/>
                        <a:pt x="7773" y="2545"/>
                      </a:cubicBezTo>
                      <a:cubicBezTo>
                        <a:pt x="7829" y="2834"/>
                        <a:pt x="7886" y="3131"/>
                        <a:pt x="8010" y="3434"/>
                      </a:cubicBezTo>
                      <a:cubicBezTo>
                        <a:pt x="8031" y="3488"/>
                        <a:pt x="8024" y="3549"/>
                        <a:pt x="7989" y="3596"/>
                      </a:cubicBezTo>
                      <a:cubicBezTo>
                        <a:pt x="7957" y="3640"/>
                        <a:pt x="7909" y="3669"/>
                        <a:pt x="7857" y="3669"/>
                      </a:cubicBezTo>
                      <a:cubicBezTo>
                        <a:pt x="7850" y="3669"/>
                        <a:pt x="7843" y="3668"/>
                        <a:pt x="7836" y="3667"/>
                      </a:cubicBezTo>
                      <a:cubicBezTo>
                        <a:pt x="7377" y="3628"/>
                        <a:pt x="6911" y="3514"/>
                        <a:pt x="6460" y="3405"/>
                      </a:cubicBezTo>
                      <a:cubicBezTo>
                        <a:pt x="5906" y="3270"/>
                        <a:pt x="5334" y="3130"/>
                        <a:pt x="4755" y="3119"/>
                      </a:cubicBezTo>
                      <a:lnTo>
                        <a:pt x="4682" y="3119"/>
                      </a:lnTo>
                      <a:cubicBezTo>
                        <a:pt x="3984" y="3119"/>
                        <a:pt x="1640" y="3257"/>
                        <a:pt x="492" y="3622"/>
                      </a:cubicBezTo>
                      <a:cubicBezTo>
                        <a:pt x="465" y="3630"/>
                        <a:pt x="437" y="3635"/>
                        <a:pt x="410" y="3635"/>
                      </a:cubicBezTo>
                      <a:cubicBezTo>
                        <a:pt x="340" y="3635"/>
                        <a:pt x="271" y="3607"/>
                        <a:pt x="219" y="3553"/>
                      </a:cubicBezTo>
                      <a:cubicBezTo>
                        <a:pt x="146" y="3481"/>
                        <a:pt x="120" y="3379"/>
                        <a:pt x="151" y="3280"/>
                      </a:cubicBezTo>
                      <a:cubicBezTo>
                        <a:pt x="407" y="2465"/>
                        <a:pt x="772" y="1554"/>
                        <a:pt x="1529" y="991"/>
                      </a:cubicBezTo>
                      <a:cubicBezTo>
                        <a:pt x="2355" y="376"/>
                        <a:pt x="3295" y="112"/>
                        <a:pt x="4201" y="112"/>
                      </a:cubicBezTo>
                      <a:close/>
                      <a:moveTo>
                        <a:pt x="4199" y="0"/>
                      </a:moveTo>
                      <a:cubicBezTo>
                        <a:pt x="3271" y="0"/>
                        <a:pt x="2308" y="270"/>
                        <a:pt x="1462" y="900"/>
                      </a:cubicBezTo>
                      <a:cubicBezTo>
                        <a:pt x="678" y="1483"/>
                        <a:pt x="306" y="2413"/>
                        <a:pt x="43" y="3247"/>
                      </a:cubicBezTo>
                      <a:cubicBezTo>
                        <a:pt x="0" y="3385"/>
                        <a:pt x="37" y="3532"/>
                        <a:pt x="139" y="3634"/>
                      </a:cubicBezTo>
                      <a:cubicBezTo>
                        <a:pt x="213" y="3708"/>
                        <a:pt x="311" y="3748"/>
                        <a:pt x="411" y="3748"/>
                      </a:cubicBezTo>
                      <a:cubicBezTo>
                        <a:pt x="450" y="3748"/>
                        <a:pt x="489" y="3742"/>
                        <a:pt x="527" y="3730"/>
                      </a:cubicBezTo>
                      <a:cubicBezTo>
                        <a:pt x="1663" y="3370"/>
                        <a:pt x="3987" y="3232"/>
                        <a:pt x="4681" y="3232"/>
                      </a:cubicBezTo>
                      <a:cubicBezTo>
                        <a:pt x="4707" y="3232"/>
                        <a:pt x="4731" y="3232"/>
                        <a:pt x="4752" y="3233"/>
                      </a:cubicBezTo>
                      <a:cubicBezTo>
                        <a:pt x="5318" y="3242"/>
                        <a:pt x="5885" y="3382"/>
                        <a:pt x="6433" y="3514"/>
                      </a:cubicBezTo>
                      <a:cubicBezTo>
                        <a:pt x="6888" y="3625"/>
                        <a:pt x="7359" y="3740"/>
                        <a:pt x="7825" y="3780"/>
                      </a:cubicBezTo>
                      <a:cubicBezTo>
                        <a:pt x="7834" y="3781"/>
                        <a:pt x="7842" y="3781"/>
                        <a:pt x="7851" y="3781"/>
                      </a:cubicBezTo>
                      <a:cubicBezTo>
                        <a:pt x="7940" y="3781"/>
                        <a:pt x="8025" y="3739"/>
                        <a:pt x="8080" y="3664"/>
                      </a:cubicBezTo>
                      <a:cubicBezTo>
                        <a:pt x="8139" y="3584"/>
                        <a:pt x="8151" y="3482"/>
                        <a:pt x="8115" y="3391"/>
                      </a:cubicBezTo>
                      <a:cubicBezTo>
                        <a:pt x="7995" y="3100"/>
                        <a:pt x="7939" y="2807"/>
                        <a:pt x="7884" y="2524"/>
                      </a:cubicBezTo>
                      <a:cubicBezTo>
                        <a:pt x="7787" y="2017"/>
                        <a:pt x="7694" y="1537"/>
                        <a:pt x="7257" y="1134"/>
                      </a:cubicBezTo>
                      <a:cubicBezTo>
                        <a:pt x="6508" y="439"/>
                        <a:pt x="5382" y="0"/>
                        <a:pt x="41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3"/>
                <p:cNvSpPr/>
                <p:nvPr/>
              </p:nvSpPr>
              <p:spPr>
                <a:xfrm>
                  <a:off x="2751450" y="3574963"/>
                  <a:ext cx="175600" cy="68250"/>
                </a:xfrm>
                <a:custGeom>
                  <a:avLst/>
                  <a:gdLst/>
                  <a:ahLst/>
                  <a:cxnLst/>
                  <a:rect l="l" t="t" r="r" b="b"/>
                  <a:pathLst>
                    <a:path w="7024" h="2730" extrusionOk="0">
                      <a:moveTo>
                        <a:pt x="3619" y="88"/>
                      </a:moveTo>
                      <a:cubicBezTo>
                        <a:pt x="4617" y="88"/>
                        <a:pt x="5566" y="396"/>
                        <a:pt x="6199" y="885"/>
                      </a:cubicBezTo>
                      <a:cubicBezTo>
                        <a:pt x="6551" y="1157"/>
                        <a:pt x="6628" y="1488"/>
                        <a:pt x="6709" y="1839"/>
                      </a:cubicBezTo>
                      <a:cubicBezTo>
                        <a:pt x="6757" y="2047"/>
                        <a:pt x="6806" y="2261"/>
                        <a:pt x="6914" y="2479"/>
                      </a:cubicBezTo>
                      <a:cubicBezTo>
                        <a:pt x="6935" y="2522"/>
                        <a:pt x="6918" y="2557"/>
                        <a:pt x="6906" y="2575"/>
                      </a:cubicBezTo>
                      <a:cubicBezTo>
                        <a:pt x="6880" y="2616"/>
                        <a:pt x="6824" y="2641"/>
                        <a:pt x="6771" y="2641"/>
                      </a:cubicBezTo>
                      <a:cubicBezTo>
                        <a:pt x="6766" y="2641"/>
                        <a:pt x="6762" y="2641"/>
                        <a:pt x="6757" y="2640"/>
                      </a:cubicBezTo>
                      <a:cubicBezTo>
                        <a:pt x="6361" y="2612"/>
                        <a:pt x="5957" y="2530"/>
                        <a:pt x="5567" y="2451"/>
                      </a:cubicBezTo>
                      <a:cubicBezTo>
                        <a:pt x="5089" y="2353"/>
                        <a:pt x="4596" y="2253"/>
                        <a:pt x="4098" y="2246"/>
                      </a:cubicBezTo>
                      <a:lnTo>
                        <a:pt x="4037" y="2246"/>
                      </a:lnTo>
                      <a:lnTo>
                        <a:pt x="4037" y="2244"/>
                      </a:lnTo>
                      <a:cubicBezTo>
                        <a:pt x="3434" y="2244"/>
                        <a:pt x="1411" y="2344"/>
                        <a:pt x="421" y="2607"/>
                      </a:cubicBezTo>
                      <a:cubicBezTo>
                        <a:pt x="396" y="2613"/>
                        <a:pt x="371" y="2617"/>
                        <a:pt x="346" y="2617"/>
                      </a:cubicBezTo>
                      <a:cubicBezTo>
                        <a:pt x="271" y="2617"/>
                        <a:pt x="200" y="2588"/>
                        <a:pt x="152" y="2536"/>
                      </a:cubicBezTo>
                      <a:cubicBezTo>
                        <a:pt x="126" y="2507"/>
                        <a:pt x="88" y="2448"/>
                        <a:pt x="117" y="2369"/>
                      </a:cubicBezTo>
                      <a:cubicBezTo>
                        <a:pt x="339" y="1781"/>
                        <a:pt x="653" y="1127"/>
                        <a:pt x="1306" y="721"/>
                      </a:cubicBezTo>
                      <a:cubicBezTo>
                        <a:pt x="2021" y="278"/>
                        <a:pt x="2835" y="88"/>
                        <a:pt x="3619" y="88"/>
                      </a:cubicBezTo>
                      <a:close/>
                      <a:moveTo>
                        <a:pt x="3618" y="0"/>
                      </a:moveTo>
                      <a:cubicBezTo>
                        <a:pt x="2819" y="0"/>
                        <a:pt x="1989" y="194"/>
                        <a:pt x="1260" y="647"/>
                      </a:cubicBezTo>
                      <a:cubicBezTo>
                        <a:pt x="583" y="1066"/>
                        <a:pt x="261" y="1737"/>
                        <a:pt x="34" y="2338"/>
                      </a:cubicBezTo>
                      <a:cubicBezTo>
                        <a:pt x="0" y="2428"/>
                        <a:pt x="18" y="2520"/>
                        <a:pt x="85" y="2595"/>
                      </a:cubicBezTo>
                      <a:cubicBezTo>
                        <a:pt x="151" y="2666"/>
                        <a:pt x="247" y="2705"/>
                        <a:pt x="348" y="2705"/>
                      </a:cubicBezTo>
                      <a:cubicBezTo>
                        <a:pt x="380" y="2705"/>
                        <a:pt x="412" y="2702"/>
                        <a:pt x="443" y="2693"/>
                      </a:cubicBezTo>
                      <a:cubicBezTo>
                        <a:pt x="1426" y="2434"/>
                        <a:pt x="3437" y="2334"/>
                        <a:pt x="4035" y="2334"/>
                      </a:cubicBezTo>
                      <a:cubicBezTo>
                        <a:pt x="4058" y="2334"/>
                        <a:pt x="4078" y="2335"/>
                        <a:pt x="4096" y="2335"/>
                      </a:cubicBezTo>
                      <a:cubicBezTo>
                        <a:pt x="4586" y="2343"/>
                        <a:pt x="5075" y="2441"/>
                        <a:pt x="5549" y="2537"/>
                      </a:cubicBezTo>
                      <a:cubicBezTo>
                        <a:pt x="5942" y="2618"/>
                        <a:pt x="6349" y="2701"/>
                        <a:pt x="6750" y="2728"/>
                      </a:cubicBezTo>
                      <a:cubicBezTo>
                        <a:pt x="6757" y="2730"/>
                        <a:pt x="6763" y="2730"/>
                        <a:pt x="6771" y="2730"/>
                      </a:cubicBezTo>
                      <a:cubicBezTo>
                        <a:pt x="6858" y="2730"/>
                        <a:pt x="6937" y="2690"/>
                        <a:pt x="6981" y="2625"/>
                      </a:cubicBezTo>
                      <a:cubicBezTo>
                        <a:pt x="7019" y="2567"/>
                        <a:pt x="7023" y="2501"/>
                        <a:pt x="6994" y="2440"/>
                      </a:cubicBezTo>
                      <a:cubicBezTo>
                        <a:pt x="6891" y="2232"/>
                        <a:pt x="6842" y="2022"/>
                        <a:pt x="6795" y="1819"/>
                      </a:cubicBezTo>
                      <a:cubicBezTo>
                        <a:pt x="6710" y="1453"/>
                        <a:pt x="6631" y="1107"/>
                        <a:pt x="6253" y="814"/>
                      </a:cubicBezTo>
                      <a:cubicBezTo>
                        <a:pt x="5607" y="316"/>
                        <a:pt x="4637" y="0"/>
                        <a:pt x="361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3"/>
                <p:cNvSpPr/>
                <p:nvPr/>
              </p:nvSpPr>
              <p:spPr>
                <a:xfrm>
                  <a:off x="2769275" y="3581888"/>
                  <a:ext cx="139975" cy="54425"/>
                </a:xfrm>
                <a:custGeom>
                  <a:avLst/>
                  <a:gdLst/>
                  <a:ahLst/>
                  <a:cxnLst/>
                  <a:rect l="l" t="t" r="r" b="b"/>
                  <a:pathLst>
                    <a:path w="5599" h="2177" extrusionOk="0">
                      <a:moveTo>
                        <a:pt x="2885" y="71"/>
                      </a:moveTo>
                      <a:cubicBezTo>
                        <a:pt x="3680" y="71"/>
                        <a:pt x="4437" y="317"/>
                        <a:pt x="4941" y="706"/>
                      </a:cubicBezTo>
                      <a:cubicBezTo>
                        <a:pt x="5222" y="923"/>
                        <a:pt x="5282" y="1187"/>
                        <a:pt x="5346" y="1466"/>
                      </a:cubicBezTo>
                      <a:cubicBezTo>
                        <a:pt x="5386" y="1632"/>
                        <a:pt x="5425" y="1803"/>
                        <a:pt x="5510" y="1976"/>
                      </a:cubicBezTo>
                      <a:cubicBezTo>
                        <a:pt x="5527" y="2010"/>
                        <a:pt x="5513" y="2038"/>
                        <a:pt x="5504" y="2052"/>
                      </a:cubicBezTo>
                      <a:cubicBezTo>
                        <a:pt x="5481" y="2087"/>
                        <a:pt x="5434" y="2105"/>
                        <a:pt x="5386" y="2105"/>
                      </a:cubicBezTo>
                      <a:cubicBezTo>
                        <a:pt x="5070" y="2082"/>
                        <a:pt x="4748" y="2017"/>
                        <a:pt x="4438" y="1953"/>
                      </a:cubicBezTo>
                      <a:cubicBezTo>
                        <a:pt x="4057" y="1876"/>
                        <a:pt x="3664" y="1797"/>
                        <a:pt x="3266" y="1791"/>
                      </a:cubicBezTo>
                      <a:cubicBezTo>
                        <a:pt x="3251" y="1791"/>
                        <a:pt x="3234" y="1789"/>
                        <a:pt x="3216" y="1789"/>
                      </a:cubicBezTo>
                      <a:lnTo>
                        <a:pt x="3215" y="1789"/>
                      </a:lnTo>
                      <a:cubicBezTo>
                        <a:pt x="2735" y="1789"/>
                        <a:pt x="1124" y="1870"/>
                        <a:pt x="336" y="2078"/>
                      </a:cubicBezTo>
                      <a:cubicBezTo>
                        <a:pt x="316" y="2083"/>
                        <a:pt x="296" y="2085"/>
                        <a:pt x="277" y="2085"/>
                      </a:cubicBezTo>
                      <a:cubicBezTo>
                        <a:pt x="217" y="2085"/>
                        <a:pt x="160" y="2063"/>
                        <a:pt x="122" y="2022"/>
                      </a:cubicBezTo>
                      <a:cubicBezTo>
                        <a:pt x="101" y="1999"/>
                        <a:pt x="71" y="1950"/>
                        <a:pt x="93" y="1888"/>
                      </a:cubicBezTo>
                      <a:cubicBezTo>
                        <a:pt x="271" y="1421"/>
                        <a:pt x="521" y="900"/>
                        <a:pt x="1042" y="577"/>
                      </a:cubicBezTo>
                      <a:cubicBezTo>
                        <a:pt x="1611" y="223"/>
                        <a:pt x="2260" y="71"/>
                        <a:pt x="2885" y="71"/>
                      </a:cubicBezTo>
                      <a:close/>
                      <a:moveTo>
                        <a:pt x="2884" y="1"/>
                      </a:moveTo>
                      <a:cubicBezTo>
                        <a:pt x="2246" y="1"/>
                        <a:pt x="1585" y="155"/>
                        <a:pt x="1004" y="516"/>
                      </a:cubicBezTo>
                      <a:cubicBezTo>
                        <a:pt x="467" y="850"/>
                        <a:pt x="209" y="1384"/>
                        <a:pt x="28" y="1864"/>
                      </a:cubicBezTo>
                      <a:cubicBezTo>
                        <a:pt x="1" y="1935"/>
                        <a:pt x="16" y="2010"/>
                        <a:pt x="69" y="2069"/>
                      </a:cubicBezTo>
                      <a:cubicBezTo>
                        <a:pt x="121" y="2125"/>
                        <a:pt x="197" y="2156"/>
                        <a:pt x="277" y="2156"/>
                      </a:cubicBezTo>
                      <a:cubicBezTo>
                        <a:pt x="302" y="2156"/>
                        <a:pt x="329" y="2153"/>
                        <a:pt x="354" y="2146"/>
                      </a:cubicBezTo>
                      <a:cubicBezTo>
                        <a:pt x="1136" y="1940"/>
                        <a:pt x="2736" y="1861"/>
                        <a:pt x="3215" y="1861"/>
                      </a:cubicBezTo>
                      <a:lnTo>
                        <a:pt x="3265" y="1861"/>
                      </a:lnTo>
                      <a:cubicBezTo>
                        <a:pt x="3656" y="1867"/>
                        <a:pt x="4047" y="1946"/>
                        <a:pt x="4423" y="2023"/>
                      </a:cubicBezTo>
                      <a:cubicBezTo>
                        <a:pt x="4736" y="2087"/>
                        <a:pt x="5061" y="2152"/>
                        <a:pt x="5381" y="2175"/>
                      </a:cubicBezTo>
                      <a:cubicBezTo>
                        <a:pt x="5386" y="2175"/>
                        <a:pt x="5392" y="2177"/>
                        <a:pt x="5396" y="2177"/>
                      </a:cubicBezTo>
                      <a:cubicBezTo>
                        <a:pt x="5464" y="2177"/>
                        <a:pt x="5528" y="2145"/>
                        <a:pt x="5563" y="2092"/>
                      </a:cubicBezTo>
                      <a:cubicBezTo>
                        <a:pt x="5594" y="2046"/>
                        <a:pt x="5598" y="1993"/>
                        <a:pt x="5574" y="1946"/>
                      </a:cubicBezTo>
                      <a:cubicBezTo>
                        <a:pt x="5492" y="1779"/>
                        <a:pt x="5454" y="1612"/>
                        <a:pt x="5416" y="1449"/>
                      </a:cubicBezTo>
                      <a:cubicBezTo>
                        <a:pt x="5349" y="1158"/>
                        <a:pt x="5285" y="882"/>
                        <a:pt x="4983" y="649"/>
                      </a:cubicBezTo>
                      <a:cubicBezTo>
                        <a:pt x="4469" y="252"/>
                        <a:pt x="3696" y="1"/>
                        <a:pt x="28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3"/>
                <p:cNvSpPr/>
                <p:nvPr/>
              </p:nvSpPr>
              <p:spPr>
                <a:xfrm>
                  <a:off x="2783175" y="3587313"/>
                  <a:ext cx="112200" cy="43625"/>
                </a:xfrm>
                <a:custGeom>
                  <a:avLst/>
                  <a:gdLst/>
                  <a:ahLst/>
                  <a:cxnLst/>
                  <a:rect l="l" t="t" r="r" b="b"/>
                  <a:pathLst>
                    <a:path w="4488" h="1745" extrusionOk="0">
                      <a:moveTo>
                        <a:pt x="2312" y="57"/>
                      </a:moveTo>
                      <a:cubicBezTo>
                        <a:pt x="2950" y="57"/>
                        <a:pt x="3557" y="254"/>
                        <a:pt x="3961" y="566"/>
                      </a:cubicBezTo>
                      <a:cubicBezTo>
                        <a:pt x="4186" y="739"/>
                        <a:pt x="4236" y="952"/>
                        <a:pt x="4288" y="1175"/>
                      </a:cubicBezTo>
                      <a:cubicBezTo>
                        <a:pt x="4318" y="1307"/>
                        <a:pt x="4350" y="1445"/>
                        <a:pt x="4418" y="1585"/>
                      </a:cubicBezTo>
                      <a:cubicBezTo>
                        <a:pt x="4432" y="1612"/>
                        <a:pt x="4421" y="1635"/>
                        <a:pt x="4414" y="1645"/>
                      </a:cubicBezTo>
                      <a:cubicBezTo>
                        <a:pt x="4395" y="1671"/>
                        <a:pt x="4362" y="1686"/>
                        <a:pt x="4326" y="1686"/>
                      </a:cubicBezTo>
                      <a:lnTo>
                        <a:pt x="4318" y="1686"/>
                      </a:lnTo>
                      <a:cubicBezTo>
                        <a:pt x="4064" y="1668"/>
                        <a:pt x="3806" y="1617"/>
                        <a:pt x="3557" y="1566"/>
                      </a:cubicBezTo>
                      <a:cubicBezTo>
                        <a:pt x="3252" y="1504"/>
                        <a:pt x="2936" y="1440"/>
                        <a:pt x="2619" y="1434"/>
                      </a:cubicBezTo>
                      <a:lnTo>
                        <a:pt x="2580" y="1434"/>
                      </a:lnTo>
                      <a:cubicBezTo>
                        <a:pt x="2196" y="1434"/>
                        <a:pt x="902" y="1498"/>
                        <a:pt x="269" y="1665"/>
                      </a:cubicBezTo>
                      <a:cubicBezTo>
                        <a:pt x="253" y="1669"/>
                        <a:pt x="237" y="1671"/>
                        <a:pt x="221" y="1671"/>
                      </a:cubicBezTo>
                      <a:cubicBezTo>
                        <a:pt x="174" y="1671"/>
                        <a:pt x="128" y="1654"/>
                        <a:pt x="98" y="1620"/>
                      </a:cubicBezTo>
                      <a:cubicBezTo>
                        <a:pt x="81" y="1601"/>
                        <a:pt x="57" y="1563"/>
                        <a:pt x="76" y="1513"/>
                      </a:cubicBezTo>
                      <a:cubicBezTo>
                        <a:pt x="217" y="1138"/>
                        <a:pt x="418" y="721"/>
                        <a:pt x="835" y="461"/>
                      </a:cubicBezTo>
                      <a:cubicBezTo>
                        <a:pt x="1291" y="178"/>
                        <a:pt x="1811" y="57"/>
                        <a:pt x="2312" y="57"/>
                      </a:cubicBezTo>
                      <a:close/>
                      <a:moveTo>
                        <a:pt x="2314" y="0"/>
                      </a:moveTo>
                      <a:cubicBezTo>
                        <a:pt x="1802" y="0"/>
                        <a:pt x="1271" y="124"/>
                        <a:pt x="805" y="413"/>
                      </a:cubicBezTo>
                      <a:cubicBezTo>
                        <a:pt x="374" y="680"/>
                        <a:pt x="167" y="1109"/>
                        <a:pt x="22" y="1494"/>
                      </a:cubicBezTo>
                      <a:cubicBezTo>
                        <a:pt x="0" y="1550"/>
                        <a:pt x="13" y="1610"/>
                        <a:pt x="55" y="1658"/>
                      </a:cubicBezTo>
                      <a:cubicBezTo>
                        <a:pt x="96" y="1702"/>
                        <a:pt x="158" y="1728"/>
                        <a:pt x="222" y="1728"/>
                      </a:cubicBezTo>
                      <a:cubicBezTo>
                        <a:pt x="243" y="1728"/>
                        <a:pt x="264" y="1725"/>
                        <a:pt x="284" y="1720"/>
                      </a:cubicBezTo>
                      <a:cubicBezTo>
                        <a:pt x="906" y="1556"/>
                        <a:pt x="2172" y="1492"/>
                        <a:pt x="2569" y="1492"/>
                      </a:cubicBezTo>
                      <a:cubicBezTo>
                        <a:pt x="2587" y="1492"/>
                        <a:pt x="2603" y="1492"/>
                        <a:pt x="2618" y="1492"/>
                      </a:cubicBezTo>
                      <a:cubicBezTo>
                        <a:pt x="2930" y="1497"/>
                        <a:pt x="3243" y="1559"/>
                        <a:pt x="3547" y="1621"/>
                      </a:cubicBezTo>
                      <a:cubicBezTo>
                        <a:pt x="3797" y="1673"/>
                        <a:pt x="4057" y="1724"/>
                        <a:pt x="4313" y="1743"/>
                      </a:cubicBezTo>
                      <a:cubicBezTo>
                        <a:pt x="4318" y="1744"/>
                        <a:pt x="4322" y="1744"/>
                        <a:pt x="4326" y="1744"/>
                      </a:cubicBezTo>
                      <a:cubicBezTo>
                        <a:pt x="4382" y="1744"/>
                        <a:pt x="4432" y="1718"/>
                        <a:pt x="4461" y="1676"/>
                      </a:cubicBezTo>
                      <a:cubicBezTo>
                        <a:pt x="4485" y="1639"/>
                        <a:pt x="4488" y="1597"/>
                        <a:pt x="4470" y="1559"/>
                      </a:cubicBezTo>
                      <a:cubicBezTo>
                        <a:pt x="4403" y="1425"/>
                        <a:pt x="4373" y="1292"/>
                        <a:pt x="4342" y="1161"/>
                      </a:cubicBezTo>
                      <a:cubicBezTo>
                        <a:pt x="4288" y="927"/>
                        <a:pt x="4237" y="706"/>
                        <a:pt x="3996" y="519"/>
                      </a:cubicBezTo>
                      <a:cubicBezTo>
                        <a:pt x="3584" y="201"/>
                        <a:pt x="2965" y="0"/>
                        <a:pt x="231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3"/>
                <p:cNvSpPr/>
                <p:nvPr/>
              </p:nvSpPr>
              <p:spPr>
                <a:xfrm>
                  <a:off x="2801000" y="3594238"/>
                  <a:ext cx="76550" cy="29775"/>
                </a:xfrm>
                <a:custGeom>
                  <a:avLst/>
                  <a:gdLst/>
                  <a:ahLst/>
                  <a:cxnLst/>
                  <a:rect l="l" t="t" r="r" b="b"/>
                  <a:pathLst>
                    <a:path w="3062" h="1191" extrusionOk="0">
                      <a:moveTo>
                        <a:pt x="1578" y="39"/>
                      </a:moveTo>
                      <a:cubicBezTo>
                        <a:pt x="2013" y="39"/>
                        <a:pt x="2428" y="174"/>
                        <a:pt x="2703" y="386"/>
                      </a:cubicBezTo>
                      <a:cubicBezTo>
                        <a:pt x="2856" y="505"/>
                        <a:pt x="2890" y="649"/>
                        <a:pt x="2925" y="802"/>
                      </a:cubicBezTo>
                      <a:cubicBezTo>
                        <a:pt x="2946" y="893"/>
                        <a:pt x="2967" y="986"/>
                        <a:pt x="3014" y="1081"/>
                      </a:cubicBezTo>
                      <a:cubicBezTo>
                        <a:pt x="3023" y="1100"/>
                        <a:pt x="3016" y="1115"/>
                        <a:pt x="3011" y="1122"/>
                      </a:cubicBezTo>
                      <a:cubicBezTo>
                        <a:pt x="2999" y="1141"/>
                        <a:pt x="2976" y="1151"/>
                        <a:pt x="2952" y="1151"/>
                      </a:cubicBezTo>
                      <a:lnTo>
                        <a:pt x="2946" y="1151"/>
                      </a:lnTo>
                      <a:cubicBezTo>
                        <a:pt x="2773" y="1139"/>
                        <a:pt x="2598" y="1103"/>
                        <a:pt x="2428" y="1068"/>
                      </a:cubicBezTo>
                      <a:cubicBezTo>
                        <a:pt x="2220" y="1025"/>
                        <a:pt x="2005" y="983"/>
                        <a:pt x="1788" y="978"/>
                      </a:cubicBezTo>
                      <a:lnTo>
                        <a:pt x="1768" y="978"/>
                      </a:lnTo>
                      <a:cubicBezTo>
                        <a:pt x="1555" y="978"/>
                        <a:pt x="648" y="1015"/>
                        <a:pt x="185" y="1136"/>
                      </a:cubicBezTo>
                      <a:cubicBezTo>
                        <a:pt x="173" y="1139"/>
                        <a:pt x="162" y="1141"/>
                        <a:pt x="151" y="1141"/>
                      </a:cubicBezTo>
                      <a:cubicBezTo>
                        <a:pt x="118" y="1141"/>
                        <a:pt x="88" y="1127"/>
                        <a:pt x="68" y="1106"/>
                      </a:cubicBezTo>
                      <a:cubicBezTo>
                        <a:pt x="56" y="1094"/>
                        <a:pt x="39" y="1066"/>
                        <a:pt x="52" y="1033"/>
                      </a:cubicBezTo>
                      <a:cubicBezTo>
                        <a:pt x="148" y="778"/>
                        <a:pt x="286" y="492"/>
                        <a:pt x="570" y="315"/>
                      </a:cubicBezTo>
                      <a:cubicBezTo>
                        <a:pt x="881" y="122"/>
                        <a:pt x="1236" y="39"/>
                        <a:pt x="1578" y="39"/>
                      </a:cubicBezTo>
                      <a:close/>
                      <a:moveTo>
                        <a:pt x="1577" y="0"/>
                      </a:moveTo>
                      <a:cubicBezTo>
                        <a:pt x="1229" y="0"/>
                        <a:pt x="867" y="85"/>
                        <a:pt x="550" y="281"/>
                      </a:cubicBezTo>
                      <a:cubicBezTo>
                        <a:pt x="256" y="465"/>
                        <a:pt x="115" y="757"/>
                        <a:pt x="16" y="1019"/>
                      </a:cubicBezTo>
                      <a:cubicBezTo>
                        <a:pt x="1" y="1057"/>
                        <a:pt x="10" y="1098"/>
                        <a:pt x="39" y="1130"/>
                      </a:cubicBezTo>
                      <a:cubicBezTo>
                        <a:pt x="67" y="1162"/>
                        <a:pt x="109" y="1179"/>
                        <a:pt x="154" y="1179"/>
                      </a:cubicBezTo>
                      <a:cubicBezTo>
                        <a:pt x="167" y="1179"/>
                        <a:pt x="181" y="1177"/>
                        <a:pt x="195" y="1174"/>
                      </a:cubicBezTo>
                      <a:cubicBezTo>
                        <a:pt x="620" y="1060"/>
                        <a:pt x="1502" y="1018"/>
                        <a:pt x="1762" y="1018"/>
                      </a:cubicBezTo>
                      <a:lnTo>
                        <a:pt x="1786" y="1018"/>
                      </a:lnTo>
                      <a:cubicBezTo>
                        <a:pt x="2000" y="1021"/>
                        <a:pt x="2213" y="1065"/>
                        <a:pt x="2421" y="1106"/>
                      </a:cubicBezTo>
                      <a:cubicBezTo>
                        <a:pt x="2591" y="1141"/>
                        <a:pt x="2768" y="1177"/>
                        <a:pt x="2943" y="1189"/>
                      </a:cubicBezTo>
                      <a:cubicBezTo>
                        <a:pt x="2946" y="1189"/>
                        <a:pt x="2949" y="1191"/>
                        <a:pt x="2952" y="1191"/>
                      </a:cubicBezTo>
                      <a:lnTo>
                        <a:pt x="2952" y="1189"/>
                      </a:lnTo>
                      <a:cubicBezTo>
                        <a:pt x="2990" y="1189"/>
                        <a:pt x="3023" y="1173"/>
                        <a:pt x="3043" y="1144"/>
                      </a:cubicBezTo>
                      <a:cubicBezTo>
                        <a:pt x="3060" y="1119"/>
                        <a:pt x="3061" y="1091"/>
                        <a:pt x="3049" y="1065"/>
                      </a:cubicBezTo>
                      <a:cubicBezTo>
                        <a:pt x="3004" y="972"/>
                        <a:pt x="2982" y="881"/>
                        <a:pt x="2963" y="793"/>
                      </a:cubicBezTo>
                      <a:cubicBezTo>
                        <a:pt x="2926" y="632"/>
                        <a:pt x="2891" y="482"/>
                        <a:pt x="2726" y="356"/>
                      </a:cubicBezTo>
                      <a:cubicBezTo>
                        <a:pt x="2444" y="138"/>
                        <a:pt x="2021" y="0"/>
                        <a:pt x="157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3"/>
                <p:cNvSpPr/>
                <p:nvPr/>
              </p:nvSpPr>
              <p:spPr>
                <a:xfrm>
                  <a:off x="2825375" y="3603713"/>
                  <a:ext cx="27875" cy="10850"/>
                </a:xfrm>
                <a:custGeom>
                  <a:avLst/>
                  <a:gdLst/>
                  <a:ahLst/>
                  <a:cxnLst/>
                  <a:rect l="l" t="t" r="r" b="b"/>
                  <a:pathLst>
                    <a:path w="1115" h="434" extrusionOk="0">
                      <a:moveTo>
                        <a:pt x="574" y="14"/>
                      </a:moveTo>
                      <a:cubicBezTo>
                        <a:pt x="733" y="14"/>
                        <a:pt x="884" y="63"/>
                        <a:pt x="984" y="141"/>
                      </a:cubicBezTo>
                      <a:cubicBezTo>
                        <a:pt x="1040" y="183"/>
                        <a:pt x="1053" y="236"/>
                        <a:pt x="1065" y="291"/>
                      </a:cubicBezTo>
                      <a:cubicBezTo>
                        <a:pt x="1072" y="324"/>
                        <a:pt x="1081" y="359"/>
                        <a:pt x="1098" y="394"/>
                      </a:cubicBezTo>
                      <a:cubicBezTo>
                        <a:pt x="1101" y="400"/>
                        <a:pt x="1098" y="406"/>
                        <a:pt x="1097" y="409"/>
                      </a:cubicBezTo>
                      <a:cubicBezTo>
                        <a:pt x="1092" y="416"/>
                        <a:pt x="1084" y="419"/>
                        <a:pt x="1075" y="419"/>
                      </a:cubicBezTo>
                      <a:lnTo>
                        <a:pt x="1074" y="419"/>
                      </a:lnTo>
                      <a:cubicBezTo>
                        <a:pt x="1010" y="414"/>
                        <a:pt x="946" y="402"/>
                        <a:pt x="884" y="390"/>
                      </a:cubicBezTo>
                      <a:cubicBezTo>
                        <a:pt x="808" y="373"/>
                        <a:pt x="731" y="358"/>
                        <a:pt x="650" y="356"/>
                      </a:cubicBezTo>
                      <a:lnTo>
                        <a:pt x="640" y="356"/>
                      </a:lnTo>
                      <a:cubicBezTo>
                        <a:pt x="542" y="356"/>
                        <a:pt x="225" y="371"/>
                        <a:pt x="67" y="414"/>
                      </a:cubicBezTo>
                      <a:cubicBezTo>
                        <a:pt x="63" y="415"/>
                        <a:pt x="59" y="416"/>
                        <a:pt x="54" y="416"/>
                      </a:cubicBezTo>
                      <a:cubicBezTo>
                        <a:pt x="42" y="416"/>
                        <a:pt x="32" y="411"/>
                        <a:pt x="25" y="403"/>
                      </a:cubicBezTo>
                      <a:cubicBezTo>
                        <a:pt x="20" y="399"/>
                        <a:pt x="14" y="388"/>
                        <a:pt x="19" y="376"/>
                      </a:cubicBezTo>
                      <a:cubicBezTo>
                        <a:pt x="54" y="283"/>
                        <a:pt x="104" y="179"/>
                        <a:pt x="209" y="115"/>
                      </a:cubicBezTo>
                      <a:cubicBezTo>
                        <a:pt x="321" y="44"/>
                        <a:pt x="450" y="14"/>
                        <a:pt x="574" y="14"/>
                      </a:cubicBezTo>
                      <a:close/>
                      <a:moveTo>
                        <a:pt x="575" y="0"/>
                      </a:moveTo>
                      <a:cubicBezTo>
                        <a:pt x="447" y="0"/>
                        <a:pt x="315" y="31"/>
                        <a:pt x="199" y="103"/>
                      </a:cubicBezTo>
                      <a:cubicBezTo>
                        <a:pt x="93" y="170"/>
                        <a:pt x="42" y="276"/>
                        <a:pt x="5" y="371"/>
                      </a:cubicBezTo>
                      <a:cubicBezTo>
                        <a:pt x="1" y="385"/>
                        <a:pt x="4" y="400"/>
                        <a:pt x="14" y="412"/>
                      </a:cubicBezTo>
                      <a:cubicBezTo>
                        <a:pt x="24" y="424"/>
                        <a:pt x="39" y="429"/>
                        <a:pt x="55" y="429"/>
                      </a:cubicBezTo>
                      <a:cubicBezTo>
                        <a:pt x="60" y="429"/>
                        <a:pt x="65" y="429"/>
                        <a:pt x="70" y="428"/>
                      </a:cubicBezTo>
                      <a:cubicBezTo>
                        <a:pt x="227" y="387"/>
                        <a:pt x="542" y="371"/>
                        <a:pt x="640" y="371"/>
                      </a:cubicBezTo>
                      <a:lnTo>
                        <a:pt x="650" y="371"/>
                      </a:lnTo>
                      <a:cubicBezTo>
                        <a:pt x="728" y="371"/>
                        <a:pt x="805" y="388"/>
                        <a:pt x="881" y="403"/>
                      </a:cubicBezTo>
                      <a:cubicBezTo>
                        <a:pt x="943" y="416"/>
                        <a:pt x="1009" y="429"/>
                        <a:pt x="1072" y="434"/>
                      </a:cubicBezTo>
                      <a:lnTo>
                        <a:pt x="1075" y="434"/>
                      </a:lnTo>
                      <a:cubicBezTo>
                        <a:pt x="1089" y="434"/>
                        <a:pt x="1101" y="428"/>
                        <a:pt x="1109" y="417"/>
                      </a:cubicBezTo>
                      <a:cubicBezTo>
                        <a:pt x="1115" y="408"/>
                        <a:pt x="1115" y="397"/>
                        <a:pt x="1110" y="387"/>
                      </a:cubicBezTo>
                      <a:cubicBezTo>
                        <a:pt x="1094" y="355"/>
                        <a:pt x="1086" y="321"/>
                        <a:pt x="1078" y="288"/>
                      </a:cubicBezTo>
                      <a:cubicBezTo>
                        <a:pt x="1065" y="230"/>
                        <a:pt x="1053" y="176"/>
                        <a:pt x="993" y="130"/>
                      </a:cubicBezTo>
                      <a:cubicBezTo>
                        <a:pt x="891" y="50"/>
                        <a:pt x="736" y="0"/>
                        <a:pt x="5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3"/>
                <p:cNvSpPr/>
                <p:nvPr/>
              </p:nvSpPr>
              <p:spPr>
                <a:xfrm>
                  <a:off x="2688475" y="3732813"/>
                  <a:ext cx="19225" cy="65675"/>
                </a:xfrm>
                <a:custGeom>
                  <a:avLst/>
                  <a:gdLst/>
                  <a:ahLst/>
                  <a:cxnLst/>
                  <a:rect l="l" t="t" r="r" b="b"/>
                  <a:pathLst>
                    <a:path w="769" h="2627" extrusionOk="0">
                      <a:moveTo>
                        <a:pt x="673" y="0"/>
                      </a:moveTo>
                      <a:cubicBezTo>
                        <a:pt x="642" y="0"/>
                        <a:pt x="611" y="18"/>
                        <a:pt x="596" y="49"/>
                      </a:cubicBezTo>
                      <a:cubicBezTo>
                        <a:pt x="571" y="97"/>
                        <a:pt x="1" y="1262"/>
                        <a:pt x="356" y="2564"/>
                      </a:cubicBezTo>
                      <a:cubicBezTo>
                        <a:pt x="366" y="2602"/>
                        <a:pt x="400" y="2627"/>
                        <a:pt x="438" y="2627"/>
                      </a:cubicBezTo>
                      <a:cubicBezTo>
                        <a:pt x="445" y="2627"/>
                        <a:pt x="453" y="2625"/>
                        <a:pt x="461" y="2624"/>
                      </a:cubicBezTo>
                      <a:cubicBezTo>
                        <a:pt x="506" y="2611"/>
                        <a:pt x="533" y="2564"/>
                        <a:pt x="520" y="2519"/>
                      </a:cubicBezTo>
                      <a:cubicBezTo>
                        <a:pt x="183" y="1282"/>
                        <a:pt x="743" y="135"/>
                        <a:pt x="749" y="125"/>
                      </a:cubicBezTo>
                      <a:cubicBezTo>
                        <a:pt x="769" y="82"/>
                        <a:pt x="752" y="31"/>
                        <a:pt x="710" y="9"/>
                      </a:cubicBezTo>
                      <a:cubicBezTo>
                        <a:pt x="698" y="3"/>
                        <a:pt x="685" y="0"/>
                        <a:pt x="6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3"/>
                <p:cNvSpPr/>
                <p:nvPr/>
              </p:nvSpPr>
              <p:spPr>
                <a:xfrm>
                  <a:off x="2866375" y="3716438"/>
                  <a:ext cx="5325" cy="27700"/>
                </a:xfrm>
                <a:custGeom>
                  <a:avLst/>
                  <a:gdLst/>
                  <a:ahLst/>
                  <a:cxnLst/>
                  <a:rect l="l" t="t" r="r" b="b"/>
                  <a:pathLst>
                    <a:path w="213" h="1108" extrusionOk="0">
                      <a:moveTo>
                        <a:pt x="84" y="1"/>
                      </a:moveTo>
                      <a:cubicBezTo>
                        <a:pt x="37" y="2"/>
                        <a:pt x="0" y="42"/>
                        <a:pt x="2" y="89"/>
                      </a:cubicBezTo>
                      <a:lnTo>
                        <a:pt x="41" y="1027"/>
                      </a:lnTo>
                      <a:cubicBezTo>
                        <a:pt x="43" y="1073"/>
                        <a:pt x="81" y="1108"/>
                        <a:pt x="126" y="1108"/>
                      </a:cubicBezTo>
                      <a:lnTo>
                        <a:pt x="129" y="1108"/>
                      </a:lnTo>
                      <a:cubicBezTo>
                        <a:pt x="176" y="1106"/>
                        <a:pt x="213" y="1067"/>
                        <a:pt x="210" y="1020"/>
                      </a:cubicBezTo>
                      <a:lnTo>
                        <a:pt x="172" y="83"/>
                      </a:lnTo>
                      <a:cubicBezTo>
                        <a:pt x="170" y="36"/>
                        <a:pt x="132"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3"/>
                <p:cNvSpPr/>
                <p:nvPr/>
              </p:nvSpPr>
              <p:spPr>
                <a:xfrm>
                  <a:off x="2733600" y="3351913"/>
                  <a:ext cx="212975" cy="100525"/>
                </a:xfrm>
                <a:custGeom>
                  <a:avLst/>
                  <a:gdLst/>
                  <a:ahLst/>
                  <a:cxnLst/>
                  <a:rect l="l" t="t" r="r" b="b"/>
                  <a:pathLst>
                    <a:path w="8519" h="4021" extrusionOk="0">
                      <a:moveTo>
                        <a:pt x="1" y="0"/>
                      </a:moveTo>
                      <a:lnTo>
                        <a:pt x="1" y="0"/>
                      </a:lnTo>
                      <a:cubicBezTo>
                        <a:pt x="1" y="0"/>
                        <a:pt x="2582" y="2220"/>
                        <a:pt x="2401" y="4020"/>
                      </a:cubicBezTo>
                      <a:lnTo>
                        <a:pt x="7080" y="4020"/>
                      </a:lnTo>
                      <a:lnTo>
                        <a:pt x="8519" y="781"/>
                      </a:lnTo>
                      <a:lnTo>
                        <a:pt x="1"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3"/>
                <p:cNvSpPr/>
                <p:nvPr/>
              </p:nvSpPr>
              <p:spPr>
                <a:xfrm>
                  <a:off x="2731300" y="3349788"/>
                  <a:ext cx="217525" cy="104775"/>
                </a:xfrm>
                <a:custGeom>
                  <a:avLst/>
                  <a:gdLst/>
                  <a:ahLst/>
                  <a:cxnLst/>
                  <a:rect l="l" t="t" r="r" b="b"/>
                  <a:pathLst>
                    <a:path w="8701" h="4191" extrusionOk="0">
                      <a:moveTo>
                        <a:pt x="340" y="193"/>
                      </a:moveTo>
                      <a:lnTo>
                        <a:pt x="8485" y="940"/>
                      </a:lnTo>
                      <a:lnTo>
                        <a:pt x="7117" y="4020"/>
                      </a:lnTo>
                      <a:lnTo>
                        <a:pt x="2585" y="4020"/>
                      </a:lnTo>
                      <a:cubicBezTo>
                        <a:pt x="2661" y="2492"/>
                        <a:pt x="932" y="744"/>
                        <a:pt x="340" y="193"/>
                      </a:cubicBezTo>
                      <a:close/>
                      <a:moveTo>
                        <a:pt x="102" y="0"/>
                      </a:moveTo>
                      <a:cubicBezTo>
                        <a:pt x="62" y="0"/>
                        <a:pt x="29" y="18"/>
                        <a:pt x="15" y="52"/>
                      </a:cubicBezTo>
                      <a:cubicBezTo>
                        <a:pt x="0" y="87"/>
                        <a:pt x="9" y="126"/>
                        <a:pt x="38" y="151"/>
                      </a:cubicBezTo>
                      <a:cubicBezTo>
                        <a:pt x="64" y="172"/>
                        <a:pt x="2582" y="2362"/>
                        <a:pt x="2408" y="4096"/>
                      </a:cubicBezTo>
                      <a:cubicBezTo>
                        <a:pt x="2406" y="4120"/>
                        <a:pt x="2414" y="4143"/>
                        <a:pt x="2431" y="4161"/>
                      </a:cubicBezTo>
                      <a:cubicBezTo>
                        <a:pt x="2446" y="4180"/>
                        <a:pt x="2469" y="4190"/>
                        <a:pt x="2493" y="4190"/>
                      </a:cubicBezTo>
                      <a:lnTo>
                        <a:pt x="7172" y="4190"/>
                      </a:lnTo>
                      <a:cubicBezTo>
                        <a:pt x="7205" y="4190"/>
                        <a:pt x="7235" y="4171"/>
                        <a:pt x="7249" y="4140"/>
                      </a:cubicBezTo>
                      <a:lnTo>
                        <a:pt x="8690" y="901"/>
                      </a:lnTo>
                      <a:cubicBezTo>
                        <a:pt x="8700" y="875"/>
                        <a:pt x="8699" y="846"/>
                        <a:pt x="8685" y="823"/>
                      </a:cubicBezTo>
                      <a:cubicBezTo>
                        <a:pt x="8672" y="799"/>
                        <a:pt x="8647" y="784"/>
                        <a:pt x="8620" y="781"/>
                      </a:cubicBezTo>
                      <a:lnTo>
                        <a:pt x="102"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3"/>
                <p:cNvSpPr/>
                <p:nvPr/>
              </p:nvSpPr>
              <p:spPr>
                <a:xfrm>
                  <a:off x="2649650" y="3429863"/>
                  <a:ext cx="427425" cy="535425"/>
                </a:xfrm>
                <a:custGeom>
                  <a:avLst/>
                  <a:gdLst/>
                  <a:ahLst/>
                  <a:cxnLst/>
                  <a:rect l="l" t="t" r="r" b="b"/>
                  <a:pathLst>
                    <a:path w="17097" h="21417" extrusionOk="0">
                      <a:moveTo>
                        <a:pt x="8548" y="1"/>
                      </a:moveTo>
                      <a:cubicBezTo>
                        <a:pt x="3828" y="1"/>
                        <a:pt x="1" y="7793"/>
                        <a:pt x="1" y="12640"/>
                      </a:cubicBezTo>
                      <a:cubicBezTo>
                        <a:pt x="1" y="17488"/>
                        <a:pt x="3828" y="21417"/>
                        <a:pt x="8548" y="21417"/>
                      </a:cubicBezTo>
                      <a:cubicBezTo>
                        <a:pt x="13269" y="21417"/>
                        <a:pt x="17096" y="17486"/>
                        <a:pt x="17096" y="12640"/>
                      </a:cubicBezTo>
                      <a:cubicBezTo>
                        <a:pt x="17096" y="7793"/>
                        <a:pt x="13269" y="1"/>
                        <a:pt x="854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3"/>
                <p:cNvSpPr/>
                <p:nvPr/>
              </p:nvSpPr>
              <p:spPr>
                <a:xfrm>
                  <a:off x="2647525" y="3440788"/>
                  <a:ext cx="431675" cy="526625"/>
                </a:xfrm>
                <a:custGeom>
                  <a:avLst/>
                  <a:gdLst/>
                  <a:ahLst/>
                  <a:cxnLst/>
                  <a:rect l="l" t="t" r="r" b="b"/>
                  <a:pathLst>
                    <a:path w="17267" h="21065" extrusionOk="0">
                      <a:moveTo>
                        <a:pt x="10757" y="1"/>
                      </a:moveTo>
                      <a:cubicBezTo>
                        <a:pt x="10725" y="1"/>
                        <a:pt x="10695" y="19"/>
                        <a:pt x="10681" y="49"/>
                      </a:cubicBezTo>
                      <a:cubicBezTo>
                        <a:pt x="10659" y="90"/>
                        <a:pt x="10676" y="142"/>
                        <a:pt x="10719" y="163"/>
                      </a:cubicBezTo>
                      <a:cubicBezTo>
                        <a:pt x="14310" y="1938"/>
                        <a:pt x="17095" y="8092"/>
                        <a:pt x="17095" y="12203"/>
                      </a:cubicBezTo>
                      <a:cubicBezTo>
                        <a:pt x="17095" y="16996"/>
                        <a:pt x="13299" y="20893"/>
                        <a:pt x="8633" y="20893"/>
                      </a:cubicBezTo>
                      <a:cubicBezTo>
                        <a:pt x="3967" y="20893"/>
                        <a:pt x="171" y="16996"/>
                        <a:pt x="171" y="12203"/>
                      </a:cubicBezTo>
                      <a:cubicBezTo>
                        <a:pt x="171" y="8455"/>
                        <a:pt x="2521" y="2744"/>
                        <a:pt x="5892" y="540"/>
                      </a:cubicBezTo>
                      <a:cubicBezTo>
                        <a:pt x="5932" y="514"/>
                        <a:pt x="5943" y="461"/>
                        <a:pt x="5917" y="421"/>
                      </a:cubicBezTo>
                      <a:cubicBezTo>
                        <a:pt x="5900" y="396"/>
                        <a:pt x="5874" y="383"/>
                        <a:pt x="5846" y="383"/>
                      </a:cubicBezTo>
                      <a:cubicBezTo>
                        <a:pt x="5830" y="383"/>
                        <a:pt x="5813" y="387"/>
                        <a:pt x="5798" y="397"/>
                      </a:cubicBezTo>
                      <a:cubicBezTo>
                        <a:pt x="2381" y="2632"/>
                        <a:pt x="1" y="8413"/>
                        <a:pt x="1" y="12203"/>
                      </a:cubicBezTo>
                      <a:cubicBezTo>
                        <a:pt x="1" y="17089"/>
                        <a:pt x="3873" y="21065"/>
                        <a:pt x="8633" y="21065"/>
                      </a:cubicBezTo>
                      <a:cubicBezTo>
                        <a:pt x="13394" y="21065"/>
                        <a:pt x="17266" y="17089"/>
                        <a:pt x="17266" y="12203"/>
                      </a:cubicBezTo>
                      <a:cubicBezTo>
                        <a:pt x="17266" y="7957"/>
                        <a:pt x="14499" y="1841"/>
                        <a:pt x="10794" y="10"/>
                      </a:cubicBezTo>
                      <a:cubicBezTo>
                        <a:pt x="10782" y="4"/>
                        <a:pt x="10770" y="1"/>
                        <a:pt x="1075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3"/>
                <p:cNvSpPr/>
                <p:nvPr/>
              </p:nvSpPr>
              <p:spPr>
                <a:xfrm>
                  <a:off x="2649650" y="3447638"/>
                  <a:ext cx="427425" cy="517650"/>
                </a:xfrm>
                <a:custGeom>
                  <a:avLst/>
                  <a:gdLst/>
                  <a:ahLst/>
                  <a:cxnLst/>
                  <a:rect l="l" t="t" r="r" b="b"/>
                  <a:pathLst>
                    <a:path w="17097" h="20706" extrusionOk="0">
                      <a:moveTo>
                        <a:pt x="11033" y="0"/>
                      </a:moveTo>
                      <a:cubicBezTo>
                        <a:pt x="11033" y="0"/>
                        <a:pt x="10445" y="1737"/>
                        <a:pt x="8629" y="1737"/>
                      </a:cubicBezTo>
                      <a:cubicBezTo>
                        <a:pt x="7826" y="1737"/>
                        <a:pt x="6783" y="1397"/>
                        <a:pt x="5445" y="417"/>
                      </a:cubicBezTo>
                      <a:cubicBezTo>
                        <a:pt x="5309" y="516"/>
                        <a:pt x="5179" y="629"/>
                        <a:pt x="5047" y="738"/>
                      </a:cubicBezTo>
                      <a:cubicBezTo>
                        <a:pt x="5502" y="1848"/>
                        <a:pt x="5483" y="2986"/>
                        <a:pt x="4581" y="4009"/>
                      </a:cubicBezTo>
                      <a:cubicBezTo>
                        <a:pt x="3637" y="5080"/>
                        <a:pt x="2323" y="5734"/>
                        <a:pt x="1153" y="6545"/>
                      </a:cubicBezTo>
                      <a:cubicBezTo>
                        <a:pt x="421" y="8403"/>
                        <a:pt x="1" y="10326"/>
                        <a:pt x="1" y="11929"/>
                      </a:cubicBezTo>
                      <a:cubicBezTo>
                        <a:pt x="1" y="16775"/>
                        <a:pt x="3828" y="20706"/>
                        <a:pt x="8548" y="20706"/>
                      </a:cubicBezTo>
                      <a:cubicBezTo>
                        <a:pt x="13269" y="20706"/>
                        <a:pt x="17096" y="16775"/>
                        <a:pt x="17096" y="11929"/>
                      </a:cubicBezTo>
                      <a:cubicBezTo>
                        <a:pt x="17096" y="9669"/>
                        <a:pt x="16260" y="6772"/>
                        <a:pt x="14892" y="4321"/>
                      </a:cubicBezTo>
                      <a:cubicBezTo>
                        <a:pt x="13164" y="3680"/>
                        <a:pt x="11660" y="1910"/>
                        <a:pt x="11652" y="427"/>
                      </a:cubicBezTo>
                      <a:lnTo>
                        <a:pt x="11033"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3"/>
                <p:cNvSpPr/>
                <p:nvPr/>
              </p:nvSpPr>
              <p:spPr>
                <a:xfrm>
                  <a:off x="2647525" y="3445488"/>
                  <a:ext cx="431675" cy="521925"/>
                </a:xfrm>
                <a:custGeom>
                  <a:avLst/>
                  <a:gdLst/>
                  <a:ahLst/>
                  <a:cxnLst/>
                  <a:rect l="l" t="t" r="r" b="b"/>
                  <a:pathLst>
                    <a:path w="17267" h="20877" extrusionOk="0">
                      <a:moveTo>
                        <a:pt x="11159" y="218"/>
                      </a:moveTo>
                      <a:lnTo>
                        <a:pt x="11652" y="558"/>
                      </a:lnTo>
                      <a:cubicBezTo>
                        <a:pt x="11689" y="2035"/>
                        <a:pt x="13170" y="3813"/>
                        <a:pt x="14918" y="4476"/>
                      </a:cubicBezTo>
                      <a:cubicBezTo>
                        <a:pt x="16261" y="6896"/>
                        <a:pt x="17095" y="9782"/>
                        <a:pt x="17095" y="12015"/>
                      </a:cubicBezTo>
                      <a:cubicBezTo>
                        <a:pt x="17095" y="16808"/>
                        <a:pt x="13299" y="20707"/>
                        <a:pt x="8633" y="20707"/>
                      </a:cubicBezTo>
                      <a:cubicBezTo>
                        <a:pt x="3967" y="20707"/>
                        <a:pt x="171" y="16808"/>
                        <a:pt x="171" y="12015"/>
                      </a:cubicBezTo>
                      <a:cubicBezTo>
                        <a:pt x="171" y="10447"/>
                        <a:pt x="574" y="8556"/>
                        <a:pt x="1307" y="6686"/>
                      </a:cubicBezTo>
                      <a:lnTo>
                        <a:pt x="1307" y="6686"/>
                      </a:lnTo>
                      <a:cubicBezTo>
                        <a:pt x="1621" y="6469"/>
                        <a:pt x="1950" y="6261"/>
                        <a:pt x="2267" y="6060"/>
                      </a:cubicBezTo>
                      <a:cubicBezTo>
                        <a:pt x="3137" y="5509"/>
                        <a:pt x="4036" y="4938"/>
                        <a:pt x="4730" y="4152"/>
                      </a:cubicBezTo>
                      <a:cubicBezTo>
                        <a:pt x="5558" y="3212"/>
                        <a:pt x="5728" y="2102"/>
                        <a:pt x="5235" y="850"/>
                      </a:cubicBezTo>
                      <a:lnTo>
                        <a:pt x="5240" y="845"/>
                      </a:lnTo>
                      <a:cubicBezTo>
                        <a:pt x="5337" y="765"/>
                        <a:pt x="5432" y="684"/>
                        <a:pt x="5530" y="610"/>
                      </a:cubicBezTo>
                      <a:cubicBezTo>
                        <a:pt x="6724" y="1474"/>
                        <a:pt x="7791" y="1909"/>
                        <a:pt x="8711" y="1909"/>
                      </a:cubicBezTo>
                      <a:cubicBezTo>
                        <a:pt x="8988" y="1909"/>
                        <a:pt x="9252" y="1870"/>
                        <a:pt x="9503" y="1791"/>
                      </a:cubicBezTo>
                      <a:cubicBezTo>
                        <a:pt x="10556" y="1458"/>
                        <a:pt x="11025" y="532"/>
                        <a:pt x="11159" y="218"/>
                      </a:cubicBezTo>
                      <a:close/>
                      <a:moveTo>
                        <a:pt x="11118" y="1"/>
                      </a:moveTo>
                      <a:cubicBezTo>
                        <a:pt x="11109" y="1"/>
                        <a:pt x="11099" y="2"/>
                        <a:pt x="11091" y="6"/>
                      </a:cubicBezTo>
                      <a:cubicBezTo>
                        <a:pt x="11065" y="13"/>
                        <a:pt x="11045" y="33"/>
                        <a:pt x="11037" y="59"/>
                      </a:cubicBezTo>
                      <a:cubicBezTo>
                        <a:pt x="11033" y="71"/>
                        <a:pt x="10618" y="1260"/>
                        <a:pt x="9451" y="1628"/>
                      </a:cubicBezTo>
                      <a:cubicBezTo>
                        <a:pt x="9217" y="1702"/>
                        <a:pt x="8970" y="1739"/>
                        <a:pt x="8710" y="1739"/>
                      </a:cubicBezTo>
                      <a:cubicBezTo>
                        <a:pt x="7815" y="1739"/>
                        <a:pt x="6765" y="1303"/>
                        <a:pt x="5580" y="435"/>
                      </a:cubicBezTo>
                      <a:cubicBezTo>
                        <a:pt x="5565" y="424"/>
                        <a:pt x="5547" y="418"/>
                        <a:pt x="5529" y="418"/>
                      </a:cubicBezTo>
                      <a:cubicBezTo>
                        <a:pt x="5511" y="418"/>
                        <a:pt x="5494" y="424"/>
                        <a:pt x="5479" y="435"/>
                      </a:cubicBezTo>
                      <a:cubicBezTo>
                        <a:pt x="5360" y="522"/>
                        <a:pt x="5244" y="620"/>
                        <a:pt x="5130" y="715"/>
                      </a:cubicBezTo>
                      <a:lnTo>
                        <a:pt x="5077" y="759"/>
                      </a:lnTo>
                      <a:cubicBezTo>
                        <a:pt x="5050" y="783"/>
                        <a:pt x="5039" y="822"/>
                        <a:pt x="5053" y="856"/>
                      </a:cubicBezTo>
                      <a:cubicBezTo>
                        <a:pt x="5548" y="2067"/>
                        <a:pt x="5396" y="3137"/>
                        <a:pt x="4602" y="4039"/>
                      </a:cubicBezTo>
                      <a:cubicBezTo>
                        <a:pt x="3925" y="4807"/>
                        <a:pt x="3037" y="5371"/>
                        <a:pt x="2176" y="5916"/>
                      </a:cubicBezTo>
                      <a:cubicBezTo>
                        <a:pt x="1850" y="6124"/>
                        <a:pt x="1511" y="6338"/>
                        <a:pt x="1189" y="6561"/>
                      </a:cubicBezTo>
                      <a:cubicBezTo>
                        <a:pt x="1176" y="6570"/>
                        <a:pt x="1163" y="6584"/>
                        <a:pt x="1157" y="6599"/>
                      </a:cubicBezTo>
                      <a:cubicBezTo>
                        <a:pt x="410" y="8496"/>
                        <a:pt x="1" y="10420"/>
                        <a:pt x="1" y="12015"/>
                      </a:cubicBezTo>
                      <a:cubicBezTo>
                        <a:pt x="1" y="16901"/>
                        <a:pt x="3873" y="20877"/>
                        <a:pt x="8633" y="20877"/>
                      </a:cubicBezTo>
                      <a:cubicBezTo>
                        <a:pt x="13394" y="20877"/>
                        <a:pt x="17266" y="16901"/>
                        <a:pt x="17266" y="12015"/>
                      </a:cubicBezTo>
                      <a:cubicBezTo>
                        <a:pt x="17266" y="9747"/>
                        <a:pt x="16418" y="6816"/>
                        <a:pt x="15051" y="4366"/>
                      </a:cubicBezTo>
                      <a:cubicBezTo>
                        <a:pt x="15042" y="4347"/>
                        <a:pt x="15025" y="4334"/>
                        <a:pt x="15007" y="4328"/>
                      </a:cubicBezTo>
                      <a:cubicBezTo>
                        <a:pt x="13289" y="3690"/>
                        <a:pt x="11830" y="1943"/>
                        <a:pt x="11822" y="513"/>
                      </a:cubicBezTo>
                      <a:cubicBezTo>
                        <a:pt x="11821" y="485"/>
                        <a:pt x="11807" y="459"/>
                        <a:pt x="11784" y="443"/>
                      </a:cubicBezTo>
                      <a:lnTo>
                        <a:pt x="11166" y="16"/>
                      </a:lnTo>
                      <a:cubicBezTo>
                        <a:pt x="11152" y="6"/>
                        <a:pt x="11135" y="1"/>
                        <a:pt x="1111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3"/>
                <p:cNvSpPr/>
                <p:nvPr/>
              </p:nvSpPr>
              <p:spPr>
                <a:xfrm>
                  <a:off x="2767675" y="3487713"/>
                  <a:ext cx="200250" cy="62800"/>
                </a:xfrm>
                <a:custGeom>
                  <a:avLst/>
                  <a:gdLst/>
                  <a:ahLst/>
                  <a:cxnLst/>
                  <a:rect l="l" t="t" r="r" b="b"/>
                  <a:pathLst>
                    <a:path w="8010" h="2512" extrusionOk="0">
                      <a:moveTo>
                        <a:pt x="7212" y="0"/>
                      </a:moveTo>
                      <a:cubicBezTo>
                        <a:pt x="5566" y="918"/>
                        <a:pt x="3544" y="1109"/>
                        <a:pt x="1532" y="1109"/>
                      </a:cubicBezTo>
                      <a:cubicBezTo>
                        <a:pt x="1204" y="1109"/>
                        <a:pt x="876" y="1104"/>
                        <a:pt x="551" y="1096"/>
                      </a:cubicBezTo>
                      <a:cubicBezTo>
                        <a:pt x="464" y="1482"/>
                        <a:pt x="283" y="1861"/>
                        <a:pt x="1" y="2226"/>
                      </a:cubicBezTo>
                      <a:cubicBezTo>
                        <a:pt x="897" y="2352"/>
                        <a:pt x="1792" y="2458"/>
                        <a:pt x="2696" y="2499"/>
                      </a:cubicBezTo>
                      <a:cubicBezTo>
                        <a:pt x="2880" y="2507"/>
                        <a:pt x="3062" y="2512"/>
                        <a:pt x="3243" y="2512"/>
                      </a:cubicBezTo>
                      <a:cubicBezTo>
                        <a:pt x="5000" y="2512"/>
                        <a:pt x="6608" y="2106"/>
                        <a:pt x="8009" y="1203"/>
                      </a:cubicBezTo>
                      <a:cubicBezTo>
                        <a:pt x="7675" y="826"/>
                        <a:pt x="7400" y="416"/>
                        <a:pt x="721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3"/>
                <p:cNvSpPr/>
                <p:nvPr/>
              </p:nvSpPr>
              <p:spPr>
                <a:xfrm>
                  <a:off x="2660575" y="3562238"/>
                  <a:ext cx="398475" cy="145500"/>
                </a:xfrm>
                <a:custGeom>
                  <a:avLst/>
                  <a:gdLst/>
                  <a:ahLst/>
                  <a:cxnLst/>
                  <a:rect l="l" t="t" r="r" b="b"/>
                  <a:pathLst>
                    <a:path w="15939" h="5820" extrusionOk="0">
                      <a:moveTo>
                        <a:pt x="14593" y="1"/>
                      </a:moveTo>
                      <a:cubicBezTo>
                        <a:pt x="13813" y="678"/>
                        <a:pt x="13001" y="1309"/>
                        <a:pt x="12067" y="1785"/>
                      </a:cubicBezTo>
                      <a:cubicBezTo>
                        <a:pt x="10564" y="2551"/>
                        <a:pt x="8856" y="2805"/>
                        <a:pt x="7186" y="2856"/>
                      </a:cubicBezTo>
                      <a:cubicBezTo>
                        <a:pt x="6940" y="2864"/>
                        <a:pt x="6693" y="2868"/>
                        <a:pt x="6445" y="2868"/>
                      </a:cubicBezTo>
                      <a:cubicBezTo>
                        <a:pt x="4511" y="2868"/>
                        <a:pt x="2543" y="2627"/>
                        <a:pt x="643" y="2153"/>
                      </a:cubicBezTo>
                      <a:cubicBezTo>
                        <a:pt x="386" y="2829"/>
                        <a:pt x="169" y="3511"/>
                        <a:pt x="1" y="4180"/>
                      </a:cubicBezTo>
                      <a:cubicBezTo>
                        <a:pt x="2786" y="5065"/>
                        <a:pt x="5885" y="5820"/>
                        <a:pt x="8764" y="5820"/>
                      </a:cubicBezTo>
                      <a:cubicBezTo>
                        <a:pt x="11511" y="5820"/>
                        <a:pt x="14058" y="5132"/>
                        <a:pt x="15938" y="3213"/>
                      </a:cubicBezTo>
                      <a:cubicBezTo>
                        <a:pt x="15594" y="2125"/>
                        <a:pt x="15143" y="1029"/>
                        <a:pt x="145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3"/>
                <p:cNvSpPr/>
                <p:nvPr/>
              </p:nvSpPr>
              <p:spPr>
                <a:xfrm>
                  <a:off x="2650250" y="3755388"/>
                  <a:ext cx="426550" cy="109875"/>
                </a:xfrm>
                <a:custGeom>
                  <a:avLst/>
                  <a:gdLst/>
                  <a:ahLst/>
                  <a:cxnLst/>
                  <a:rect l="l" t="t" r="r" b="b"/>
                  <a:pathLst>
                    <a:path w="17062" h="4395" extrusionOk="0">
                      <a:moveTo>
                        <a:pt x="17062" y="1"/>
                      </a:moveTo>
                      <a:lnTo>
                        <a:pt x="17062" y="1"/>
                      </a:lnTo>
                      <a:cubicBezTo>
                        <a:pt x="15498" y="851"/>
                        <a:pt x="13612" y="1265"/>
                        <a:pt x="11939" y="1411"/>
                      </a:cubicBezTo>
                      <a:cubicBezTo>
                        <a:pt x="11064" y="1486"/>
                        <a:pt x="10169" y="1522"/>
                        <a:pt x="9268" y="1522"/>
                      </a:cubicBezTo>
                      <a:cubicBezTo>
                        <a:pt x="7634" y="1522"/>
                        <a:pt x="5984" y="1405"/>
                        <a:pt x="4405" y="1203"/>
                      </a:cubicBezTo>
                      <a:cubicBezTo>
                        <a:pt x="2938" y="1015"/>
                        <a:pt x="1473" y="559"/>
                        <a:pt x="1" y="249"/>
                      </a:cubicBezTo>
                      <a:lnTo>
                        <a:pt x="1" y="249"/>
                      </a:lnTo>
                      <a:cubicBezTo>
                        <a:pt x="49" y="951"/>
                        <a:pt x="178" y="1629"/>
                        <a:pt x="379" y="2276"/>
                      </a:cubicBezTo>
                      <a:cubicBezTo>
                        <a:pt x="2727" y="3636"/>
                        <a:pt x="5472" y="4285"/>
                        <a:pt x="8203" y="4382"/>
                      </a:cubicBezTo>
                      <a:cubicBezTo>
                        <a:pt x="8426" y="4390"/>
                        <a:pt x="8650" y="4394"/>
                        <a:pt x="8873" y="4394"/>
                      </a:cubicBezTo>
                      <a:cubicBezTo>
                        <a:pt x="9953" y="4394"/>
                        <a:pt x="11036" y="4296"/>
                        <a:pt x="12088" y="4068"/>
                      </a:cubicBezTo>
                      <a:cubicBezTo>
                        <a:pt x="13256" y="3816"/>
                        <a:pt x="14367" y="3378"/>
                        <a:pt x="15522" y="3088"/>
                      </a:cubicBezTo>
                      <a:cubicBezTo>
                        <a:pt x="15812" y="3016"/>
                        <a:pt x="16120" y="2970"/>
                        <a:pt x="16438" y="2937"/>
                      </a:cubicBezTo>
                      <a:cubicBezTo>
                        <a:pt x="16800" y="2024"/>
                        <a:pt x="17019" y="1036"/>
                        <a:pt x="170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3"/>
                <p:cNvSpPr/>
                <p:nvPr/>
              </p:nvSpPr>
              <p:spPr>
                <a:xfrm>
                  <a:off x="2709200" y="3897513"/>
                  <a:ext cx="264250" cy="67775"/>
                </a:xfrm>
                <a:custGeom>
                  <a:avLst/>
                  <a:gdLst/>
                  <a:ahLst/>
                  <a:cxnLst/>
                  <a:rect l="l" t="t" r="r" b="b"/>
                  <a:pathLst>
                    <a:path w="10570" h="2711" extrusionOk="0">
                      <a:moveTo>
                        <a:pt x="1" y="1"/>
                      </a:moveTo>
                      <a:cubicBezTo>
                        <a:pt x="1555" y="1668"/>
                        <a:pt x="3740" y="2711"/>
                        <a:pt x="6166" y="2711"/>
                      </a:cubicBezTo>
                      <a:cubicBezTo>
                        <a:pt x="7778" y="2711"/>
                        <a:pt x="9284" y="2248"/>
                        <a:pt x="10570" y="1451"/>
                      </a:cubicBezTo>
                      <a:lnTo>
                        <a:pt x="10570" y="1451"/>
                      </a:lnTo>
                      <a:cubicBezTo>
                        <a:pt x="10251" y="1454"/>
                        <a:pt x="9931" y="1457"/>
                        <a:pt x="9610" y="1457"/>
                      </a:cubicBezTo>
                      <a:cubicBezTo>
                        <a:pt x="9602" y="1457"/>
                        <a:pt x="9593" y="1457"/>
                        <a:pt x="9584" y="1457"/>
                      </a:cubicBezTo>
                      <a:cubicBezTo>
                        <a:pt x="6353" y="1457"/>
                        <a:pt x="3124" y="891"/>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3"/>
                <p:cNvSpPr/>
                <p:nvPr/>
              </p:nvSpPr>
              <p:spPr>
                <a:xfrm>
                  <a:off x="2765400" y="3485563"/>
                  <a:ext cx="204725" cy="67100"/>
                </a:xfrm>
                <a:custGeom>
                  <a:avLst/>
                  <a:gdLst/>
                  <a:ahLst/>
                  <a:cxnLst/>
                  <a:rect l="l" t="t" r="r" b="b"/>
                  <a:pathLst>
                    <a:path w="8189" h="2684" extrusionOk="0">
                      <a:moveTo>
                        <a:pt x="7265" y="205"/>
                      </a:moveTo>
                      <a:cubicBezTo>
                        <a:pt x="7438" y="567"/>
                        <a:pt x="7675" y="924"/>
                        <a:pt x="7970" y="1269"/>
                      </a:cubicBezTo>
                      <a:cubicBezTo>
                        <a:pt x="6654" y="2096"/>
                        <a:pt x="5094" y="2512"/>
                        <a:pt x="3325" y="2512"/>
                      </a:cubicBezTo>
                      <a:cubicBezTo>
                        <a:pt x="3149" y="2512"/>
                        <a:pt x="2971" y="2508"/>
                        <a:pt x="2791" y="2500"/>
                      </a:cubicBezTo>
                      <a:cubicBezTo>
                        <a:pt x="1871" y="2457"/>
                        <a:pt x="962" y="2347"/>
                        <a:pt x="245" y="2248"/>
                      </a:cubicBezTo>
                      <a:cubicBezTo>
                        <a:pt x="468" y="1934"/>
                        <a:pt x="623" y="1606"/>
                        <a:pt x="708" y="1269"/>
                      </a:cubicBezTo>
                      <a:cubicBezTo>
                        <a:pt x="1001" y="1275"/>
                        <a:pt x="1296" y="1279"/>
                        <a:pt x="1590" y="1279"/>
                      </a:cubicBezTo>
                      <a:cubicBezTo>
                        <a:pt x="3604" y="1279"/>
                        <a:pt x="5621" y="1092"/>
                        <a:pt x="7265" y="205"/>
                      </a:cubicBezTo>
                      <a:close/>
                      <a:moveTo>
                        <a:pt x="7305" y="1"/>
                      </a:moveTo>
                      <a:cubicBezTo>
                        <a:pt x="7291" y="1"/>
                        <a:pt x="7275" y="4"/>
                        <a:pt x="7262" y="12"/>
                      </a:cubicBezTo>
                      <a:cubicBezTo>
                        <a:pt x="5643" y="914"/>
                        <a:pt x="3630" y="1110"/>
                        <a:pt x="1613" y="1110"/>
                      </a:cubicBezTo>
                      <a:cubicBezTo>
                        <a:pt x="1289" y="1110"/>
                        <a:pt x="965" y="1105"/>
                        <a:pt x="643" y="1097"/>
                      </a:cubicBezTo>
                      <a:cubicBezTo>
                        <a:pt x="642" y="1097"/>
                        <a:pt x="641" y="1097"/>
                        <a:pt x="640" y="1097"/>
                      </a:cubicBezTo>
                      <a:cubicBezTo>
                        <a:pt x="595" y="1097"/>
                        <a:pt x="567" y="1126"/>
                        <a:pt x="558" y="1164"/>
                      </a:cubicBezTo>
                      <a:cubicBezTo>
                        <a:pt x="473" y="1544"/>
                        <a:pt x="294" y="1911"/>
                        <a:pt x="25" y="2260"/>
                      </a:cubicBezTo>
                      <a:cubicBezTo>
                        <a:pt x="5" y="2284"/>
                        <a:pt x="1" y="2316"/>
                        <a:pt x="13" y="2345"/>
                      </a:cubicBezTo>
                      <a:cubicBezTo>
                        <a:pt x="25" y="2372"/>
                        <a:pt x="51" y="2392"/>
                        <a:pt x="80" y="2397"/>
                      </a:cubicBezTo>
                      <a:cubicBezTo>
                        <a:pt x="819" y="2500"/>
                        <a:pt x="1794" y="2624"/>
                        <a:pt x="2784" y="2670"/>
                      </a:cubicBezTo>
                      <a:cubicBezTo>
                        <a:pt x="2966" y="2679"/>
                        <a:pt x="3146" y="2684"/>
                        <a:pt x="3326" y="2684"/>
                      </a:cubicBezTo>
                      <a:cubicBezTo>
                        <a:pt x="5164" y="2684"/>
                        <a:pt x="6784" y="2239"/>
                        <a:pt x="8146" y="1360"/>
                      </a:cubicBezTo>
                      <a:cubicBezTo>
                        <a:pt x="8167" y="1346"/>
                        <a:pt x="8181" y="1325"/>
                        <a:pt x="8184" y="1301"/>
                      </a:cubicBezTo>
                      <a:cubicBezTo>
                        <a:pt x="8188" y="1275"/>
                        <a:pt x="8181" y="1251"/>
                        <a:pt x="8164" y="1232"/>
                      </a:cubicBezTo>
                      <a:cubicBezTo>
                        <a:pt x="7827" y="851"/>
                        <a:pt x="7563" y="454"/>
                        <a:pt x="7381" y="51"/>
                      </a:cubicBezTo>
                      <a:cubicBezTo>
                        <a:pt x="7371" y="28"/>
                        <a:pt x="7353" y="12"/>
                        <a:pt x="7330" y="4"/>
                      </a:cubicBezTo>
                      <a:cubicBezTo>
                        <a:pt x="7322" y="2"/>
                        <a:pt x="7314" y="1"/>
                        <a:pt x="730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3"/>
                <p:cNvSpPr/>
                <p:nvPr/>
              </p:nvSpPr>
              <p:spPr>
                <a:xfrm>
                  <a:off x="2658225" y="3560113"/>
                  <a:ext cx="403100" cy="150100"/>
                </a:xfrm>
                <a:custGeom>
                  <a:avLst/>
                  <a:gdLst/>
                  <a:ahLst/>
                  <a:cxnLst/>
                  <a:rect l="l" t="t" r="r" b="b"/>
                  <a:pathLst>
                    <a:path w="16124" h="6004" extrusionOk="0">
                      <a:moveTo>
                        <a:pt x="14661" y="219"/>
                      </a:moveTo>
                      <a:cubicBezTo>
                        <a:pt x="15164" y="1173"/>
                        <a:pt x="15592" y="2201"/>
                        <a:pt x="15935" y="3275"/>
                      </a:cubicBezTo>
                      <a:cubicBezTo>
                        <a:pt x="14048" y="5178"/>
                        <a:pt x="11513" y="5834"/>
                        <a:pt x="8850" y="5834"/>
                      </a:cubicBezTo>
                      <a:cubicBezTo>
                        <a:pt x="5885" y="5834"/>
                        <a:pt x="2761" y="5020"/>
                        <a:pt x="197" y="4209"/>
                      </a:cubicBezTo>
                      <a:cubicBezTo>
                        <a:pt x="357" y="3590"/>
                        <a:pt x="556" y="2961"/>
                        <a:pt x="790" y="2339"/>
                      </a:cubicBezTo>
                      <a:cubicBezTo>
                        <a:pt x="2683" y="2804"/>
                        <a:pt x="4615" y="3040"/>
                        <a:pt x="6541" y="3040"/>
                      </a:cubicBezTo>
                      <a:cubicBezTo>
                        <a:pt x="6789" y="3040"/>
                        <a:pt x="7036" y="3036"/>
                        <a:pt x="7283" y="3028"/>
                      </a:cubicBezTo>
                      <a:cubicBezTo>
                        <a:pt x="9316" y="2963"/>
                        <a:pt x="10878" y="2618"/>
                        <a:pt x="12199" y="1945"/>
                      </a:cubicBezTo>
                      <a:cubicBezTo>
                        <a:pt x="13180" y="1446"/>
                        <a:pt x="14022" y="770"/>
                        <a:pt x="14661" y="219"/>
                      </a:cubicBezTo>
                      <a:close/>
                      <a:moveTo>
                        <a:pt x="14687" y="1"/>
                      </a:moveTo>
                      <a:cubicBezTo>
                        <a:pt x="14667" y="1"/>
                        <a:pt x="14647" y="9"/>
                        <a:pt x="14631" y="22"/>
                      </a:cubicBezTo>
                      <a:cubicBezTo>
                        <a:pt x="13990" y="578"/>
                        <a:pt x="13126" y="1282"/>
                        <a:pt x="12121" y="1794"/>
                      </a:cubicBezTo>
                      <a:cubicBezTo>
                        <a:pt x="10825" y="2456"/>
                        <a:pt x="9286" y="2793"/>
                        <a:pt x="7277" y="2858"/>
                      </a:cubicBezTo>
                      <a:cubicBezTo>
                        <a:pt x="7028" y="2866"/>
                        <a:pt x="6780" y="2870"/>
                        <a:pt x="6531" y="2870"/>
                      </a:cubicBezTo>
                      <a:cubicBezTo>
                        <a:pt x="4597" y="2870"/>
                        <a:pt x="2657" y="2630"/>
                        <a:pt x="758" y="2156"/>
                      </a:cubicBezTo>
                      <a:cubicBezTo>
                        <a:pt x="751" y="2155"/>
                        <a:pt x="744" y="2154"/>
                        <a:pt x="737" y="2154"/>
                      </a:cubicBezTo>
                      <a:cubicBezTo>
                        <a:pt x="702" y="2154"/>
                        <a:pt x="671" y="2175"/>
                        <a:pt x="658" y="2208"/>
                      </a:cubicBezTo>
                      <a:cubicBezTo>
                        <a:pt x="400" y="2885"/>
                        <a:pt x="183" y="3570"/>
                        <a:pt x="11" y="4244"/>
                      </a:cubicBezTo>
                      <a:cubicBezTo>
                        <a:pt x="1" y="4288"/>
                        <a:pt x="25" y="4333"/>
                        <a:pt x="69" y="4347"/>
                      </a:cubicBezTo>
                      <a:cubicBezTo>
                        <a:pt x="2662" y="5170"/>
                        <a:pt x="5835" y="6003"/>
                        <a:pt x="8851" y="6003"/>
                      </a:cubicBezTo>
                      <a:lnTo>
                        <a:pt x="8853" y="6003"/>
                      </a:lnTo>
                      <a:cubicBezTo>
                        <a:pt x="11570" y="6003"/>
                        <a:pt x="14163" y="5328"/>
                        <a:pt x="16093" y="3359"/>
                      </a:cubicBezTo>
                      <a:cubicBezTo>
                        <a:pt x="16116" y="3336"/>
                        <a:pt x="16123" y="3303"/>
                        <a:pt x="16113" y="3274"/>
                      </a:cubicBezTo>
                      <a:cubicBezTo>
                        <a:pt x="15754" y="2135"/>
                        <a:pt x="15299" y="1050"/>
                        <a:pt x="14761" y="46"/>
                      </a:cubicBezTo>
                      <a:cubicBezTo>
                        <a:pt x="14749" y="24"/>
                        <a:pt x="14728" y="7"/>
                        <a:pt x="14702" y="2"/>
                      </a:cubicBezTo>
                      <a:cubicBezTo>
                        <a:pt x="14697" y="1"/>
                        <a:pt x="14692" y="1"/>
                        <a:pt x="146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3"/>
                <p:cNvSpPr/>
                <p:nvPr/>
              </p:nvSpPr>
              <p:spPr>
                <a:xfrm>
                  <a:off x="2648100" y="3753263"/>
                  <a:ext cx="430875" cy="114100"/>
                </a:xfrm>
                <a:custGeom>
                  <a:avLst/>
                  <a:gdLst/>
                  <a:ahLst/>
                  <a:cxnLst/>
                  <a:rect l="l" t="t" r="r" b="b"/>
                  <a:pathLst>
                    <a:path w="17235" h="4564" extrusionOk="0">
                      <a:moveTo>
                        <a:pt x="17057" y="231"/>
                      </a:moveTo>
                      <a:cubicBezTo>
                        <a:pt x="17002" y="1165"/>
                        <a:pt x="16803" y="2076"/>
                        <a:pt x="16463" y="2943"/>
                      </a:cubicBezTo>
                      <a:cubicBezTo>
                        <a:pt x="16118" y="2981"/>
                        <a:pt x="15839" y="3028"/>
                        <a:pt x="15587" y="3090"/>
                      </a:cubicBezTo>
                      <a:cubicBezTo>
                        <a:pt x="15072" y="3219"/>
                        <a:pt x="14558" y="3380"/>
                        <a:pt x="14061" y="3536"/>
                      </a:cubicBezTo>
                      <a:cubicBezTo>
                        <a:pt x="13443" y="3729"/>
                        <a:pt x="12803" y="3929"/>
                        <a:pt x="12156" y="4069"/>
                      </a:cubicBezTo>
                      <a:cubicBezTo>
                        <a:pt x="11162" y="4284"/>
                        <a:pt x="10088" y="4394"/>
                        <a:pt x="8952" y="4394"/>
                      </a:cubicBezTo>
                      <a:cubicBezTo>
                        <a:pt x="8734" y="4394"/>
                        <a:pt x="8514" y="4390"/>
                        <a:pt x="8292" y="4382"/>
                      </a:cubicBezTo>
                      <a:cubicBezTo>
                        <a:pt x="5400" y="4279"/>
                        <a:pt x="2719" y="3561"/>
                        <a:pt x="536" y="2305"/>
                      </a:cubicBezTo>
                      <a:cubicBezTo>
                        <a:pt x="351" y="1699"/>
                        <a:pt x="233" y="1074"/>
                        <a:pt x="179" y="441"/>
                      </a:cubicBezTo>
                      <a:lnTo>
                        <a:pt x="179" y="441"/>
                      </a:lnTo>
                      <a:cubicBezTo>
                        <a:pt x="665" y="545"/>
                        <a:pt x="1156" y="667"/>
                        <a:pt x="1631" y="784"/>
                      </a:cubicBezTo>
                      <a:cubicBezTo>
                        <a:pt x="2564" y="1013"/>
                        <a:pt x="3530" y="1250"/>
                        <a:pt x="4480" y="1373"/>
                      </a:cubicBezTo>
                      <a:cubicBezTo>
                        <a:pt x="6133" y="1584"/>
                        <a:pt x="7783" y="1691"/>
                        <a:pt x="9357" y="1691"/>
                      </a:cubicBezTo>
                      <a:cubicBezTo>
                        <a:pt x="10280" y="1691"/>
                        <a:pt x="11176" y="1654"/>
                        <a:pt x="12033" y="1581"/>
                      </a:cubicBezTo>
                      <a:cubicBezTo>
                        <a:pt x="13377" y="1464"/>
                        <a:pt x="15326" y="1135"/>
                        <a:pt x="17057" y="231"/>
                      </a:cubicBezTo>
                      <a:close/>
                      <a:moveTo>
                        <a:pt x="17149" y="0"/>
                      </a:moveTo>
                      <a:cubicBezTo>
                        <a:pt x="17135" y="0"/>
                        <a:pt x="17121" y="4"/>
                        <a:pt x="17108" y="11"/>
                      </a:cubicBezTo>
                      <a:cubicBezTo>
                        <a:pt x="15371" y="954"/>
                        <a:pt x="13381" y="1292"/>
                        <a:pt x="12018" y="1411"/>
                      </a:cubicBezTo>
                      <a:cubicBezTo>
                        <a:pt x="11167" y="1485"/>
                        <a:pt x="10275" y="1522"/>
                        <a:pt x="9358" y="1522"/>
                      </a:cubicBezTo>
                      <a:cubicBezTo>
                        <a:pt x="7791" y="1522"/>
                        <a:pt x="6148" y="1414"/>
                        <a:pt x="4502" y="1203"/>
                      </a:cubicBezTo>
                      <a:cubicBezTo>
                        <a:pt x="3560" y="1083"/>
                        <a:pt x="2601" y="846"/>
                        <a:pt x="1672" y="618"/>
                      </a:cubicBezTo>
                      <a:cubicBezTo>
                        <a:pt x="1159" y="492"/>
                        <a:pt x="629" y="362"/>
                        <a:pt x="104" y="251"/>
                      </a:cubicBezTo>
                      <a:cubicBezTo>
                        <a:pt x="98" y="250"/>
                        <a:pt x="92" y="249"/>
                        <a:pt x="86" y="249"/>
                      </a:cubicBezTo>
                      <a:cubicBezTo>
                        <a:pt x="66" y="249"/>
                        <a:pt x="46" y="257"/>
                        <a:pt x="31" y="271"/>
                      </a:cubicBezTo>
                      <a:cubicBezTo>
                        <a:pt x="11" y="287"/>
                        <a:pt x="0" y="313"/>
                        <a:pt x="2" y="341"/>
                      </a:cubicBezTo>
                      <a:cubicBezTo>
                        <a:pt x="50" y="1034"/>
                        <a:pt x="178" y="1724"/>
                        <a:pt x="383" y="2387"/>
                      </a:cubicBezTo>
                      <a:cubicBezTo>
                        <a:pt x="389" y="2407"/>
                        <a:pt x="403" y="2425"/>
                        <a:pt x="422" y="2436"/>
                      </a:cubicBezTo>
                      <a:cubicBezTo>
                        <a:pt x="2634" y="3715"/>
                        <a:pt x="5353" y="4447"/>
                        <a:pt x="8286" y="4552"/>
                      </a:cubicBezTo>
                      <a:cubicBezTo>
                        <a:pt x="8509" y="4559"/>
                        <a:pt x="8730" y="4564"/>
                        <a:pt x="8948" y="4564"/>
                      </a:cubicBezTo>
                      <a:cubicBezTo>
                        <a:pt x="10097" y="4564"/>
                        <a:pt x="11186" y="4455"/>
                        <a:pt x="12192" y="4236"/>
                      </a:cubicBezTo>
                      <a:cubicBezTo>
                        <a:pt x="12847" y="4095"/>
                        <a:pt x="13490" y="3893"/>
                        <a:pt x="14113" y="3699"/>
                      </a:cubicBezTo>
                      <a:cubicBezTo>
                        <a:pt x="14606" y="3544"/>
                        <a:pt x="15118" y="3383"/>
                        <a:pt x="15628" y="3255"/>
                      </a:cubicBezTo>
                      <a:cubicBezTo>
                        <a:pt x="15885" y="3192"/>
                        <a:pt x="16171" y="3145"/>
                        <a:pt x="16533" y="3107"/>
                      </a:cubicBezTo>
                      <a:cubicBezTo>
                        <a:pt x="16563" y="3104"/>
                        <a:pt x="16590" y="3084"/>
                        <a:pt x="16603" y="3053"/>
                      </a:cubicBezTo>
                      <a:cubicBezTo>
                        <a:pt x="16979" y="2109"/>
                        <a:pt x="17192" y="1112"/>
                        <a:pt x="17234" y="89"/>
                      </a:cubicBezTo>
                      <a:cubicBezTo>
                        <a:pt x="17234" y="58"/>
                        <a:pt x="17219" y="29"/>
                        <a:pt x="17193" y="13"/>
                      </a:cubicBezTo>
                      <a:cubicBezTo>
                        <a:pt x="17180" y="5"/>
                        <a:pt x="17164" y="0"/>
                        <a:pt x="171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3"/>
                <p:cNvSpPr/>
                <p:nvPr/>
              </p:nvSpPr>
              <p:spPr>
                <a:xfrm>
                  <a:off x="2706875" y="3895413"/>
                  <a:ext cx="268900" cy="72000"/>
                </a:xfrm>
                <a:custGeom>
                  <a:avLst/>
                  <a:gdLst/>
                  <a:ahLst/>
                  <a:cxnLst/>
                  <a:rect l="l" t="t" r="r" b="b"/>
                  <a:pathLst>
                    <a:path w="10756" h="2880" extrusionOk="0">
                      <a:moveTo>
                        <a:pt x="373" y="252"/>
                      </a:moveTo>
                      <a:cubicBezTo>
                        <a:pt x="3660" y="1164"/>
                        <a:pt x="6790" y="1626"/>
                        <a:pt x="9684" y="1626"/>
                      </a:cubicBezTo>
                      <a:lnTo>
                        <a:pt x="9703" y="1626"/>
                      </a:lnTo>
                      <a:cubicBezTo>
                        <a:pt x="9919" y="1626"/>
                        <a:pt x="10133" y="1624"/>
                        <a:pt x="10347" y="1623"/>
                      </a:cubicBezTo>
                      <a:lnTo>
                        <a:pt x="10347" y="1623"/>
                      </a:lnTo>
                      <a:cubicBezTo>
                        <a:pt x="9096" y="2335"/>
                        <a:pt x="7689" y="2710"/>
                        <a:pt x="6259" y="2710"/>
                      </a:cubicBezTo>
                      <a:cubicBezTo>
                        <a:pt x="4039" y="2710"/>
                        <a:pt x="1961" y="1840"/>
                        <a:pt x="373" y="252"/>
                      </a:cubicBezTo>
                      <a:close/>
                      <a:moveTo>
                        <a:pt x="94" y="0"/>
                      </a:moveTo>
                      <a:cubicBezTo>
                        <a:pt x="65" y="0"/>
                        <a:pt x="36" y="14"/>
                        <a:pt x="21" y="41"/>
                      </a:cubicBezTo>
                      <a:cubicBezTo>
                        <a:pt x="1" y="74"/>
                        <a:pt x="5" y="115"/>
                        <a:pt x="31" y="144"/>
                      </a:cubicBezTo>
                      <a:cubicBezTo>
                        <a:pt x="1675" y="1908"/>
                        <a:pt x="3887" y="2880"/>
                        <a:pt x="6259" y="2880"/>
                      </a:cubicBezTo>
                      <a:cubicBezTo>
                        <a:pt x="7825" y="2880"/>
                        <a:pt x="9363" y="2440"/>
                        <a:pt x="10708" y="1608"/>
                      </a:cubicBezTo>
                      <a:cubicBezTo>
                        <a:pt x="10740" y="1586"/>
                        <a:pt x="10755" y="1547"/>
                        <a:pt x="10745" y="1510"/>
                      </a:cubicBezTo>
                      <a:cubicBezTo>
                        <a:pt x="10734" y="1474"/>
                        <a:pt x="10701" y="1450"/>
                        <a:pt x="10663" y="1450"/>
                      </a:cubicBezTo>
                      <a:lnTo>
                        <a:pt x="10661" y="1450"/>
                      </a:lnTo>
                      <a:cubicBezTo>
                        <a:pt x="10342" y="1453"/>
                        <a:pt x="10024" y="1456"/>
                        <a:pt x="9703" y="1456"/>
                      </a:cubicBezTo>
                      <a:lnTo>
                        <a:pt x="9685" y="1456"/>
                      </a:lnTo>
                      <a:cubicBezTo>
                        <a:pt x="6717" y="1456"/>
                        <a:pt x="3499" y="967"/>
                        <a:pt x="116" y="3"/>
                      </a:cubicBezTo>
                      <a:cubicBezTo>
                        <a:pt x="109" y="1"/>
                        <a:pt x="101" y="0"/>
                        <a:pt x="9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3"/>
                <p:cNvSpPr/>
                <p:nvPr/>
              </p:nvSpPr>
              <p:spPr>
                <a:xfrm>
                  <a:off x="2649650" y="3458063"/>
                  <a:ext cx="318125" cy="507225"/>
                </a:xfrm>
                <a:custGeom>
                  <a:avLst/>
                  <a:gdLst/>
                  <a:ahLst/>
                  <a:cxnLst/>
                  <a:rect l="l" t="t" r="r" b="b"/>
                  <a:pathLst>
                    <a:path w="12725" h="20289" extrusionOk="0">
                      <a:moveTo>
                        <a:pt x="5445" y="0"/>
                      </a:moveTo>
                      <a:cubicBezTo>
                        <a:pt x="5309" y="99"/>
                        <a:pt x="5179" y="212"/>
                        <a:pt x="5047" y="321"/>
                      </a:cubicBezTo>
                      <a:cubicBezTo>
                        <a:pt x="5501" y="1431"/>
                        <a:pt x="5483" y="2569"/>
                        <a:pt x="4581" y="3592"/>
                      </a:cubicBezTo>
                      <a:cubicBezTo>
                        <a:pt x="3637" y="4663"/>
                        <a:pt x="2323" y="5317"/>
                        <a:pt x="1151" y="6128"/>
                      </a:cubicBezTo>
                      <a:cubicBezTo>
                        <a:pt x="421" y="7986"/>
                        <a:pt x="1" y="9909"/>
                        <a:pt x="1" y="11512"/>
                      </a:cubicBezTo>
                      <a:cubicBezTo>
                        <a:pt x="1" y="16358"/>
                        <a:pt x="3826" y="20289"/>
                        <a:pt x="8548" y="20289"/>
                      </a:cubicBezTo>
                      <a:cubicBezTo>
                        <a:pt x="10064" y="20289"/>
                        <a:pt x="11488" y="19880"/>
                        <a:pt x="12724" y="19170"/>
                      </a:cubicBezTo>
                      <a:lnTo>
                        <a:pt x="12724" y="19170"/>
                      </a:lnTo>
                      <a:cubicBezTo>
                        <a:pt x="12263" y="19244"/>
                        <a:pt x="11793" y="19288"/>
                        <a:pt x="11314" y="19293"/>
                      </a:cubicBezTo>
                      <a:cubicBezTo>
                        <a:pt x="11287" y="19293"/>
                        <a:pt x="11261" y="19293"/>
                        <a:pt x="11235" y="19293"/>
                      </a:cubicBezTo>
                      <a:cubicBezTo>
                        <a:pt x="7007" y="19293"/>
                        <a:pt x="2978" y="16018"/>
                        <a:pt x="2609" y="11737"/>
                      </a:cubicBezTo>
                      <a:cubicBezTo>
                        <a:pt x="2434" y="9710"/>
                        <a:pt x="2792" y="7288"/>
                        <a:pt x="4136" y="5690"/>
                      </a:cubicBezTo>
                      <a:cubicBezTo>
                        <a:pt x="4789" y="4915"/>
                        <a:pt x="5578" y="4277"/>
                        <a:pt x="6158" y="3439"/>
                      </a:cubicBezTo>
                      <a:cubicBezTo>
                        <a:pt x="6743" y="2596"/>
                        <a:pt x="6767" y="1702"/>
                        <a:pt x="6688" y="776"/>
                      </a:cubicBezTo>
                      <a:cubicBezTo>
                        <a:pt x="6304" y="580"/>
                        <a:pt x="5892" y="328"/>
                        <a:pt x="54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3"/>
                <p:cNvSpPr/>
                <p:nvPr/>
              </p:nvSpPr>
              <p:spPr>
                <a:xfrm>
                  <a:off x="2660625" y="3908638"/>
                  <a:ext cx="181825" cy="341425"/>
                </a:xfrm>
                <a:custGeom>
                  <a:avLst/>
                  <a:gdLst/>
                  <a:ahLst/>
                  <a:cxnLst/>
                  <a:rect l="l" t="t" r="r" b="b"/>
                  <a:pathLst>
                    <a:path w="7273" h="13657" extrusionOk="0">
                      <a:moveTo>
                        <a:pt x="3381" y="0"/>
                      </a:moveTo>
                      <a:cubicBezTo>
                        <a:pt x="3003" y="0"/>
                        <a:pt x="2650" y="252"/>
                        <a:pt x="2546" y="643"/>
                      </a:cubicBezTo>
                      <a:lnTo>
                        <a:pt x="182" y="10972"/>
                      </a:lnTo>
                      <a:cubicBezTo>
                        <a:pt x="0" y="11660"/>
                        <a:pt x="261" y="12392"/>
                        <a:pt x="847" y="12797"/>
                      </a:cubicBezTo>
                      <a:cubicBezTo>
                        <a:pt x="1465" y="13225"/>
                        <a:pt x="2380" y="13657"/>
                        <a:pt x="3564" y="13657"/>
                      </a:cubicBezTo>
                      <a:cubicBezTo>
                        <a:pt x="4365" y="13657"/>
                        <a:pt x="5288" y="13459"/>
                        <a:pt x="6325" y="12929"/>
                      </a:cubicBezTo>
                      <a:cubicBezTo>
                        <a:pt x="6925" y="12624"/>
                        <a:pt x="7272" y="11976"/>
                        <a:pt x="7222" y="11303"/>
                      </a:cubicBezTo>
                      <a:lnTo>
                        <a:pt x="6619" y="1791"/>
                      </a:lnTo>
                      <a:cubicBezTo>
                        <a:pt x="6595" y="1466"/>
                        <a:pt x="6390" y="1182"/>
                        <a:pt x="6090" y="1057"/>
                      </a:cubicBezTo>
                      <a:lnTo>
                        <a:pt x="3714" y="68"/>
                      </a:lnTo>
                      <a:cubicBezTo>
                        <a:pt x="3605" y="22"/>
                        <a:pt x="3492" y="0"/>
                        <a:pt x="338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3"/>
                <p:cNvSpPr/>
                <p:nvPr/>
              </p:nvSpPr>
              <p:spPr>
                <a:xfrm>
                  <a:off x="2662375" y="3929888"/>
                  <a:ext cx="180075" cy="320175"/>
                </a:xfrm>
                <a:custGeom>
                  <a:avLst/>
                  <a:gdLst/>
                  <a:ahLst/>
                  <a:cxnLst/>
                  <a:rect l="l" t="t" r="r" b="b"/>
                  <a:pathLst>
                    <a:path w="7203" h="12807" extrusionOk="0">
                      <a:moveTo>
                        <a:pt x="5525" y="1"/>
                      </a:moveTo>
                      <a:lnTo>
                        <a:pt x="6071" y="8654"/>
                      </a:lnTo>
                      <a:cubicBezTo>
                        <a:pt x="6121" y="9325"/>
                        <a:pt x="5775" y="9973"/>
                        <a:pt x="5175" y="10280"/>
                      </a:cubicBezTo>
                      <a:cubicBezTo>
                        <a:pt x="4139" y="10810"/>
                        <a:pt x="3216" y="11008"/>
                        <a:pt x="2416" y="11008"/>
                      </a:cubicBezTo>
                      <a:cubicBezTo>
                        <a:pt x="1448" y="11008"/>
                        <a:pt x="659" y="10719"/>
                        <a:pt x="65" y="10379"/>
                      </a:cubicBezTo>
                      <a:lnTo>
                        <a:pt x="65" y="10379"/>
                      </a:lnTo>
                      <a:cubicBezTo>
                        <a:pt x="0" y="10986"/>
                        <a:pt x="264" y="11592"/>
                        <a:pt x="777" y="11949"/>
                      </a:cubicBezTo>
                      <a:cubicBezTo>
                        <a:pt x="1395" y="12376"/>
                        <a:pt x="2310" y="12807"/>
                        <a:pt x="3493" y="12807"/>
                      </a:cubicBezTo>
                      <a:cubicBezTo>
                        <a:pt x="4294" y="12807"/>
                        <a:pt x="5218" y="12609"/>
                        <a:pt x="6255" y="12079"/>
                      </a:cubicBezTo>
                      <a:cubicBezTo>
                        <a:pt x="6855" y="11774"/>
                        <a:pt x="7202" y="11126"/>
                        <a:pt x="7152" y="10455"/>
                      </a:cubicBezTo>
                      <a:lnTo>
                        <a:pt x="6549" y="941"/>
                      </a:lnTo>
                      <a:cubicBezTo>
                        <a:pt x="6525" y="616"/>
                        <a:pt x="6320" y="333"/>
                        <a:pt x="6020" y="207"/>
                      </a:cubicBezTo>
                      <a:lnTo>
                        <a:pt x="5525"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3"/>
                <p:cNvSpPr/>
                <p:nvPr/>
              </p:nvSpPr>
              <p:spPr>
                <a:xfrm>
                  <a:off x="2869550" y="3908638"/>
                  <a:ext cx="181825" cy="341425"/>
                </a:xfrm>
                <a:custGeom>
                  <a:avLst/>
                  <a:gdLst/>
                  <a:ahLst/>
                  <a:cxnLst/>
                  <a:rect l="l" t="t" r="r" b="b"/>
                  <a:pathLst>
                    <a:path w="7273" h="13657" extrusionOk="0">
                      <a:moveTo>
                        <a:pt x="3891" y="0"/>
                      </a:moveTo>
                      <a:cubicBezTo>
                        <a:pt x="3781" y="0"/>
                        <a:pt x="3668" y="22"/>
                        <a:pt x="3559" y="68"/>
                      </a:cubicBezTo>
                      <a:lnTo>
                        <a:pt x="1183" y="1057"/>
                      </a:lnTo>
                      <a:cubicBezTo>
                        <a:pt x="883" y="1182"/>
                        <a:pt x="678" y="1466"/>
                        <a:pt x="653" y="1791"/>
                      </a:cubicBezTo>
                      <a:lnTo>
                        <a:pt x="51" y="11303"/>
                      </a:lnTo>
                      <a:cubicBezTo>
                        <a:pt x="1" y="11976"/>
                        <a:pt x="348" y="12624"/>
                        <a:pt x="946" y="12929"/>
                      </a:cubicBezTo>
                      <a:cubicBezTo>
                        <a:pt x="1984" y="13459"/>
                        <a:pt x="2908" y="13657"/>
                        <a:pt x="3709" y="13657"/>
                      </a:cubicBezTo>
                      <a:cubicBezTo>
                        <a:pt x="4892" y="13657"/>
                        <a:pt x="5808" y="13225"/>
                        <a:pt x="6425" y="12797"/>
                      </a:cubicBezTo>
                      <a:cubicBezTo>
                        <a:pt x="7011" y="12392"/>
                        <a:pt x="7272" y="11660"/>
                        <a:pt x="7090" y="10972"/>
                      </a:cubicBezTo>
                      <a:lnTo>
                        <a:pt x="4727" y="643"/>
                      </a:lnTo>
                      <a:cubicBezTo>
                        <a:pt x="4622" y="252"/>
                        <a:pt x="4269" y="0"/>
                        <a:pt x="389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3"/>
                <p:cNvSpPr/>
                <p:nvPr/>
              </p:nvSpPr>
              <p:spPr>
                <a:xfrm>
                  <a:off x="2869550" y="3926213"/>
                  <a:ext cx="180350" cy="323850"/>
                </a:xfrm>
                <a:custGeom>
                  <a:avLst/>
                  <a:gdLst/>
                  <a:ahLst/>
                  <a:cxnLst/>
                  <a:rect l="l" t="t" r="r" b="b"/>
                  <a:pathLst>
                    <a:path w="7214" h="12954" extrusionOk="0">
                      <a:moveTo>
                        <a:pt x="2033" y="1"/>
                      </a:moveTo>
                      <a:lnTo>
                        <a:pt x="1183" y="354"/>
                      </a:lnTo>
                      <a:cubicBezTo>
                        <a:pt x="883" y="479"/>
                        <a:pt x="678" y="763"/>
                        <a:pt x="653" y="1088"/>
                      </a:cubicBezTo>
                      <a:lnTo>
                        <a:pt x="51" y="10600"/>
                      </a:lnTo>
                      <a:cubicBezTo>
                        <a:pt x="1" y="11273"/>
                        <a:pt x="348" y="11921"/>
                        <a:pt x="946" y="12226"/>
                      </a:cubicBezTo>
                      <a:cubicBezTo>
                        <a:pt x="1984" y="12756"/>
                        <a:pt x="2908" y="12954"/>
                        <a:pt x="3709" y="12954"/>
                      </a:cubicBezTo>
                      <a:cubicBezTo>
                        <a:pt x="4892" y="12954"/>
                        <a:pt x="5808" y="12522"/>
                        <a:pt x="6425" y="12094"/>
                      </a:cubicBezTo>
                      <a:cubicBezTo>
                        <a:pt x="6952" y="11730"/>
                        <a:pt x="7213" y="11100"/>
                        <a:pt x="7128" y="10476"/>
                      </a:cubicBezTo>
                      <a:lnTo>
                        <a:pt x="7128" y="10476"/>
                      </a:lnTo>
                      <a:cubicBezTo>
                        <a:pt x="6589" y="10726"/>
                        <a:pt x="5925" y="10914"/>
                        <a:pt x="5144" y="10914"/>
                      </a:cubicBezTo>
                      <a:cubicBezTo>
                        <a:pt x="4344" y="10914"/>
                        <a:pt x="3422" y="10717"/>
                        <a:pt x="2387" y="10187"/>
                      </a:cubicBezTo>
                      <a:cubicBezTo>
                        <a:pt x="1787" y="9881"/>
                        <a:pt x="1441" y="9232"/>
                        <a:pt x="1491" y="8561"/>
                      </a:cubicBezTo>
                      <a:lnTo>
                        <a:pt x="2033"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3"/>
                <p:cNvSpPr/>
                <p:nvPr/>
              </p:nvSpPr>
              <p:spPr>
                <a:xfrm>
                  <a:off x="2667350" y="3906488"/>
                  <a:ext cx="186300" cy="345850"/>
                </a:xfrm>
                <a:custGeom>
                  <a:avLst/>
                  <a:gdLst/>
                  <a:ahLst/>
                  <a:cxnLst/>
                  <a:rect l="l" t="t" r="r" b="b"/>
                  <a:pathLst>
                    <a:path w="7452" h="13834" extrusionOk="0">
                      <a:moveTo>
                        <a:pt x="3474" y="171"/>
                      </a:moveTo>
                      <a:cubicBezTo>
                        <a:pt x="3575" y="171"/>
                        <a:pt x="3677" y="191"/>
                        <a:pt x="3773" y="231"/>
                      </a:cubicBezTo>
                      <a:lnTo>
                        <a:pt x="6148" y="1222"/>
                      </a:lnTo>
                      <a:cubicBezTo>
                        <a:pt x="6420" y="1335"/>
                        <a:pt x="6604" y="1588"/>
                        <a:pt x="6625" y="1883"/>
                      </a:cubicBezTo>
                      <a:lnTo>
                        <a:pt x="7228" y="11397"/>
                      </a:lnTo>
                      <a:cubicBezTo>
                        <a:pt x="7276" y="12045"/>
                        <a:pt x="6942" y="12651"/>
                        <a:pt x="6378" y="12939"/>
                      </a:cubicBezTo>
                      <a:cubicBezTo>
                        <a:pt x="5355" y="13462"/>
                        <a:pt x="4445" y="13661"/>
                        <a:pt x="3651" y="13661"/>
                      </a:cubicBezTo>
                      <a:cubicBezTo>
                        <a:pt x="2521" y="13661"/>
                        <a:pt x="1628" y="13258"/>
                        <a:pt x="987" y="12813"/>
                      </a:cubicBezTo>
                      <a:cubicBezTo>
                        <a:pt x="436" y="12431"/>
                        <a:pt x="182" y="11735"/>
                        <a:pt x="357" y="11078"/>
                      </a:cubicBezTo>
                      <a:lnTo>
                        <a:pt x="2721" y="749"/>
                      </a:lnTo>
                      <a:cubicBezTo>
                        <a:pt x="2778" y="533"/>
                        <a:pt x="2927" y="351"/>
                        <a:pt x="3129" y="252"/>
                      </a:cubicBezTo>
                      <a:cubicBezTo>
                        <a:pt x="3238" y="198"/>
                        <a:pt x="3356" y="171"/>
                        <a:pt x="3474" y="171"/>
                      </a:cubicBezTo>
                      <a:close/>
                      <a:moveTo>
                        <a:pt x="3473" y="1"/>
                      </a:moveTo>
                      <a:cubicBezTo>
                        <a:pt x="3329" y="1"/>
                        <a:pt x="3185" y="34"/>
                        <a:pt x="3053" y="99"/>
                      </a:cubicBezTo>
                      <a:cubicBezTo>
                        <a:pt x="2807" y="220"/>
                        <a:pt x="2625" y="442"/>
                        <a:pt x="2555" y="706"/>
                      </a:cubicBezTo>
                      <a:cubicBezTo>
                        <a:pt x="2555" y="708"/>
                        <a:pt x="2555" y="709"/>
                        <a:pt x="2555" y="709"/>
                      </a:cubicBezTo>
                      <a:lnTo>
                        <a:pt x="191" y="11035"/>
                      </a:lnTo>
                      <a:cubicBezTo>
                        <a:pt x="0" y="11760"/>
                        <a:pt x="279" y="12531"/>
                        <a:pt x="890" y="12954"/>
                      </a:cubicBezTo>
                      <a:cubicBezTo>
                        <a:pt x="1555" y="13414"/>
                        <a:pt x="2481" y="13833"/>
                        <a:pt x="3650" y="13833"/>
                      </a:cubicBezTo>
                      <a:cubicBezTo>
                        <a:pt x="4468" y="13833"/>
                        <a:pt x="5405" y="13628"/>
                        <a:pt x="6455" y="13091"/>
                      </a:cubicBezTo>
                      <a:cubicBezTo>
                        <a:pt x="7081" y="12772"/>
                        <a:pt x="7451" y="12101"/>
                        <a:pt x="7398" y="11385"/>
                      </a:cubicBezTo>
                      <a:lnTo>
                        <a:pt x="6795" y="1871"/>
                      </a:lnTo>
                      <a:cubicBezTo>
                        <a:pt x="6768" y="1511"/>
                        <a:pt x="6546" y="1203"/>
                        <a:pt x="6214" y="1064"/>
                      </a:cubicBezTo>
                      <a:lnTo>
                        <a:pt x="3838" y="75"/>
                      </a:lnTo>
                      <a:cubicBezTo>
                        <a:pt x="3721" y="25"/>
                        <a:pt x="3597" y="1"/>
                        <a:pt x="347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3"/>
                <p:cNvSpPr/>
                <p:nvPr/>
              </p:nvSpPr>
              <p:spPr>
                <a:xfrm>
                  <a:off x="2876350" y="3906513"/>
                  <a:ext cx="186300" cy="345825"/>
                </a:xfrm>
                <a:custGeom>
                  <a:avLst/>
                  <a:gdLst/>
                  <a:ahLst/>
                  <a:cxnLst/>
                  <a:rect l="l" t="t" r="r" b="b"/>
                  <a:pathLst>
                    <a:path w="7452" h="13833" extrusionOk="0">
                      <a:moveTo>
                        <a:pt x="3979" y="171"/>
                      </a:moveTo>
                      <a:cubicBezTo>
                        <a:pt x="4098" y="171"/>
                        <a:pt x="4215" y="198"/>
                        <a:pt x="4324" y="251"/>
                      </a:cubicBezTo>
                      <a:cubicBezTo>
                        <a:pt x="4524" y="350"/>
                        <a:pt x="4673" y="531"/>
                        <a:pt x="4732" y="748"/>
                      </a:cubicBezTo>
                      <a:lnTo>
                        <a:pt x="7095" y="11080"/>
                      </a:lnTo>
                      <a:cubicBezTo>
                        <a:pt x="7269" y="11734"/>
                        <a:pt x="7016" y="12431"/>
                        <a:pt x="6465" y="12812"/>
                      </a:cubicBezTo>
                      <a:cubicBezTo>
                        <a:pt x="5823" y="13257"/>
                        <a:pt x="4931" y="13660"/>
                        <a:pt x="3801" y="13660"/>
                      </a:cubicBezTo>
                      <a:cubicBezTo>
                        <a:pt x="3007" y="13660"/>
                        <a:pt x="2097" y="13461"/>
                        <a:pt x="1074" y="12938"/>
                      </a:cubicBezTo>
                      <a:cubicBezTo>
                        <a:pt x="509" y="12650"/>
                        <a:pt x="175" y="12044"/>
                        <a:pt x="224" y="11394"/>
                      </a:cubicBezTo>
                      <a:lnTo>
                        <a:pt x="826" y="1882"/>
                      </a:lnTo>
                      <a:cubicBezTo>
                        <a:pt x="849" y="1587"/>
                        <a:pt x="1031" y="1334"/>
                        <a:pt x="1304" y="1221"/>
                      </a:cubicBezTo>
                      <a:lnTo>
                        <a:pt x="3679" y="230"/>
                      </a:lnTo>
                      <a:cubicBezTo>
                        <a:pt x="3776" y="190"/>
                        <a:pt x="3878" y="171"/>
                        <a:pt x="3979" y="171"/>
                      </a:cubicBezTo>
                      <a:close/>
                      <a:moveTo>
                        <a:pt x="3980" y="0"/>
                      </a:moveTo>
                      <a:cubicBezTo>
                        <a:pt x="3855" y="0"/>
                        <a:pt x="3731" y="25"/>
                        <a:pt x="3614" y="74"/>
                      </a:cubicBezTo>
                      <a:lnTo>
                        <a:pt x="1238" y="1063"/>
                      </a:lnTo>
                      <a:cubicBezTo>
                        <a:pt x="907" y="1202"/>
                        <a:pt x="684" y="1511"/>
                        <a:pt x="656" y="1871"/>
                      </a:cubicBezTo>
                      <a:lnTo>
                        <a:pt x="54" y="11384"/>
                      </a:lnTo>
                      <a:cubicBezTo>
                        <a:pt x="0" y="12100"/>
                        <a:pt x="371" y="12771"/>
                        <a:pt x="996" y="13090"/>
                      </a:cubicBezTo>
                      <a:cubicBezTo>
                        <a:pt x="2047" y="13627"/>
                        <a:pt x="2983" y="13832"/>
                        <a:pt x="3802" y="13832"/>
                      </a:cubicBezTo>
                      <a:cubicBezTo>
                        <a:pt x="4971" y="13832"/>
                        <a:pt x="5897" y="13413"/>
                        <a:pt x="6562" y="12952"/>
                      </a:cubicBezTo>
                      <a:cubicBezTo>
                        <a:pt x="7172" y="12530"/>
                        <a:pt x="7451" y="11759"/>
                        <a:pt x="7260" y="11037"/>
                      </a:cubicBezTo>
                      <a:lnTo>
                        <a:pt x="4898" y="708"/>
                      </a:lnTo>
                      <a:cubicBezTo>
                        <a:pt x="4898" y="708"/>
                        <a:pt x="4898" y="707"/>
                        <a:pt x="4896" y="705"/>
                      </a:cubicBezTo>
                      <a:cubicBezTo>
                        <a:pt x="4827" y="441"/>
                        <a:pt x="4644" y="219"/>
                        <a:pt x="4398" y="98"/>
                      </a:cubicBezTo>
                      <a:cubicBezTo>
                        <a:pt x="4267" y="33"/>
                        <a:pt x="4123" y="0"/>
                        <a:pt x="398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3"/>
                <p:cNvSpPr/>
                <p:nvPr/>
              </p:nvSpPr>
              <p:spPr>
                <a:xfrm>
                  <a:off x="2699475" y="4062213"/>
                  <a:ext cx="59925" cy="42925"/>
                </a:xfrm>
                <a:custGeom>
                  <a:avLst/>
                  <a:gdLst/>
                  <a:ahLst/>
                  <a:cxnLst/>
                  <a:rect l="l" t="t" r="r" b="b"/>
                  <a:pathLst>
                    <a:path w="2397" h="1717" extrusionOk="0">
                      <a:moveTo>
                        <a:pt x="1180" y="0"/>
                      </a:moveTo>
                      <a:cubicBezTo>
                        <a:pt x="375" y="0"/>
                        <a:pt x="1" y="1272"/>
                        <a:pt x="1098" y="1640"/>
                      </a:cubicBezTo>
                      <a:cubicBezTo>
                        <a:pt x="1255" y="1693"/>
                        <a:pt x="1401" y="1716"/>
                        <a:pt x="1534" y="1716"/>
                      </a:cubicBezTo>
                      <a:cubicBezTo>
                        <a:pt x="1773" y="1716"/>
                        <a:pt x="1969" y="1640"/>
                        <a:pt x="2103" y="1516"/>
                      </a:cubicBezTo>
                      <a:cubicBezTo>
                        <a:pt x="2396" y="1244"/>
                        <a:pt x="2395" y="744"/>
                        <a:pt x="1897" y="313"/>
                      </a:cubicBezTo>
                      <a:cubicBezTo>
                        <a:pt x="1641" y="91"/>
                        <a:pt x="1395" y="0"/>
                        <a:pt x="118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3"/>
                <p:cNvSpPr/>
                <p:nvPr/>
              </p:nvSpPr>
              <p:spPr>
                <a:xfrm>
                  <a:off x="2956575" y="4062088"/>
                  <a:ext cx="59950" cy="42925"/>
                </a:xfrm>
                <a:custGeom>
                  <a:avLst/>
                  <a:gdLst/>
                  <a:ahLst/>
                  <a:cxnLst/>
                  <a:rect l="l" t="t" r="r" b="b"/>
                  <a:pathLst>
                    <a:path w="2398" h="1717" extrusionOk="0">
                      <a:moveTo>
                        <a:pt x="1217" y="0"/>
                      </a:moveTo>
                      <a:cubicBezTo>
                        <a:pt x="1002" y="0"/>
                        <a:pt x="757" y="91"/>
                        <a:pt x="500" y="313"/>
                      </a:cubicBezTo>
                      <a:cubicBezTo>
                        <a:pt x="4" y="744"/>
                        <a:pt x="1" y="1244"/>
                        <a:pt x="294" y="1516"/>
                      </a:cubicBezTo>
                      <a:cubicBezTo>
                        <a:pt x="428" y="1640"/>
                        <a:pt x="625" y="1716"/>
                        <a:pt x="864" y="1716"/>
                      </a:cubicBezTo>
                      <a:cubicBezTo>
                        <a:pt x="996" y="1716"/>
                        <a:pt x="1143" y="1693"/>
                        <a:pt x="1299" y="1640"/>
                      </a:cubicBezTo>
                      <a:cubicBezTo>
                        <a:pt x="2398" y="1272"/>
                        <a:pt x="2023" y="0"/>
                        <a:pt x="12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3"/>
                <p:cNvSpPr/>
                <p:nvPr/>
              </p:nvSpPr>
              <p:spPr>
                <a:xfrm>
                  <a:off x="2750900" y="4039788"/>
                  <a:ext cx="28175" cy="29775"/>
                </a:xfrm>
                <a:custGeom>
                  <a:avLst/>
                  <a:gdLst/>
                  <a:ahLst/>
                  <a:cxnLst/>
                  <a:rect l="l" t="t" r="r" b="b"/>
                  <a:pathLst>
                    <a:path w="1127" h="1191" extrusionOk="0">
                      <a:moveTo>
                        <a:pt x="570" y="0"/>
                      </a:moveTo>
                      <a:cubicBezTo>
                        <a:pt x="289" y="0"/>
                        <a:pt x="1" y="230"/>
                        <a:pt x="78" y="670"/>
                      </a:cubicBezTo>
                      <a:cubicBezTo>
                        <a:pt x="127" y="946"/>
                        <a:pt x="274" y="1115"/>
                        <a:pt x="438" y="1171"/>
                      </a:cubicBezTo>
                      <a:cubicBezTo>
                        <a:pt x="478" y="1184"/>
                        <a:pt x="518" y="1191"/>
                        <a:pt x="559" y="1191"/>
                      </a:cubicBezTo>
                      <a:cubicBezTo>
                        <a:pt x="755" y="1191"/>
                        <a:pt x="951" y="1034"/>
                        <a:pt x="1021" y="709"/>
                      </a:cubicBezTo>
                      <a:cubicBezTo>
                        <a:pt x="1127" y="230"/>
                        <a:pt x="852" y="0"/>
                        <a:pt x="57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3"/>
                <p:cNvSpPr/>
                <p:nvPr/>
              </p:nvSpPr>
              <p:spPr>
                <a:xfrm>
                  <a:off x="2971700" y="4021638"/>
                  <a:ext cx="28175" cy="29775"/>
                </a:xfrm>
                <a:custGeom>
                  <a:avLst/>
                  <a:gdLst/>
                  <a:ahLst/>
                  <a:cxnLst/>
                  <a:rect l="l" t="t" r="r" b="b"/>
                  <a:pathLst>
                    <a:path w="1127" h="1191" extrusionOk="0">
                      <a:moveTo>
                        <a:pt x="570" y="1"/>
                      </a:moveTo>
                      <a:cubicBezTo>
                        <a:pt x="288" y="1"/>
                        <a:pt x="1" y="230"/>
                        <a:pt x="79" y="670"/>
                      </a:cubicBezTo>
                      <a:cubicBezTo>
                        <a:pt x="127" y="946"/>
                        <a:pt x="273" y="1116"/>
                        <a:pt x="439" y="1171"/>
                      </a:cubicBezTo>
                      <a:cubicBezTo>
                        <a:pt x="478" y="1184"/>
                        <a:pt x="519" y="1191"/>
                        <a:pt x="560" y="1191"/>
                      </a:cubicBezTo>
                      <a:cubicBezTo>
                        <a:pt x="755" y="1191"/>
                        <a:pt x="950" y="1035"/>
                        <a:pt x="1022" y="711"/>
                      </a:cubicBezTo>
                      <a:cubicBezTo>
                        <a:pt x="1126" y="231"/>
                        <a:pt x="851" y="1"/>
                        <a:pt x="57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3"/>
                <p:cNvSpPr/>
                <p:nvPr/>
              </p:nvSpPr>
              <p:spPr>
                <a:xfrm>
                  <a:off x="2726275" y="4022488"/>
                  <a:ext cx="18600" cy="19675"/>
                </a:xfrm>
                <a:custGeom>
                  <a:avLst/>
                  <a:gdLst/>
                  <a:ahLst/>
                  <a:cxnLst/>
                  <a:rect l="l" t="t" r="r" b="b"/>
                  <a:pathLst>
                    <a:path w="744" h="787" extrusionOk="0">
                      <a:moveTo>
                        <a:pt x="377" y="1"/>
                      </a:moveTo>
                      <a:cubicBezTo>
                        <a:pt x="191" y="1"/>
                        <a:pt x="1" y="153"/>
                        <a:pt x="52" y="443"/>
                      </a:cubicBezTo>
                      <a:cubicBezTo>
                        <a:pt x="86" y="625"/>
                        <a:pt x="181" y="736"/>
                        <a:pt x="291" y="773"/>
                      </a:cubicBezTo>
                      <a:cubicBezTo>
                        <a:pt x="317" y="782"/>
                        <a:pt x="344" y="786"/>
                        <a:pt x="371" y="786"/>
                      </a:cubicBezTo>
                      <a:cubicBezTo>
                        <a:pt x="500" y="786"/>
                        <a:pt x="628" y="683"/>
                        <a:pt x="675" y="469"/>
                      </a:cubicBezTo>
                      <a:cubicBezTo>
                        <a:pt x="744" y="153"/>
                        <a:pt x="562" y="1"/>
                        <a:pt x="37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3"/>
                <p:cNvSpPr/>
                <p:nvPr/>
              </p:nvSpPr>
              <p:spPr>
                <a:xfrm>
                  <a:off x="2943400" y="4049513"/>
                  <a:ext cx="18600" cy="19650"/>
                </a:xfrm>
                <a:custGeom>
                  <a:avLst/>
                  <a:gdLst/>
                  <a:ahLst/>
                  <a:cxnLst/>
                  <a:rect l="l" t="t" r="r" b="b"/>
                  <a:pathLst>
                    <a:path w="744" h="786" extrusionOk="0">
                      <a:moveTo>
                        <a:pt x="376" y="0"/>
                      </a:moveTo>
                      <a:cubicBezTo>
                        <a:pt x="190" y="0"/>
                        <a:pt x="0" y="152"/>
                        <a:pt x="51" y="442"/>
                      </a:cubicBezTo>
                      <a:cubicBezTo>
                        <a:pt x="84" y="624"/>
                        <a:pt x="180" y="736"/>
                        <a:pt x="289" y="773"/>
                      </a:cubicBezTo>
                      <a:cubicBezTo>
                        <a:pt x="315" y="781"/>
                        <a:pt x="342" y="785"/>
                        <a:pt x="368" y="785"/>
                      </a:cubicBezTo>
                      <a:cubicBezTo>
                        <a:pt x="498" y="785"/>
                        <a:pt x="627" y="683"/>
                        <a:pt x="673" y="469"/>
                      </a:cubicBezTo>
                      <a:cubicBezTo>
                        <a:pt x="743" y="152"/>
                        <a:pt x="562" y="0"/>
                        <a:pt x="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3"/>
                <p:cNvSpPr/>
                <p:nvPr/>
              </p:nvSpPr>
              <p:spPr>
                <a:xfrm>
                  <a:off x="2853100" y="3463438"/>
                  <a:ext cx="27025" cy="11875"/>
                </a:xfrm>
                <a:custGeom>
                  <a:avLst/>
                  <a:gdLst/>
                  <a:ahLst/>
                  <a:cxnLst/>
                  <a:rect l="l" t="t" r="r" b="b"/>
                  <a:pathLst>
                    <a:path w="1081" h="475" extrusionOk="0">
                      <a:moveTo>
                        <a:pt x="547" y="0"/>
                      </a:moveTo>
                      <a:cubicBezTo>
                        <a:pt x="1" y="0"/>
                        <a:pt x="116" y="474"/>
                        <a:pt x="593" y="474"/>
                      </a:cubicBezTo>
                      <a:cubicBezTo>
                        <a:pt x="636" y="474"/>
                        <a:pt x="681" y="471"/>
                        <a:pt x="728" y="463"/>
                      </a:cubicBezTo>
                      <a:cubicBezTo>
                        <a:pt x="923" y="429"/>
                        <a:pt x="1029" y="353"/>
                        <a:pt x="1050" y="271"/>
                      </a:cubicBezTo>
                      <a:cubicBezTo>
                        <a:pt x="1081" y="157"/>
                        <a:pt x="944" y="34"/>
                        <a:pt x="651" y="6"/>
                      </a:cubicBezTo>
                      <a:cubicBezTo>
                        <a:pt x="614" y="2"/>
                        <a:pt x="579" y="0"/>
                        <a:pt x="54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3"/>
                <p:cNvSpPr/>
                <p:nvPr/>
              </p:nvSpPr>
              <p:spPr>
                <a:xfrm>
                  <a:off x="2881200" y="3452038"/>
                  <a:ext cx="26975" cy="11850"/>
                </a:xfrm>
                <a:custGeom>
                  <a:avLst/>
                  <a:gdLst/>
                  <a:ahLst/>
                  <a:cxnLst/>
                  <a:rect l="l" t="t" r="r" b="b"/>
                  <a:pathLst>
                    <a:path w="1079" h="474" extrusionOk="0">
                      <a:moveTo>
                        <a:pt x="544" y="1"/>
                      </a:moveTo>
                      <a:cubicBezTo>
                        <a:pt x="1" y="1"/>
                        <a:pt x="114" y="474"/>
                        <a:pt x="590" y="474"/>
                      </a:cubicBezTo>
                      <a:cubicBezTo>
                        <a:pt x="633" y="474"/>
                        <a:pt x="678" y="470"/>
                        <a:pt x="726" y="462"/>
                      </a:cubicBezTo>
                      <a:cubicBezTo>
                        <a:pt x="921" y="428"/>
                        <a:pt x="1027" y="352"/>
                        <a:pt x="1048" y="272"/>
                      </a:cubicBezTo>
                      <a:cubicBezTo>
                        <a:pt x="1079" y="156"/>
                        <a:pt x="943" y="34"/>
                        <a:pt x="650" y="6"/>
                      </a:cubicBezTo>
                      <a:cubicBezTo>
                        <a:pt x="613" y="3"/>
                        <a:pt x="577" y="1"/>
                        <a:pt x="5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3"/>
                <p:cNvSpPr/>
                <p:nvPr/>
              </p:nvSpPr>
              <p:spPr>
                <a:xfrm>
                  <a:off x="2678500" y="3052713"/>
                  <a:ext cx="477550" cy="375150"/>
                </a:xfrm>
                <a:custGeom>
                  <a:avLst/>
                  <a:gdLst/>
                  <a:ahLst/>
                  <a:cxnLst/>
                  <a:rect l="l" t="t" r="r" b="b"/>
                  <a:pathLst>
                    <a:path w="19102" h="15006" extrusionOk="0">
                      <a:moveTo>
                        <a:pt x="9563" y="1"/>
                      </a:moveTo>
                      <a:cubicBezTo>
                        <a:pt x="9103" y="1"/>
                        <a:pt x="8638" y="37"/>
                        <a:pt x="8169" y="110"/>
                      </a:cubicBezTo>
                      <a:cubicBezTo>
                        <a:pt x="3316" y="874"/>
                        <a:pt x="0" y="5427"/>
                        <a:pt x="764" y="10280"/>
                      </a:cubicBezTo>
                      <a:cubicBezTo>
                        <a:pt x="1307" y="13740"/>
                        <a:pt x="3226" y="15005"/>
                        <a:pt x="6250" y="15005"/>
                      </a:cubicBezTo>
                      <a:cubicBezTo>
                        <a:pt x="7468" y="15005"/>
                        <a:pt x="8865" y="14800"/>
                        <a:pt x="10424" y="14450"/>
                      </a:cubicBezTo>
                      <a:cubicBezTo>
                        <a:pt x="15217" y="13374"/>
                        <a:pt x="19101" y="12369"/>
                        <a:pt x="18338" y="7516"/>
                      </a:cubicBezTo>
                      <a:cubicBezTo>
                        <a:pt x="17648" y="3131"/>
                        <a:pt x="13865" y="1"/>
                        <a:pt x="956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3"/>
                <p:cNvSpPr/>
                <p:nvPr/>
              </p:nvSpPr>
              <p:spPr>
                <a:xfrm>
                  <a:off x="2716725" y="3196788"/>
                  <a:ext cx="202275" cy="113425"/>
                </a:xfrm>
                <a:custGeom>
                  <a:avLst/>
                  <a:gdLst/>
                  <a:ahLst/>
                  <a:cxnLst/>
                  <a:rect l="l" t="t" r="r" b="b"/>
                  <a:pathLst>
                    <a:path w="8091" h="4537" extrusionOk="0">
                      <a:moveTo>
                        <a:pt x="7753" y="1"/>
                      </a:moveTo>
                      <a:lnTo>
                        <a:pt x="7753" y="2"/>
                      </a:lnTo>
                      <a:lnTo>
                        <a:pt x="0" y="1221"/>
                      </a:lnTo>
                      <a:cubicBezTo>
                        <a:pt x="305" y="3155"/>
                        <a:pt x="1974" y="4537"/>
                        <a:pt x="3872" y="4537"/>
                      </a:cubicBezTo>
                      <a:cubicBezTo>
                        <a:pt x="4074" y="4537"/>
                        <a:pt x="4280" y="4521"/>
                        <a:pt x="4486" y="4488"/>
                      </a:cubicBezTo>
                      <a:cubicBezTo>
                        <a:pt x="6628" y="4151"/>
                        <a:pt x="8090" y="2143"/>
                        <a:pt x="775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3"/>
                <p:cNvSpPr/>
                <p:nvPr/>
              </p:nvSpPr>
              <p:spPr>
                <a:xfrm>
                  <a:off x="2722975" y="3194838"/>
                  <a:ext cx="202025" cy="117350"/>
                </a:xfrm>
                <a:custGeom>
                  <a:avLst/>
                  <a:gdLst/>
                  <a:ahLst/>
                  <a:cxnLst/>
                  <a:rect l="l" t="t" r="r" b="b"/>
                  <a:pathLst>
                    <a:path w="8081" h="4694" extrusionOk="0">
                      <a:moveTo>
                        <a:pt x="7769" y="171"/>
                      </a:moveTo>
                      <a:lnTo>
                        <a:pt x="7769" y="171"/>
                      </a:lnTo>
                      <a:cubicBezTo>
                        <a:pt x="7904" y="1160"/>
                        <a:pt x="7657" y="2143"/>
                        <a:pt x="7068" y="2953"/>
                      </a:cubicBezTo>
                      <a:cubicBezTo>
                        <a:pt x="6462" y="3783"/>
                        <a:pt x="5571" y="4328"/>
                        <a:pt x="4557" y="4487"/>
                      </a:cubicBezTo>
                      <a:cubicBezTo>
                        <a:pt x="4354" y="4519"/>
                        <a:pt x="4153" y="4535"/>
                        <a:pt x="3955" y="4535"/>
                      </a:cubicBezTo>
                      <a:cubicBezTo>
                        <a:pt x="2122" y="4535"/>
                        <a:pt x="504" y="3217"/>
                        <a:pt x="174" y="1366"/>
                      </a:cubicBezTo>
                      <a:lnTo>
                        <a:pt x="7769" y="171"/>
                      </a:lnTo>
                      <a:close/>
                      <a:moveTo>
                        <a:pt x="7837" y="0"/>
                      </a:moveTo>
                      <a:cubicBezTo>
                        <a:pt x="7833" y="0"/>
                        <a:pt x="7828" y="0"/>
                        <a:pt x="7824" y="1"/>
                      </a:cubicBezTo>
                      <a:lnTo>
                        <a:pt x="70" y="1220"/>
                      </a:lnTo>
                      <a:cubicBezTo>
                        <a:pt x="49" y="1223"/>
                        <a:pt x="31" y="1236"/>
                        <a:pt x="17" y="1252"/>
                      </a:cubicBezTo>
                      <a:cubicBezTo>
                        <a:pt x="5" y="1269"/>
                        <a:pt x="1" y="1290"/>
                        <a:pt x="4" y="1311"/>
                      </a:cubicBezTo>
                      <a:cubicBezTo>
                        <a:pt x="313" y="3283"/>
                        <a:pt x="2021" y="4694"/>
                        <a:pt x="3957" y="4694"/>
                      </a:cubicBezTo>
                      <a:cubicBezTo>
                        <a:pt x="4163" y="4694"/>
                        <a:pt x="4371" y="4677"/>
                        <a:pt x="4581" y="4645"/>
                      </a:cubicBezTo>
                      <a:cubicBezTo>
                        <a:pt x="5637" y="4478"/>
                        <a:pt x="6567" y="3910"/>
                        <a:pt x="7197" y="3047"/>
                      </a:cubicBezTo>
                      <a:cubicBezTo>
                        <a:pt x="7825" y="2181"/>
                        <a:pt x="8080" y="1123"/>
                        <a:pt x="7915" y="68"/>
                      </a:cubicBezTo>
                      <a:cubicBezTo>
                        <a:pt x="7908" y="29"/>
                        <a:pt x="7875" y="0"/>
                        <a:pt x="783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3"/>
                <p:cNvSpPr/>
                <p:nvPr/>
              </p:nvSpPr>
              <p:spPr>
                <a:xfrm>
                  <a:off x="2701050" y="3187588"/>
                  <a:ext cx="223450" cy="45700"/>
                </a:xfrm>
                <a:custGeom>
                  <a:avLst/>
                  <a:gdLst/>
                  <a:ahLst/>
                  <a:cxnLst/>
                  <a:rect l="l" t="t" r="r" b="b"/>
                  <a:pathLst>
                    <a:path w="8938" h="1828" extrusionOk="0">
                      <a:moveTo>
                        <a:pt x="8762" y="1"/>
                      </a:moveTo>
                      <a:cubicBezTo>
                        <a:pt x="8751" y="1"/>
                        <a:pt x="8740" y="2"/>
                        <a:pt x="8729" y="4"/>
                      </a:cubicBezTo>
                      <a:lnTo>
                        <a:pt x="150" y="1498"/>
                      </a:lnTo>
                      <a:cubicBezTo>
                        <a:pt x="61" y="1515"/>
                        <a:pt x="0" y="1600"/>
                        <a:pt x="15" y="1691"/>
                      </a:cubicBezTo>
                      <a:cubicBezTo>
                        <a:pt x="30" y="1771"/>
                        <a:pt x="100" y="1828"/>
                        <a:pt x="179" y="1828"/>
                      </a:cubicBezTo>
                      <a:cubicBezTo>
                        <a:pt x="188" y="1828"/>
                        <a:pt x="197" y="1828"/>
                        <a:pt x="208" y="1826"/>
                      </a:cubicBezTo>
                      <a:lnTo>
                        <a:pt x="8787" y="331"/>
                      </a:lnTo>
                      <a:cubicBezTo>
                        <a:pt x="8877" y="316"/>
                        <a:pt x="8937" y="229"/>
                        <a:pt x="8922" y="139"/>
                      </a:cubicBezTo>
                      <a:cubicBezTo>
                        <a:pt x="8909" y="60"/>
                        <a:pt x="8838" y="1"/>
                        <a:pt x="8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3"/>
                <p:cNvSpPr/>
                <p:nvPr/>
              </p:nvSpPr>
              <p:spPr>
                <a:xfrm>
                  <a:off x="2957575" y="3185638"/>
                  <a:ext cx="185950" cy="93225"/>
                </a:xfrm>
                <a:custGeom>
                  <a:avLst/>
                  <a:gdLst/>
                  <a:ahLst/>
                  <a:cxnLst/>
                  <a:rect l="l" t="t" r="r" b="b"/>
                  <a:pathLst>
                    <a:path w="7438" h="3729" extrusionOk="0">
                      <a:moveTo>
                        <a:pt x="8" y="0"/>
                      </a:moveTo>
                      <a:cubicBezTo>
                        <a:pt x="0" y="2051"/>
                        <a:pt x="1658" y="3721"/>
                        <a:pt x="3709" y="3729"/>
                      </a:cubicBezTo>
                      <a:cubicBezTo>
                        <a:pt x="3714" y="3729"/>
                        <a:pt x="3718" y="3729"/>
                        <a:pt x="3723" y="3729"/>
                      </a:cubicBezTo>
                      <a:cubicBezTo>
                        <a:pt x="5769" y="3729"/>
                        <a:pt x="7430" y="2074"/>
                        <a:pt x="7437" y="28"/>
                      </a:cubicBezTo>
                      <a:lnTo>
                        <a:pt x="8"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3"/>
                <p:cNvSpPr/>
                <p:nvPr/>
              </p:nvSpPr>
              <p:spPr>
                <a:xfrm>
                  <a:off x="2947900" y="3184963"/>
                  <a:ext cx="189750" cy="96975"/>
                </a:xfrm>
                <a:custGeom>
                  <a:avLst/>
                  <a:gdLst/>
                  <a:ahLst/>
                  <a:cxnLst/>
                  <a:rect l="l" t="t" r="r" b="b"/>
                  <a:pathLst>
                    <a:path w="7590" h="3879" extrusionOk="0">
                      <a:moveTo>
                        <a:pt x="159" y="150"/>
                      </a:moveTo>
                      <a:lnTo>
                        <a:pt x="7437" y="178"/>
                      </a:lnTo>
                      <a:cubicBezTo>
                        <a:pt x="7390" y="2145"/>
                        <a:pt x="5773" y="3729"/>
                        <a:pt x="3798" y="3729"/>
                      </a:cubicBezTo>
                      <a:lnTo>
                        <a:pt x="3785" y="3729"/>
                      </a:lnTo>
                      <a:cubicBezTo>
                        <a:pt x="1804" y="3721"/>
                        <a:pt x="193" y="2122"/>
                        <a:pt x="159" y="150"/>
                      </a:cubicBezTo>
                      <a:close/>
                      <a:moveTo>
                        <a:pt x="84" y="0"/>
                      </a:moveTo>
                      <a:cubicBezTo>
                        <a:pt x="64" y="0"/>
                        <a:pt x="44" y="8"/>
                        <a:pt x="30" y="21"/>
                      </a:cubicBezTo>
                      <a:cubicBezTo>
                        <a:pt x="17" y="35"/>
                        <a:pt x="9" y="55"/>
                        <a:pt x="8" y="74"/>
                      </a:cubicBezTo>
                      <a:cubicBezTo>
                        <a:pt x="0" y="2165"/>
                        <a:pt x="1694" y="3871"/>
                        <a:pt x="3785" y="3879"/>
                      </a:cubicBezTo>
                      <a:lnTo>
                        <a:pt x="3798" y="3879"/>
                      </a:lnTo>
                      <a:cubicBezTo>
                        <a:pt x="5883" y="3879"/>
                        <a:pt x="7582" y="2188"/>
                        <a:pt x="7589" y="103"/>
                      </a:cubicBezTo>
                      <a:cubicBezTo>
                        <a:pt x="7589" y="82"/>
                        <a:pt x="7582" y="64"/>
                        <a:pt x="7568" y="49"/>
                      </a:cubicBezTo>
                      <a:cubicBezTo>
                        <a:pt x="7554" y="35"/>
                        <a:pt x="7535" y="27"/>
                        <a:pt x="7515" y="27"/>
                      </a:cubicBezTo>
                      <a:lnTo>
                        <a:pt x="84"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3"/>
                <p:cNvSpPr/>
                <p:nvPr/>
              </p:nvSpPr>
              <p:spPr>
                <a:xfrm>
                  <a:off x="2944200" y="3178338"/>
                  <a:ext cx="214050" cy="12025"/>
                </a:xfrm>
                <a:custGeom>
                  <a:avLst/>
                  <a:gdLst/>
                  <a:ahLst/>
                  <a:cxnLst/>
                  <a:rect l="l" t="t" r="r" b="b"/>
                  <a:pathLst>
                    <a:path w="8562" h="481" extrusionOk="0">
                      <a:moveTo>
                        <a:pt x="160" y="1"/>
                      </a:moveTo>
                      <a:cubicBezTo>
                        <a:pt x="74" y="1"/>
                        <a:pt x="4" y="69"/>
                        <a:pt x="2" y="154"/>
                      </a:cubicBezTo>
                      <a:cubicBezTo>
                        <a:pt x="1" y="241"/>
                        <a:pt x="71" y="314"/>
                        <a:pt x="157" y="315"/>
                      </a:cubicBezTo>
                      <a:lnTo>
                        <a:pt x="8399" y="481"/>
                      </a:lnTo>
                      <a:lnTo>
                        <a:pt x="8402" y="481"/>
                      </a:lnTo>
                      <a:cubicBezTo>
                        <a:pt x="8487" y="481"/>
                        <a:pt x="8557" y="412"/>
                        <a:pt x="8560" y="326"/>
                      </a:cubicBezTo>
                      <a:cubicBezTo>
                        <a:pt x="8562" y="239"/>
                        <a:pt x="8492" y="168"/>
                        <a:pt x="8405" y="166"/>
                      </a:cubicBezTo>
                      <a:lnTo>
                        <a:pt x="163"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3"/>
                <p:cNvSpPr/>
                <p:nvPr/>
              </p:nvSpPr>
              <p:spPr>
                <a:xfrm>
                  <a:off x="2919350" y="3220513"/>
                  <a:ext cx="238775" cy="181925"/>
                </a:xfrm>
                <a:custGeom>
                  <a:avLst/>
                  <a:gdLst/>
                  <a:ahLst/>
                  <a:cxnLst/>
                  <a:rect l="l" t="t" r="r" b="b"/>
                  <a:pathLst>
                    <a:path w="9551" h="7277" extrusionOk="0">
                      <a:moveTo>
                        <a:pt x="4780" y="1"/>
                      </a:moveTo>
                      <a:cubicBezTo>
                        <a:pt x="4551" y="1"/>
                        <a:pt x="4318" y="18"/>
                        <a:pt x="4084" y="55"/>
                      </a:cubicBezTo>
                      <a:cubicBezTo>
                        <a:pt x="1658" y="436"/>
                        <a:pt x="0" y="2713"/>
                        <a:pt x="381" y="5139"/>
                      </a:cubicBezTo>
                      <a:cubicBezTo>
                        <a:pt x="644" y="6815"/>
                        <a:pt x="1252" y="7277"/>
                        <a:pt x="2401" y="7277"/>
                      </a:cubicBezTo>
                      <a:cubicBezTo>
                        <a:pt x="2917" y="7277"/>
                        <a:pt x="3542" y="7184"/>
                        <a:pt x="4294" y="7066"/>
                      </a:cubicBezTo>
                      <a:cubicBezTo>
                        <a:pt x="6720" y="6685"/>
                        <a:pt x="9551" y="6184"/>
                        <a:pt x="9168" y="3758"/>
                      </a:cubicBezTo>
                      <a:cubicBezTo>
                        <a:pt x="8824" y="1564"/>
                        <a:pt x="6932" y="1"/>
                        <a:pt x="478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3"/>
                <p:cNvSpPr/>
                <p:nvPr/>
              </p:nvSpPr>
              <p:spPr>
                <a:xfrm>
                  <a:off x="2935500" y="3220538"/>
                  <a:ext cx="213025" cy="96900"/>
                </a:xfrm>
                <a:custGeom>
                  <a:avLst/>
                  <a:gdLst/>
                  <a:ahLst/>
                  <a:cxnLst/>
                  <a:rect l="l" t="t" r="r" b="b"/>
                  <a:pathLst>
                    <a:path w="8521" h="3876" extrusionOk="0">
                      <a:moveTo>
                        <a:pt x="4109" y="1"/>
                      </a:moveTo>
                      <a:cubicBezTo>
                        <a:pt x="3928" y="1"/>
                        <a:pt x="3745" y="12"/>
                        <a:pt x="3561" y="36"/>
                      </a:cubicBezTo>
                      <a:cubicBezTo>
                        <a:pt x="2014" y="236"/>
                        <a:pt x="763" y="1203"/>
                        <a:pt x="130" y="2498"/>
                      </a:cubicBezTo>
                      <a:cubicBezTo>
                        <a:pt x="0" y="2766"/>
                        <a:pt x="216" y="3010"/>
                        <a:pt x="452" y="3010"/>
                      </a:cubicBezTo>
                      <a:cubicBezTo>
                        <a:pt x="541" y="3010"/>
                        <a:pt x="633" y="2975"/>
                        <a:pt x="710" y="2893"/>
                      </a:cubicBezTo>
                      <a:cubicBezTo>
                        <a:pt x="1361" y="2195"/>
                        <a:pt x="2242" y="1703"/>
                        <a:pt x="3258" y="1542"/>
                      </a:cubicBezTo>
                      <a:lnTo>
                        <a:pt x="3258" y="1543"/>
                      </a:lnTo>
                      <a:cubicBezTo>
                        <a:pt x="3492" y="1507"/>
                        <a:pt x="3724" y="1489"/>
                        <a:pt x="3954" y="1489"/>
                      </a:cubicBezTo>
                      <a:cubicBezTo>
                        <a:pt x="5552" y="1489"/>
                        <a:pt x="7004" y="2353"/>
                        <a:pt x="7788" y="3696"/>
                      </a:cubicBezTo>
                      <a:cubicBezTo>
                        <a:pt x="7861" y="3822"/>
                        <a:pt x="7975" y="3876"/>
                        <a:pt x="8089" y="3876"/>
                      </a:cubicBezTo>
                      <a:cubicBezTo>
                        <a:pt x="8306" y="3876"/>
                        <a:pt x="8521" y="3679"/>
                        <a:pt x="8448" y="3409"/>
                      </a:cubicBezTo>
                      <a:cubicBezTo>
                        <a:pt x="8445" y="3396"/>
                        <a:pt x="8440" y="3382"/>
                        <a:pt x="8437" y="3368"/>
                      </a:cubicBezTo>
                      <a:cubicBezTo>
                        <a:pt x="7889" y="1403"/>
                        <a:pt x="6102" y="1"/>
                        <a:pt x="41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3"/>
                <p:cNvSpPr/>
                <p:nvPr/>
              </p:nvSpPr>
              <p:spPr>
                <a:xfrm>
                  <a:off x="2657550" y="3065438"/>
                  <a:ext cx="497425" cy="361650"/>
                </a:xfrm>
                <a:custGeom>
                  <a:avLst/>
                  <a:gdLst/>
                  <a:ahLst/>
                  <a:cxnLst/>
                  <a:rect l="l" t="t" r="r" b="b"/>
                  <a:pathLst>
                    <a:path w="19897" h="14466" extrusionOk="0">
                      <a:moveTo>
                        <a:pt x="7470" y="1"/>
                      </a:moveTo>
                      <a:cubicBezTo>
                        <a:pt x="7460" y="1"/>
                        <a:pt x="7449" y="3"/>
                        <a:pt x="7439" y="7"/>
                      </a:cubicBezTo>
                      <a:cubicBezTo>
                        <a:pt x="0" y="2867"/>
                        <a:pt x="1017" y="8941"/>
                        <a:pt x="1801" y="11418"/>
                      </a:cubicBezTo>
                      <a:cubicBezTo>
                        <a:pt x="2302" y="13005"/>
                        <a:pt x="3226" y="13858"/>
                        <a:pt x="4799" y="14189"/>
                      </a:cubicBezTo>
                      <a:cubicBezTo>
                        <a:pt x="5762" y="14389"/>
                        <a:pt x="6736" y="14465"/>
                        <a:pt x="7650" y="14465"/>
                      </a:cubicBezTo>
                      <a:cubicBezTo>
                        <a:pt x="10269" y="14465"/>
                        <a:pt x="12405" y="13850"/>
                        <a:pt x="12426" y="13844"/>
                      </a:cubicBezTo>
                      <a:cubicBezTo>
                        <a:pt x="14400" y="13535"/>
                        <a:pt x="15932" y="13161"/>
                        <a:pt x="17110" y="12707"/>
                      </a:cubicBezTo>
                      <a:cubicBezTo>
                        <a:pt x="19016" y="11971"/>
                        <a:pt x="19897" y="11042"/>
                        <a:pt x="19724" y="9947"/>
                      </a:cubicBezTo>
                      <a:cubicBezTo>
                        <a:pt x="19373" y="7716"/>
                        <a:pt x="17442" y="6118"/>
                        <a:pt x="15255" y="6118"/>
                      </a:cubicBezTo>
                      <a:cubicBezTo>
                        <a:pt x="15023" y="6118"/>
                        <a:pt x="14787" y="6136"/>
                        <a:pt x="14550" y="6173"/>
                      </a:cubicBezTo>
                      <a:cubicBezTo>
                        <a:pt x="14529" y="6175"/>
                        <a:pt x="12403" y="6348"/>
                        <a:pt x="11271" y="8484"/>
                      </a:cubicBezTo>
                      <a:cubicBezTo>
                        <a:pt x="11248" y="8526"/>
                        <a:pt x="11265" y="8578"/>
                        <a:pt x="11306" y="8599"/>
                      </a:cubicBezTo>
                      <a:cubicBezTo>
                        <a:pt x="11319" y="8606"/>
                        <a:pt x="11333" y="8610"/>
                        <a:pt x="11346" y="8610"/>
                      </a:cubicBezTo>
                      <a:cubicBezTo>
                        <a:pt x="11376" y="8610"/>
                        <a:pt x="11406" y="8593"/>
                        <a:pt x="11421" y="8564"/>
                      </a:cubicBezTo>
                      <a:cubicBezTo>
                        <a:pt x="12508" y="6513"/>
                        <a:pt x="14541" y="6345"/>
                        <a:pt x="14568" y="6342"/>
                      </a:cubicBezTo>
                      <a:cubicBezTo>
                        <a:pt x="14796" y="6306"/>
                        <a:pt x="15022" y="6289"/>
                        <a:pt x="15245" y="6289"/>
                      </a:cubicBezTo>
                      <a:cubicBezTo>
                        <a:pt x="17356" y="6289"/>
                        <a:pt x="19218" y="7825"/>
                        <a:pt x="19557" y="9975"/>
                      </a:cubicBezTo>
                      <a:cubicBezTo>
                        <a:pt x="19715" y="10978"/>
                        <a:pt x="18871" y="11845"/>
                        <a:pt x="17049" y="12548"/>
                      </a:cubicBezTo>
                      <a:cubicBezTo>
                        <a:pt x="15882" y="12999"/>
                        <a:pt x="14360" y="13368"/>
                        <a:pt x="12390" y="13679"/>
                      </a:cubicBezTo>
                      <a:cubicBezTo>
                        <a:pt x="12362" y="13687"/>
                        <a:pt x="10243" y="14295"/>
                        <a:pt x="7650" y="14295"/>
                      </a:cubicBezTo>
                      <a:cubicBezTo>
                        <a:pt x="6746" y="14295"/>
                        <a:pt x="5785" y="14221"/>
                        <a:pt x="4834" y="14022"/>
                      </a:cubicBezTo>
                      <a:cubicBezTo>
                        <a:pt x="3328" y="13706"/>
                        <a:pt x="2443" y="12888"/>
                        <a:pt x="1963" y="11368"/>
                      </a:cubicBezTo>
                      <a:cubicBezTo>
                        <a:pt x="1195" y="8935"/>
                        <a:pt x="196" y="2974"/>
                        <a:pt x="7500" y="166"/>
                      </a:cubicBezTo>
                      <a:cubicBezTo>
                        <a:pt x="7544" y="149"/>
                        <a:pt x="7567" y="99"/>
                        <a:pt x="7548" y="55"/>
                      </a:cubicBezTo>
                      <a:cubicBezTo>
                        <a:pt x="7536" y="21"/>
                        <a:pt x="7504" y="1"/>
                        <a:pt x="747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3"/>
                <p:cNvSpPr/>
                <p:nvPr/>
              </p:nvSpPr>
              <p:spPr>
                <a:xfrm>
                  <a:off x="3007325" y="3306588"/>
                  <a:ext cx="31675" cy="13725"/>
                </a:xfrm>
                <a:custGeom>
                  <a:avLst/>
                  <a:gdLst/>
                  <a:ahLst/>
                  <a:cxnLst/>
                  <a:rect l="l" t="t" r="r" b="b"/>
                  <a:pathLst>
                    <a:path w="1267" h="549" extrusionOk="0">
                      <a:moveTo>
                        <a:pt x="97" y="1"/>
                      </a:moveTo>
                      <a:cubicBezTo>
                        <a:pt x="62" y="1"/>
                        <a:pt x="29" y="22"/>
                        <a:pt x="16" y="58"/>
                      </a:cubicBezTo>
                      <a:cubicBezTo>
                        <a:pt x="0" y="102"/>
                        <a:pt x="25" y="151"/>
                        <a:pt x="69" y="166"/>
                      </a:cubicBezTo>
                      <a:lnTo>
                        <a:pt x="1142" y="544"/>
                      </a:lnTo>
                      <a:cubicBezTo>
                        <a:pt x="1151" y="547"/>
                        <a:pt x="1162" y="549"/>
                        <a:pt x="1171" y="549"/>
                      </a:cubicBezTo>
                      <a:cubicBezTo>
                        <a:pt x="1206" y="549"/>
                        <a:pt x="1239" y="527"/>
                        <a:pt x="1251" y="493"/>
                      </a:cubicBezTo>
                      <a:cubicBezTo>
                        <a:pt x="1267" y="447"/>
                        <a:pt x="1244" y="398"/>
                        <a:pt x="1198" y="383"/>
                      </a:cubicBezTo>
                      <a:lnTo>
                        <a:pt x="125" y="5"/>
                      </a:lnTo>
                      <a:cubicBezTo>
                        <a:pt x="116" y="2"/>
                        <a:pt x="106" y="1"/>
                        <a:pt x="9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3"/>
                <p:cNvSpPr/>
                <p:nvPr/>
              </p:nvSpPr>
              <p:spPr>
                <a:xfrm>
                  <a:off x="3104100" y="3274838"/>
                  <a:ext cx="13075" cy="31525"/>
                </a:xfrm>
                <a:custGeom>
                  <a:avLst/>
                  <a:gdLst/>
                  <a:ahLst/>
                  <a:cxnLst/>
                  <a:rect l="l" t="t" r="r" b="b"/>
                  <a:pathLst>
                    <a:path w="523" h="1261" extrusionOk="0">
                      <a:moveTo>
                        <a:pt x="425" y="0"/>
                      </a:moveTo>
                      <a:cubicBezTo>
                        <a:pt x="389" y="0"/>
                        <a:pt x="356" y="24"/>
                        <a:pt x="345" y="61"/>
                      </a:cubicBezTo>
                      <a:lnTo>
                        <a:pt x="14" y="1151"/>
                      </a:lnTo>
                      <a:cubicBezTo>
                        <a:pt x="1" y="1195"/>
                        <a:pt x="26" y="1242"/>
                        <a:pt x="72" y="1255"/>
                      </a:cubicBezTo>
                      <a:cubicBezTo>
                        <a:pt x="80" y="1258"/>
                        <a:pt x="89" y="1260"/>
                        <a:pt x="96" y="1260"/>
                      </a:cubicBezTo>
                      <a:cubicBezTo>
                        <a:pt x="133" y="1260"/>
                        <a:pt x="166" y="1236"/>
                        <a:pt x="178" y="1199"/>
                      </a:cubicBezTo>
                      <a:lnTo>
                        <a:pt x="509" y="109"/>
                      </a:lnTo>
                      <a:cubicBezTo>
                        <a:pt x="523" y="65"/>
                        <a:pt x="497" y="18"/>
                        <a:pt x="452" y="5"/>
                      </a:cubicBezTo>
                      <a:cubicBezTo>
                        <a:pt x="443" y="2"/>
                        <a:pt x="434" y="0"/>
                        <a:pt x="4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3"/>
                <p:cNvSpPr/>
                <p:nvPr/>
              </p:nvSpPr>
              <p:spPr>
                <a:xfrm>
                  <a:off x="2915450" y="2936413"/>
                  <a:ext cx="56675" cy="97500"/>
                </a:xfrm>
                <a:custGeom>
                  <a:avLst/>
                  <a:gdLst/>
                  <a:ahLst/>
                  <a:cxnLst/>
                  <a:rect l="l" t="t" r="r" b="b"/>
                  <a:pathLst>
                    <a:path w="2267" h="3900" extrusionOk="0">
                      <a:moveTo>
                        <a:pt x="2172" y="1"/>
                      </a:moveTo>
                      <a:cubicBezTo>
                        <a:pt x="2164" y="1"/>
                        <a:pt x="2156" y="2"/>
                        <a:pt x="2148" y="4"/>
                      </a:cubicBezTo>
                      <a:cubicBezTo>
                        <a:pt x="15" y="587"/>
                        <a:pt x="0" y="3783"/>
                        <a:pt x="0" y="3815"/>
                      </a:cubicBezTo>
                      <a:cubicBezTo>
                        <a:pt x="0" y="3862"/>
                        <a:pt x="38" y="3900"/>
                        <a:pt x="85" y="3900"/>
                      </a:cubicBezTo>
                      <a:lnTo>
                        <a:pt x="87" y="3900"/>
                      </a:lnTo>
                      <a:cubicBezTo>
                        <a:pt x="134" y="3898"/>
                        <a:pt x="172" y="3860"/>
                        <a:pt x="172" y="3813"/>
                      </a:cubicBezTo>
                      <a:cubicBezTo>
                        <a:pt x="170" y="3783"/>
                        <a:pt x="185" y="716"/>
                        <a:pt x="2194" y="168"/>
                      </a:cubicBezTo>
                      <a:cubicBezTo>
                        <a:pt x="2239" y="156"/>
                        <a:pt x="2267" y="109"/>
                        <a:pt x="2253" y="64"/>
                      </a:cubicBezTo>
                      <a:cubicBezTo>
                        <a:pt x="2243" y="26"/>
                        <a:pt x="2209" y="1"/>
                        <a:pt x="217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3"/>
                <p:cNvSpPr/>
                <p:nvPr/>
              </p:nvSpPr>
              <p:spPr>
                <a:xfrm>
                  <a:off x="2819375" y="2941488"/>
                  <a:ext cx="62075" cy="98500"/>
                </a:xfrm>
                <a:custGeom>
                  <a:avLst/>
                  <a:gdLst/>
                  <a:ahLst/>
                  <a:cxnLst/>
                  <a:rect l="l" t="t" r="r" b="b"/>
                  <a:pathLst>
                    <a:path w="2483" h="3940" extrusionOk="0">
                      <a:moveTo>
                        <a:pt x="95" y="0"/>
                      </a:moveTo>
                      <a:cubicBezTo>
                        <a:pt x="59" y="0"/>
                        <a:pt x="25" y="24"/>
                        <a:pt x="14" y="61"/>
                      </a:cubicBezTo>
                      <a:cubicBezTo>
                        <a:pt x="1" y="105"/>
                        <a:pt x="25" y="152"/>
                        <a:pt x="70" y="167"/>
                      </a:cubicBezTo>
                      <a:cubicBezTo>
                        <a:pt x="1540" y="635"/>
                        <a:pt x="2298" y="3841"/>
                        <a:pt x="2305" y="3873"/>
                      </a:cubicBezTo>
                      <a:cubicBezTo>
                        <a:pt x="2314" y="3912"/>
                        <a:pt x="2349" y="3940"/>
                        <a:pt x="2389" y="3940"/>
                      </a:cubicBezTo>
                      <a:cubicBezTo>
                        <a:pt x="2395" y="3940"/>
                        <a:pt x="2401" y="3938"/>
                        <a:pt x="2407" y="3937"/>
                      </a:cubicBezTo>
                      <a:cubicBezTo>
                        <a:pt x="2454" y="3926"/>
                        <a:pt x="2483" y="3881"/>
                        <a:pt x="2471" y="3835"/>
                      </a:cubicBezTo>
                      <a:cubicBezTo>
                        <a:pt x="2440" y="3700"/>
                        <a:pt x="1684" y="501"/>
                        <a:pt x="121" y="5"/>
                      </a:cubicBezTo>
                      <a:cubicBezTo>
                        <a:pt x="112" y="2"/>
                        <a:pt x="103" y="0"/>
                        <a:pt x="9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3"/>
                <p:cNvSpPr/>
                <p:nvPr/>
              </p:nvSpPr>
              <p:spPr>
                <a:xfrm>
                  <a:off x="2759225" y="3002538"/>
                  <a:ext cx="77325" cy="41475"/>
                </a:xfrm>
                <a:custGeom>
                  <a:avLst/>
                  <a:gdLst/>
                  <a:ahLst/>
                  <a:cxnLst/>
                  <a:rect l="l" t="t" r="r" b="b"/>
                  <a:pathLst>
                    <a:path w="3093" h="1659" extrusionOk="0">
                      <a:moveTo>
                        <a:pt x="92" y="1"/>
                      </a:moveTo>
                      <a:cubicBezTo>
                        <a:pt x="51" y="1"/>
                        <a:pt x="15" y="32"/>
                        <a:pt x="8" y="74"/>
                      </a:cubicBezTo>
                      <a:cubicBezTo>
                        <a:pt x="0" y="119"/>
                        <a:pt x="32" y="163"/>
                        <a:pt x="78" y="171"/>
                      </a:cubicBezTo>
                      <a:cubicBezTo>
                        <a:pt x="1534" y="414"/>
                        <a:pt x="2927" y="1625"/>
                        <a:pt x="2943" y="1637"/>
                      </a:cubicBezTo>
                      <a:cubicBezTo>
                        <a:pt x="2958" y="1651"/>
                        <a:pt x="2977" y="1659"/>
                        <a:pt x="2998" y="1659"/>
                      </a:cubicBezTo>
                      <a:lnTo>
                        <a:pt x="2998" y="1659"/>
                      </a:lnTo>
                      <a:cubicBezTo>
                        <a:pt x="3022" y="1658"/>
                        <a:pt x="3046" y="1648"/>
                        <a:pt x="3062" y="1630"/>
                      </a:cubicBezTo>
                      <a:cubicBezTo>
                        <a:pt x="3093" y="1593"/>
                        <a:pt x="3090" y="1540"/>
                        <a:pt x="3053" y="1510"/>
                      </a:cubicBezTo>
                      <a:cubicBezTo>
                        <a:pt x="2996" y="1458"/>
                        <a:pt x="1610" y="254"/>
                        <a:pt x="107" y="2"/>
                      </a:cubicBezTo>
                      <a:cubicBezTo>
                        <a:pt x="102" y="1"/>
                        <a:pt x="97" y="1"/>
                        <a:pt x="92" y="1"/>
                      </a:cubicBezTo>
                      <a:close/>
                      <a:moveTo>
                        <a:pt x="2998" y="1659"/>
                      </a:moveTo>
                      <a:cubicBezTo>
                        <a:pt x="2998" y="1659"/>
                        <a:pt x="2997" y="1659"/>
                        <a:pt x="2997" y="1659"/>
                      </a:cubicBezTo>
                      <a:lnTo>
                        <a:pt x="2999" y="1659"/>
                      </a:lnTo>
                      <a:cubicBezTo>
                        <a:pt x="2998" y="1659"/>
                        <a:pt x="2998" y="1659"/>
                        <a:pt x="2998" y="1659"/>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3"/>
                <p:cNvSpPr/>
                <p:nvPr/>
              </p:nvSpPr>
              <p:spPr>
                <a:xfrm>
                  <a:off x="2809900" y="3324088"/>
                  <a:ext cx="54125" cy="50400"/>
                </a:xfrm>
                <a:custGeom>
                  <a:avLst/>
                  <a:gdLst/>
                  <a:ahLst/>
                  <a:cxnLst/>
                  <a:rect l="l" t="t" r="r" b="b"/>
                  <a:pathLst>
                    <a:path w="2165" h="2016" extrusionOk="0">
                      <a:moveTo>
                        <a:pt x="1084" y="0"/>
                      </a:moveTo>
                      <a:cubicBezTo>
                        <a:pt x="1032" y="0"/>
                        <a:pt x="979" y="4"/>
                        <a:pt x="926" y="13"/>
                      </a:cubicBezTo>
                      <a:cubicBezTo>
                        <a:pt x="377" y="99"/>
                        <a:pt x="0" y="615"/>
                        <a:pt x="88" y="1165"/>
                      </a:cubicBezTo>
                      <a:cubicBezTo>
                        <a:pt x="166" y="1661"/>
                        <a:pt x="594" y="2015"/>
                        <a:pt x="1081" y="2015"/>
                      </a:cubicBezTo>
                      <a:cubicBezTo>
                        <a:pt x="1133" y="2015"/>
                        <a:pt x="1186" y="2011"/>
                        <a:pt x="1239" y="2003"/>
                      </a:cubicBezTo>
                      <a:cubicBezTo>
                        <a:pt x="1790" y="1916"/>
                        <a:pt x="2165" y="1402"/>
                        <a:pt x="2078" y="851"/>
                      </a:cubicBezTo>
                      <a:cubicBezTo>
                        <a:pt x="2000" y="354"/>
                        <a:pt x="1572" y="0"/>
                        <a:pt x="10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3"/>
                <p:cNvSpPr/>
                <p:nvPr/>
              </p:nvSpPr>
              <p:spPr>
                <a:xfrm>
                  <a:off x="3124600" y="3203163"/>
                  <a:ext cx="17675" cy="75825"/>
                </a:xfrm>
                <a:custGeom>
                  <a:avLst/>
                  <a:gdLst/>
                  <a:ahLst/>
                  <a:cxnLst/>
                  <a:rect l="l" t="t" r="r" b="b"/>
                  <a:pathLst>
                    <a:path w="707" h="3033" extrusionOk="0">
                      <a:moveTo>
                        <a:pt x="99" y="0"/>
                      </a:moveTo>
                      <a:cubicBezTo>
                        <a:pt x="85" y="0"/>
                        <a:pt x="72" y="3"/>
                        <a:pt x="60" y="10"/>
                      </a:cubicBezTo>
                      <a:cubicBezTo>
                        <a:pt x="17" y="31"/>
                        <a:pt x="0" y="83"/>
                        <a:pt x="22" y="124"/>
                      </a:cubicBezTo>
                      <a:cubicBezTo>
                        <a:pt x="28" y="134"/>
                        <a:pt x="532" y="1138"/>
                        <a:pt x="342" y="2940"/>
                      </a:cubicBezTo>
                      <a:cubicBezTo>
                        <a:pt x="337" y="2985"/>
                        <a:pt x="371" y="3028"/>
                        <a:pt x="418" y="3032"/>
                      </a:cubicBezTo>
                      <a:lnTo>
                        <a:pt x="427" y="3032"/>
                      </a:lnTo>
                      <a:cubicBezTo>
                        <a:pt x="470" y="3032"/>
                        <a:pt x="508" y="3001"/>
                        <a:pt x="512" y="2957"/>
                      </a:cubicBezTo>
                      <a:cubicBezTo>
                        <a:pt x="706" y="1100"/>
                        <a:pt x="195" y="87"/>
                        <a:pt x="174" y="46"/>
                      </a:cubicBezTo>
                      <a:cubicBezTo>
                        <a:pt x="159" y="17"/>
                        <a:pt x="129"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3"/>
                <p:cNvSpPr/>
                <p:nvPr/>
              </p:nvSpPr>
              <p:spPr>
                <a:xfrm>
                  <a:off x="2867700" y="3365013"/>
                  <a:ext cx="99350" cy="29275"/>
                </a:xfrm>
                <a:custGeom>
                  <a:avLst/>
                  <a:gdLst/>
                  <a:ahLst/>
                  <a:cxnLst/>
                  <a:rect l="l" t="t" r="r" b="b"/>
                  <a:pathLst>
                    <a:path w="3974" h="1171" extrusionOk="0">
                      <a:moveTo>
                        <a:pt x="97" y="0"/>
                      </a:moveTo>
                      <a:cubicBezTo>
                        <a:pt x="71" y="0"/>
                        <a:pt x="45" y="12"/>
                        <a:pt x="29" y="35"/>
                      </a:cubicBezTo>
                      <a:cubicBezTo>
                        <a:pt x="0" y="73"/>
                        <a:pt x="9" y="126"/>
                        <a:pt x="47" y="153"/>
                      </a:cubicBezTo>
                      <a:cubicBezTo>
                        <a:pt x="1180" y="979"/>
                        <a:pt x="2208" y="1171"/>
                        <a:pt x="2917" y="1171"/>
                      </a:cubicBezTo>
                      <a:cubicBezTo>
                        <a:pt x="3504" y="1171"/>
                        <a:pt x="3875" y="1040"/>
                        <a:pt x="3906" y="1028"/>
                      </a:cubicBezTo>
                      <a:cubicBezTo>
                        <a:pt x="3950" y="1011"/>
                        <a:pt x="3973" y="963"/>
                        <a:pt x="3956" y="919"/>
                      </a:cubicBezTo>
                      <a:cubicBezTo>
                        <a:pt x="3944" y="883"/>
                        <a:pt x="3911" y="863"/>
                        <a:pt x="3875" y="863"/>
                      </a:cubicBezTo>
                      <a:cubicBezTo>
                        <a:pt x="3866" y="863"/>
                        <a:pt x="3856" y="864"/>
                        <a:pt x="3847" y="867"/>
                      </a:cubicBezTo>
                      <a:cubicBezTo>
                        <a:pt x="3840" y="870"/>
                        <a:pt x="3490" y="993"/>
                        <a:pt x="2925" y="993"/>
                      </a:cubicBezTo>
                      <a:cubicBezTo>
                        <a:pt x="2241" y="993"/>
                        <a:pt x="1240" y="812"/>
                        <a:pt x="147" y="17"/>
                      </a:cubicBezTo>
                      <a:cubicBezTo>
                        <a:pt x="132" y="6"/>
                        <a:pt x="115"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3"/>
                <p:cNvSpPr/>
                <p:nvPr/>
              </p:nvSpPr>
              <p:spPr>
                <a:xfrm>
                  <a:off x="2864350" y="3051313"/>
                  <a:ext cx="253900" cy="126675"/>
                </a:xfrm>
                <a:custGeom>
                  <a:avLst/>
                  <a:gdLst/>
                  <a:ahLst/>
                  <a:cxnLst/>
                  <a:rect l="l" t="t" r="r" b="b"/>
                  <a:pathLst>
                    <a:path w="10156" h="5067" extrusionOk="0">
                      <a:moveTo>
                        <a:pt x="2200" y="0"/>
                      </a:moveTo>
                      <a:cubicBezTo>
                        <a:pt x="949" y="0"/>
                        <a:pt x="94" y="244"/>
                        <a:pt x="70" y="251"/>
                      </a:cubicBezTo>
                      <a:cubicBezTo>
                        <a:pt x="26" y="265"/>
                        <a:pt x="1" y="312"/>
                        <a:pt x="14" y="357"/>
                      </a:cubicBezTo>
                      <a:cubicBezTo>
                        <a:pt x="25" y="393"/>
                        <a:pt x="59" y="417"/>
                        <a:pt x="95" y="417"/>
                      </a:cubicBezTo>
                      <a:cubicBezTo>
                        <a:pt x="103" y="417"/>
                        <a:pt x="111" y="416"/>
                        <a:pt x="119" y="414"/>
                      </a:cubicBezTo>
                      <a:cubicBezTo>
                        <a:pt x="142" y="407"/>
                        <a:pt x="978" y="169"/>
                        <a:pt x="2201" y="169"/>
                      </a:cubicBezTo>
                      <a:cubicBezTo>
                        <a:pt x="4367" y="169"/>
                        <a:pt x="7749" y="916"/>
                        <a:pt x="9984" y="5023"/>
                      </a:cubicBezTo>
                      <a:cubicBezTo>
                        <a:pt x="9999" y="5052"/>
                        <a:pt x="10029" y="5067"/>
                        <a:pt x="10058" y="5067"/>
                      </a:cubicBezTo>
                      <a:cubicBezTo>
                        <a:pt x="10073" y="5067"/>
                        <a:pt x="10087" y="5064"/>
                        <a:pt x="10099" y="5058"/>
                      </a:cubicBezTo>
                      <a:cubicBezTo>
                        <a:pt x="10140" y="5035"/>
                        <a:pt x="10155" y="4983"/>
                        <a:pt x="10134" y="4941"/>
                      </a:cubicBezTo>
                      <a:cubicBezTo>
                        <a:pt x="7859" y="762"/>
                        <a:pt x="4411" y="0"/>
                        <a:pt x="22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3"/>
                <p:cNvSpPr/>
                <p:nvPr/>
              </p:nvSpPr>
              <p:spPr>
                <a:xfrm>
                  <a:off x="2875250" y="3079338"/>
                  <a:ext cx="26600" cy="12075"/>
                </a:xfrm>
                <a:custGeom>
                  <a:avLst/>
                  <a:gdLst/>
                  <a:ahLst/>
                  <a:cxnLst/>
                  <a:rect l="l" t="t" r="r" b="b"/>
                  <a:pathLst>
                    <a:path w="1064" h="483" extrusionOk="0">
                      <a:moveTo>
                        <a:pt x="684" y="1"/>
                      </a:moveTo>
                      <a:cubicBezTo>
                        <a:pt x="663" y="1"/>
                        <a:pt x="640" y="2"/>
                        <a:pt x="617" y="3"/>
                      </a:cubicBezTo>
                      <a:cubicBezTo>
                        <a:pt x="0" y="40"/>
                        <a:pt x="111" y="483"/>
                        <a:pt x="530" y="483"/>
                      </a:cubicBezTo>
                      <a:cubicBezTo>
                        <a:pt x="600" y="483"/>
                        <a:pt x="679" y="471"/>
                        <a:pt x="764" y="442"/>
                      </a:cubicBezTo>
                      <a:cubicBezTo>
                        <a:pt x="951" y="378"/>
                        <a:pt x="1043" y="287"/>
                        <a:pt x="1052" y="204"/>
                      </a:cubicBezTo>
                      <a:cubicBezTo>
                        <a:pt x="1064" y="95"/>
                        <a:pt x="935" y="1"/>
                        <a:pt x="6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3"/>
                <p:cNvSpPr/>
                <p:nvPr/>
              </p:nvSpPr>
              <p:spPr>
                <a:xfrm>
                  <a:off x="2918600" y="3087213"/>
                  <a:ext cx="21675" cy="9875"/>
                </a:xfrm>
                <a:custGeom>
                  <a:avLst/>
                  <a:gdLst/>
                  <a:ahLst/>
                  <a:cxnLst/>
                  <a:rect l="l" t="t" r="r" b="b"/>
                  <a:pathLst>
                    <a:path w="867" h="395" extrusionOk="0">
                      <a:moveTo>
                        <a:pt x="558" y="1"/>
                      </a:moveTo>
                      <a:cubicBezTo>
                        <a:pt x="540" y="1"/>
                        <a:pt x="522" y="1"/>
                        <a:pt x="503" y="2"/>
                      </a:cubicBezTo>
                      <a:cubicBezTo>
                        <a:pt x="1" y="32"/>
                        <a:pt x="90" y="394"/>
                        <a:pt x="432" y="394"/>
                      </a:cubicBezTo>
                      <a:cubicBezTo>
                        <a:pt x="489" y="394"/>
                        <a:pt x="553" y="384"/>
                        <a:pt x="622" y="361"/>
                      </a:cubicBezTo>
                      <a:cubicBezTo>
                        <a:pt x="776" y="309"/>
                        <a:pt x="850" y="235"/>
                        <a:pt x="858" y="166"/>
                      </a:cubicBezTo>
                      <a:cubicBezTo>
                        <a:pt x="866" y="78"/>
                        <a:pt x="761" y="1"/>
                        <a:pt x="55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3"/>
                <p:cNvSpPr/>
                <p:nvPr/>
              </p:nvSpPr>
              <p:spPr>
                <a:xfrm>
                  <a:off x="2900425" y="3112138"/>
                  <a:ext cx="21700" cy="9875"/>
                </a:xfrm>
                <a:custGeom>
                  <a:avLst/>
                  <a:gdLst/>
                  <a:ahLst/>
                  <a:cxnLst/>
                  <a:rect l="l" t="t" r="r" b="b"/>
                  <a:pathLst>
                    <a:path w="868" h="395" extrusionOk="0">
                      <a:moveTo>
                        <a:pt x="559" y="1"/>
                      </a:moveTo>
                      <a:cubicBezTo>
                        <a:pt x="541" y="1"/>
                        <a:pt x="523" y="2"/>
                        <a:pt x="504" y="3"/>
                      </a:cubicBezTo>
                      <a:cubicBezTo>
                        <a:pt x="1" y="34"/>
                        <a:pt x="91" y="395"/>
                        <a:pt x="432" y="395"/>
                      </a:cubicBezTo>
                      <a:cubicBezTo>
                        <a:pt x="490" y="395"/>
                        <a:pt x="554" y="385"/>
                        <a:pt x="624" y="361"/>
                      </a:cubicBezTo>
                      <a:cubicBezTo>
                        <a:pt x="776" y="309"/>
                        <a:pt x="852" y="235"/>
                        <a:pt x="859" y="167"/>
                      </a:cubicBezTo>
                      <a:cubicBezTo>
                        <a:pt x="868" y="79"/>
                        <a:pt x="761" y="1"/>
                        <a:pt x="55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3"/>
                <p:cNvSpPr/>
                <p:nvPr/>
              </p:nvSpPr>
              <p:spPr>
                <a:xfrm>
                  <a:off x="2948600" y="3077238"/>
                  <a:ext cx="21675" cy="9875"/>
                </a:xfrm>
                <a:custGeom>
                  <a:avLst/>
                  <a:gdLst/>
                  <a:ahLst/>
                  <a:cxnLst/>
                  <a:rect l="l" t="t" r="r" b="b"/>
                  <a:pathLst>
                    <a:path w="867" h="395" extrusionOk="0">
                      <a:moveTo>
                        <a:pt x="554" y="1"/>
                      </a:moveTo>
                      <a:cubicBezTo>
                        <a:pt x="538" y="1"/>
                        <a:pt x="521" y="1"/>
                        <a:pt x="503" y="2"/>
                      </a:cubicBezTo>
                      <a:cubicBezTo>
                        <a:pt x="0" y="33"/>
                        <a:pt x="91" y="394"/>
                        <a:pt x="432" y="394"/>
                      </a:cubicBezTo>
                      <a:cubicBezTo>
                        <a:pt x="489" y="394"/>
                        <a:pt x="554" y="384"/>
                        <a:pt x="623" y="360"/>
                      </a:cubicBezTo>
                      <a:cubicBezTo>
                        <a:pt x="775" y="309"/>
                        <a:pt x="851" y="234"/>
                        <a:pt x="857" y="166"/>
                      </a:cubicBezTo>
                      <a:cubicBezTo>
                        <a:pt x="867" y="77"/>
                        <a:pt x="760" y="1"/>
                        <a:pt x="55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3"/>
                <p:cNvSpPr/>
                <p:nvPr/>
              </p:nvSpPr>
              <p:spPr>
                <a:xfrm>
                  <a:off x="2876925" y="3130113"/>
                  <a:ext cx="48300" cy="41650"/>
                </a:xfrm>
                <a:custGeom>
                  <a:avLst/>
                  <a:gdLst/>
                  <a:ahLst/>
                  <a:cxnLst/>
                  <a:rect l="l" t="t" r="r" b="b"/>
                  <a:pathLst>
                    <a:path w="1932" h="1666" extrusionOk="0">
                      <a:moveTo>
                        <a:pt x="90" y="1"/>
                      </a:moveTo>
                      <a:cubicBezTo>
                        <a:pt x="49" y="1"/>
                        <a:pt x="13" y="32"/>
                        <a:pt x="6" y="75"/>
                      </a:cubicBezTo>
                      <a:cubicBezTo>
                        <a:pt x="0" y="120"/>
                        <a:pt x="32" y="164"/>
                        <a:pt x="79" y="170"/>
                      </a:cubicBezTo>
                      <a:cubicBezTo>
                        <a:pt x="1180" y="328"/>
                        <a:pt x="1751" y="1602"/>
                        <a:pt x="1757" y="1616"/>
                      </a:cubicBezTo>
                      <a:cubicBezTo>
                        <a:pt x="1770" y="1648"/>
                        <a:pt x="1802" y="1666"/>
                        <a:pt x="1834" y="1666"/>
                      </a:cubicBezTo>
                      <a:cubicBezTo>
                        <a:pt x="1846" y="1666"/>
                        <a:pt x="1857" y="1664"/>
                        <a:pt x="1869" y="1658"/>
                      </a:cubicBezTo>
                      <a:cubicBezTo>
                        <a:pt x="1911" y="1640"/>
                        <a:pt x="1931" y="1590"/>
                        <a:pt x="1913" y="1547"/>
                      </a:cubicBezTo>
                      <a:cubicBezTo>
                        <a:pt x="1887" y="1491"/>
                        <a:pt x="1298" y="173"/>
                        <a:pt x="103" y="2"/>
                      </a:cubicBezTo>
                      <a:cubicBezTo>
                        <a:pt x="99" y="1"/>
                        <a:pt x="94" y="1"/>
                        <a:pt x="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3"/>
                <p:cNvSpPr/>
                <p:nvPr/>
              </p:nvSpPr>
              <p:spPr>
                <a:xfrm>
                  <a:off x="2943250" y="3119763"/>
                  <a:ext cx="29725" cy="45825"/>
                </a:xfrm>
                <a:custGeom>
                  <a:avLst/>
                  <a:gdLst/>
                  <a:ahLst/>
                  <a:cxnLst/>
                  <a:rect l="l" t="t" r="r" b="b"/>
                  <a:pathLst>
                    <a:path w="1189" h="1833" extrusionOk="0">
                      <a:moveTo>
                        <a:pt x="1091" y="0"/>
                      </a:moveTo>
                      <a:cubicBezTo>
                        <a:pt x="1076" y="0"/>
                        <a:pt x="1060" y="4"/>
                        <a:pt x="1047" y="14"/>
                      </a:cubicBezTo>
                      <a:cubicBezTo>
                        <a:pt x="361" y="442"/>
                        <a:pt x="27" y="1671"/>
                        <a:pt x="13" y="1724"/>
                      </a:cubicBezTo>
                      <a:cubicBezTo>
                        <a:pt x="1" y="1770"/>
                        <a:pt x="27" y="1816"/>
                        <a:pt x="72" y="1828"/>
                      </a:cubicBezTo>
                      <a:cubicBezTo>
                        <a:pt x="80" y="1831"/>
                        <a:pt x="87" y="1831"/>
                        <a:pt x="95" y="1831"/>
                      </a:cubicBezTo>
                      <a:lnTo>
                        <a:pt x="95" y="1832"/>
                      </a:lnTo>
                      <a:cubicBezTo>
                        <a:pt x="131" y="1832"/>
                        <a:pt x="166" y="1806"/>
                        <a:pt x="177" y="1769"/>
                      </a:cubicBezTo>
                      <a:cubicBezTo>
                        <a:pt x="180" y="1756"/>
                        <a:pt x="509" y="549"/>
                        <a:pt x="1136" y="158"/>
                      </a:cubicBezTo>
                      <a:cubicBezTo>
                        <a:pt x="1176" y="133"/>
                        <a:pt x="1188" y="80"/>
                        <a:pt x="1164" y="41"/>
                      </a:cubicBezTo>
                      <a:cubicBezTo>
                        <a:pt x="1147" y="14"/>
                        <a:pt x="1119" y="0"/>
                        <a:pt x="109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3"/>
                <p:cNvSpPr/>
                <p:nvPr/>
              </p:nvSpPr>
              <p:spPr>
                <a:xfrm>
                  <a:off x="2851725" y="3465563"/>
                  <a:ext cx="322900" cy="396650"/>
                </a:xfrm>
                <a:custGeom>
                  <a:avLst/>
                  <a:gdLst/>
                  <a:ahLst/>
                  <a:cxnLst/>
                  <a:rect l="l" t="t" r="r" b="b"/>
                  <a:pathLst>
                    <a:path w="12916" h="15866" extrusionOk="0">
                      <a:moveTo>
                        <a:pt x="4142" y="1"/>
                      </a:moveTo>
                      <a:cubicBezTo>
                        <a:pt x="3948" y="1"/>
                        <a:pt x="3767" y="153"/>
                        <a:pt x="3759" y="373"/>
                      </a:cubicBezTo>
                      <a:lnTo>
                        <a:pt x="4102" y="702"/>
                      </a:lnTo>
                      <a:lnTo>
                        <a:pt x="7659" y="8656"/>
                      </a:lnTo>
                      <a:cubicBezTo>
                        <a:pt x="7066" y="8486"/>
                        <a:pt x="6517" y="8413"/>
                        <a:pt x="6011" y="8413"/>
                      </a:cubicBezTo>
                      <a:cubicBezTo>
                        <a:pt x="2747" y="8413"/>
                        <a:pt x="1278" y="11472"/>
                        <a:pt x="1278" y="11472"/>
                      </a:cubicBezTo>
                      <a:cubicBezTo>
                        <a:pt x="0" y="13991"/>
                        <a:pt x="3821" y="15866"/>
                        <a:pt x="3821" y="15866"/>
                      </a:cubicBezTo>
                      <a:cubicBezTo>
                        <a:pt x="3821" y="15866"/>
                        <a:pt x="6452" y="12707"/>
                        <a:pt x="7805" y="12707"/>
                      </a:cubicBezTo>
                      <a:cubicBezTo>
                        <a:pt x="7855" y="12707"/>
                        <a:pt x="7903" y="12711"/>
                        <a:pt x="7949" y="12720"/>
                      </a:cubicBezTo>
                      <a:cubicBezTo>
                        <a:pt x="8199" y="12768"/>
                        <a:pt x="8542" y="12805"/>
                        <a:pt x="8927" y="12805"/>
                      </a:cubicBezTo>
                      <a:cubicBezTo>
                        <a:pt x="10545" y="12805"/>
                        <a:pt x="12916" y="12142"/>
                        <a:pt x="12332" y="8793"/>
                      </a:cubicBezTo>
                      <a:cubicBezTo>
                        <a:pt x="11726" y="5330"/>
                        <a:pt x="6171" y="1302"/>
                        <a:pt x="4356" y="68"/>
                      </a:cubicBezTo>
                      <a:cubicBezTo>
                        <a:pt x="4288" y="22"/>
                        <a:pt x="4214" y="1"/>
                        <a:pt x="414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3"/>
                <p:cNvSpPr/>
                <p:nvPr/>
              </p:nvSpPr>
              <p:spPr>
                <a:xfrm>
                  <a:off x="2884175" y="3578188"/>
                  <a:ext cx="290450" cy="284025"/>
                </a:xfrm>
                <a:custGeom>
                  <a:avLst/>
                  <a:gdLst/>
                  <a:ahLst/>
                  <a:cxnLst/>
                  <a:rect l="l" t="t" r="r" b="b"/>
                  <a:pathLst>
                    <a:path w="11618" h="11361" extrusionOk="0">
                      <a:moveTo>
                        <a:pt x="8417" y="0"/>
                      </a:moveTo>
                      <a:lnTo>
                        <a:pt x="8417" y="0"/>
                      </a:lnTo>
                      <a:cubicBezTo>
                        <a:pt x="9147" y="966"/>
                        <a:pt x="9687" y="1959"/>
                        <a:pt x="9853" y="2909"/>
                      </a:cubicBezTo>
                      <a:cubicBezTo>
                        <a:pt x="10438" y="6258"/>
                        <a:pt x="8068" y="6920"/>
                        <a:pt x="6450" y="6920"/>
                      </a:cubicBezTo>
                      <a:cubicBezTo>
                        <a:pt x="6064" y="6920"/>
                        <a:pt x="5721" y="6883"/>
                        <a:pt x="5471" y="6835"/>
                      </a:cubicBezTo>
                      <a:cubicBezTo>
                        <a:pt x="5425" y="6826"/>
                        <a:pt x="5378" y="6822"/>
                        <a:pt x="5328" y="6822"/>
                      </a:cubicBezTo>
                      <a:cubicBezTo>
                        <a:pt x="3975" y="6822"/>
                        <a:pt x="1342" y="9981"/>
                        <a:pt x="1342" y="9981"/>
                      </a:cubicBezTo>
                      <a:cubicBezTo>
                        <a:pt x="1342" y="9981"/>
                        <a:pt x="680" y="9656"/>
                        <a:pt x="0" y="9094"/>
                      </a:cubicBezTo>
                      <a:lnTo>
                        <a:pt x="0" y="9094"/>
                      </a:lnTo>
                      <a:cubicBezTo>
                        <a:pt x="711" y="10471"/>
                        <a:pt x="2523" y="11361"/>
                        <a:pt x="2523" y="11361"/>
                      </a:cubicBezTo>
                      <a:cubicBezTo>
                        <a:pt x="2523" y="11361"/>
                        <a:pt x="5154" y="8202"/>
                        <a:pt x="6507" y="8202"/>
                      </a:cubicBezTo>
                      <a:cubicBezTo>
                        <a:pt x="6557" y="8202"/>
                        <a:pt x="6605" y="8206"/>
                        <a:pt x="6651" y="8215"/>
                      </a:cubicBezTo>
                      <a:cubicBezTo>
                        <a:pt x="6901" y="8263"/>
                        <a:pt x="7244" y="8300"/>
                        <a:pt x="7629" y="8300"/>
                      </a:cubicBezTo>
                      <a:cubicBezTo>
                        <a:pt x="9247" y="8300"/>
                        <a:pt x="11617" y="7637"/>
                        <a:pt x="11032" y="4288"/>
                      </a:cubicBezTo>
                      <a:cubicBezTo>
                        <a:pt x="10786" y="2877"/>
                        <a:pt x="9718" y="1373"/>
                        <a:pt x="84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3"/>
                <p:cNvSpPr/>
                <p:nvPr/>
              </p:nvSpPr>
              <p:spPr>
                <a:xfrm>
                  <a:off x="2872975" y="3465113"/>
                  <a:ext cx="295225" cy="399225"/>
                </a:xfrm>
                <a:custGeom>
                  <a:avLst/>
                  <a:gdLst/>
                  <a:ahLst/>
                  <a:cxnLst/>
                  <a:rect l="l" t="t" r="r" b="b"/>
                  <a:pathLst>
                    <a:path w="11809" h="15969" extrusionOk="0">
                      <a:moveTo>
                        <a:pt x="3506" y="0"/>
                      </a:moveTo>
                      <a:cubicBezTo>
                        <a:pt x="3478" y="0"/>
                        <a:pt x="3451" y="13"/>
                        <a:pt x="3434" y="37"/>
                      </a:cubicBezTo>
                      <a:cubicBezTo>
                        <a:pt x="3408" y="77"/>
                        <a:pt x="3418" y="130"/>
                        <a:pt x="3457" y="156"/>
                      </a:cubicBezTo>
                      <a:cubicBezTo>
                        <a:pt x="5168" y="1319"/>
                        <a:pt x="10796" y="5381"/>
                        <a:pt x="11397" y="8826"/>
                      </a:cubicBezTo>
                      <a:cubicBezTo>
                        <a:pt x="11631" y="10166"/>
                        <a:pt x="11406" y="11183"/>
                        <a:pt x="10727" y="11850"/>
                      </a:cubicBezTo>
                      <a:cubicBezTo>
                        <a:pt x="10024" y="12541"/>
                        <a:pt x="8964" y="12740"/>
                        <a:pt x="8093" y="12740"/>
                      </a:cubicBezTo>
                      <a:cubicBezTo>
                        <a:pt x="7717" y="12740"/>
                        <a:pt x="7377" y="12703"/>
                        <a:pt x="7116" y="12653"/>
                      </a:cubicBezTo>
                      <a:cubicBezTo>
                        <a:pt x="7067" y="12644"/>
                        <a:pt x="7016" y="12639"/>
                        <a:pt x="6964" y="12639"/>
                      </a:cubicBezTo>
                      <a:cubicBezTo>
                        <a:pt x="5669" y="12639"/>
                        <a:pt x="3313" y="15347"/>
                        <a:pt x="2950" y="15777"/>
                      </a:cubicBezTo>
                      <a:cubicBezTo>
                        <a:pt x="2602" y="15594"/>
                        <a:pt x="832" y="14602"/>
                        <a:pt x="365" y="13207"/>
                      </a:cubicBezTo>
                      <a:cubicBezTo>
                        <a:pt x="178" y="12645"/>
                        <a:pt x="225" y="12081"/>
                        <a:pt x="506" y="11528"/>
                      </a:cubicBezTo>
                      <a:cubicBezTo>
                        <a:pt x="522" y="11493"/>
                        <a:pt x="1992" y="8519"/>
                        <a:pt x="5177" y="8519"/>
                      </a:cubicBezTo>
                      <a:cubicBezTo>
                        <a:pt x="5671" y="8519"/>
                        <a:pt x="6207" y="8590"/>
                        <a:pt x="6785" y="8756"/>
                      </a:cubicBezTo>
                      <a:cubicBezTo>
                        <a:pt x="6792" y="8758"/>
                        <a:pt x="6800" y="8759"/>
                        <a:pt x="6807" y="8759"/>
                      </a:cubicBezTo>
                      <a:cubicBezTo>
                        <a:pt x="6832" y="8759"/>
                        <a:pt x="6856" y="8749"/>
                        <a:pt x="6873" y="8730"/>
                      </a:cubicBezTo>
                      <a:cubicBezTo>
                        <a:pt x="6894" y="8706"/>
                        <a:pt x="6900" y="8671"/>
                        <a:pt x="6886" y="8641"/>
                      </a:cubicBezTo>
                      <a:lnTo>
                        <a:pt x="3639" y="1158"/>
                      </a:lnTo>
                      <a:cubicBezTo>
                        <a:pt x="3626" y="1125"/>
                        <a:pt x="3594" y="1107"/>
                        <a:pt x="3561" y="1107"/>
                      </a:cubicBezTo>
                      <a:cubicBezTo>
                        <a:pt x="3550" y="1107"/>
                        <a:pt x="3538" y="1109"/>
                        <a:pt x="3527" y="1114"/>
                      </a:cubicBezTo>
                      <a:cubicBezTo>
                        <a:pt x="3484" y="1132"/>
                        <a:pt x="3465" y="1182"/>
                        <a:pt x="3483" y="1226"/>
                      </a:cubicBezTo>
                      <a:lnTo>
                        <a:pt x="6660" y="8545"/>
                      </a:lnTo>
                      <a:cubicBezTo>
                        <a:pt x="6130" y="8408"/>
                        <a:pt x="5636" y="8348"/>
                        <a:pt x="5175" y="8348"/>
                      </a:cubicBezTo>
                      <a:cubicBezTo>
                        <a:pt x="1888" y="8348"/>
                        <a:pt x="370" y="11417"/>
                        <a:pt x="352" y="11452"/>
                      </a:cubicBezTo>
                      <a:cubicBezTo>
                        <a:pt x="50" y="12046"/>
                        <a:pt x="0" y="12654"/>
                        <a:pt x="204" y="13262"/>
                      </a:cubicBezTo>
                      <a:cubicBezTo>
                        <a:pt x="741" y="14869"/>
                        <a:pt x="2844" y="15917"/>
                        <a:pt x="2933" y="15959"/>
                      </a:cubicBezTo>
                      <a:cubicBezTo>
                        <a:pt x="2945" y="15965"/>
                        <a:pt x="2958" y="15969"/>
                        <a:pt x="2971" y="15969"/>
                      </a:cubicBezTo>
                      <a:cubicBezTo>
                        <a:pt x="2996" y="15969"/>
                        <a:pt x="3020" y="15958"/>
                        <a:pt x="3037" y="15938"/>
                      </a:cubicBezTo>
                      <a:cubicBezTo>
                        <a:pt x="3063" y="15906"/>
                        <a:pt x="5664" y="12810"/>
                        <a:pt x="6952" y="12810"/>
                      </a:cubicBezTo>
                      <a:cubicBezTo>
                        <a:pt x="6997" y="12810"/>
                        <a:pt x="7041" y="12814"/>
                        <a:pt x="7082" y="12821"/>
                      </a:cubicBezTo>
                      <a:cubicBezTo>
                        <a:pt x="7351" y="12873"/>
                        <a:pt x="7700" y="12911"/>
                        <a:pt x="8085" y="12911"/>
                      </a:cubicBezTo>
                      <a:cubicBezTo>
                        <a:pt x="8994" y="12911"/>
                        <a:pt x="10105" y="12701"/>
                        <a:pt x="10847" y="11971"/>
                      </a:cubicBezTo>
                      <a:cubicBezTo>
                        <a:pt x="11567" y="11264"/>
                        <a:pt x="11808" y="10195"/>
                        <a:pt x="11565" y="8797"/>
                      </a:cubicBezTo>
                      <a:cubicBezTo>
                        <a:pt x="10952" y="5285"/>
                        <a:pt x="5277" y="1187"/>
                        <a:pt x="3553" y="15"/>
                      </a:cubicBezTo>
                      <a:cubicBezTo>
                        <a:pt x="3538" y="5"/>
                        <a:pt x="3522" y="0"/>
                        <a:pt x="35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3"/>
                <p:cNvSpPr/>
                <p:nvPr/>
              </p:nvSpPr>
              <p:spPr>
                <a:xfrm>
                  <a:off x="2908525" y="3817263"/>
                  <a:ext cx="54000" cy="44325"/>
                </a:xfrm>
                <a:custGeom>
                  <a:avLst/>
                  <a:gdLst/>
                  <a:ahLst/>
                  <a:cxnLst/>
                  <a:rect l="l" t="t" r="r" b="b"/>
                  <a:pathLst>
                    <a:path w="2160" h="1773" extrusionOk="0">
                      <a:moveTo>
                        <a:pt x="696" y="1"/>
                      </a:moveTo>
                      <a:cubicBezTo>
                        <a:pt x="515" y="1"/>
                        <a:pt x="357" y="59"/>
                        <a:pt x="253" y="181"/>
                      </a:cubicBezTo>
                      <a:cubicBezTo>
                        <a:pt x="1" y="477"/>
                        <a:pt x="166" y="1032"/>
                        <a:pt x="623" y="1421"/>
                      </a:cubicBezTo>
                      <a:cubicBezTo>
                        <a:pt x="893" y="1651"/>
                        <a:pt x="1204" y="1773"/>
                        <a:pt x="1465" y="1773"/>
                      </a:cubicBezTo>
                      <a:cubicBezTo>
                        <a:pt x="1647" y="1773"/>
                        <a:pt x="1804" y="1714"/>
                        <a:pt x="1908" y="1593"/>
                      </a:cubicBezTo>
                      <a:cubicBezTo>
                        <a:pt x="2160" y="1297"/>
                        <a:pt x="1994" y="741"/>
                        <a:pt x="1537" y="351"/>
                      </a:cubicBezTo>
                      <a:cubicBezTo>
                        <a:pt x="1268" y="122"/>
                        <a:pt x="958" y="1"/>
                        <a:pt x="69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3"/>
                <p:cNvSpPr/>
                <p:nvPr/>
              </p:nvSpPr>
              <p:spPr>
                <a:xfrm>
                  <a:off x="2908825" y="3815113"/>
                  <a:ext cx="56100" cy="48625"/>
                </a:xfrm>
                <a:custGeom>
                  <a:avLst/>
                  <a:gdLst/>
                  <a:ahLst/>
                  <a:cxnLst/>
                  <a:rect l="l" t="t" r="r" b="b"/>
                  <a:pathLst>
                    <a:path w="2244" h="1945" extrusionOk="0">
                      <a:moveTo>
                        <a:pt x="684" y="171"/>
                      </a:moveTo>
                      <a:cubicBezTo>
                        <a:pt x="719" y="171"/>
                        <a:pt x="757" y="174"/>
                        <a:pt x="795" y="180"/>
                      </a:cubicBezTo>
                      <a:cubicBezTo>
                        <a:pt x="1021" y="209"/>
                        <a:pt x="1261" y="324"/>
                        <a:pt x="1470" y="502"/>
                      </a:cubicBezTo>
                      <a:cubicBezTo>
                        <a:pt x="1891" y="862"/>
                        <a:pt x="2052" y="1364"/>
                        <a:pt x="1830" y="1624"/>
                      </a:cubicBezTo>
                      <a:cubicBezTo>
                        <a:pt x="1747" y="1722"/>
                        <a:pt x="1617" y="1773"/>
                        <a:pt x="1456" y="1773"/>
                      </a:cubicBezTo>
                      <a:cubicBezTo>
                        <a:pt x="1419" y="1773"/>
                        <a:pt x="1381" y="1770"/>
                        <a:pt x="1341" y="1765"/>
                      </a:cubicBezTo>
                      <a:cubicBezTo>
                        <a:pt x="1115" y="1736"/>
                        <a:pt x="875" y="1621"/>
                        <a:pt x="667" y="1443"/>
                      </a:cubicBezTo>
                      <a:cubicBezTo>
                        <a:pt x="458" y="1266"/>
                        <a:pt x="308" y="1047"/>
                        <a:pt x="242" y="827"/>
                      </a:cubicBezTo>
                      <a:cubicBezTo>
                        <a:pt x="182" y="622"/>
                        <a:pt x="204" y="441"/>
                        <a:pt x="306" y="321"/>
                      </a:cubicBezTo>
                      <a:cubicBezTo>
                        <a:pt x="391" y="223"/>
                        <a:pt x="522" y="171"/>
                        <a:pt x="684" y="171"/>
                      </a:cubicBezTo>
                      <a:close/>
                      <a:moveTo>
                        <a:pt x="683" y="1"/>
                      </a:moveTo>
                      <a:cubicBezTo>
                        <a:pt x="472" y="1"/>
                        <a:pt x="294" y="73"/>
                        <a:pt x="177" y="211"/>
                      </a:cubicBezTo>
                      <a:cubicBezTo>
                        <a:pt x="36" y="378"/>
                        <a:pt x="1" y="613"/>
                        <a:pt x="78" y="875"/>
                      </a:cubicBezTo>
                      <a:cubicBezTo>
                        <a:pt x="154" y="1126"/>
                        <a:pt x="323" y="1373"/>
                        <a:pt x="557" y="1572"/>
                      </a:cubicBezTo>
                      <a:cubicBezTo>
                        <a:pt x="790" y="1771"/>
                        <a:pt x="1061" y="1900"/>
                        <a:pt x="1319" y="1935"/>
                      </a:cubicBezTo>
                      <a:cubicBezTo>
                        <a:pt x="1366" y="1941"/>
                        <a:pt x="1410" y="1944"/>
                        <a:pt x="1454" y="1944"/>
                      </a:cubicBezTo>
                      <a:cubicBezTo>
                        <a:pt x="1666" y="1944"/>
                        <a:pt x="1842" y="1871"/>
                        <a:pt x="1961" y="1733"/>
                      </a:cubicBezTo>
                      <a:cubicBezTo>
                        <a:pt x="2243" y="1404"/>
                        <a:pt x="2072" y="792"/>
                        <a:pt x="1581" y="373"/>
                      </a:cubicBezTo>
                      <a:cubicBezTo>
                        <a:pt x="1347" y="173"/>
                        <a:pt x="1077" y="45"/>
                        <a:pt x="818" y="10"/>
                      </a:cubicBezTo>
                      <a:cubicBezTo>
                        <a:pt x="771" y="4"/>
                        <a:pt x="726" y="1"/>
                        <a:pt x="68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3"/>
                <p:cNvSpPr/>
                <p:nvPr/>
              </p:nvSpPr>
              <p:spPr>
                <a:xfrm>
                  <a:off x="2934650" y="3800563"/>
                  <a:ext cx="53975" cy="44325"/>
                </a:xfrm>
                <a:custGeom>
                  <a:avLst/>
                  <a:gdLst/>
                  <a:ahLst/>
                  <a:cxnLst/>
                  <a:rect l="l" t="t" r="r" b="b"/>
                  <a:pathLst>
                    <a:path w="2159" h="1773" extrusionOk="0">
                      <a:moveTo>
                        <a:pt x="696" y="0"/>
                      </a:moveTo>
                      <a:cubicBezTo>
                        <a:pt x="514" y="0"/>
                        <a:pt x="356" y="59"/>
                        <a:pt x="252" y="181"/>
                      </a:cubicBezTo>
                      <a:cubicBezTo>
                        <a:pt x="0" y="475"/>
                        <a:pt x="166" y="1032"/>
                        <a:pt x="623" y="1421"/>
                      </a:cubicBezTo>
                      <a:cubicBezTo>
                        <a:pt x="892" y="1651"/>
                        <a:pt x="1203" y="1773"/>
                        <a:pt x="1464" y="1773"/>
                      </a:cubicBezTo>
                      <a:cubicBezTo>
                        <a:pt x="1645" y="1773"/>
                        <a:pt x="1803" y="1714"/>
                        <a:pt x="1907" y="1593"/>
                      </a:cubicBezTo>
                      <a:cubicBezTo>
                        <a:pt x="2159" y="1297"/>
                        <a:pt x="1994" y="741"/>
                        <a:pt x="1537" y="351"/>
                      </a:cubicBezTo>
                      <a:cubicBezTo>
                        <a:pt x="1267" y="121"/>
                        <a:pt x="957" y="0"/>
                        <a:pt x="6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3"/>
                <p:cNvSpPr/>
                <p:nvPr/>
              </p:nvSpPr>
              <p:spPr>
                <a:xfrm>
                  <a:off x="2934900" y="3798438"/>
                  <a:ext cx="56100" cy="48600"/>
                </a:xfrm>
                <a:custGeom>
                  <a:avLst/>
                  <a:gdLst/>
                  <a:ahLst/>
                  <a:cxnLst/>
                  <a:rect l="l" t="t" r="r" b="b"/>
                  <a:pathLst>
                    <a:path w="2244" h="1944" extrusionOk="0">
                      <a:moveTo>
                        <a:pt x="684" y="170"/>
                      </a:moveTo>
                      <a:cubicBezTo>
                        <a:pt x="720" y="170"/>
                        <a:pt x="757" y="173"/>
                        <a:pt x="796" y="178"/>
                      </a:cubicBezTo>
                      <a:cubicBezTo>
                        <a:pt x="1023" y="208"/>
                        <a:pt x="1262" y="323"/>
                        <a:pt x="1470" y="501"/>
                      </a:cubicBezTo>
                      <a:cubicBezTo>
                        <a:pt x="1891" y="859"/>
                        <a:pt x="2053" y="1363"/>
                        <a:pt x="1832" y="1623"/>
                      </a:cubicBezTo>
                      <a:cubicBezTo>
                        <a:pt x="1748" y="1721"/>
                        <a:pt x="1616" y="1772"/>
                        <a:pt x="1456" y="1772"/>
                      </a:cubicBezTo>
                      <a:cubicBezTo>
                        <a:pt x="1420" y="1772"/>
                        <a:pt x="1382" y="1769"/>
                        <a:pt x="1343" y="1764"/>
                      </a:cubicBezTo>
                      <a:cubicBezTo>
                        <a:pt x="1115" y="1735"/>
                        <a:pt x="877" y="1620"/>
                        <a:pt x="667" y="1442"/>
                      </a:cubicBezTo>
                      <a:cubicBezTo>
                        <a:pt x="459" y="1263"/>
                        <a:pt x="309" y="1045"/>
                        <a:pt x="244" y="826"/>
                      </a:cubicBezTo>
                      <a:cubicBezTo>
                        <a:pt x="182" y="621"/>
                        <a:pt x="204" y="440"/>
                        <a:pt x="308" y="320"/>
                      </a:cubicBezTo>
                      <a:cubicBezTo>
                        <a:pt x="391" y="222"/>
                        <a:pt x="523" y="170"/>
                        <a:pt x="684" y="170"/>
                      </a:cubicBezTo>
                      <a:close/>
                      <a:moveTo>
                        <a:pt x="685" y="0"/>
                      </a:moveTo>
                      <a:cubicBezTo>
                        <a:pt x="473" y="0"/>
                        <a:pt x="294" y="72"/>
                        <a:pt x="177" y="210"/>
                      </a:cubicBezTo>
                      <a:cubicBezTo>
                        <a:pt x="36" y="377"/>
                        <a:pt x="1" y="612"/>
                        <a:pt x="80" y="875"/>
                      </a:cubicBezTo>
                      <a:cubicBezTo>
                        <a:pt x="154" y="1125"/>
                        <a:pt x="324" y="1372"/>
                        <a:pt x="556" y="1571"/>
                      </a:cubicBezTo>
                      <a:cubicBezTo>
                        <a:pt x="790" y="1770"/>
                        <a:pt x="1062" y="1899"/>
                        <a:pt x="1320" y="1934"/>
                      </a:cubicBezTo>
                      <a:cubicBezTo>
                        <a:pt x="1366" y="1940"/>
                        <a:pt x="1411" y="1943"/>
                        <a:pt x="1455" y="1943"/>
                      </a:cubicBezTo>
                      <a:lnTo>
                        <a:pt x="1455" y="1942"/>
                      </a:lnTo>
                      <a:cubicBezTo>
                        <a:pt x="1666" y="1942"/>
                        <a:pt x="1844" y="1870"/>
                        <a:pt x="1961" y="1732"/>
                      </a:cubicBezTo>
                      <a:cubicBezTo>
                        <a:pt x="2243" y="1401"/>
                        <a:pt x="2073" y="791"/>
                        <a:pt x="1581" y="370"/>
                      </a:cubicBezTo>
                      <a:cubicBezTo>
                        <a:pt x="1347" y="172"/>
                        <a:pt x="1077" y="44"/>
                        <a:pt x="818" y="9"/>
                      </a:cubicBezTo>
                      <a:cubicBezTo>
                        <a:pt x="772" y="3"/>
                        <a:pt x="728" y="0"/>
                        <a:pt x="6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3"/>
                <p:cNvSpPr/>
                <p:nvPr/>
              </p:nvSpPr>
              <p:spPr>
                <a:xfrm>
                  <a:off x="2960450" y="3784163"/>
                  <a:ext cx="54025" cy="44325"/>
                </a:xfrm>
                <a:custGeom>
                  <a:avLst/>
                  <a:gdLst/>
                  <a:ahLst/>
                  <a:cxnLst/>
                  <a:rect l="l" t="t" r="r" b="b"/>
                  <a:pathLst>
                    <a:path w="2161" h="1773" extrusionOk="0">
                      <a:moveTo>
                        <a:pt x="698" y="0"/>
                      </a:moveTo>
                      <a:cubicBezTo>
                        <a:pt x="516" y="0"/>
                        <a:pt x="358" y="59"/>
                        <a:pt x="254" y="181"/>
                      </a:cubicBezTo>
                      <a:cubicBezTo>
                        <a:pt x="1" y="477"/>
                        <a:pt x="168" y="1033"/>
                        <a:pt x="624" y="1421"/>
                      </a:cubicBezTo>
                      <a:cubicBezTo>
                        <a:pt x="893" y="1651"/>
                        <a:pt x="1204" y="1773"/>
                        <a:pt x="1465" y="1773"/>
                      </a:cubicBezTo>
                      <a:cubicBezTo>
                        <a:pt x="1646" y="1773"/>
                        <a:pt x="1804" y="1714"/>
                        <a:pt x="1907" y="1593"/>
                      </a:cubicBezTo>
                      <a:cubicBezTo>
                        <a:pt x="2161" y="1297"/>
                        <a:pt x="1994" y="741"/>
                        <a:pt x="1537" y="351"/>
                      </a:cubicBezTo>
                      <a:cubicBezTo>
                        <a:pt x="1269" y="121"/>
                        <a:pt x="959" y="0"/>
                        <a:pt x="69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3"/>
                <p:cNvSpPr/>
                <p:nvPr/>
              </p:nvSpPr>
              <p:spPr>
                <a:xfrm>
                  <a:off x="2958100" y="3782088"/>
                  <a:ext cx="56075" cy="48550"/>
                </a:xfrm>
                <a:custGeom>
                  <a:avLst/>
                  <a:gdLst/>
                  <a:ahLst/>
                  <a:cxnLst/>
                  <a:rect l="l" t="t" r="r" b="b"/>
                  <a:pathLst>
                    <a:path w="2243" h="1942" extrusionOk="0">
                      <a:moveTo>
                        <a:pt x="791" y="167"/>
                      </a:moveTo>
                      <a:cubicBezTo>
                        <a:pt x="1031" y="167"/>
                        <a:pt x="1322" y="283"/>
                        <a:pt x="1576" y="499"/>
                      </a:cubicBezTo>
                      <a:cubicBezTo>
                        <a:pt x="1784" y="677"/>
                        <a:pt x="1936" y="895"/>
                        <a:pt x="2001" y="1116"/>
                      </a:cubicBezTo>
                      <a:cubicBezTo>
                        <a:pt x="2062" y="1321"/>
                        <a:pt x="2039" y="1500"/>
                        <a:pt x="1938" y="1621"/>
                      </a:cubicBezTo>
                      <a:cubicBezTo>
                        <a:pt x="1853" y="1719"/>
                        <a:pt x="1722" y="1770"/>
                        <a:pt x="1561" y="1770"/>
                      </a:cubicBezTo>
                      <a:cubicBezTo>
                        <a:pt x="1524" y="1770"/>
                        <a:pt x="1486" y="1768"/>
                        <a:pt x="1447" y="1762"/>
                      </a:cubicBezTo>
                      <a:cubicBezTo>
                        <a:pt x="1221" y="1732"/>
                        <a:pt x="981" y="1618"/>
                        <a:pt x="773" y="1440"/>
                      </a:cubicBezTo>
                      <a:cubicBezTo>
                        <a:pt x="353" y="1081"/>
                        <a:pt x="192" y="578"/>
                        <a:pt x="412" y="319"/>
                      </a:cubicBezTo>
                      <a:cubicBezTo>
                        <a:pt x="500" y="217"/>
                        <a:pt x="635" y="167"/>
                        <a:pt x="791" y="167"/>
                      </a:cubicBezTo>
                      <a:close/>
                      <a:moveTo>
                        <a:pt x="790" y="1"/>
                      </a:moveTo>
                      <a:cubicBezTo>
                        <a:pt x="583" y="1"/>
                        <a:pt x="402" y="69"/>
                        <a:pt x="283" y="208"/>
                      </a:cubicBezTo>
                      <a:cubicBezTo>
                        <a:pt x="0" y="539"/>
                        <a:pt x="170" y="1150"/>
                        <a:pt x="662" y="1569"/>
                      </a:cubicBezTo>
                      <a:cubicBezTo>
                        <a:pt x="896" y="1768"/>
                        <a:pt x="1166" y="1897"/>
                        <a:pt x="1426" y="1932"/>
                      </a:cubicBezTo>
                      <a:cubicBezTo>
                        <a:pt x="1471" y="1938"/>
                        <a:pt x="1517" y="1941"/>
                        <a:pt x="1560" y="1941"/>
                      </a:cubicBezTo>
                      <a:lnTo>
                        <a:pt x="1561" y="1941"/>
                      </a:lnTo>
                      <a:cubicBezTo>
                        <a:pt x="1772" y="1941"/>
                        <a:pt x="1950" y="1869"/>
                        <a:pt x="2067" y="1730"/>
                      </a:cubicBezTo>
                      <a:cubicBezTo>
                        <a:pt x="2208" y="1565"/>
                        <a:pt x="2243" y="1330"/>
                        <a:pt x="2164" y="1065"/>
                      </a:cubicBezTo>
                      <a:cubicBezTo>
                        <a:pt x="2089" y="817"/>
                        <a:pt x="1921" y="569"/>
                        <a:pt x="1687" y="370"/>
                      </a:cubicBezTo>
                      <a:cubicBezTo>
                        <a:pt x="1403" y="127"/>
                        <a:pt x="1073" y="1"/>
                        <a:pt x="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3"/>
                <p:cNvSpPr/>
                <p:nvPr/>
              </p:nvSpPr>
              <p:spPr>
                <a:xfrm>
                  <a:off x="2991800" y="3779688"/>
                  <a:ext cx="43625" cy="35825"/>
                </a:xfrm>
                <a:custGeom>
                  <a:avLst/>
                  <a:gdLst/>
                  <a:ahLst/>
                  <a:cxnLst/>
                  <a:rect l="l" t="t" r="r" b="b"/>
                  <a:pathLst>
                    <a:path w="1745" h="1433" extrusionOk="0">
                      <a:moveTo>
                        <a:pt x="563" y="1"/>
                      </a:moveTo>
                      <a:cubicBezTo>
                        <a:pt x="416" y="1"/>
                        <a:pt x="289" y="48"/>
                        <a:pt x="205" y="146"/>
                      </a:cubicBezTo>
                      <a:cubicBezTo>
                        <a:pt x="1" y="384"/>
                        <a:pt x="136" y="834"/>
                        <a:pt x="505" y="1149"/>
                      </a:cubicBezTo>
                      <a:cubicBezTo>
                        <a:pt x="722" y="1334"/>
                        <a:pt x="972" y="1432"/>
                        <a:pt x="1183" y="1432"/>
                      </a:cubicBezTo>
                      <a:cubicBezTo>
                        <a:pt x="1330" y="1432"/>
                        <a:pt x="1458" y="1385"/>
                        <a:pt x="1541" y="1286"/>
                      </a:cubicBezTo>
                      <a:cubicBezTo>
                        <a:pt x="1745" y="1048"/>
                        <a:pt x="1611" y="600"/>
                        <a:pt x="1242" y="284"/>
                      </a:cubicBezTo>
                      <a:cubicBezTo>
                        <a:pt x="1025" y="99"/>
                        <a:pt x="774" y="1"/>
                        <a:pt x="56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3"/>
                <p:cNvSpPr/>
                <p:nvPr/>
              </p:nvSpPr>
              <p:spPr>
                <a:xfrm>
                  <a:off x="2989325" y="3777538"/>
                  <a:ext cx="48575" cy="40125"/>
                </a:xfrm>
                <a:custGeom>
                  <a:avLst/>
                  <a:gdLst/>
                  <a:ahLst/>
                  <a:cxnLst/>
                  <a:rect l="l" t="t" r="r" b="b"/>
                  <a:pathLst>
                    <a:path w="1943" h="1605" extrusionOk="0">
                      <a:moveTo>
                        <a:pt x="661" y="173"/>
                      </a:moveTo>
                      <a:cubicBezTo>
                        <a:pt x="851" y="173"/>
                        <a:pt x="1086" y="264"/>
                        <a:pt x="1285" y="435"/>
                      </a:cubicBezTo>
                      <a:cubicBezTo>
                        <a:pt x="1613" y="715"/>
                        <a:pt x="1745" y="1118"/>
                        <a:pt x="1575" y="1317"/>
                      </a:cubicBezTo>
                      <a:cubicBezTo>
                        <a:pt x="1509" y="1395"/>
                        <a:pt x="1405" y="1432"/>
                        <a:pt x="1283" y="1432"/>
                      </a:cubicBezTo>
                      <a:cubicBezTo>
                        <a:pt x="1093" y="1432"/>
                        <a:pt x="858" y="1341"/>
                        <a:pt x="658" y="1170"/>
                      </a:cubicBezTo>
                      <a:cubicBezTo>
                        <a:pt x="332" y="891"/>
                        <a:pt x="198" y="487"/>
                        <a:pt x="368" y="287"/>
                      </a:cubicBezTo>
                      <a:cubicBezTo>
                        <a:pt x="435" y="209"/>
                        <a:pt x="540" y="173"/>
                        <a:pt x="661" y="173"/>
                      </a:cubicBezTo>
                      <a:close/>
                      <a:moveTo>
                        <a:pt x="665" y="0"/>
                      </a:moveTo>
                      <a:cubicBezTo>
                        <a:pt x="493" y="0"/>
                        <a:pt x="341" y="58"/>
                        <a:pt x="239" y="177"/>
                      </a:cubicBezTo>
                      <a:cubicBezTo>
                        <a:pt x="1" y="455"/>
                        <a:pt x="137" y="948"/>
                        <a:pt x="547" y="1299"/>
                      </a:cubicBezTo>
                      <a:cubicBezTo>
                        <a:pt x="784" y="1501"/>
                        <a:pt x="1051" y="1604"/>
                        <a:pt x="1281" y="1604"/>
                      </a:cubicBezTo>
                      <a:cubicBezTo>
                        <a:pt x="1452" y="1604"/>
                        <a:pt x="1604" y="1547"/>
                        <a:pt x="1706" y="1428"/>
                      </a:cubicBezTo>
                      <a:cubicBezTo>
                        <a:pt x="1943" y="1149"/>
                        <a:pt x="1807" y="655"/>
                        <a:pt x="1396" y="305"/>
                      </a:cubicBezTo>
                      <a:cubicBezTo>
                        <a:pt x="1161" y="104"/>
                        <a:pt x="895" y="0"/>
                        <a:pt x="66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3"/>
                <p:cNvSpPr/>
                <p:nvPr/>
              </p:nvSpPr>
              <p:spPr>
                <a:xfrm>
                  <a:off x="3040800" y="3679813"/>
                  <a:ext cx="44050" cy="17675"/>
                </a:xfrm>
                <a:custGeom>
                  <a:avLst/>
                  <a:gdLst/>
                  <a:ahLst/>
                  <a:cxnLst/>
                  <a:rect l="l" t="t" r="r" b="b"/>
                  <a:pathLst>
                    <a:path w="1762" h="707" extrusionOk="0">
                      <a:moveTo>
                        <a:pt x="96" y="1"/>
                      </a:moveTo>
                      <a:cubicBezTo>
                        <a:pt x="61" y="1"/>
                        <a:pt x="28" y="23"/>
                        <a:pt x="16" y="59"/>
                      </a:cubicBezTo>
                      <a:cubicBezTo>
                        <a:pt x="0" y="103"/>
                        <a:pt x="23" y="151"/>
                        <a:pt x="69" y="166"/>
                      </a:cubicBezTo>
                      <a:lnTo>
                        <a:pt x="1638" y="702"/>
                      </a:lnTo>
                      <a:cubicBezTo>
                        <a:pt x="1648" y="705"/>
                        <a:pt x="1657" y="707"/>
                        <a:pt x="1666" y="707"/>
                      </a:cubicBezTo>
                      <a:cubicBezTo>
                        <a:pt x="1702" y="707"/>
                        <a:pt x="1734" y="684"/>
                        <a:pt x="1748" y="649"/>
                      </a:cubicBezTo>
                      <a:cubicBezTo>
                        <a:pt x="1761" y="604"/>
                        <a:pt x="1739" y="555"/>
                        <a:pt x="1695" y="540"/>
                      </a:cubicBezTo>
                      <a:lnTo>
                        <a:pt x="123" y="5"/>
                      </a:lnTo>
                      <a:cubicBezTo>
                        <a:pt x="114" y="2"/>
                        <a:pt x="105" y="1"/>
                        <a:pt x="9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3"/>
                <p:cNvSpPr/>
                <p:nvPr/>
              </p:nvSpPr>
              <p:spPr>
                <a:xfrm>
                  <a:off x="3053975" y="3668488"/>
                  <a:ext cx="16750" cy="17700"/>
                </a:xfrm>
                <a:custGeom>
                  <a:avLst/>
                  <a:gdLst/>
                  <a:ahLst/>
                  <a:cxnLst/>
                  <a:rect l="l" t="t" r="r" b="b"/>
                  <a:pathLst>
                    <a:path w="670" h="708" extrusionOk="0">
                      <a:moveTo>
                        <a:pt x="576" y="1"/>
                      </a:moveTo>
                      <a:cubicBezTo>
                        <a:pt x="552" y="1"/>
                        <a:pt x="529" y="10"/>
                        <a:pt x="512" y="29"/>
                      </a:cubicBezTo>
                      <a:lnTo>
                        <a:pt x="32" y="565"/>
                      </a:lnTo>
                      <a:cubicBezTo>
                        <a:pt x="0" y="600"/>
                        <a:pt x="3" y="654"/>
                        <a:pt x="38" y="686"/>
                      </a:cubicBezTo>
                      <a:cubicBezTo>
                        <a:pt x="55" y="700"/>
                        <a:pt x="75" y="707"/>
                        <a:pt x="96" y="707"/>
                      </a:cubicBezTo>
                      <a:cubicBezTo>
                        <a:pt x="119" y="707"/>
                        <a:pt x="141" y="697"/>
                        <a:pt x="160" y="679"/>
                      </a:cubicBezTo>
                      <a:lnTo>
                        <a:pt x="639" y="143"/>
                      </a:lnTo>
                      <a:cubicBezTo>
                        <a:pt x="670" y="108"/>
                        <a:pt x="668" y="53"/>
                        <a:pt x="632" y="23"/>
                      </a:cubicBezTo>
                      <a:cubicBezTo>
                        <a:pt x="616" y="8"/>
                        <a:pt x="596" y="1"/>
                        <a:pt x="57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3"/>
                <p:cNvSpPr/>
                <p:nvPr/>
              </p:nvSpPr>
              <p:spPr>
                <a:xfrm>
                  <a:off x="3016375" y="3697813"/>
                  <a:ext cx="44025" cy="31650"/>
                </a:xfrm>
                <a:custGeom>
                  <a:avLst/>
                  <a:gdLst/>
                  <a:ahLst/>
                  <a:cxnLst/>
                  <a:rect l="l" t="t" r="r" b="b"/>
                  <a:pathLst>
                    <a:path w="1761" h="1266" extrusionOk="0">
                      <a:moveTo>
                        <a:pt x="870" y="0"/>
                      </a:moveTo>
                      <a:cubicBezTo>
                        <a:pt x="283" y="0"/>
                        <a:pt x="0" y="924"/>
                        <a:pt x="800" y="1204"/>
                      </a:cubicBezTo>
                      <a:cubicBezTo>
                        <a:pt x="919" y="1246"/>
                        <a:pt x="1030" y="1265"/>
                        <a:pt x="1131" y="1265"/>
                      </a:cubicBezTo>
                      <a:cubicBezTo>
                        <a:pt x="1301" y="1265"/>
                        <a:pt x="1442" y="1211"/>
                        <a:pt x="1539" y="1122"/>
                      </a:cubicBezTo>
                      <a:cubicBezTo>
                        <a:pt x="1758" y="927"/>
                        <a:pt x="1761" y="559"/>
                        <a:pt x="1401" y="237"/>
                      </a:cubicBezTo>
                      <a:cubicBezTo>
                        <a:pt x="1212" y="69"/>
                        <a:pt x="1030" y="0"/>
                        <a:pt x="87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3"/>
                <p:cNvSpPr/>
                <p:nvPr/>
              </p:nvSpPr>
              <p:spPr>
                <a:xfrm>
                  <a:off x="2979550" y="3691663"/>
                  <a:ext cx="29725" cy="28750"/>
                </a:xfrm>
                <a:custGeom>
                  <a:avLst/>
                  <a:gdLst/>
                  <a:ahLst/>
                  <a:cxnLst/>
                  <a:rect l="l" t="t" r="r" b="b"/>
                  <a:pathLst>
                    <a:path w="1189" h="1150" extrusionOk="0">
                      <a:moveTo>
                        <a:pt x="655" y="0"/>
                      </a:moveTo>
                      <a:cubicBezTo>
                        <a:pt x="327" y="0"/>
                        <a:pt x="1" y="349"/>
                        <a:pt x="260" y="805"/>
                      </a:cubicBezTo>
                      <a:cubicBezTo>
                        <a:pt x="393" y="1040"/>
                        <a:pt x="580" y="1150"/>
                        <a:pt x="748" y="1150"/>
                      </a:cubicBezTo>
                      <a:cubicBezTo>
                        <a:pt x="750" y="1150"/>
                        <a:pt x="752" y="1150"/>
                        <a:pt x="755" y="1150"/>
                      </a:cubicBezTo>
                      <a:cubicBezTo>
                        <a:pt x="992" y="1145"/>
                        <a:pt x="1189" y="922"/>
                        <a:pt x="1140" y="535"/>
                      </a:cubicBezTo>
                      <a:cubicBezTo>
                        <a:pt x="1092" y="155"/>
                        <a:pt x="873" y="0"/>
                        <a:pt x="65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3"/>
                <p:cNvSpPr/>
                <p:nvPr/>
              </p:nvSpPr>
              <p:spPr>
                <a:xfrm>
                  <a:off x="2981900" y="3512188"/>
                  <a:ext cx="21125" cy="17600"/>
                </a:xfrm>
                <a:custGeom>
                  <a:avLst/>
                  <a:gdLst/>
                  <a:ahLst/>
                  <a:cxnLst/>
                  <a:rect l="l" t="t" r="r" b="b"/>
                  <a:pathLst>
                    <a:path w="845" h="704" extrusionOk="0">
                      <a:moveTo>
                        <a:pt x="269" y="1"/>
                      </a:moveTo>
                      <a:cubicBezTo>
                        <a:pt x="39" y="1"/>
                        <a:pt x="1" y="367"/>
                        <a:pt x="380" y="605"/>
                      </a:cubicBezTo>
                      <a:cubicBezTo>
                        <a:pt x="488" y="673"/>
                        <a:pt x="580" y="703"/>
                        <a:pt x="650" y="703"/>
                      </a:cubicBezTo>
                      <a:cubicBezTo>
                        <a:pt x="689" y="703"/>
                        <a:pt x="722" y="694"/>
                        <a:pt x="747" y="677"/>
                      </a:cubicBezTo>
                      <a:cubicBezTo>
                        <a:pt x="844" y="612"/>
                        <a:pt x="826" y="430"/>
                        <a:pt x="627" y="214"/>
                      </a:cubicBezTo>
                      <a:cubicBezTo>
                        <a:pt x="486" y="61"/>
                        <a:pt x="362" y="1"/>
                        <a:pt x="2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3"/>
                <p:cNvSpPr/>
                <p:nvPr/>
              </p:nvSpPr>
              <p:spPr>
                <a:xfrm>
                  <a:off x="3020725" y="3540013"/>
                  <a:ext cx="10675" cy="8900"/>
                </a:xfrm>
                <a:custGeom>
                  <a:avLst/>
                  <a:gdLst/>
                  <a:ahLst/>
                  <a:cxnLst/>
                  <a:rect l="l" t="t" r="r" b="b"/>
                  <a:pathLst>
                    <a:path w="427" h="356" extrusionOk="0">
                      <a:moveTo>
                        <a:pt x="136" y="1"/>
                      </a:moveTo>
                      <a:cubicBezTo>
                        <a:pt x="20" y="1"/>
                        <a:pt x="0" y="186"/>
                        <a:pt x="192" y="307"/>
                      </a:cubicBezTo>
                      <a:cubicBezTo>
                        <a:pt x="246" y="341"/>
                        <a:pt x="293" y="356"/>
                        <a:pt x="329" y="356"/>
                      </a:cubicBezTo>
                      <a:cubicBezTo>
                        <a:pt x="348" y="356"/>
                        <a:pt x="364" y="351"/>
                        <a:pt x="377" y="343"/>
                      </a:cubicBezTo>
                      <a:lnTo>
                        <a:pt x="378" y="343"/>
                      </a:lnTo>
                      <a:cubicBezTo>
                        <a:pt x="427" y="310"/>
                        <a:pt x="418" y="217"/>
                        <a:pt x="318" y="108"/>
                      </a:cubicBezTo>
                      <a:cubicBezTo>
                        <a:pt x="246" y="31"/>
                        <a:pt x="183" y="1"/>
                        <a:pt x="13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3"/>
                <p:cNvSpPr/>
                <p:nvPr/>
              </p:nvSpPr>
              <p:spPr>
                <a:xfrm>
                  <a:off x="3000955" y="3555463"/>
                  <a:ext cx="13500" cy="6325"/>
                </a:xfrm>
                <a:custGeom>
                  <a:avLst/>
                  <a:gdLst/>
                  <a:ahLst/>
                  <a:cxnLst/>
                  <a:rect l="l" t="t" r="r" b="b"/>
                  <a:pathLst>
                    <a:path w="540" h="253" extrusionOk="0">
                      <a:moveTo>
                        <a:pt x="224" y="1"/>
                      </a:moveTo>
                      <a:cubicBezTo>
                        <a:pt x="0" y="1"/>
                        <a:pt x="61" y="252"/>
                        <a:pt x="339" y="252"/>
                      </a:cubicBezTo>
                      <a:cubicBezTo>
                        <a:pt x="438" y="252"/>
                        <a:pt x="497" y="223"/>
                        <a:pt x="516" y="184"/>
                      </a:cubicBezTo>
                      <a:cubicBezTo>
                        <a:pt x="540" y="129"/>
                        <a:pt x="482" y="56"/>
                        <a:pt x="339" y="18"/>
                      </a:cubicBezTo>
                      <a:cubicBezTo>
                        <a:pt x="295" y="6"/>
                        <a:pt x="256" y="1"/>
                        <a:pt x="2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3"/>
                <p:cNvSpPr/>
                <p:nvPr/>
              </p:nvSpPr>
              <p:spPr>
                <a:xfrm>
                  <a:off x="2559650" y="3465563"/>
                  <a:ext cx="322900" cy="396650"/>
                </a:xfrm>
                <a:custGeom>
                  <a:avLst/>
                  <a:gdLst/>
                  <a:ahLst/>
                  <a:cxnLst/>
                  <a:rect l="l" t="t" r="r" b="b"/>
                  <a:pathLst>
                    <a:path w="12916" h="15866" extrusionOk="0">
                      <a:moveTo>
                        <a:pt x="8775" y="1"/>
                      </a:moveTo>
                      <a:cubicBezTo>
                        <a:pt x="8703" y="1"/>
                        <a:pt x="8629" y="22"/>
                        <a:pt x="8562" y="68"/>
                      </a:cubicBezTo>
                      <a:cubicBezTo>
                        <a:pt x="6745" y="1302"/>
                        <a:pt x="1190" y="5330"/>
                        <a:pt x="586" y="8793"/>
                      </a:cubicBezTo>
                      <a:cubicBezTo>
                        <a:pt x="1" y="12142"/>
                        <a:pt x="2371" y="12805"/>
                        <a:pt x="3989" y="12805"/>
                      </a:cubicBezTo>
                      <a:cubicBezTo>
                        <a:pt x="4374" y="12805"/>
                        <a:pt x="4717" y="12768"/>
                        <a:pt x="4967" y="12720"/>
                      </a:cubicBezTo>
                      <a:cubicBezTo>
                        <a:pt x="5013" y="12711"/>
                        <a:pt x="5061" y="12707"/>
                        <a:pt x="5111" y="12707"/>
                      </a:cubicBezTo>
                      <a:cubicBezTo>
                        <a:pt x="6464" y="12707"/>
                        <a:pt x="9096" y="15866"/>
                        <a:pt x="9096" y="15866"/>
                      </a:cubicBezTo>
                      <a:cubicBezTo>
                        <a:pt x="9096" y="15866"/>
                        <a:pt x="12916" y="13991"/>
                        <a:pt x="11638" y="11472"/>
                      </a:cubicBezTo>
                      <a:cubicBezTo>
                        <a:pt x="11638" y="11472"/>
                        <a:pt x="10169" y="8413"/>
                        <a:pt x="6906" y="8413"/>
                      </a:cubicBezTo>
                      <a:cubicBezTo>
                        <a:pt x="6400" y="8413"/>
                        <a:pt x="5851" y="8486"/>
                        <a:pt x="5258" y="8656"/>
                      </a:cubicBezTo>
                      <a:lnTo>
                        <a:pt x="8814" y="702"/>
                      </a:lnTo>
                      <a:lnTo>
                        <a:pt x="9157" y="373"/>
                      </a:lnTo>
                      <a:cubicBezTo>
                        <a:pt x="9149" y="153"/>
                        <a:pt x="8969" y="1"/>
                        <a:pt x="877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3"/>
                <p:cNvSpPr/>
                <p:nvPr/>
              </p:nvSpPr>
              <p:spPr>
                <a:xfrm>
                  <a:off x="2559650" y="3578188"/>
                  <a:ext cx="290450" cy="284025"/>
                </a:xfrm>
                <a:custGeom>
                  <a:avLst/>
                  <a:gdLst/>
                  <a:ahLst/>
                  <a:cxnLst/>
                  <a:rect l="l" t="t" r="r" b="b"/>
                  <a:pathLst>
                    <a:path w="11618" h="11361" extrusionOk="0">
                      <a:moveTo>
                        <a:pt x="3203" y="0"/>
                      </a:moveTo>
                      <a:cubicBezTo>
                        <a:pt x="1900" y="1373"/>
                        <a:pt x="832" y="2877"/>
                        <a:pt x="586" y="4288"/>
                      </a:cubicBezTo>
                      <a:cubicBezTo>
                        <a:pt x="1" y="7637"/>
                        <a:pt x="2371" y="8300"/>
                        <a:pt x="3989" y="8300"/>
                      </a:cubicBezTo>
                      <a:cubicBezTo>
                        <a:pt x="4374" y="8300"/>
                        <a:pt x="4717" y="8263"/>
                        <a:pt x="4967" y="8215"/>
                      </a:cubicBezTo>
                      <a:cubicBezTo>
                        <a:pt x="5013" y="8206"/>
                        <a:pt x="5061" y="8202"/>
                        <a:pt x="5111" y="8202"/>
                      </a:cubicBezTo>
                      <a:cubicBezTo>
                        <a:pt x="6464" y="8202"/>
                        <a:pt x="9096" y="11361"/>
                        <a:pt x="9096" y="11361"/>
                      </a:cubicBezTo>
                      <a:cubicBezTo>
                        <a:pt x="9096" y="11361"/>
                        <a:pt x="10909" y="10471"/>
                        <a:pt x="11618" y="9094"/>
                      </a:cubicBezTo>
                      <a:lnTo>
                        <a:pt x="11618" y="9094"/>
                      </a:lnTo>
                      <a:cubicBezTo>
                        <a:pt x="10938" y="9656"/>
                        <a:pt x="10276" y="9981"/>
                        <a:pt x="10276" y="9981"/>
                      </a:cubicBezTo>
                      <a:cubicBezTo>
                        <a:pt x="10276" y="9981"/>
                        <a:pt x="7644" y="6822"/>
                        <a:pt x="6291" y="6822"/>
                      </a:cubicBezTo>
                      <a:cubicBezTo>
                        <a:pt x="6242" y="6822"/>
                        <a:pt x="6194" y="6826"/>
                        <a:pt x="6148" y="6835"/>
                      </a:cubicBezTo>
                      <a:cubicBezTo>
                        <a:pt x="5898" y="6883"/>
                        <a:pt x="5555" y="6920"/>
                        <a:pt x="5170" y="6920"/>
                      </a:cubicBezTo>
                      <a:cubicBezTo>
                        <a:pt x="3551" y="6920"/>
                        <a:pt x="1180" y="6258"/>
                        <a:pt x="1765" y="2909"/>
                      </a:cubicBezTo>
                      <a:cubicBezTo>
                        <a:pt x="1931" y="1959"/>
                        <a:pt x="2471" y="966"/>
                        <a:pt x="32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3"/>
                <p:cNvSpPr/>
                <p:nvPr/>
              </p:nvSpPr>
              <p:spPr>
                <a:xfrm>
                  <a:off x="2566075" y="3465088"/>
                  <a:ext cx="295225" cy="399250"/>
                </a:xfrm>
                <a:custGeom>
                  <a:avLst/>
                  <a:gdLst/>
                  <a:ahLst/>
                  <a:cxnLst/>
                  <a:rect l="l" t="t" r="r" b="b"/>
                  <a:pathLst>
                    <a:path w="11809" h="15970" extrusionOk="0">
                      <a:moveTo>
                        <a:pt x="8304" y="1"/>
                      </a:moveTo>
                      <a:cubicBezTo>
                        <a:pt x="8288" y="1"/>
                        <a:pt x="8271" y="6"/>
                        <a:pt x="8256" y="16"/>
                      </a:cubicBezTo>
                      <a:cubicBezTo>
                        <a:pt x="6532" y="1189"/>
                        <a:pt x="857" y="5288"/>
                        <a:pt x="245" y="8798"/>
                      </a:cubicBezTo>
                      <a:cubicBezTo>
                        <a:pt x="1" y="10196"/>
                        <a:pt x="242" y="11265"/>
                        <a:pt x="963" y="11974"/>
                      </a:cubicBezTo>
                      <a:cubicBezTo>
                        <a:pt x="1705" y="12702"/>
                        <a:pt x="2818" y="12911"/>
                        <a:pt x="3726" y="12911"/>
                      </a:cubicBezTo>
                      <a:cubicBezTo>
                        <a:pt x="4111" y="12911"/>
                        <a:pt x="4459" y="12874"/>
                        <a:pt x="4727" y="12822"/>
                      </a:cubicBezTo>
                      <a:cubicBezTo>
                        <a:pt x="4768" y="12815"/>
                        <a:pt x="4812" y="12811"/>
                        <a:pt x="4857" y="12811"/>
                      </a:cubicBezTo>
                      <a:cubicBezTo>
                        <a:pt x="6148" y="12811"/>
                        <a:pt x="8746" y="15907"/>
                        <a:pt x="8774" y="15939"/>
                      </a:cubicBezTo>
                      <a:cubicBezTo>
                        <a:pt x="8789" y="15959"/>
                        <a:pt x="8813" y="15970"/>
                        <a:pt x="8839" y="15970"/>
                      </a:cubicBezTo>
                      <a:cubicBezTo>
                        <a:pt x="8851" y="15970"/>
                        <a:pt x="8865" y="15968"/>
                        <a:pt x="8877" y="15962"/>
                      </a:cubicBezTo>
                      <a:cubicBezTo>
                        <a:pt x="8967" y="15918"/>
                        <a:pt x="11069" y="14870"/>
                        <a:pt x="11607" y="13263"/>
                      </a:cubicBezTo>
                      <a:cubicBezTo>
                        <a:pt x="11809" y="12655"/>
                        <a:pt x="11759" y="12047"/>
                        <a:pt x="11458" y="11455"/>
                      </a:cubicBezTo>
                      <a:cubicBezTo>
                        <a:pt x="11441" y="11420"/>
                        <a:pt x="9921" y="8349"/>
                        <a:pt x="6634" y="8349"/>
                      </a:cubicBezTo>
                      <a:cubicBezTo>
                        <a:pt x="6174" y="8349"/>
                        <a:pt x="5680" y="8409"/>
                        <a:pt x="5150" y="8546"/>
                      </a:cubicBezTo>
                      <a:lnTo>
                        <a:pt x="8326" y="1227"/>
                      </a:lnTo>
                      <a:cubicBezTo>
                        <a:pt x="8344" y="1183"/>
                        <a:pt x="8325" y="1134"/>
                        <a:pt x="8282" y="1115"/>
                      </a:cubicBezTo>
                      <a:cubicBezTo>
                        <a:pt x="8271" y="1110"/>
                        <a:pt x="8259" y="1108"/>
                        <a:pt x="8248" y="1108"/>
                      </a:cubicBezTo>
                      <a:cubicBezTo>
                        <a:pt x="8215" y="1108"/>
                        <a:pt x="8183" y="1127"/>
                        <a:pt x="8170" y="1159"/>
                      </a:cubicBezTo>
                      <a:lnTo>
                        <a:pt x="4924" y="8642"/>
                      </a:lnTo>
                      <a:cubicBezTo>
                        <a:pt x="4910" y="8672"/>
                        <a:pt x="4916" y="8707"/>
                        <a:pt x="4938" y="8731"/>
                      </a:cubicBezTo>
                      <a:cubicBezTo>
                        <a:pt x="4953" y="8750"/>
                        <a:pt x="4977" y="8760"/>
                        <a:pt x="5001" y="8760"/>
                      </a:cubicBezTo>
                      <a:cubicBezTo>
                        <a:pt x="5009" y="8760"/>
                        <a:pt x="5016" y="8759"/>
                        <a:pt x="5024" y="8757"/>
                      </a:cubicBezTo>
                      <a:cubicBezTo>
                        <a:pt x="5601" y="8592"/>
                        <a:pt x="6137" y="8520"/>
                        <a:pt x="6631" y="8520"/>
                      </a:cubicBezTo>
                      <a:cubicBezTo>
                        <a:pt x="9816" y="8520"/>
                        <a:pt x="11288" y="11495"/>
                        <a:pt x="11306" y="11531"/>
                      </a:cubicBezTo>
                      <a:cubicBezTo>
                        <a:pt x="11586" y="12082"/>
                        <a:pt x="11633" y="12646"/>
                        <a:pt x="11444" y="13208"/>
                      </a:cubicBezTo>
                      <a:cubicBezTo>
                        <a:pt x="10978" y="14603"/>
                        <a:pt x="9207" y="15595"/>
                        <a:pt x="8860" y="15778"/>
                      </a:cubicBezTo>
                      <a:cubicBezTo>
                        <a:pt x="8497" y="15350"/>
                        <a:pt x="6149" y="12641"/>
                        <a:pt x="4850" y="12641"/>
                      </a:cubicBezTo>
                      <a:cubicBezTo>
                        <a:pt x="4796" y="12641"/>
                        <a:pt x="4744" y="12646"/>
                        <a:pt x="4695" y="12655"/>
                      </a:cubicBezTo>
                      <a:cubicBezTo>
                        <a:pt x="4434" y="12706"/>
                        <a:pt x="4094" y="12742"/>
                        <a:pt x="3719" y="12742"/>
                      </a:cubicBezTo>
                      <a:cubicBezTo>
                        <a:pt x="2848" y="12742"/>
                        <a:pt x="1787" y="12544"/>
                        <a:pt x="1083" y="11852"/>
                      </a:cubicBezTo>
                      <a:cubicBezTo>
                        <a:pt x="404" y="11184"/>
                        <a:pt x="178" y="10167"/>
                        <a:pt x="412" y="8827"/>
                      </a:cubicBezTo>
                      <a:cubicBezTo>
                        <a:pt x="1013" y="5382"/>
                        <a:pt x="6642" y="1320"/>
                        <a:pt x="8352" y="157"/>
                      </a:cubicBezTo>
                      <a:cubicBezTo>
                        <a:pt x="8391" y="131"/>
                        <a:pt x="8402" y="78"/>
                        <a:pt x="8375" y="38"/>
                      </a:cubicBezTo>
                      <a:cubicBezTo>
                        <a:pt x="8358" y="14"/>
                        <a:pt x="8331" y="1"/>
                        <a:pt x="83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3"/>
                <p:cNvSpPr/>
                <p:nvPr/>
              </p:nvSpPr>
              <p:spPr>
                <a:xfrm>
                  <a:off x="2771750" y="3817263"/>
                  <a:ext cx="54000" cy="44325"/>
                </a:xfrm>
                <a:custGeom>
                  <a:avLst/>
                  <a:gdLst/>
                  <a:ahLst/>
                  <a:cxnLst/>
                  <a:rect l="l" t="t" r="r" b="b"/>
                  <a:pathLst>
                    <a:path w="2160" h="1773" extrusionOk="0">
                      <a:moveTo>
                        <a:pt x="1464" y="1"/>
                      </a:moveTo>
                      <a:cubicBezTo>
                        <a:pt x="1203" y="1"/>
                        <a:pt x="892" y="122"/>
                        <a:pt x="623" y="351"/>
                      </a:cubicBezTo>
                      <a:cubicBezTo>
                        <a:pt x="166" y="741"/>
                        <a:pt x="0" y="1297"/>
                        <a:pt x="252" y="1593"/>
                      </a:cubicBezTo>
                      <a:cubicBezTo>
                        <a:pt x="356" y="1714"/>
                        <a:pt x="514" y="1773"/>
                        <a:pt x="696" y="1773"/>
                      </a:cubicBezTo>
                      <a:cubicBezTo>
                        <a:pt x="957" y="1773"/>
                        <a:pt x="1267" y="1651"/>
                        <a:pt x="1537" y="1421"/>
                      </a:cubicBezTo>
                      <a:cubicBezTo>
                        <a:pt x="1994" y="1032"/>
                        <a:pt x="2159" y="477"/>
                        <a:pt x="1907" y="181"/>
                      </a:cubicBezTo>
                      <a:cubicBezTo>
                        <a:pt x="1804" y="59"/>
                        <a:pt x="1646" y="1"/>
                        <a:pt x="146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3"/>
                <p:cNvSpPr/>
                <p:nvPr/>
              </p:nvSpPr>
              <p:spPr>
                <a:xfrm>
                  <a:off x="2769400" y="3815113"/>
                  <a:ext cx="56075" cy="48625"/>
                </a:xfrm>
                <a:custGeom>
                  <a:avLst/>
                  <a:gdLst/>
                  <a:ahLst/>
                  <a:cxnLst/>
                  <a:rect l="l" t="t" r="r" b="b"/>
                  <a:pathLst>
                    <a:path w="2243" h="1945" extrusionOk="0">
                      <a:moveTo>
                        <a:pt x="1559" y="171"/>
                      </a:moveTo>
                      <a:cubicBezTo>
                        <a:pt x="1720" y="171"/>
                        <a:pt x="1852" y="223"/>
                        <a:pt x="1936" y="321"/>
                      </a:cubicBezTo>
                      <a:cubicBezTo>
                        <a:pt x="2039" y="443"/>
                        <a:pt x="2062" y="622"/>
                        <a:pt x="2000" y="827"/>
                      </a:cubicBezTo>
                      <a:cubicBezTo>
                        <a:pt x="1934" y="1047"/>
                        <a:pt x="1784" y="1266"/>
                        <a:pt x="1575" y="1443"/>
                      </a:cubicBezTo>
                      <a:cubicBezTo>
                        <a:pt x="1367" y="1621"/>
                        <a:pt x="1127" y="1736"/>
                        <a:pt x="901" y="1765"/>
                      </a:cubicBezTo>
                      <a:cubicBezTo>
                        <a:pt x="861" y="1770"/>
                        <a:pt x="823" y="1773"/>
                        <a:pt x="787" y="1773"/>
                      </a:cubicBezTo>
                      <a:cubicBezTo>
                        <a:pt x="626" y="1773"/>
                        <a:pt x="495" y="1721"/>
                        <a:pt x="412" y="1622"/>
                      </a:cubicBezTo>
                      <a:cubicBezTo>
                        <a:pt x="190" y="1364"/>
                        <a:pt x="352" y="862"/>
                        <a:pt x="773" y="502"/>
                      </a:cubicBezTo>
                      <a:cubicBezTo>
                        <a:pt x="981" y="324"/>
                        <a:pt x="1221" y="209"/>
                        <a:pt x="1447" y="179"/>
                      </a:cubicBezTo>
                      <a:cubicBezTo>
                        <a:pt x="1485" y="174"/>
                        <a:pt x="1523" y="171"/>
                        <a:pt x="1559" y="171"/>
                      </a:cubicBezTo>
                      <a:close/>
                      <a:moveTo>
                        <a:pt x="1559" y="1"/>
                      </a:moveTo>
                      <a:cubicBezTo>
                        <a:pt x="1516" y="1"/>
                        <a:pt x="1471" y="4"/>
                        <a:pt x="1424" y="10"/>
                      </a:cubicBezTo>
                      <a:cubicBezTo>
                        <a:pt x="1166" y="45"/>
                        <a:pt x="894" y="174"/>
                        <a:pt x="662" y="373"/>
                      </a:cubicBezTo>
                      <a:cubicBezTo>
                        <a:pt x="170" y="794"/>
                        <a:pt x="0" y="1404"/>
                        <a:pt x="281" y="1733"/>
                      </a:cubicBezTo>
                      <a:cubicBezTo>
                        <a:pt x="400" y="1871"/>
                        <a:pt x="576" y="1944"/>
                        <a:pt x="788" y="1944"/>
                      </a:cubicBezTo>
                      <a:cubicBezTo>
                        <a:pt x="832" y="1944"/>
                        <a:pt x="878" y="1941"/>
                        <a:pt x="923" y="1935"/>
                      </a:cubicBezTo>
                      <a:cubicBezTo>
                        <a:pt x="1181" y="1900"/>
                        <a:pt x="1453" y="1771"/>
                        <a:pt x="1687" y="1572"/>
                      </a:cubicBezTo>
                      <a:cubicBezTo>
                        <a:pt x="1919" y="1373"/>
                        <a:pt x="2089" y="1126"/>
                        <a:pt x="2164" y="877"/>
                      </a:cubicBezTo>
                      <a:cubicBezTo>
                        <a:pt x="2243" y="613"/>
                        <a:pt x="2208" y="378"/>
                        <a:pt x="2066" y="212"/>
                      </a:cubicBezTo>
                      <a:cubicBezTo>
                        <a:pt x="1948" y="74"/>
                        <a:pt x="1771" y="1"/>
                        <a:pt x="155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3"/>
                <p:cNvSpPr/>
                <p:nvPr/>
              </p:nvSpPr>
              <p:spPr>
                <a:xfrm>
                  <a:off x="2745625" y="3800563"/>
                  <a:ext cx="54000" cy="44325"/>
                </a:xfrm>
                <a:custGeom>
                  <a:avLst/>
                  <a:gdLst/>
                  <a:ahLst/>
                  <a:cxnLst/>
                  <a:rect l="l" t="t" r="r" b="b"/>
                  <a:pathLst>
                    <a:path w="2160" h="1773" extrusionOk="0">
                      <a:moveTo>
                        <a:pt x="1464" y="0"/>
                      </a:moveTo>
                      <a:cubicBezTo>
                        <a:pt x="1203" y="0"/>
                        <a:pt x="893" y="121"/>
                        <a:pt x="625" y="351"/>
                      </a:cubicBezTo>
                      <a:cubicBezTo>
                        <a:pt x="168" y="741"/>
                        <a:pt x="1" y="1297"/>
                        <a:pt x="254" y="1593"/>
                      </a:cubicBezTo>
                      <a:cubicBezTo>
                        <a:pt x="358" y="1714"/>
                        <a:pt x="515" y="1773"/>
                        <a:pt x="697" y="1773"/>
                      </a:cubicBezTo>
                      <a:cubicBezTo>
                        <a:pt x="958" y="1773"/>
                        <a:pt x="1269" y="1651"/>
                        <a:pt x="1537" y="1421"/>
                      </a:cubicBezTo>
                      <a:cubicBezTo>
                        <a:pt x="1994" y="1032"/>
                        <a:pt x="2160" y="475"/>
                        <a:pt x="1908" y="181"/>
                      </a:cubicBezTo>
                      <a:cubicBezTo>
                        <a:pt x="1804" y="59"/>
                        <a:pt x="1646" y="0"/>
                        <a:pt x="146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3"/>
                <p:cNvSpPr/>
                <p:nvPr/>
              </p:nvSpPr>
              <p:spPr>
                <a:xfrm>
                  <a:off x="2745950" y="3798413"/>
                  <a:ext cx="56075" cy="48625"/>
                </a:xfrm>
                <a:custGeom>
                  <a:avLst/>
                  <a:gdLst/>
                  <a:ahLst/>
                  <a:cxnLst/>
                  <a:rect l="l" t="t" r="r" b="b"/>
                  <a:pathLst>
                    <a:path w="2243" h="1945" extrusionOk="0">
                      <a:moveTo>
                        <a:pt x="1453" y="171"/>
                      </a:moveTo>
                      <a:cubicBezTo>
                        <a:pt x="1614" y="171"/>
                        <a:pt x="1746" y="223"/>
                        <a:pt x="1831" y="321"/>
                      </a:cubicBezTo>
                      <a:cubicBezTo>
                        <a:pt x="2051" y="581"/>
                        <a:pt x="1890" y="1083"/>
                        <a:pt x="1470" y="1443"/>
                      </a:cubicBezTo>
                      <a:cubicBezTo>
                        <a:pt x="1262" y="1621"/>
                        <a:pt x="1022" y="1736"/>
                        <a:pt x="796" y="1765"/>
                      </a:cubicBezTo>
                      <a:cubicBezTo>
                        <a:pt x="756" y="1770"/>
                        <a:pt x="718" y="1773"/>
                        <a:pt x="682" y="1773"/>
                      </a:cubicBezTo>
                      <a:cubicBezTo>
                        <a:pt x="520" y="1773"/>
                        <a:pt x="389" y="1721"/>
                        <a:pt x="305" y="1622"/>
                      </a:cubicBezTo>
                      <a:cubicBezTo>
                        <a:pt x="204" y="1502"/>
                        <a:pt x="181" y="1323"/>
                        <a:pt x="241" y="1117"/>
                      </a:cubicBezTo>
                      <a:cubicBezTo>
                        <a:pt x="307" y="898"/>
                        <a:pt x="459" y="680"/>
                        <a:pt x="667" y="502"/>
                      </a:cubicBezTo>
                      <a:cubicBezTo>
                        <a:pt x="876" y="324"/>
                        <a:pt x="1114" y="209"/>
                        <a:pt x="1341" y="179"/>
                      </a:cubicBezTo>
                      <a:cubicBezTo>
                        <a:pt x="1380" y="174"/>
                        <a:pt x="1416" y="171"/>
                        <a:pt x="1453" y="171"/>
                      </a:cubicBezTo>
                      <a:close/>
                      <a:moveTo>
                        <a:pt x="1454" y="1"/>
                      </a:moveTo>
                      <a:cubicBezTo>
                        <a:pt x="1411" y="1"/>
                        <a:pt x="1366" y="4"/>
                        <a:pt x="1319" y="10"/>
                      </a:cubicBezTo>
                      <a:cubicBezTo>
                        <a:pt x="1060" y="45"/>
                        <a:pt x="790" y="173"/>
                        <a:pt x="556" y="373"/>
                      </a:cubicBezTo>
                      <a:cubicBezTo>
                        <a:pt x="323" y="572"/>
                        <a:pt x="153" y="819"/>
                        <a:pt x="79" y="1068"/>
                      </a:cubicBezTo>
                      <a:cubicBezTo>
                        <a:pt x="0" y="1332"/>
                        <a:pt x="35" y="1568"/>
                        <a:pt x="176" y="1733"/>
                      </a:cubicBezTo>
                      <a:cubicBezTo>
                        <a:pt x="293" y="1871"/>
                        <a:pt x="471" y="1944"/>
                        <a:pt x="683" y="1944"/>
                      </a:cubicBezTo>
                      <a:cubicBezTo>
                        <a:pt x="726" y="1944"/>
                        <a:pt x="771" y="1941"/>
                        <a:pt x="817" y="1935"/>
                      </a:cubicBezTo>
                      <a:cubicBezTo>
                        <a:pt x="1076" y="1900"/>
                        <a:pt x="1347" y="1771"/>
                        <a:pt x="1580" y="1572"/>
                      </a:cubicBezTo>
                      <a:cubicBezTo>
                        <a:pt x="2072" y="1153"/>
                        <a:pt x="2242" y="542"/>
                        <a:pt x="1960" y="212"/>
                      </a:cubicBezTo>
                      <a:cubicBezTo>
                        <a:pt x="1843" y="74"/>
                        <a:pt x="1666" y="1"/>
                        <a:pt x="145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3"/>
                <p:cNvSpPr/>
                <p:nvPr/>
              </p:nvSpPr>
              <p:spPr>
                <a:xfrm>
                  <a:off x="2719825" y="3784163"/>
                  <a:ext cx="54000" cy="44325"/>
                </a:xfrm>
                <a:custGeom>
                  <a:avLst/>
                  <a:gdLst/>
                  <a:ahLst/>
                  <a:cxnLst/>
                  <a:rect l="l" t="t" r="r" b="b"/>
                  <a:pathLst>
                    <a:path w="2160" h="1773" extrusionOk="0">
                      <a:moveTo>
                        <a:pt x="1463" y="0"/>
                      </a:moveTo>
                      <a:cubicBezTo>
                        <a:pt x="1202" y="0"/>
                        <a:pt x="892" y="121"/>
                        <a:pt x="623" y="351"/>
                      </a:cubicBezTo>
                      <a:cubicBezTo>
                        <a:pt x="166" y="741"/>
                        <a:pt x="1" y="1297"/>
                        <a:pt x="253" y="1593"/>
                      </a:cubicBezTo>
                      <a:cubicBezTo>
                        <a:pt x="356" y="1714"/>
                        <a:pt x="514" y="1773"/>
                        <a:pt x="695" y="1773"/>
                      </a:cubicBezTo>
                      <a:cubicBezTo>
                        <a:pt x="957" y="1773"/>
                        <a:pt x="1267" y="1651"/>
                        <a:pt x="1537" y="1421"/>
                      </a:cubicBezTo>
                      <a:cubicBezTo>
                        <a:pt x="1994" y="1033"/>
                        <a:pt x="2159" y="477"/>
                        <a:pt x="1907" y="181"/>
                      </a:cubicBezTo>
                      <a:cubicBezTo>
                        <a:pt x="1803" y="59"/>
                        <a:pt x="1645" y="0"/>
                        <a:pt x="14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3"/>
                <p:cNvSpPr/>
                <p:nvPr/>
              </p:nvSpPr>
              <p:spPr>
                <a:xfrm>
                  <a:off x="2720100" y="3782038"/>
                  <a:ext cx="56075" cy="48525"/>
                </a:xfrm>
                <a:custGeom>
                  <a:avLst/>
                  <a:gdLst/>
                  <a:ahLst/>
                  <a:cxnLst/>
                  <a:rect l="l" t="t" r="r" b="b"/>
                  <a:pathLst>
                    <a:path w="2243" h="1941" extrusionOk="0">
                      <a:moveTo>
                        <a:pt x="1453" y="170"/>
                      </a:moveTo>
                      <a:cubicBezTo>
                        <a:pt x="1616" y="170"/>
                        <a:pt x="1748" y="222"/>
                        <a:pt x="1831" y="321"/>
                      </a:cubicBezTo>
                      <a:cubicBezTo>
                        <a:pt x="2053" y="580"/>
                        <a:pt x="1890" y="1083"/>
                        <a:pt x="1470" y="1441"/>
                      </a:cubicBezTo>
                      <a:cubicBezTo>
                        <a:pt x="1216" y="1658"/>
                        <a:pt x="925" y="1774"/>
                        <a:pt x="685" y="1774"/>
                      </a:cubicBezTo>
                      <a:cubicBezTo>
                        <a:pt x="529" y="1774"/>
                        <a:pt x="395" y="1725"/>
                        <a:pt x="307" y="1622"/>
                      </a:cubicBezTo>
                      <a:cubicBezTo>
                        <a:pt x="204" y="1502"/>
                        <a:pt x="181" y="1323"/>
                        <a:pt x="243" y="1116"/>
                      </a:cubicBezTo>
                      <a:cubicBezTo>
                        <a:pt x="308" y="897"/>
                        <a:pt x="459" y="679"/>
                        <a:pt x="668" y="501"/>
                      </a:cubicBezTo>
                      <a:cubicBezTo>
                        <a:pt x="876" y="324"/>
                        <a:pt x="1116" y="208"/>
                        <a:pt x="1342" y="178"/>
                      </a:cubicBezTo>
                      <a:cubicBezTo>
                        <a:pt x="1380" y="173"/>
                        <a:pt x="1418" y="170"/>
                        <a:pt x="1453" y="170"/>
                      </a:cubicBezTo>
                      <a:close/>
                      <a:moveTo>
                        <a:pt x="1455" y="0"/>
                      </a:moveTo>
                      <a:cubicBezTo>
                        <a:pt x="1411" y="0"/>
                        <a:pt x="1366" y="3"/>
                        <a:pt x="1319" y="9"/>
                      </a:cubicBezTo>
                      <a:cubicBezTo>
                        <a:pt x="1061" y="44"/>
                        <a:pt x="790" y="172"/>
                        <a:pt x="557" y="371"/>
                      </a:cubicBezTo>
                      <a:cubicBezTo>
                        <a:pt x="324" y="571"/>
                        <a:pt x="154" y="819"/>
                        <a:pt x="79" y="1067"/>
                      </a:cubicBezTo>
                      <a:cubicBezTo>
                        <a:pt x="0" y="1332"/>
                        <a:pt x="35" y="1567"/>
                        <a:pt x="176" y="1732"/>
                      </a:cubicBezTo>
                      <a:cubicBezTo>
                        <a:pt x="296" y="1874"/>
                        <a:pt x="478" y="1940"/>
                        <a:pt x="685" y="1940"/>
                      </a:cubicBezTo>
                      <a:cubicBezTo>
                        <a:pt x="967" y="1940"/>
                        <a:pt x="1297" y="1814"/>
                        <a:pt x="1581" y="1571"/>
                      </a:cubicBezTo>
                      <a:cubicBezTo>
                        <a:pt x="2072" y="1152"/>
                        <a:pt x="2243" y="541"/>
                        <a:pt x="1960" y="210"/>
                      </a:cubicBezTo>
                      <a:cubicBezTo>
                        <a:pt x="1843" y="73"/>
                        <a:pt x="1668" y="0"/>
                        <a:pt x="145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3"/>
                <p:cNvSpPr/>
                <p:nvPr/>
              </p:nvSpPr>
              <p:spPr>
                <a:xfrm>
                  <a:off x="2698850" y="3779688"/>
                  <a:ext cx="43625" cy="35825"/>
                </a:xfrm>
                <a:custGeom>
                  <a:avLst/>
                  <a:gdLst/>
                  <a:ahLst/>
                  <a:cxnLst/>
                  <a:rect l="l" t="t" r="r" b="b"/>
                  <a:pathLst>
                    <a:path w="1745" h="1433" extrusionOk="0">
                      <a:moveTo>
                        <a:pt x="1182" y="1"/>
                      </a:moveTo>
                      <a:cubicBezTo>
                        <a:pt x="971" y="1"/>
                        <a:pt x="720" y="99"/>
                        <a:pt x="503" y="284"/>
                      </a:cubicBezTo>
                      <a:cubicBezTo>
                        <a:pt x="134" y="600"/>
                        <a:pt x="0" y="1048"/>
                        <a:pt x="204" y="1286"/>
                      </a:cubicBezTo>
                      <a:cubicBezTo>
                        <a:pt x="288" y="1385"/>
                        <a:pt x="416" y="1432"/>
                        <a:pt x="563" y="1432"/>
                      </a:cubicBezTo>
                      <a:cubicBezTo>
                        <a:pt x="774" y="1432"/>
                        <a:pt x="1025" y="1334"/>
                        <a:pt x="1242" y="1149"/>
                      </a:cubicBezTo>
                      <a:cubicBezTo>
                        <a:pt x="1611" y="834"/>
                        <a:pt x="1744" y="384"/>
                        <a:pt x="1541" y="146"/>
                      </a:cubicBezTo>
                      <a:cubicBezTo>
                        <a:pt x="1457" y="48"/>
                        <a:pt x="1329" y="1"/>
                        <a:pt x="118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3"/>
                <p:cNvSpPr/>
                <p:nvPr/>
              </p:nvSpPr>
              <p:spPr>
                <a:xfrm>
                  <a:off x="2696375" y="3777538"/>
                  <a:ext cx="46275" cy="40075"/>
                </a:xfrm>
                <a:custGeom>
                  <a:avLst/>
                  <a:gdLst/>
                  <a:ahLst/>
                  <a:cxnLst/>
                  <a:rect l="l" t="t" r="r" b="b"/>
                  <a:pathLst>
                    <a:path w="1851" h="1603" extrusionOk="0">
                      <a:moveTo>
                        <a:pt x="1283" y="173"/>
                      </a:moveTo>
                      <a:cubicBezTo>
                        <a:pt x="1405" y="173"/>
                        <a:pt x="1508" y="209"/>
                        <a:pt x="1575" y="287"/>
                      </a:cubicBezTo>
                      <a:lnTo>
                        <a:pt x="1575" y="288"/>
                      </a:lnTo>
                      <a:cubicBezTo>
                        <a:pt x="1654" y="381"/>
                        <a:pt x="1670" y="520"/>
                        <a:pt x="1623" y="680"/>
                      </a:cubicBezTo>
                      <a:cubicBezTo>
                        <a:pt x="1572" y="854"/>
                        <a:pt x="1452" y="1027"/>
                        <a:pt x="1285" y="1170"/>
                      </a:cubicBezTo>
                      <a:cubicBezTo>
                        <a:pt x="1119" y="1311"/>
                        <a:pt x="928" y="1402"/>
                        <a:pt x="749" y="1427"/>
                      </a:cubicBezTo>
                      <a:cubicBezTo>
                        <a:pt x="719" y="1430"/>
                        <a:pt x="690" y="1432"/>
                        <a:pt x="662" y="1432"/>
                      </a:cubicBezTo>
                      <a:cubicBezTo>
                        <a:pt x="535" y="1432"/>
                        <a:pt x="432" y="1393"/>
                        <a:pt x="368" y="1317"/>
                      </a:cubicBezTo>
                      <a:cubicBezTo>
                        <a:pt x="198" y="1118"/>
                        <a:pt x="330" y="715"/>
                        <a:pt x="658" y="435"/>
                      </a:cubicBezTo>
                      <a:cubicBezTo>
                        <a:pt x="857" y="264"/>
                        <a:pt x="1092" y="173"/>
                        <a:pt x="1283" y="173"/>
                      </a:cubicBezTo>
                      <a:close/>
                      <a:moveTo>
                        <a:pt x="1281" y="0"/>
                      </a:moveTo>
                      <a:cubicBezTo>
                        <a:pt x="1051" y="0"/>
                        <a:pt x="783" y="105"/>
                        <a:pt x="547" y="305"/>
                      </a:cubicBezTo>
                      <a:cubicBezTo>
                        <a:pt x="137" y="655"/>
                        <a:pt x="0" y="1149"/>
                        <a:pt x="239" y="1428"/>
                      </a:cubicBezTo>
                      <a:cubicBezTo>
                        <a:pt x="336" y="1542"/>
                        <a:pt x="483" y="1603"/>
                        <a:pt x="659" y="1603"/>
                      </a:cubicBezTo>
                      <a:cubicBezTo>
                        <a:pt x="696" y="1603"/>
                        <a:pt x="732" y="1601"/>
                        <a:pt x="772" y="1595"/>
                      </a:cubicBezTo>
                      <a:cubicBezTo>
                        <a:pt x="983" y="1568"/>
                        <a:pt x="1204" y="1462"/>
                        <a:pt x="1396" y="1299"/>
                      </a:cubicBezTo>
                      <a:cubicBezTo>
                        <a:pt x="1587" y="1137"/>
                        <a:pt x="1725" y="933"/>
                        <a:pt x="1786" y="728"/>
                      </a:cubicBezTo>
                      <a:cubicBezTo>
                        <a:pt x="1851" y="511"/>
                        <a:pt x="1822" y="315"/>
                        <a:pt x="1704" y="177"/>
                      </a:cubicBezTo>
                      <a:cubicBezTo>
                        <a:pt x="1603" y="58"/>
                        <a:pt x="1452" y="0"/>
                        <a:pt x="128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3"/>
                <p:cNvSpPr/>
                <p:nvPr/>
              </p:nvSpPr>
              <p:spPr>
                <a:xfrm>
                  <a:off x="2649425" y="3679813"/>
                  <a:ext cx="44100" cy="17675"/>
                </a:xfrm>
                <a:custGeom>
                  <a:avLst/>
                  <a:gdLst/>
                  <a:ahLst/>
                  <a:cxnLst/>
                  <a:rect l="l" t="t" r="r" b="b"/>
                  <a:pathLst>
                    <a:path w="1764" h="707" extrusionOk="0">
                      <a:moveTo>
                        <a:pt x="1667" y="1"/>
                      </a:moveTo>
                      <a:cubicBezTo>
                        <a:pt x="1657" y="1"/>
                        <a:pt x="1648" y="2"/>
                        <a:pt x="1639" y="5"/>
                      </a:cubicBezTo>
                      <a:lnTo>
                        <a:pt x="69" y="540"/>
                      </a:lnTo>
                      <a:cubicBezTo>
                        <a:pt x="23" y="555"/>
                        <a:pt x="0" y="604"/>
                        <a:pt x="16" y="649"/>
                      </a:cubicBezTo>
                      <a:cubicBezTo>
                        <a:pt x="28" y="684"/>
                        <a:pt x="61" y="707"/>
                        <a:pt x="96" y="707"/>
                      </a:cubicBezTo>
                      <a:cubicBezTo>
                        <a:pt x="105" y="707"/>
                        <a:pt x="114" y="704"/>
                        <a:pt x="123" y="702"/>
                      </a:cubicBezTo>
                      <a:lnTo>
                        <a:pt x="1695" y="166"/>
                      </a:lnTo>
                      <a:cubicBezTo>
                        <a:pt x="1739" y="151"/>
                        <a:pt x="1763" y="103"/>
                        <a:pt x="1748" y="59"/>
                      </a:cubicBezTo>
                      <a:cubicBezTo>
                        <a:pt x="1736" y="23"/>
                        <a:pt x="1702" y="1"/>
                        <a:pt x="16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3"/>
                <p:cNvSpPr/>
                <p:nvPr/>
              </p:nvSpPr>
              <p:spPr>
                <a:xfrm>
                  <a:off x="2663550" y="3668488"/>
                  <a:ext cx="16750" cy="17700"/>
                </a:xfrm>
                <a:custGeom>
                  <a:avLst/>
                  <a:gdLst/>
                  <a:ahLst/>
                  <a:cxnLst/>
                  <a:rect l="l" t="t" r="r" b="b"/>
                  <a:pathLst>
                    <a:path w="670" h="708" extrusionOk="0">
                      <a:moveTo>
                        <a:pt x="95" y="1"/>
                      </a:moveTo>
                      <a:cubicBezTo>
                        <a:pt x="75" y="1"/>
                        <a:pt x="54" y="8"/>
                        <a:pt x="38" y="23"/>
                      </a:cubicBezTo>
                      <a:cubicBezTo>
                        <a:pt x="3" y="53"/>
                        <a:pt x="0" y="108"/>
                        <a:pt x="31" y="143"/>
                      </a:cubicBezTo>
                      <a:lnTo>
                        <a:pt x="512" y="679"/>
                      </a:lnTo>
                      <a:cubicBezTo>
                        <a:pt x="529" y="697"/>
                        <a:pt x="551" y="707"/>
                        <a:pt x="576" y="707"/>
                      </a:cubicBezTo>
                      <a:cubicBezTo>
                        <a:pt x="595" y="707"/>
                        <a:pt x="615" y="700"/>
                        <a:pt x="632" y="686"/>
                      </a:cubicBezTo>
                      <a:cubicBezTo>
                        <a:pt x="667" y="654"/>
                        <a:pt x="670" y="601"/>
                        <a:pt x="638" y="565"/>
                      </a:cubicBezTo>
                      <a:lnTo>
                        <a:pt x="158" y="29"/>
                      </a:lnTo>
                      <a:cubicBezTo>
                        <a:pt x="141" y="10"/>
                        <a:pt x="118" y="1"/>
                        <a:pt x="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3"/>
                <p:cNvSpPr/>
                <p:nvPr/>
              </p:nvSpPr>
              <p:spPr>
                <a:xfrm>
                  <a:off x="2673875" y="3697813"/>
                  <a:ext cx="44025" cy="31650"/>
                </a:xfrm>
                <a:custGeom>
                  <a:avLst/>
                  <a:gdLst/>
                  <a:ahLst/>
                  <a:cxnLst/>
                  <a:rect l="l" t="t" r="r" b="b"/>
                  <a:pathLst>
                    <a:path w="1761" h="1266" extrusionOk="0">
                      <a:moveTo>
                        <a:pt x="892" y="0"/>
                      </a:moveTo>
                      <a:cubicBezTo>
                        <a:pt x="732" y="0"/>
                        <a:pt x="550" y="69"/>
                        <a:pt x="361" y="237"/>
                      </a:cubicBezTo>
                      <a:cubicBezTo>
                        <a:pt x="0" y="559"/>
                        <a:pt x="5" y="927"/>
                        <a:pt x="222" y="1122"/>
                      </a:cubicBezTo>
                      <a:cubicBezTo>
                        <a:pt x="319" y="1211"/>
                        <a:pt x="460" y="1265"/>
                        <a:pt x="631" y="1265"/>
                      </a:cubicBezTo>
                      <a:cubicBezTo>
                        <a:pt x="731" y="1265"/>
                        <a:pt x="843" y="1246"/>
                        <a:pt x="961" y="1204"/>
                      </a:cubicBezTo>
                      <a:cubicBezTo>
                        <a:pt x="1761" y="924"/>
                        <a:pt x="1478" y="0"/>
                        <a:pt x="89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3"/>
                <p:cNvSpPr/>
                <p:nvPr/>
              </p:nvSpPr>
              <p:spPr>
                <a:xfrm>
                  <a:off x="2725000" y="3691663"/>
                  <a:ext cx="29750" cy="28750"/>
                </a:xfrm>
                <a:custGeom>
                  <a:avLst/>
                  <a:gdLst/>
                  <a:ahLst/>
                  <a:cxnLst/>
                  <a:rect l="l" t="t" r="r" b="b"/>
                  <a:pathLst>
                    <a:path w="1190" h="1150" extrusionOk="0">
                      <a:moveTo>
                        <a:pt x="534" y="0"/>
                      </a:moveTo>
                      <a:cubicBezTo>
                        <a:pt x="316" y="0"/>
                        <a:pt x="97" y="155"/>
                        <a:pt x="49" y="535"/>
                      </a:cubicBezTo>
                      <a:cubicBezTo>
                        <a:pt x="0" y="922"/>
                        <a:pt x="197" y="1145"/>
                        <a:pt x="434" y="1150"/>
                      </a:cubicBezTo>
                      <a:cubicBezTo>
                        <a:pt x="437" y="1150"/>
                        <a:pt x="439" y="1150"/>
                        <a:pt x="441" y="1150"/>
                      </a:cubicBezTo>
                      <a:cubicBezTo>
                        <a:pt x="609" y="1150"/>
                        <a:pt x="796" y="1040"/>
                        <a:pt x="931" y="805"/>
                      </a:cubicBezTo>
                      <a:cubicBezTo>
                        <a:pt x="1190" y="349"/>
                        <a:pt x="863" y="0"/>
                        <a:pt x="53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3"/>
                <p:cNvSpPr/>
                <p:nvPr/>
              </p:nvSpPr>
              <p:spPr>
                <a:xfrm>
                  <a:off x="2731250" y="3512188"/>
                  <a:ext cx="21125" cy="17600"/>
                </a:xfrm>
                <a:custGeom>
                  <a:avLst/>
                  <a:gdLst/>
                  <a:ahLst/>
                  <a:cxnLst/>
                  <a:rect l="l" t="t" r="r" b="b"/>
                  <a:pathLst>
                    <a:path w="845" h="704" extrusionOk="0">
                      <a:moveTo>
                        <a:pt x="578" y="1"/>
                      </a:moveTo>
                      <a:cubicBezTo>
                        <a:pt x="485" y="1"/>
                        <a:pt x="360" y="61"/>
                        <a:pt x="219" y="214"/>
                      </a:cubicBezTo>
                      <a:cubicBezTo>
                        <a:pt x="19" y="430"/>
                        <a:pt x="1" y="612"/>
                        <a:pt x="99" y="677"/>
                      </a:cubicBezTo>
                      <a:cubicBezTo>
                        <a:pt x="124" y="694"/>
                        <a:pt x="156" y="703"/>
                        <a:pt x="195" y="703"/>
                      </a:cubicBezTo>
                      <a:cubicBezTo>
                        <a:pt x="266" y="703"/>
                        <a:pt x="358" y="673"/>
                        <a:pt x="465" y="605"/>
                      </a:cubicBezTo>
                      <a:cubicBezTo>
                        <a:pt x="844" y="367"/>
                        <a:pt x="807" y="1"/>
                        <a:pt x="57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3"/>
                <p:cNvSpPr/>
                <p:nvPr/>
              </p:nvSpPr>
              <p:spPr>
                <a:xfrm>
                  <a:off x="2702850" y="3540013"/>
                  <a:ext cx="10725" cy="8900"/>
                </a:xfrm>
                <a:custGeom>
                  <a:avLst/>
                  <a:gdLst/>
                  <a:ahLst/>
                  <a:cxnLst/>
                  <a:rect l="l" t="t" r="r" b="b"/>
                  <a:pathLst>
                    <a:path w="429" h="356" extrusionOk="0">
                      <a:moveTo>
                        <a:pt x="293" y="1"/>
                      </a:moveTo>
                      <a:cubicBezTo>
                        <a:pt x="246" y="1"/>
                        <a:pt x="183" y="31"/>
                        <a:pt x="112" y="108"/>
                      </a:cubicBezTo>
                      <a:cubicBezTo>
                        <a:pt x="10" y="217"/>
                        <a:pt x="1" y="310"/>
                        <a:pt x="51" y="343"/>
                      </a:cubicBezTo>
                      <a:cubicBezTo>
                        <a:pt x="63" y="351"/>
                        <a:pt x="80" y="356"/>
                        <a:pt x="100" y="356"/>
                      </a:cubicBezTo>
                      <a:cubicBezTo>
                        <a:pt x="136" y="356"/>
                        <a:pt x="182" y="341"/>
                        <a:pt x="236" y="307"/>
                      </a:cubicBezTo>
                      <a:cubicBezTo>
                        <a:pt x="429" y="186"/>
                        <a:pt x="409" y="1"/>
                        <a:pt x="2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3"/>
                <p:cNvSpPr/>
                <p:nvPr/>
              </p:nvSpPr>
              <p:spPr>
                <a:xfrm>
                  <a:off x="2720578" y="3555463"/>
                  <a:ext cx="13525" cy="6325"/>
                </a:xfrm>
                <a:custGeom>
                  <a:avLst/>
                  <a:gdLst/>
                  <a:ahLst/>
                  <a:cxnLst/>
                  <a:rect l="l" t="t" r="r" b="b"/>
                  <a:pathLst>
                    <a:path w="541" h="253" extrusionOk="0">
                      <a:moveTo>
                        <a:pt x="317" y="1"/>
                      </a:moveTo>
                      <a:cubicBezTo>
                        <a:pt x="285" y="1"/>
                        <a:pt x="247" y="6"/>
                        <a:pt x="202" y="18"/>
                      </a:cubicBezTo>
                      <a:cubicBezTo>
                        <a:pt x="58" y="56"/>
                        <a:pt x="0" y="129"/>
                        <a:pt x="24" y="184"/>
                      </a:cubicBezTo>
                      <a:cubicBezTo>
                        <a:pt x="43" y="223"/>
                        <a:pt x="102" y="252"/>
                        <a:pt x="202" y="252"/>
                      </a:cubicBezTo>
                      <a:cubicBezTo>
                        <a:pt x="479" y="252"/>
                        <a:pt x="541" y="1"/>
                        <a:pt x="31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3"/>
                <p:cNvSpPr/>
                <p:nvPr/>
              </p:nvSpPr>
              <p:spPr>
                <a:xfrm>
                  <a:off x="3032875" y="4188963"/>
                  <a:ext cx="39150" cy="54050"/>
                </a:xfrm>
                <a:custGeom>
                  <a:avLst/>
                  <a:gdLst/>
                  <a:ahLst/>
                  <a:cxnLst/>
                  <a:rect l="l" t="t" r="r" b="b"/>
                  <a:pathLst>
                    <a:path w="1566" h="2162" extrusionOk="0">
                      <a:moveTo>
                        <a:pt x="873" y="0"/>
                      </a:moveTo>
                      <a:cubicBezTo>
                        <a:pt x="512" y="0"/>
                        <a:pt x="168" y="419"/>
                        <a:pt x="87" y="980"/>
                      </a:cubicBezTo>
                      <a:cubicBezTo>
                        <a:pt x="0" y="1573"/>
                        <a:pt x="242" y="2100"/>
                        <a:pt x="626" y="2156"/>
                      </a:cubicBezTo>
                      <a:cubicBezTo>
                        <a:pt x="648" y="2160"/>
                        <a:pt x="670" y="2161"/>
                        <a:pt x="693" y="2161"/>
                      </a:cubicBezTo>
                      <a:cubicBezTo>
                        <a:pt x="1053" y="2161"/>
                        <a:pt x="1397" y="1742"/>
                        <a:pt x="1479" y="1183"/>
                      </a:cubicBezTo>
                      <a:cubicBezTo>
                        <a:pt x="1565" y="588"/>
                        <a:pt x="1324" y="61"/>
                        <a:pt x="940" y="5"/>
                      </a:cubicBezTo>
                      <a:cubicBezTo>
                        <a:pt x="917" y="2"/>
                        <a:pt x="895" y="0"/>
                        <a:pt x="8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3"/>
                <p:cNvSpPr/>
                <p:nvPr/>
              </p:nvSpPr>
              <p:spPr>
                <a:xfrm>
                  <a:off x="3030600" y="4186838"/>
                  <a:ext cx="43700" cy="58325"/>
                </a:xfrm>
                <a:custGeom>
                  <a:avLst/>
                  <a:gdLst/>
                  <a:ahLst/>
                  <a:cxnLst/>
                  <a:rect l="l" t="t" r="r" b="b"/>
                  <a:pathLst>
                    <a:path w="1748" h="2333" extrusionOk="0">
                      <a:moveTo>
                        <a:pt x="964" y="171"/>
                      </a:moveTo>
                      <a:cubicBezTo>
                        <a:pt x="982" y="171"/>
                        <a:pt x="1000" y="172"/>
                        <a:pt x="1019" y="175"/>
                      </a:cubicBezTo>
                      <a:cubicBezTo>
                        <a:pt x="1356" y="224"/>
                        <a:pt x="1565" y="708"/>
                        <a:pt x="1486" y="1256"/>
                      </a:cubicBezTo>
                      <a:cubicBezTo>
                        <a:pt x="1410" y="1773"/>
                        <a:pt x="1099" y="2162"/>
                        <a:pt x="782" y="2162"/>
                      </a:cubicBezTo>
                      <a:cubicBezTo>
                        <a:pt x="764" y="2162"/>
                        <a:pt x="747" y="2160"/>
                        <a:pt x="729" y="2158"/>
                      </a:cubicBezTo>
                      <a:cubicBezTo>
                        <a:pt x="392" y="2109"/>
                        <a:pt x="182" y="1623"/>
                        <a:pt x="261" y="1077"/>
                      </a:cubicBezTo>
                      <a:cubicBezTo>
                        <a:pt x="301" y="805"/>
                        <a:pt x="405" y="562"/>
                        <a:pt x="557" y="389"/>
                      </a:cubicBezTo>
                      <a:cubicBezTo>
                        <a:pt x="682" y="247"/>
                        <a:pt x="824" y="171"/>
                        <a:pt x="964" y="171"/>
                      </a:cubicBezTo>
                      <a:close/>
                      <a:moveTo>
                        <a:pt x="967" y="0"/>
                      </a:moveTo>
                      <a:cubicBezTo>
                        <a:pt x="778" y="0"/>
                        <a:pt x="589" y="95"/>
                        <a:pt x="428" y="277"/>
                      </a:cubicBezTo>
                      <a:cubicBezTo>
                        <a:pt x="257" y="474"/>
                        <a:pt x="138" y="749"/>
                        <a:pt x="93" y="1053"/>
                      </a:cubicBezTo>
                      <a:cubicBezTo>
                        <a:pt x="0" y="1692"/>
                        <a:pt x="275" y="2264"/>
                        <a:pt x="704" y="2326"/>
                      </a:cubicBezTo>
                      <a:cubicBezTo>
                        <a:pt x="730" y="2331"/>
                        <a:pt x="756" y="2332"/>
                        <a:pt x="782" y="2332"/>
                      </a:cubicBezTo>
                      <a:cubicBezTo>
                        <a:pt x="1184" y="2332"/>
                        <a:pt x="1567" y="1882"/>
                        <a:pt x="1655" y="1280"/>
                      </a:cubicBezTo>
                      <a:cubicBezTo>
                        <a:pt x="1747" y="640"/>
                        <a:pt x="1473" y="69"/>
                        <a:pt x="1043" y="5"/>
                      </a:cubicBezTo>
                      <a:cubicBezTo>
                        <a:pt x="1018" y="2"/>
                        <a:pt x="992" y="0"/>
                        <a:pt x="96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3"/>
                <p:cNvSpPr/>
                <p:nvPr/>
              </p:nvSpPr>
              <p:spPr>
                <a:xfrm>
                  <a:off x="3002325" y="4193788"/>
                  <a:ext cx="39150" cy="54050"/>
                </a:xfrm>
                <a:custGeom>
                  <a:avLst/>
                  <a:gdLst/>
                  <a:ahLst/>
                  <a:cxnLst/>
                  <a:rect l="l" t="t" r="r" b="b"/>
                  <a:pathLst>
                    <a:path w="1566" h="2162" extrusionOk="0">
                      <a:moveTo>
                        <a:pt x="873" y="0"/>
                      </a:moveTo>
                      <a:cubicBezTo>
                        <a:pt x="512" y="0"/>
                        <a:pt x="168" y="419"/>
                        <a:pt x="87" y="980"/>
                      </a:cubicBezTo>
                      <a:cubicBezTo>
                        <a:pt x="0" y="1573"/>
                        <a:pt x="241" y="2100"/>
                        <a:pt x="626" y="2156"/>
                      </a:cubicBezTo>
                      <a:cubicBezTo>
                        <a:pt x="648" y="2159"/>
                        <a:pt x="670" y="2161"/>
                        <a:pt x="693" y="2161"/>
                      </a:cubicBezTo>
                      <a:cubicBezTo>
                        <a:pt x="1053" y="2161"/>
                        <a:pt x="1397" y="1742"/>
                        <a:pt x="1479" y="1183"/>
                      </a:cubicBezTo>
                      <a:cubicBezTo>
                        <a:pt x="1565" y="588"/>
                        <a:pt x="1324" y="61"/>
                        <a:pt x="940" y="5"/>
                      </a:cubicBezTo>
                      <a:cubicBezTo>
                        <a:pt x="917" y="2"/>
                        <a:pt x="895" y="0"/>
                        <a:pt x="8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3"/>
                <p:cNvSpPr/>
                <p:nvPr/>
              </p:nvSpPr>
              <p:spPr>
                <a:xfrm>
                  <a:off x="3001175" y="4191438"/>
                  <a:ext cx="41275" cy="58350"/>
                </a:xfrm>
                <a:custGeom>
                  <a:avLst/>
                  <a:gdLst/>
                  <a:ahLst/>
                  <a:cxnLst/>
                  <a:rect l="l" t="t" r="r" b="b"/>
                  <a:pathLst>
                    <a:path w="1651" h="2334" extrusionOk="0">
                      <a:moveTo>
                        <a:pt x="914" y="172"/>
                      </a:moveTo>
                      <a:cubicBezTo>
                        <a:pt x="933" y="172"/>
                        <a:pt x="951" y="173"/>
                        <a:pt x="971" y="175"/>
                      </a:cubicBezTo>
                      <a:cubicBezTo>
                        <a:pt x="1127" y="198"/>
                        <a:pt x="1262" y="319"/>
                        <a:pt x="1352" y="513"/>
                      </a:cubicBezTo>
                      <a:cubicBezTo>
                        <a:pt x="1446" y="721"/>
                        <a:pt x="1476" y="986"/>
                        <a:pt x="1437" y="1256"/>
                      </a:cubicBezTo>
                      <a:cubicBezTo>
                        <a:pt x="1387" y="1602"/>
                        <a:pt x="1232" y="1901"/>
                        <a:pt x="1021" y="2059"/>
                      </a:cubicBezTo>
                      <a:cubicBezTo>
                        <a:pt x="928" y="2127"/>
                        <a:pt x="831" y="2163"/>
                        <a:pt x="736" y="2163"/>
                      </a:cubicBezTo>
                      <a:cubicBezTo>
                        <a:pt x="717" y="2163"/>
                        <a:pt x="699" y="2162"/>
                        <a:pt x="681" y="2159"/>
                      </a:cubicBezTo>
                      <a:cubicBezTo>
                        <a:pt x="524" y="2136"/>
                        <a:pt x="389" y="2016"/>
                        <a:pt x="300" y="1821"/>
                      </a:cubicBezTo>
                      <a:cubicBezTo>
                        <a:pt x="204" y="1613"/>
                        <a:pt x="174" y="1350"/>
                        <a:pt x="213" y="1078"/>
                      </a:cubicBezTo>
                      <a:cubicBezTo>
                        <a:pt x="289" y="560"/>
                        <a:pt x="596" y="172"/>
                        <a:pt x="914" y="172"/>
                      </a:cubicBezTo>
                      <a:close/>
                      <a:moveTo>
                        <a:pt x="917" y="1"/>
                      </a:moveTo>
                      <a:cubicBezTo>
                        <a:pt x="512" y="1"/>
                        <a:pt x="133" y="453"/>
                        <a:pt x="45" y="1052"/>
                      </a:cubicBezTo>
                      <a:cubicBezTo>
                        <a:pt x="0" y="1356"/>
                        <a:pt x="35" y="1655"/>
                        <a:pt x="145" y="1892"/>
                      </a:cubicBezTo>
                      <a:cubicBezTo>
                        <a:pt x="259" y="2141"/>
                        <a:pt x="441" y="2296"/>
                        <a:pt x="656" y="2328"/>
                      </a:cubicBezTo>
                      <a:cubicBezTo>
                        <a:pt x="682" y="2331"/>
                        <a:pt x="709" y="2334"/>
                        <a:pt x="735" y="2334"/>
                      </a:cubicBezTo>
                      <a:cubicBezTo>
                        <a:pt x="867" y="2334"/>
                        <a:pt x="999" y="2287"/>
                        <a:pt x="1122" y="2194"/>
                      </a:cubicBezTo>
                      <a:cubicBezTo>
                        <a:pt x="1368" y="2010"/>
                        <a:pt x="1549" y="1669"/>
                        <a:pt x="1605" y="1282"/>
                      </a:cubicBezTo>
                      <a:cubicBezTo>
                        <a:pt x="1651" y="978"/>
                        <a:pt x="1614" y="679"/>
                        <a:pt x="1506" y="442"/>
                      </a:cubicBezTo>
                      <a:cubicBezTo>
                        <a:pt x="1393" y="193"/>
                        <a:pt x="1210" y="38"/>
                        <a:pt x="995" y="6"/>
                      </a:cubicBezTo>
                      <a:cubicBezTo>
                        <a:pt x="969" y="3"/>
                        <a:pt x="943" y="1"/>
                        <a:pt x="91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3"/>
                <p:cNvSpPr/>
                <p:nvPr/>
              </p:nvSpPr>
              <p:spPr>
                <a:xfrm>
                  <a:off x="2972075" y="4198438"/>
                  <a:ext cx="39150" cy="54100"/>
                </a:xfrm>
                <a:custGeom>
                  <a:avLst/>
                  <a:gdLst/>
                  <a:ahLst/>
                  <a:cxnLst/>
                  <a:rect l="l" t="t" r="r" b="b"/>
                  <a:pathLst>
                    <a:path w="1566" h="2164" extrusionOk="0">
                      <a:moveTo>
                        <a:pt x="873" y="1"/>
                      </a:moveTo>
                      <a:cubicBezTo>
                        <a:pt x="512" y="1"/>
                        <a:pt x="168" y="421"/>
                        <a:pt x="87" y="980"/>
                      </a:cubicBezTo>
                      <a:cubicBezTo>
                        <a:pt x="0" y="1574"/>
                        <a:pt x="241" y="2102"/>
                        <a:pt x="626" y="2158"/>
                      </a:cubicBezTo>
                      <a:cubicBezTo>
                        <a:pt x="648" y="2162"/>
                        <a:pt x="670" y="2163"/>
                        <a:pt x="692" y="2163"/>
                      </a:cubicBezTo>
                      <a:cubicBezTo>
                        <a:pt x="1053" y="2163"/>
                        <a:pt x="1397" y="1743"/>
                        <a:pt x="1479" y="1184"/>
                      </a:cubicBezTo>
                      <a:cubicBezTo>
                        <a:pt x="1565" y="590"/>
                        <a:pt x="1324" y="62"/>
                        <a:pt x="940" y="6"/>
                      </a:cubicBezTo>
                      <a:cubicBezTo>
                        <a:pt x="918" y="2"/>
                        <a:pt x="895" y="1"/>
                        <a:pt x="87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3"/>
                <p:cNvSpPr/>
                <p:nvPr/>
              </p:nvSpPr>
              <p:spPr>
                <a:xfrm>
                  <a:off x="2970925" y="4196138"/>
                  <a:ext cx="41275" cy="58325"/>
                </a:xfrm>
                <a:custGeom>
                  <a:avLst/>
                  <a:gdLst/>
                  <a:ahLst/>
                  <a:cxnLst/>
                  <a:rect l="l" t="t" r="r" b="b"/>
                  <a:pathLst>
                    <a:path w="1651" h="2333" extrusionOk="0">
                      <a:moveTo>
                        <a:pt x="916" y="171"/>
                      </a:moveTo>
                      <a:cubicBezTo>
                        <a:pt x="934" y="171"/>
                        <a:pt x="952" y="172"/>
                        <a:pt x="971" y="175"/>
                      </a:cubicBezTo>
                      <a:cubicBezTo>
                        <a:pt x="1127" y="198"/>
                        <a:pt x="1262" y="318"/>
                        <a:pt x="1352" y="512"/>
                      </a:cubicBezTo>
                      <a:cubicBezTo>
                        <a:pt x="1447" y="720"/>
                        <a:pt x="1478" y="984"/>
                        <a:pt x="1438" y="1256"/>
                      </a:cubicBezTo>
                      <a:cubicBezTo>
                        <a:pt x="1397" y="1528"/>
                        <a:pt x="1294" y="1771"/>
                        <a:pt x="1144" y="1942"/>
                      </a:cubicBezTo>
                      <a:cubicBezTo>
                        <a:pt x="1018" y="2086"/>
                        <a:pt x="875" y="2162"/>
                        <a:pt x="735" y="2162"/>
                      </a:cubicBezTo>
                      <a:cubicBezTo>
                        <a:pt x="717" y="2162"/>
                        <a:pt x="699" y="2160"/>
                        <a:pt x="681" y="2158"/>
                      </a:cubicBezTo>
                      <a:cubicBezTo>
                        <a:pt x="524" y="2135"/>
                        <a:pt x="389" y="2015"/>
                        <a:pt x="300" y="1819"/>
                      </a:cubicBezTo>
                      <a:cubicBezTo>
                        <a:pt x="205" y="1613"/>
                        <a:pt x="174" y="1349"/>
                        <a:pt x="215" y="1077"/>
                      </a:cubicBezTo>
                      <a:cubicBezTo>
                        <a:pt x="265" y="732"/>
                        <a:pt x="420" y="433"/>
                        <a:pt x="631" y="275"/>
                      </a:cubicBezTo>
                      <a:cubicBezTo>
                        <a:pt x="723" y="205"/>
                        <a:pt x="820" y="171"/>
                        <a:pt x="916" y="171"/>
                      </a:cubicBezTo>
                      <a:close/>
                      <a:moveTo>
                        <a:pt x="913" y="0"/>
                      </a:moveTo>
                      <a:cubicBezTo>
                        <a:pt x="782" y="0"/>
                        <a:pt x="651" y="48"/>
                        <a:pt x="529" y="139"/>
                      </a:cubicBezTo>
                      <a:cubicBezTo>
                        <a:pt x="283" y="322"/>
                        <a:pt x="102" y="664"/>
                        <a:pt x="45" y="1053"/>
                      </a:cubicBezTo>
                      <a:cubicBezTo>
                        <a:pt x="1" y="1356"/>
                        <a:pt x="35" y="1654"/>
                        <a:pt x="145" y="1891"/>
                      </a:cubicBezTo>
                      <a:cubicBezTo>
                        <a:pt x="259" y="2141"/>
                        <a:pt x="441" y="2294"/>
                        <a:pt x="656" y="2326"/>
                      </a:cubicBezTo>
                      <a:cubicBezTo>
                        <a:pt x="684" y="2331"/>
                        <a:pt x="710" y="2332"/>
                        <a:pt x="737" y="2332"/>
                      </a:cubicBezTo>
                      <a:cubicBezTo>
                        <a:pt x="925" y="2332"/>
                        <a:pt x="1113" y="2237"/>
                        <a:pt x="1271" y="2055"/>
                      </a:cubicBezTo>
                      <a:cubicBezTo>
                        <a:pt x="1443" y="1859"/>
                        <a:pt x="1563" y="1584"/>
                        <a:pt x="1607" y="1280"/>
                      </a:cubicBezTo>
                      <a:cubicBezTo>
                        <a:pt x="1651" y="977"/>
                        <a:pt x="1616" y="679"/>
                        <a:pt x="1507" y="442"/>
                      </a:cubicBezTo>
                      <a:cubicBezTo>
                        <a:pt x="1393" y="192"/>
                        <a:pt x="1210" y="37"/>
                        <a:pt x="995" y="7"/>
                      </a:cubicBezTo>
                      <a:cubicBezTo>
                        <a:pt x="968" y="2"/>
                        <a:pt x="940" y="0"/>
                        <a:pt x="91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3"/>
                <p:cNvSpPr/>
                <p:nvPr/>
              </p:nvSpPr>
              <p:spPr>
                <a:xfrm>
                  <a:off x="2950325" y="4214113"/>
                  <a:ext cx="31625" cy="43675"/>
                </a:xfrm>
                <a:custGeom>
                  <a:avLst/>
                  <a:gdLst/>
                  <a:ahLst/>
                  <a:cxnLst/>
                  <a:rect l="l" t="t" r="r" b="b"/>
                  <a:pathLst>
                    <a:path w="1265" h="1747" extrusionOk="0">
                      <a:moveTo>
                        <a:pt x="705" y="0"/>
                      </a:moveTo>
                      <a:cubicBezTo>
                        <a:pt x="414" y="0"/>
                        <a:pt x="136" y="339"/>
                        <a:pt x="70" y="792"/>
                      </a:cubicBezTo>
                      <a:cubicBezTo>
                        <a:pt x="0" y="1272"/>
                        <a:pt x="195" y="1697"/>
                        <a:pt x="506" y="1742"/>
                      </a:cubicBezTo>
                      <a:cubicBezTo>
                        <a:pt x="524" y="1745"/>
                        <a:pt x="542" y="1746"/>
                        <a:pt x="560" y="1746"/>
                      </a:cubicBezTo>
                      <a:cubicBezTo>
                        <a:pt x="851" y="1746"/>
                        <a:pt x="1129" y="1408"/>
                        <a:pt x="1195" y="956"/>
                      </a:cubicBezTo>
                      <a:cubicBezTo>
                        <a:pt x="1265" y="476"/>
                        <a:pt x="1070" y="50"/>
                        <a:pt x="759" y="4"/>
                      </a:cubicBezTo>
                      <a:cubicBezTo>
                        <a:pt x="741" y="1"/>
                        <a:pt x="723" y="0"/>
                        <a:pt x="70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3"/>
                <p:cNvSpPr/>
                <p:nvPr/>
              </p:nvSpPr>
              <p:spPr>
                <a:xfrm>
                  <a:off x="2948000" y="4211988"/>
                  <a:ext cx="36275" cy="47925"/>
                </a:xfrm>
                <a:custGeom>
                  <a:avLst/>
                  <a:gdLst/>
                  <a:ahLst/>
                  <a:cxnLst/>
                  <a:rect l="l" t="t" r="r" b="b"/>
                  <a:pathLst>
                    <a:path w="1451" h="1917" extrusionOk="0">
                      <a:moveTo>
                        <a:pt x="798" y="171"/>
                      </a:moveTo>
                      <a:cubicBezTo>
                        <a:pt x="813" y="171"/>
                        <a:pt x="826" y="173"/>
                        <a:pt x="840" y="174"/>
                      </a:cubicBezTo>
                      <a:cubicBezTo>
                        <a:pt x="1100" y="212"/>
                        <a:pt x="1265" y="604"/>
                        <a:pt x="1203" y="1029"/>
                      </a:cubicBezTo>
                      <a:cubicBezTo>
                        <a:pt x="1145" y="1433"/>
                        <a:pt x="894" y="1746"/>
                        <a:pt x="649" y="1746"/>
                      </a:cubicBezTo>
                      <a:cubicBezTo>
                        <a:pt x="636" y="1746"/>
                        <a:pt x="624" y="1746"/>
                        <a:pt x="611" y="1744"/>
                      </a:cubicBezTo>
                      <a:cubicBezTo>
                        <a:pt x="351" y="1706"/>
                        <a:pt x="186" y="1314"/>
                        <a:pt x="248" y="889"/>
                      </a:cubicBezTo>
                      <a:cubicBezTo>
                        <a:pt x="278" y="674"/>
                        <a:pt x="362" y="479"/>
                        <a:pt x="482" y="343"/>
                      </a:cubicBezTo>
                      <a:cubicBezTo>
                        <a:pt x="579" y="230"/>
                        <a:pt x="691" y="171"/>
                        <a:pt x="798" y="171"/>
                      </a:cubicBezTo>
                      <a:close/>
                      <a:moveTo>
                        <a:pt x="798" y="1"/>
                      </a:moveTo>
                      <a:cubicBezTo>
                        <a:pt x="641" y="1"/>
                        <a:pt x="485" y="80"/>
                        <a:pt x="354" y="230"/>
                      </a:cubicBezTo>
                      <a:cubicBezTo>
                        <a:pt x="213" y="391"/>
                        <a:pt x="114" y="616"/>
                        <a:pt x="80" y="865"/>
                      </a:cubicBezTo>
                      <a:cubicBezTo>
                        <a:pt x="1" y="1399"/>
                        <a:pt x="224" y="1859"/>
                        <a:pt x="587" y="1912"/>
                      </a:cubicBezTo>
                      <a:cubicBezTo>
                        <a:pt x="609" y="1915"/>
                        <a:pt x="632" y="1917"/>
                        <a:pt x="653" y="1917"/>
                      </a:cubicBezTo>
                      <a:cubicBezTo>
                        <a:pt x="990" y="1917"/>
                        <a:pt x="1299" y="1554"/>
                        <a:pt x="1373" y="1053"/>
                      </a:cubicBezTo>
                      <a:cubicBezTo>
                        <a:pt x="1450" y="519"/>
                        <a:pt x="1227" y="59"/>
                        <a:pt x="864" y="6"/>
                      </a:cubicBezTo>
                      <a:cubicBezTo>
                        <a:pt x="842" y="2"/>
                        <a:pt x="820" y="1"/>
                        <a:pt x="7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3"/>
                <p:cNvSpPr/>
                <p:nvPr/>
              </p:nvSpPr>
              <p:spPr>
                <a:xfrm>
                  <a:off x="2647225" y="4188838"/>
                  <a:ext cx="39200" cy="54050"/>
                </a:xfrm>
                <a:custGeom>
                  <a:avLst/>
                  <a:gdLst/>
                  <a:ahLst/>
                  <a:cxnLst/>
                  <a:rect l="l" t="t" r="r" b="b"/>
                  <a:pathLst>
                    <a:path w="1568" h="2162" extrusionOk="0">
                      <a:moveTo>
                        <a:pt x="693" y="1"/>
                      </a:moveTo>
                      <a:cubicBezTo>
                        <a:pt x="671" y="1"/>
                        <a:pt x="648" y="2"/>
                        <a:pt x="626" y="6"/>
                      </a:cubicBezTo>
                      <a:cubicBezTo>
                        <a:pt x="242" y="62"/>
                        <a:pt x="0" y="589"/>
                        <a:pt x="87" y="1182"/>
                      </a:cubicBezTo>
                      <a:cubicBezTo>
                        <a:pt x="170" y="1743"/>
                        <a:pt x="513" y="2162"/>
                        <a:pt x="873" y="2162"/>
                      </a:cubicBezTo>
                      <a:cubicBezTo>
                        <a:pt x="895" y="2162"/>
                        <a:pt x="918" y="2160"/>
                        <a:pt x="940" y="2157"/>
                      </a:cubicBezTo>
                      <a:cubicBezTo>
                        <a:pt x="1326" y="2101"/>
                        <a:pt x="1567" y="1574"/>
                        <a:pt x="1481" y="980"/>
                      </a:cubicBezTo>
                      <a:cubicBezTo>
                        <a:pt x="1398" y="420"/>
                        <a:pt x="1055" y="1"/>
                        <a:pt x="6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3"/>
                <p:cNvSpPr/>
                <p:nvPr/>
              </p:nvSpPr>
              <p:spPr>
                <a:xfrm>
                  <a:off x="2644800" y="4186813"/>
                  <a:ext cx="43700" cy="58350"/>
                </a:xfrm>
                <a:custGeom>
                  <a:avLst/>
                  <a:gdLst/>
                  <a:ahLst/>
                  <a:cxnLst/>
                  <a:rect l="l" t="t" r="r" b="b"/>
                  <a:pathLst>
                    <a:path w="1748" h="2334" extrusionOk="0">
                      <a:moveTo>
                        <a:pt x="784" y="172"/>
                      </a:moveTo>
                      <a:cubicBezTo>
                        <a:pt x="923" y="172"/>
                        <a:pt x="1066" y="248"/>
                        <a:pt x="1190" y="390"/>
                      </a:cubicBezTo>
                      <a:cubicBezTo>
                        <a:pt x="1342" y="563"/>
                        <a:pt x="1446" y="806"/>
                        <a:pt x="1487" y="1078"/>
                      </a:cubicBezTo>
                      <a:cubicBezTo>
                        <a:pt x="1565" y="1624"/>
                        <a:pt x="1356" y="2109"/>
                        <a:pt x="1019" y="2159"/>
                      </a:cubicBezTo>
                      <a:cubicBezTo>
                        <a:pt x="1001" y="2161"/>
                        <a:pt x="983" y="2163"/>
                        <a:pt x="965" y="2163"/>
                      </a:cubicBezTo>
                      <a:cubicBezTo>
                        <a:pt x="645" y="2163"/>
                        <a:pt x="338" y="1774"/>
                        <a:pt x="261" y="1257"/>
                      </a:cubicBezTo>
                      <a:cubicBezTo>
                        <a:pt x="182" y="711"/>
                        <a:pt x="392" y="225"/>
                        <a:pt x="729" y="176"/>
                      </a:cubicBezTo>
                      <a:cubicBezTo>
                        <a:pt x="747" y="173"/>
                        <a:pt x="765" y="172"/>
                        <a:pt x="784" y="172"/>
                      </a:cubicBezTo>
                      <a:close/>
                      <a:moveTo>
                        <a:pt x="784" y="1"/>
                      </a:moveTo>
                      <a:cubicBezTo>
                        <a:pt x="758" y="1"/>
                        <a:pt x="731" y="2"/>
                        <a:pt x="705" y="6"/>
                      </a:cubicBezTo>
                      <a:cubicBezTo>
                        <a:pt x="275" y="70"/>
                        <a:pt x="0" y="641"/>
                        <a:pt x="93" y="1281"/>
                      </a:cubicBezTo>
                      <a:cubicBezTo>
                        <a:pt x="181" y="1883"/>
                        <a:pt x="563" y="2333"/>
                        <a:pt x="966" y="2333"/>
                      </a:cubicBezTo>
                      <a:cubicBezTo>
                        <a:pt x="992" y="2333"/>
                        <a:pt x="1017" y="2332"/>
                        <a:pt x="1043" y="2327"/>
                      </a:cubicBezTo>
                      <a:cubicBezTo>
                        <a:pt x="1474" y="2265"/>
                        <a:pt x="1748" y="1693"/>
                        <a:pt x="1655" y="1054"/>
                      </a:cubicBezTo>
                      <a:cubicBezTo>
                        <a:pt x="1611" y="750"/>
                        <a:pt x="1491" y="475"/>
                        <a:pt x="1320" y="278"/>
                      </a:cubicBezTo>
                      <a:cubicBezTo>
                        <a:pt x="1161" y="96"/>
                        <a:pt x="975" y="1"/>
                        <a:pt x="7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3"/>
                <p:cNvSpPr/>
                <p:nvPr/>
              </p:nvSpPr>
              <p:spPr>
                <a:xfrm>
                  <a:off x="2677700" y="4193588"/>
                  <a:ext cx="39200" cy="54050"/>
                </a:xfrm>
                <a:custGeom>
                  <a:avLst/>
                  <a:gdLst/>
                  <a:ahLst/>
                  <a:cxnLst/>
                  <a:rect l="l" t="t" r="r" b="b"/>
                  <a:pathLst>
                    <a:path w="1568" h="2162" extrusionOk="0">
                      <a:moveTo>
                        <a:pt x="693" y="0"/>
                      </a:moveTo>
                      <a:cubicBezTo>
                        <a:pt x="671" y="0"/>
                        <a:pt x="648" y="2"/>
                        <a:pt x="626" y="5"/>
                      </a:cubicBezTo>
                      <a:cubicBezTo>
                        <a:pt x="242" y="62"/>
                        <a:pt x="0" y="588"/>
                        <a:pt x="87" y="1182"/>
                      </a:cubicBezTo>
                      <a:cubicBezTo>
                        <a:pt x="169" y="1742"/>
                        <a:pt x="513" y="2161"/>
                        <a:pt x="873" y="2161"/>
                      </a:cubicBezTo>
                      <a:cubicBezTo>
                        <a:pt x="895" y="2161"/>
                        <a:pt x="918" y="2160"/>
                        <a:pt x="940" y="2157"/>
                      </a:cubicBezTo>
                      <a:cubicBezTo>
                        <a:pt x="1326" y="2100"/>
                        <a:pt x="1567" y="1574"/>
                        <a:pt x="1479" y="978"/>
                      </a:cubicBezTo>
                      <a:cubicBezTo>
                        <a:pt x="1398" y="419"/>
                        <a:pt x="1055" y="0"/>
                        <a:pt x="6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3"/>
                <p:cNvSpPr/>
                <p:nvPr/>
              </p:nvSpPr>
              <p:spPr>
                <a:xfrm>
                  <a:off x="2676625" y="4191438"/>
                  <a:ext cx="41300" cy="58350"/>
                </a:xfrm>
                <a:custGeom>
                  <a:avLst/>
                  <a:gdLst/>
                  <a:ahLst/>
                  <a:cxnLst/>
                  <a:rect l="l" t="t" r="r" b="b"/>
                  <a:pathLst>
                    <a:path w="1652" h="2334" extrusionOk="0">
                      <a:moveTo>
                        <a:pt x="737" y="172"/>
                      </a:moveTo>
                      <a:cubicBezTo>
                        <a:pt x="876" y="172"/>
                        <a:pt x="1018" y="248"/>
                        <a:pt x="1144" y="390"/>
                      </a:cubicBezTo>
                      <a:cubicBezTo>
                        <a:pt x="1294" y="562"/>
                        <a:pt x="1399" y="806"/>
                        <a:pt x="1439" y="1078"/>
                      </a:cubicBezTo>
                      <a:cubicBezTo>
                        <a:pt x="1478" y="1350"/>
                        <a:pt x="1448" y="1613"/>
                        <a:pt x="1352" y="1821"/>
                      </a:cubicBezTo>
                      <a:cubicBezTo>
                        <a:pt x="1263" y="2016"/>
                        <a:pt x="1127" y="2136"/>
                        <a:pt x="971" y="2159"/>
                      </a:cubicBezTo>
                      <a:cubicBezTo>
                        <a:pt x="953" y="2162"/>
                        <a:pt x="934" y="2163"/>
                        <a:pt x="915" y="2163"/>
                      </a:cubicBezTo>
                      <a:cubicBezTo>
                        <a:pt x="820" y="2163"/>
                        <a:pt x="724" y="2127"/>
                        <a:pt x="631" y="2059"/>
                      </a:cubicBezTo>
                      <a:cubicBezTo>
                        <a:pt x="420" y="1901"/>
                        <a:pt x="265" y="1602"/>
                        <a:pt x="215" y="1256"/>
                      </a:cubicBezTo>
                      <a:cubicBezTo>
                        <a:pt x="176" y="986"/>
                        <a:pt x="206" y="721"/>
                        <a:pt x="300" y="513"/>
                      </a:cubicBezTo>
                      <a:cubicBezTo>
                        <a:pt x="390" y="319"/>
                        <a:pt x="525" y="198"/>
                        <a:pt x="681" y="175"/>
                      </a:cubicBezTo>
                      <a:cubicBezTo>
                        <a:pt x="699" y="173"/>
                        <a:pt x="717" y="172"/>
                        <a:pt x="737" y="172"/>
                      </a:cubicBezTo>
                      <a:close/>
                      <a:moveTo>
                        <a:pt x="738" y="0"/>
                      </a:moveTo>
                      <a:cubicBezTo>
                        <a:pt x="711" y="0"/>
                        <a:pt x="684" y="2"/>
                        <a:pt x="657" y="6"/>
                      </a:cubicBezTo>
                      <a:cubicBezTo>
                        <a:pt x="441" y="38"/>
                        <a:pt x="261" y="193"/>
                        <a:pt x="145" y="442"/>
                      </a:cubicBezTo>
                      <a:cubicBezTo>
                        <a:pt x="37" y="679"/>
                        <a:pt x="1" y="978"/>
                        <a:pt x="47" y="1282"/>
                      </a:cubicBezTo>
                      <a:cubicBezTo>
                        <a:pt x="103" y="1670"/>
                        <a:pt x="283" y="2012"/>
                        <a:pt x="529" y="2194"/>
                      </a:cubicBezTo>
                      <a:cubicBezTo>
                        <a:pt x="652" y="2287"/>
                        <a:pt x="784" y="2334"/>
                        <a:pt x="916" y="2334"/>
                      </a:cubicBezTo>
                      <a:cubicBezTo>
                        <a:pt x="942" y="2334"/>
                        <a:pt x="970" y="2331"/>
                        <a:pt x="995" y="2328"/>
                      </a:cubicBezTo>
                      <a:cubicBezTo>
                        <a:pt x="1211" y="2296"/>
                        <a:pt x="1393" y="2141"/>
                        <a:pt x="1507" y="1892"/>
                      </a:cubicBezTo>
                      <a:cubicBezTo>
                        <a:pt x="1616" y="1655"/>
                        <a:pt x="1651" y="1356"/>
                        <a:pt x="1607" y="1052"/>
                      </a:cubicBezTo>
                      <a:cubicBezTo>
                        <a:pt x="1563" y="750"/>
                        <a:pt x="1443" y="474"/>
                        <a:pt x="1272" y="278"/>
                      </a:cubicBezTo>
                      <a:cubicBezTo>
                        <a:pt x="1114" y="97"/>
                        <a:pt x="926" y="0"/>
                        <a:pt x="73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3"/>
                <p:cNvSpPr/>
                <p:nvPr/>
              </p:nvSpPr>
              <p:spPr>
                <a:xfrm>
                  <a:off x="2707950" y="4198263"/>
                  <a:ext cx="39150" cy="54075"/>
                </a:xfrm>
                <a:custGeom>
                  <a:avLst/>
                  <a:gdLst/>
                  <a:ahLst/>
                  <a:cxnLst/>
                  <a:rect l="l" t="t" r="r" b="b"/>
                  <a:pathLst>
                    <a:path w="1566" h="2163" extrusionOk="0">
                      <a:moveTo>
                        <a:pt x="693" y="0"/>
                      </a:moveTo>
                      <a:cubicBezTo>
                        <a:pt x="671" y="0"/>
                        <a:pt x="648" y="2"/>
                        <a:pt x="626" y="5"/>
                      </a:cubicBezTo>
                      <a:cubicBezTo>
                        <a:pt x="242" y="61"/>
                        <a:pt x="0" y="588"/>
                        <a:pt x="87" y="1183"/>
                      </a:cubicBezTo>
                      <a:cubicBezTo>
                        <a:pt x="168" y="1742"/>
                        <a:pt x="513" y="2163"/>
                        <a:pt x="873" y="2163"/>
                      </a:cubicBezTo>
                      <a:cubicBezTo>
                        <a:pt x="896" y="2163"/>
                        <a:pt x="918" y="2161"/>
                        <a:pt x="940" y="2158"/>
                      </a:cubicBezTo>
                      <a:cubicBezTo>
                        <a:pt x="1324" y="2102"/>
                        <a:pt x="1566" y="1573"/>
                        <a:pt x="1479" y="980"/>
                      </a:cubicBezTo>
                      <a:cubicBezTo>
                        <a:pt x="1398" y="419"/>
                        <a:pt x="1054" y="0"/>
                        <a:pt x="6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3"/>
                <p:cNvSpPr/>
                <p:nvPr/>
              </p:nvSpPr>
              <p:spPr>
                <a:xfrm>
                  <a:off x="2706875" y="4196138"/>
                  <a:ext cx="41300" cy="58325"/>
                </a:xfrm>
                <a:custGeom>
                  <a:avLst/>
                  <a:gdLst/>
                  <a:ahLst/>
                  <a:cxnLst/>
                  <a:rect l="l" t="t" r="r" b="b"/>
                  <a:pathLst>
                    <a:path w="1652" h="2333" extrusionOk="0">
                      <a:moveTo>
                        <a:pt x="736" y="171"/>
                      </a:moveTo>
                      <a:cubicBezTo>
                        <a:pt x="831" y="171"/>
                        <a:pt x="928" y="205"/>
                        <a:pt x="1021" y="275"/>
                      </a:cubicBezTo>
                      <a:cubicBezTo>
                        <a:pt x="1232" y="433"/>
                        <a:pt x="1388" y="732"/>
                        <a:pt x="1439" y="1077"/>
                      </a:cubicBezTo>
                      <a:cubicBezTo>
                        <a:pt x="1478" y="1349"/>
                        <a:pt x="1448" y="1613"/>
                        <a:pt x="1352" y="1819"/>
                      </a:cubicBezTo>
                      <a:cubicBezTo>
                        <a:pt x="1262" y="2015"/>
                        <a:pt x="1127" y="2135"/>
                        <a:pt x="971" y="2158"/>
                      </a:cubicBezTo>
                      <a:cubicBezTo>
                        <a:pt x="953" y="2160"/>
                        <a:pt x="934" y="2162"/>
                        <a:pt x="916" y="2162"/>
                      </a:cubicBezTo>
                      <a:cubicBezTo>
                        <a:pt x="776" y="2162"/>
                        <a:pt x="634" y="2086"/>
                        <a:pt x="509" y="1944"/>
                      </a:cubicBezTo>
                      <a:cubicBezTo>
                        <a:pt x="359" y="1771"/>
                        <a:pt x="254" y="1526"/>
                        <a:pt x="215" y="1256"/>
                      </a:cubicBezTo>
                      <a:cubicBezTo>
                        <a:pt x="176" y="984"/>
                        <a:pt x="206" y="720"/>
                        <a:pt x="300" y="512"/>
                      </a:cubicBezTo>
                      <a:cubicBezTo>
                        <a:pt x="390" y="318"/>
                        <a:pt x="525" y="198"/>
                        <a:pt x="681" y="175"/>
                      </a:cubicBezTo>
                      <a:cubicBezTo>
                        <a:pt x="699" y="172"/>
                        <a:pt x="717" y="171"/>
                        <a:pt x="736" y="171"/>
                      </a:cubicBezTo>
                      <a:close/>
                      <a:moveTo>
                        <a:pt x="738" y="0"/>
                      </a:moveTo>
                      <a:cubicBezTo>
                        <a:pt x="711" y="0"/>
                        <a:pt x="684" y="2"/>
                        <a:pt x="657" y="7"/>
                      </a:cubicBezTo>
                      <a:cubicBezTo>
                        <a:pt x="441" y="37"/>
                        <a:pt x="259" y="192"/>
                        <a:pt x="145" y="442"/>
                      </a:cubicBezTo>
                      <a:cubicBezTo>
                        <a:pt x="36" y="679"/>
                        <a:pt x="1" y="977"/>
                        <a:pt x="45" y="1280"/>
                      </a:cubicBezTo>
                      <a:cubicBezTo>
                        <a:pt x="89" y="1584"/>
                        <a:pt x="209" y="1859"/>
                        <a:pt x="380" y="2055"/>
                      </a:cubicBezTo>
                      <a:cubicBezTo>
                        <a:pt x="540" y="2237"/>
                        <a:pt x="727" y="2332"/>
                        <a:pt x="915" y="2332"/>
                      </a:cubicBezTo>
                      <a:cubicBezTo>
                        <a:pt x="942" y="2332"/>
                        <a:pt x="968" y="2331"/>
                        <a:pt x="995" y="2326"/>
                      </a:cubicBezTo>
                      <a:cubicBezTo>
                        <a:pt x="1211" y="2294"/>
                        <a:pt x="1393" y="2141"/>
                        <a:pt x="1507" y="1891"/>
                      </a:cubicBezTo>
                      <a:cubicBezTo>
                        <a:pt x="1616" y="1654"/>
                        <a:pt x="1651" y="1356"/>
                        <a:pt x="1607" y="1053"/>
                      </a:cubicBezTo>
                      <a:cubicBezTo>
                        <a:pt x="1549" y="664"/>
                        <a:pt x="1369" y="322"/>
                        <a:pt x="1123" y="139"/>
                      </a:cubicBezTo>
                      <a:cubicBezTo>
                        <a:pt x="1001" y="48"/>
                        <a:pt x="870" y="0"/>
                        <a:pt x="73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3"/>
                <p:cNvSpPr/>
                <p:nvPr/>
              </p:nvSpPr>
              <p:spPr>
                <a:xfrm>
                  <a:off x="2737125" y="4214113"/>
                  <a:ext cx="31650" cy="43675"/>
                </a:xfrm>
                <a:custGeom>
                  <a:avLst/>
                  <a:gdLst/>
                  <a:ahLst/>
                  <a:cxnLst/>
                  <a:rect l="l" t="t" r="r" b="b"/>
                  <a:pathLst>
                    <a:path w="1266" h="1747" extrusionOk="0">
                      <a:moveTo>
                        <a:pt x="561" y="0"/>
                      </a:moveTo>
                      <a:cubicBezTo>
                        <a:pt x="543" y="0"/>
                        <a:pt x="525" y="1"/>
                        <a:pt x="506" y="4"/>
                      </a:cubicBezTo>
                      <a:cubicBezTo>
                        <a:pt x="195" y="50"/>
                        <a:pt x="1" y="476"/>
                        <a:pt x="71" y="956"/>
                      </a:cubicBezTo>
                      <a:cubicBezTo>
                        <a:pt x="136" y="1408"/>
                        <a:pt x="415" y="1746"/>
                        <a:pt x="706" y="1746"/>
                      </a:cubicBezTo>
                      <a:cubicBezTo>
                        <a:pt x="724" y="1746"/>
                        <a:pt x="742" y="1745"/>
                        <a:pt x="760" y="1742"/>
                      </a:cubicBezTo>
                      <a:cubicBezTo>
                        <a:pt x="1071" y="1697"/>
                        <a:pt x="1265" y="1272"/>
                        <a:pt x="1196" y="792"/>
                      </a:cubicBezTo>
                      <a:cubicBezTo>
                        <a:pt x="1130" y="339"/>
                        <a:pt x="853" y="0"/>
                        <a:pt x="5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3"/>
                <p:cNvSpPr/>
                <p:nvPr/>
              </p:nvSpPr>
              <p:spPr>
                <a:xfrm>
                  <a:off x="2735875" y="4211988"/>
                  <a:ext cx="35225" cy="47925"/>
                </a:xfrm>
                <a:custGeom>
                  <a:avLst/>
                  <a:gdLst/>
                  <a:ahLst/>
                  <a:cxnLst/>
                  <a:rect l="l" t="t" r="r" b="b"/>
                  <a:pathLst>
                    <a:path w="1409" h="1917" extrusionOk="0">
                      <a:moveTo>
                        <a:pt x="609" y="171"/>
                      </a:moveTo>
                      <a:cubicBezTo>
                        <a:pt x="850" y="171"/>
                        <a:pt x="1103" y="485"/>
                        <a:pt x="1162" y="889"/>
                      </a:cubicBezTo>
                      <a:cubicBezTo>
                        <a:pt x="1224" y="1314"/>
                        <a:pt x="1057" y="1706"/>
                        <a:pt x="798" y="1744"/>
                      </a:cubicBezTo>
                      <a:cubicBezTo>
                        <a:pt x="785" y="1746"/>
                        <a:pt x="773" y="1746"/>
                        <a:pt x="761" y="1746"/>
                      </a:cubicBezTo>
                      <a:cubicBezTo>
                        <a:pt x="513" y="1746"/>
                        <a:pt x="265" y="1434"/>
                        <a:pt x="206" y="1029"/>
                      </a:cubicBezTo>
                      <a:cubicBezTo>
                        <a:pt x="174" y="813"/>
                        <a:pt x="198" y="602"/>
                        <a:pt x="274" y="438"/>
                      </a:cubicBezTo>
                      <a:cubicBezTo>
                        <a:pt x="344" y="285"/>
                        <a:pt x="449" y="192"/>
                        <a:pt x="569" y="174"/>
                      </a:cubicBezTo>
                      <a:cubicBezTo>
                        <a:pt x="582" y="172"/>
                        <a:pt x="595" y="171"/>
                        <a:pt x="609" y="171"/>
                      </a:cubicBezTo>
                      <a:close/>
                      <a:moveTo>
                        <a:pt x="613" y="0"/>
                      </a:moveTo>
                      <a:cubicBezTo>
                        <a:pt x="590" y="0"/>
                        <a:pt x="567" y="2"/>
                        <a:pt x="544" y="6"/>
                      </a:cubicBezTo>
                      <a:cubicBezTo>
                        <a:pt x="365" y="31"/>
                        <a:pt x="213" y="161"/>
                        <a:pt x="119" y="367"/>
                      </a:cubicBezTo>
                      <a:cubicBezTo>
                        <a:pt x="30" y="561"/>
                        <a:pt x="1" y="806"/>
                        <a:pt x="37" y="1053"/>
                      </a:cubicBezTo>
                      <a:cubicBezTo>
                        <a:pt x="110" y="1554"/>
                        <a:pt x="418" y="1917"/>
                        <a:pt x="755" y="1917"/>
                      </a:cubicBezTo>
                      <a:cubicBezTo>
                        <a:pt x="778" y="1917"/>
                        <a:pt x="799" y="1915"/>
                        <a:pt x="822" y="1912"/>
                      </a:cubicBezTo>
                      <a:cubicBezTo>
                        <a:pt x="1185" y="1859"/>
                        <a:pt x="1408" y="1399"/>
                        <a:pt x="1331" y="865"/>
                      </a:cubicBezTo>
                      <a:cubicBezTo>
                        <a:pt x="1257" y="365"/>
                        <a:pt x="948" y="0"/>
                        <a:pt x="61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3"/>
                <p:cNvSpPr/>
                <p:nvPr/>
              </p:nvSpPr>
              <p:spPr>
                <a:xfrm>
                  <a:off x="2787982" y="3201978"/>
                  <a:ext cx="97950" cy="76725"/>
                </a:xfrm>
                <a:custGeom>
                  <a:avLst/>
                  <a:gdLst/>
                  <a:ahLst/>
                  <a:cxnLst/>
                  <a:rect l="l" t="t" r="r" b="b"/>
                  <a:pathLst>
                    <a:path w="3918" h="3069" extrusionOk="0">
                      <a:moveTo>
                        <a:pt x="3593" y="0"/>
                      </a:moveTo>
                      <a:lnTo>
                        <a:pt x="2616" y="154"/>
                      </a:lnTo>
                      <a:cubicBezTo>
                        <a:pt x="2799" y="327"/>
                        <a:pt x="2928" y="559"/>
                        <a:pt x="2970" y="826"/>
                      </a:cubicBezTo>
                      <a:cubicBezTo>
                        <a:pt x="3072" y="1473"/>
                        <a:pt x="2630" y="2079"/>
                        <a:pt x="1985" y="2180"/>
                      </a:cubicBezTo>
                      <a:cubicBezTo>
                        <a:pt x="1922" y="2190"/>
                        <a:pt x="1860" y="2195"/>
                        <a:pt x="1799" y="2195"/>
                      </a:cubicBezTo>
                      <a:cubicBezTo>
                        <a:pt x="1226" y="2195"/>
                        <a:pt x="723" y="1778"/>
                        <a:pt x="631" y="1195"/>
                      </a:cubicBezTo>
                      <a:cubicBezTo>
                        <a:pt x="588" y="926"/>
                        <a:pt x="640" y="667"/>
                        <a:pt x="760" y="445"/>
                      </a:cubicBezTo>
                      <a:lnTo>
                        <a:pt x="760" y="445"/>
                      </a:lnTo>
                      <a:lnTo>
                        <a:pt x="51" y="557"/>
                      </a:lnTo>
                      <a:cubicBezTo>
                        <a:pt x="7" y="791"/>
                        <a:pt x="1" y="1039"/>
                        <a:pt x="40" y="1288"/>
                      </a:cubicBezTo>
                      <a:cubicBezTo>
                        <a:pt x="186" y="2221"/>
                        <a:pt x="916" y="2920"/>
                        <a:pt x="1800" y="3068"/>
                      </a:cubicBezTo>
                      <a:cubicBezTo>
                        <a:pt x="1906" y="3068"/>
                        <a:pt x="2012" y="3059"/>
                        <a:pt x="2120" y="3043"/>
                      </a:cubicBezTo>
                      <a:cubicBezTo>
                        <a:pt x="2662" y="2957"/>
                        <a:pt x="3140" y="2666"/>
                        <a:pt x="3463" y="2221"/>
                      </a:cubicBezTo>
                      <a:cubicBezTo>
                        <a:pt x="3787" y="1778"/>
                        <a:pt x="3917" y="1234"/>
                        <a:pt x="3832" y="691"/>
                      </a:cubicBezTo>
                      <a:cubicBezTo>
                        <a:pt x="3793" y="445"/>
                        <a:pt x="3712" y="211"/>
                        <a:pt x="35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3"/>
                <p:cNvSpPr/>
                <p:nvPr/>
              </p:nvSpPr>
              <p:spPr>
                <a:xfrm>
                  <a:off x="2858507" y="3200178"/>
                  <a:ext cx="40450" cy="76575"/>
                </a:xfrm>
                <a:custGeom>
                  <a:avLst/>
                  <a:gdLst/>
                  <a:ahLst/>
                  <a:cxnLst/>
                  <a:rect l="l" t="t" r="r" b="b"/>
                  <a:pathLst>
                    <a:path w="1618" h="3063" extrusionOk="0">
                      <a:moveTo>
                        <a:pt x="1216" y="1"/>
                      </a:moveTo>
                      <a:lnTo>
                        <a:pt x="951" y="43"/>
                      </a:lnTo>
                      <a:cubicBezTo>
                        <a:pt x="1063" y="257"/>
                        <a:pt x="1140" y="491"/>
                        <a:pt x="1180" y="737"/>
                      </a:cubicBezTo>
                      <a:cubicBezTo>
                        <a:pt x="1273" y="1325"/>
                        <a:pt x="1130" y="1914"/>
                        <a:pt x="779" y="2393"/>
                      </a:cubicBezTo>
                      <a:cubicBezTo>
                        <a:pt x="571" y="2679"/>
                        <a:pt x="305" y="2907"/>
                        <a:pt x="0" y="3063"/>
                      </a:cubicBezTo>
                      <a:cubicBezTo>
                        <a:pt x="984" y="2743"/>
                        <a:pt x="1617" y="1748"/>
                        <a:pt x="1450" y="693"/>
                      </a:cubicBezTo>
                      <a:cubicBezTo>
                        <a:pt x="1412" y="444"/>
                        <a:pt x="1330" y="212"/>
                        <a:pt x="121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3"/>
                <p:cNvSpPr/>
                <p:nvPr/>
              </p:nvSpPr>
              <p:spPr>
                <a:xfrm>
                  <a:off x="2776982" y="3216928"/>
                  <a:ext cx="81550" cy="66025"/>
                </a:xfrm>
                <a:custGeom>
                  <a:avLst/>
                  <a:gdLst/>
                  <a:ahLst/>
                  <a:cxnLst/>
                  <a:rect l="l" t="t" r="r" b="b"/>
                  <a:pathLst>
                    <a:path w="3262" h="2641" extrusionOk="0">
                      <a:moveTo>
                        <a:pt x="224" y="0"/>
                      </a:moveTo>
                      <a:lnTo>
                        <a:pt x="44" y="29"/>
                      </a:lnTo>
                      <a:cubicBezTo>
                        <a:pt x="3" y="268"/>
                        <a:pt x="0" y="513"/>
                        <a:pt x="40" y="758"/>
                      </a:cubicBezTo>
                      <a:lnTo>
                        <a:pt x="40" y="759"/>
                      </a:lnTo>
                      <a:cubicBezTo>
                        <a:pt x="132" y="1347"/>
                        <a:pt x="448" y="1863"/>
                        <a:pt x="929" y="2214"/>
                      </a:cubicBezTo>
                      <a:cubicBezTo>
                        <a:pt x="1314" y="2493"/>
                        <a:pt x="1767" y="2640"/>
                        <a:pt x="2235" y="2640"/>
                      </a:cubicBezTo>
                      <a:cubicBezTo>
                        <a:pt x="2352" y="2640"/>
                        <a:pt x="2469" y="2631"/>
                        <a:pt x="2586" y="2613"/>
                      </a:cubicBezTo>
                      <a:cubicBezTo>
                        <a:pt x="2826" y="2575"/>
                        <a:pt x="3052" y="2501"/>
                        <a:pt x="3261" y="2393"/>
                      </a:cubicBezTo>
                      <a:lnTo>
                        <a:pt x="3261" y="2393"/>
                      </a:lnTo>
                      <a:cubicBezTo>
                        <a:pt x="3155" y="2428"/>
                        <a:pt x="3043" y="2455"/>
                        <a:pt x="2929" y="2473"/>
                      </a:cubicBezTo>
                      <a:cubicBezTo>
                        <a:pt x="2816" y="2491"/>
                        <a:pt x="2704" y="2499"/>
                        <a:pt x="2593" y="2499"/>
                      </a:cubicBezTo>
                      <a:cubicBezTo>
                        <a:pt x="2473" y="2499"/>
                        <a:pt x="2355" y="2489"/>
                        <a:pt x="2240" y="2470"/>
                      </a:cubicBezTo>
                      <a:cubicBezTo>
                        <a:pt x="1807" y="2470"/>
                        <a:pt x="1385" y="2335"/>
                        <a:pt x="1030" y="2076"/>
                      </a:cubicBezTo>
                      <a:cubicBezTo>
                        <a:pt x="585" y="1752"/>
                        <a:pt x="293" y="1276"/>
                        <a:pt x="207" y="732"/>
                      </a:cubicBezTo>
                      <a:cubicBezTo>
                        <a:pt x="169" y="485"/>
                        <a:pt x="175" y="239"/>
                        <a:pt x="2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3"/>
                <p:cNvSpPr/>
                <p:nvPr/>
              </p:nvSpPr>
              <p:spPr>
                <a:xfrm>
                  <a:off x="2832957" y="3201253"/>
                  <a:ext cx="57375" cy="78175"/>
                </a:xfrm>
                <a:custGeom>
                  <a:avLst/>
                  <a:gdLst/>
                  <a:ahLst/>
                  <a:cxnLst/>
                  <a:rect l="l" t="t" r="r" b="b"/>
                  <a:pathLst>
                    <a:path w="2295" h="3127" extrusionOk="0">
                      <a:moveTo>
                        <a:pt x="1973" y="0"/>
                      </a:moveTo>
                      <a:lnTo>
                        <a:pt x="1794" y="29"/>
                      </a:lnTo>
                      <a:cubicBezTo>
                        <a:pt x="1913" y="240"/>
                        <a:pt x="1994" y="474"/>
                        <a:pt x="2033" y="720"/>
                      </a:cubicBezTo>
                      <a:cubicBezTo>
                        <a:pt x="2118" y="1262"/>
                        <a:pt x="1988" y="1807"/>
                        <a:pt x="1664" y="2250"/>
                      </a:cubicBezTo>
                      <a:cubicBezTo>
                        <a:pt x="1341" y="2695"/>
                        <a:pt x="863" y="2986"/>
                        <a:pt x="321" y="3072"/>
                      </a:cubicBezTo>
                      <a:cubicBezTo>
                        <a:pt x="213" y="3088"/>
                        <a:pt x="107" y="3096"/>
                        <a:pt x="1" y="3096"/>
                      </a:cubicBezTo>
                      <a:cubicBezTo>
                        <a:pt x="117" y="3116"/>
                        <a:pt x="236" y="3126"/>
                        <a:pt x="358" y="3126"/>
                      </a:cubicBezTo>
                      <a:cubicBezTo>
                        <a:pt x="467" y="3126"/>
                        <a:pt x="578" y="3118"/>
                        <a:pt x="690" y="3100"/>
                      </a:cubicBezTo>
                      <a:cubicBezTo>
                        <a:pt x="804" y="3082"/>
                        <a:pt x="916" y="3055"/>
                        <a:pt x="1022" y="3020"/>
                      </a:cubicBezTo>
                      <a:cubicBezTo>
                        <a:pt x="1327" y="2864"/>
                        <a:pt x="1593" y="2636"/>
                        <a:pt x="1801" y="2350"/>
                      </a:cubicBezTo>
                      <a:cubicBezTo>
                        <a:pt x="2152" y="1869"/>
                        <a:pt x="2295" y="1282"/>
                        <a:pt x="2202" y="694"/>
                      </a:cubicBezTo>
                      <a:cubicBezTo>
                        <a:pt x="2162" y="448"/>
                        <a:pt x="2085" y="214"/>
                        <a:pt x="19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3"/>
                <p:cNvSpPr/>
                <p:nvPr/>
              </p:nvSpPr>
              <p:spPr>
                <a:xfrm>
                  <a:off x="2802682" y="3205803"/>
                  <a:ext cx="62100" cy="51050"/>
                </a:xfrm>
                <a:custGeom>
                  <a:avLst/>
                  <a:gdLst/>
                  <a:ahLst/>
                  <a:cxnLst/>
                  <a:rect l="l" t="t" r="r" b="b"/>
                  <a:pathLst>
                    <a:path w="2484" h="2042" extrusionOk="0">
                      <a:moveTo>
                        <a:pt x="2028" y="1"/>
                      </a:moveTo>
                      <a:lnTo>
                        <a:pt x="172" y="292"/>
                      </a:lnTo>
                      <a:cubicBezTo>
                        <a:pt x="52" y="514"/>
                        <a:pt x="0" y="773"/>
                        <a:pt x="43" y="1042"/>
                      </a:cubicBezTo>
                      <a:cubicBezTo>
                        <a:pt x="135" y="1625"/>
                        <a:pt x="638" y="2042"/>
                        <a:pt x="1210" y="2042"/>
                      </a:cubicBezTo>
                      <a:cubicBezTo>
                        <a:pt x="1271" y="2042"/>
                        <a:pt x="1333" y="2037"/>
                        <a:pt x="1395" y="2027"/>
                      </a:cubicBezTo>
                      <a:cubicBezTo>
                        <a:pt x="2042" y="1926"/>
                        <a:pt x="2484" y="1320"/>
                        <a:pt x="2382" y="673"/>
                      </a:cubicBezTo>
                      <a:cubicBezTo>
                        <a:pt x="2340" y="406"/>
                        <a:pt x="2211" y="174"/>
                        <a:pt x="202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3"/>
                <p:cNvSpPr/>
                <p:nvPr/>
              </p:nvSpPr>
              <p:spPr>
                <a:xfrm>
                  <a:off x="2984357" y="3185828"/>
                  <a:ext cx="91025" cy="65950"/>
                </a:xfrm>
                <a:custGeom>
                  <a:avLst/>
                  <a:gdLst/>
                  <a:ahLst/>
                  <a:cxnLst/>
                  <a:rect l="l" t="t" r="r" b="b"/>
                  <a:pathLst>
                    <a:path w="3641" h="2638" extrusionOk="0">
                      <a:moveTo>
                        <a:pt x="129" y="1"/>
                      </a:moveTo>
                      <a:cubicBezTo>
                        <a:pt x="49" y="217"/>
                        <a:pt x="7" y="446"/>
                        <a:pt x="5" y="683"/>
                      </a:cubicBezTo>
                      <a:cubicBezTo>
                        <a:pt x="0" y="1756"/>
                        <a:pt x="872" y="2633"/>
                        <a:pt x="1945" y="2638"/>
                      </a:cubicBezTo>
                      <a:lnTo>
                        <a:pt x="1953" y="2638"/>
                      </a:lnTo>
                      <a:cubicBezTo>
                        <a:pt x="2053" y="2638"/>
                        <a:pt x="2152" y="2630"/>
                        <a:pt x="2247" y="2615"/>
                      </a:cubicBezTo>
                      <a:cubicBezTo>
                        <a:pt x="3053" y="2350"/>
                        <a:pt x="3636" y="1592"/>
                        <a:pt x="3639" y="696"/>
                      </a:cubicBezTo>
                      <a:cubicBezTo>
                        <a:pt x="3641" y="456"/>
                        <a:pt x="3600" y="227"/>
                        <a:pt x="3524" y="13"/>
                      </a:cubicBezTo>
                      <a:lnTo>
                        <a:pt x="2844" y="12"/>
                      </a:lnTo>
                      <a:lnTo>
                        <a:pt x="2844" y="12"/>
                      </a:lnTo>
                      <a:cubicBezTo>
                        <a:pt x="2988" y="201"/>
                        <a:pt x="3075" y="437"/>
                        <a:pt x="3073" y="693"/>
                      </a:cubicBezTo>
                      <a:cubicBezTo>
                        <a:pt x="3072" y="1312"/>
                        <a:pt x="2569" y="1811"/>
                        <a:pt x="1951" y="1811"/>
                      </a:cubicBezTo>
                      <a:cubicBezTo>
                        <a:pt x="1950" y="1811"/>
                        <a:pt x="1949" y="1811"/>
                        <a:pt x="1948" y="1811"/>
                      </a:cubicBezTo>
                      <a:cubicBezTo>
                        <a:pt x="1330" y="1808"/>
                        <a:pt x="829" y="1305"/>
                        <a:pt x="832" y="686"/>
                      </a:cubicBezTo>
                      <a:cubicBezTo>
                        <a:pt x="832" y="429"/>
                        <a:pt x="920" y="194"/>
                        <a:pt x="1066" y="6"/>
                      </a:cubicBezTo>
                      <a:lnTo>
                        <a:pt x="129"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3"/>
                <p:cNvSpPr/>
                <p:nvPr/>
              </p:nvSpPr>
              <p:spPr>
                <a:xfrm>
                  <a:off x="2973832" y="3185803"/>
                  <a:ext cx="42700" cy="67325"/>
                </a:xfrm>
                <a:custGeom>
                  <a:avLst/>
                  <a:gdLst/>
                  <a:ahLst/>
                  <a:cxnLst/>
                  <a:rect l="l" t="t" r="r" b="b"/>
                  <a:pathLst>
                    <a:path w="1708" h="2693" extrusionOk="0">
                      <a:moveTo>
                        <a:pt x="124" y="0"/>
                      </a:moveTo>
                      <a:cubicBezTo>
                        <a:pt x="48" y="215"/>
                        <a:pt x="5" y="444"/>
                        <a:pt x="4" y="682"/>
                      </a:cubicBezTo>
                      <a:cubicBezTo>
                        <a:pt x="1" y="1695"/>
                        <a:pt x="739" y="2536"/>
                        <a:pt x="1706" y="2692"/>
                      </a:cubicBezTo>
                      <a:lnTo>
                        <a:pt x="1707" y="2692"/>
                      </a:lnTo>
                      <a:cubicBezTo>
                        <a:pt x="868" y="2411"/>
                        <a:pt x="262" y="1616"/>
                        <a:pt x="265" y="684"/>
                      </a:cubicBezTo>
                      <a:cubicBezTo>
                        <a:pt x="265" y="448"/>
                        <a:pt x="305" y="218"/>
                        <a:pt x="379" y="2"/>
                      </a:cubicBezTo>
                      <a:lnTo>
                        <a:pt x="124"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3"/>
                <p:cNvSpPr/>
                <p:nvPr/>
              </p:nvSpPr>
              <p:spPr>
                <a:xfrm>
                  <a:off x="3016507" y="3186178"/>
                  <a:ext cx="69400" cy="69625"/>
                </a:xfrm>
                <a:custGeom>
                  <a:avLst/>
                  <a:gdLst/>
                  <a:ahLst/>
                  <a:cxnLst/>
                  <a:rect l="l" t="t" r="r" b="b"/>
                  <a:pathLst>
                    <a:path w="2776" h="2785" extrusionOk="0">
                      <a:moveTo>
                        <a:pt x="2495" y="1"/>
                      </a:moveTo>
                      <a:cubicBezTo>
                        <a:pt x="2574" y="216"/>
                        <a:pt x="2615" y="447"/>
                        <a:pt x="2613" y="684"/>
                      </a:cubicBezTo>
                      <a:cubicBezTo>
                        <a:pt x="2610" y="1654"/>
                        <a:pt x="1893" y="2458"/>
                        <a:pt x="961" y="2601"/>
                      </a:cubicBezTo>
                      <a:cubicBezTo>
                        <a:pt x="759" y="2668"/>
                        <a:pt x="542" y="2703"/>
                        <a:pt x="318" y="2703"/>
                      </a:cubicBezTo>
                      <a:cubicBezTo>
                        <a:pt x="210" y="2703"/>
                        <a:pt x="104" y="2694"/>
                        <a:pt x="0" y="2677"/>
                      </a:cubicBezTo>
                      <a:lnTo>
                        <a:pt x="0" y="2677"/>
                      </a:lnTo>
                      <a:cubicBezTo>
                        <a:pt x="207" y="2745"/>
                        <a:pt x="428" y="2783"/>
                        <a:pt x="659" y="2785"/>
                      </a:cubicBezTo>
                      <a:lnTo>
                        <a:pt x="667" y="2785"/>
                      </a:lnTo>
                      <a:cubicBezTo>
                        <a:pt x="1825" y="2785"/>
                        <a:pt x="2771" y="1844"/>
                        <a:pt x="2775" y="684"/>
                      </a:cubicBezTo>
                      <a:cubicBezTo>
                        <a:pt x="2775" y="448"/>
                        <a:pt x="2739" y="218"/>
                        <a:pt x="266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3"/>
                <p:cNvSpPr/>
                <p:nvPr/>
              </p:nvSpPr>
              <p:spPr>
                <a:xfrm>
                  <a:off x="2980382" y="3185828"/>
                  <a:ext cx="60175" cy="67925"/>
                </a:xfrm>
                <a:custGeom>
                  <a:avLst/>
                  <a:gdLst/>
                  <a:ahLst/>
                  <a:cxnLst/>
                  <a:rect l="l" t="t" r="r" b="b"/>
                  <a:pathLst>
                    <a:path w="2407" h="2717" extrusionOk="0">
                      <a:moveTo>
                        <a:pt x="117" y="1"/>
                      </a:moveTo>
                      <a:cubicBezTo>
                        <a:pt x="43" y="218"/>
                        <a:pt x="3" y="447"/>
                        <a:pt x="3" y="683"/>
                      </a:cubicBezTo>
                      <a:cubicBezTo>
                        <a:pt x="0" y="1615"/>
                        <a:pt x="606" y="2410"/>
                        <a:pt x="1445" y="2691"/>
                      </a:cubicBezTo>
                      <a:cubicBezTo>
                        <a:pt x="1549" y="2708"/>
                        <a:pt x="1655" y="2717"/>
                        <a:pt x="1763" y="2717"/>
                      </a:cubicBezTo>
                      <a:cubicBezTo>
                        <a:pt x="1767" y="2717"/>
                        <a:pt x="1772" y="2717"/>
                        <a:pt x="1776" y="2717"/>
                      </a:cubicBezTo>
                      <a:cubicBezTo>
                        <a:pt x="1996" y="2717"/>
                        <a:pt x="2208" y="2681"/>
                        <a:pt x="2406" y="2615"/>
                      </a:cubicBezTo>
                      <a:lnTo>
                        <a:pt x="2406" y="2615"/>
                      </a:lnTo>
                      <a:cubicBezTo>
                        <a:pt x="2311" y="2630"/>
                        <a:pt x="2212" y="2638"/>
                        <a:pt x="2112" y="2638"/>
                      </a:cubicBezTo>
                      <a:lnTo>
                        <a:pt x="2104" y="2638"/>
                      </a:lnTo>
                      <a:cubicBezTo>
                        <a:pt x="1031" y="2633"/>
                        <a:pt x="159" y="1756"/>
                        <a:pt x="164" y="683"/>
                      </a:cubicBezTo>
                      <a:cubicBezTo>
                        <a:pt x="166" y="446"/>
                        <a:pt x="208" y="217"/>
                        <a:pt x="2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3"/>
                <p:cNvSpPr/>
                <p:nvPr/>
              </p:nvSpPr>
              <p:spPr>
                <a:xfrm>
                  <a:off x="3005082" y="3185953"/>
                  <a:ext cx="56150" cy="45150"/>
                </a:xfrm>
                <a:custGeom>
                  <a:avLst/>
                  <a:gdLst/>
                  <a:ahLst/>
                  <a:cxnLst/>
                  <a:rect l="l" t="t" r="r" b="b"/>
                  <a:pathLst>
                    <a:path w="2246" h="1806" extrusionOk="0">
                      <a:moveTo>
                        <a:pt x="237" y="1"/>
                      </a:moveTo>
                      <a:cubicBezTo>
                        <a:pt x="91" y="189"/>
                        <a:pt x="3" y="424"/>
                        <a:pt x="3" y="681"/>
                      </a:cubicBezTo>
                      <a:cubicBezTo>
                        <a:pt x="0" y="1300"/>
                        <a:pt x="501" y="1804"/>
                        <a:pt x="1119" y="1806"/>
                      </a:cubicBezTo>
                      <a:cubicBezTo>
                        <a:pt x="1121" y="1806"/>
                        <a:pt x="1123" y="1806"/>
                        <a:pt x="1125" y="1806"/>
                      </a:cubicBezTo>
                      <a:cubicBezTo>
                        <a:pt x="1742" y="1806"/>
                        <a:pt x="2243" y="1306"/>
                        <a:pt x="2244" y="690"/>
                      </a:cubicBezTo>
                      <a:cubicBezTo>
                        <a:pt x="2246" y="433"/>
                        <a:pt x="2159" y="196"/>
                        <a:pt x="2015" y="7"/>
                      </a:cubicBezTo>
                      <a:lnTo>
                        <a:pt x="237"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61" name="Google Shape;2061;p33"/>
            <p:cNvGrpSpPr/>
            <p:nvPr/>
          </p:nvGrpSpPr>
          <p:grpSpPr>
            <a:xfrm>
              <a:off x="1131178" y="1006461"/>
              <a:ext cx="1122725" cy="1323500"/>
              <a:chOff x="2329100" y="2936413"/>
              <a:chExt cx="1122725" cy="1323500"/>
            </a:xfrm>
          </p:grpSpPr>
          <p:grpSp>
            <p:nvGrpSpPr>
              <p:cNvPr id="2062" name="Google Shape;2062;p33"/>
              <p:cNvGrpSpPr/>
              <p:nvPr/>
            </p:nvGrpSpPr>
            <p:grpSpPr>
              <a:xfrm>
                <a:off x="2329100" y="3276200"/>
                <a:ext cx="1122725" cy="886200"/>
                <a:chOff x="178000" y="3072513"/>
                <a:chExt cx="1122725" cy="886200"/>
              </a:xfrm>
            </p:grpSpPr>
            <p:sp>
              <p:nvSpPr>
                <p:cNvPr id="2063" name="Google Shape;2063;p33"/>
                <p:cNvSpPr/>
                <p:nvPr/>
              </p:nvSpPr>
              <p:spPr>
                <a:xfrm>
                  <a:off x="205300" y="3126138"/>
                  <a:ext cx="1057900" cy="832575"/>
                </a:xfrm>
                <a:custGeom>
                  <a:avLst/>
                  <a:gdLst/>
                  <a:ahLst/>
                  <a:cxnLst/>
                  <a:rect l="l" t="t" r="r" b="b"/>
                  <a:pathLst>
                    <a:path w="42316" h="33303" extrusionOk="0">
                      <a:moveTo>
                        <a:pt x="20763" y="0"/>
                      </a:moveTo>
                      <a:cubicBezTo>
                        <a:pt x="11265" y="0"/>
                        <a:pt x="1270" y="7985"/>
                        <a:pt x="515" y="20184"/>
                      </a:cubicBezTo>
                      <a:cubicBezTo>
                        <a:pt x="1" y="28485"/>
                        <a:pt x="5916" y="33303"/>
                        <a:pt x="19951" y="33303"/>
                      </a:cubicBezTo>
                      <a:cubicBezTo>
                        <a:pt x="20215" y="33303"/>
                        <a:pt x="20482" y="33301"/>
                        <a:pt x="20752" y="33297"/>
                      </a:cubicBezTo>
                      <a:cubicBezTo>
                        <a:pt x="35648" y="33109"/>
                        <a:pt x="41769" y="28612"/>
                        <a:pt x="41975" y="21023"/>
                      </a:cubicBezTo>
                      <a:cubicBezTo>
                        <a:pt x="42315" y="8610"/>
                        <a:pt x="29980" y="246"/>
                        <a:pt x="21222" y="6"/>
                      </a:cubicBezTo>
                      <a:cubicBezTo>
                        <a:pt x="21069" y="2"/>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3"/>
                <p:cNvSpPr/>
                <p:nvPr/>
              </p:nvSpPr>
              <p:spPr>
                <a:xfrm>
                  <a:off x="210675" y="3112338"/>
                  <a:ext cx="1050025" cy="836800"/>
                </a:xfrm>
                <a:custGeom>
                  <a:avLst/>
                  <a:gdLst/>
                  <a:ahLst/>
                  <a:cxnLst/>
                  <a:rect l="l" t="t" r="r" b="b"/>
                  <a:pathLst>
                    <a:path w="42001" h="33472" extrusionOk="0">
                      <a:moveTo>
                        <a:pt x="20553" y="170"/>
                      </a:moveTo>
                      <a:cubicBezTo>
                        <a:pt x="20704" y="170"/>
                        <a:pt x="20856" y="171"/>
                        <a:pt x="21006" y="176"/>
                      </a:cubicBezTo>
                      <a:cubicBezTo>
                        <a:pt x="25503" y="299"/>
                        <a:pt x="30764" y="2568"/>
                        <a:pt x="34739" y="6097"/>
                      </a:cubicBezTo>
                      <a:cubicBezTo>
                        <a:pt x="39365" y="10205"/>
                        <a:pt x="41827" y="15533"/>
                        <a:pt x="41675" y="21105"/>
                      </a:cubicBezTo>
                      <a:cubicBezTo>
                        <a:pt x="41457" y="29131"/>
                        <a:pt x="34541" y="33119"/>
                        <a:pt x="20537" y="33297"/>
                      </a:cubicBezTo>
                      <a:cubicBezTo>
                        <a:pt x="20254" y="33301"/>
                        <a:pt x="19973" y="33303"/>
                        <a:pt x="19696" y="33303"/>
                      </a:cubicBezTo>
                      <a:cubicBezTo>
                        <a:pt x="11656" y="33303"/>
                        <a:pt x="6056" y="31688"/>
                        <a:pt x="3039" y="28519"/>
                      </a:cubicBezTo>
                      <a:cubicBezTo>
                        <a:pt x="1068" y="26449"/>
                        <a:pt x="174" y="23673"/>
                        <a:pt x="385" y="20273"/>
                      </a:cubicBezTo>
                      <a:cubicBezTo>
                        <a:pt x="1161" y="7739"/>
                        <a:pt x="11364" y="170"/>
                        <a:pt x="20553" y="170"/>
                      </a:cubicBezTo>
                      <a:close/>
                      <a:moveTo>
                        <a:pt x="20568" y="0"/>
                      </a:moveTo>
                      <a:cubicBezTo>
                        <a:pt x="15871" y="0"/>
                        <a:pt x="11044" y="1937"/>
                        <a:pt x="7271" y="5369"/>
                      </a:cubicBezTo>
                      <a:cubicBezTo>
                        <a:pt x="3078" y="9184"/>
                        <a:pt x="573" y="14474"/>
                        <a:pt x="215" y="20262"/>
                      </a:cubicBezTo>
                      <a:cubicBezTo>
                        <a:pt x="1" y="23713"/>
                        <a:pt x="910" y="26531"/>
                        <a:pt x="2916" y="28636"/>
                      </a:cubicBezTo>
                      <a:cubicBezTo>
                        <a:pt x="5972" y="31847"/>
                        <a:pt x="11631" y="33471"/>
                        <a:pt x="19746" y="33471"/>
                      </a:cubicBezTo>
                      <a:cubicBezTo>
                        <a:pt x="20007" y="33471"/>
                        <a:pt x="20273" y="33470"/>
                        <a:pt x="20538" y="33467"/>
                      </a:cubicBezTo>
                      <a:cubicBezTo>
                        <a:pt x="34654" y="33288"/>
                        <a:pt x="41624" y="29246"/>
                        <a:pt x="41847" y="21109"/>
                      </a:cubicBezTo>
                      <a:cubicBezTo>
                        <a:pt x="42000" y="15488"/>
                        <a:pt x="39516" y="10110"/>
                        <a:pt x="34853" y="5971"/>
                      </a:cubicBezTo>
                      <a:cubicBezTo>
                        <a:pt x="30849" y="2415"/>
                        <a:pt x="25545" y="130"/>
                        <a:pt x="21010" y="6"/>
                      </a:cubicBezTo>
                      <a:cubicBezTo>
                        <a:pt x="20863" y="2"/>
                        <a:pt x="20716" y="0"/>
                        <a:pt x="20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3"/>
                <p:cNvSpPr/>
                <p:nvPr/>
              </p:nvSpPr>
              <p:spPr>
                <a:xfrm>
                  <a:off x="179225" y="3097988"/>
                  <a:ext cx="1119300" cy="629500"/>
                </a:xfrm>
                <a:custGeom>
                  <a:avLst/>
                  <a:gdLst/>
                  <a:ahLst/>
                  <a:cxnLst/>
                  <a:rect l="l" t="t" r="r" b="b"/>
                  <a:pathLst>
                    <a:path w="44772" h="25180" extrusionOk="0">
                      <a:moveTo>
                        <a:pt x="21767" y="1"/>
                      </a:moveTo>
                      <a:cubicBezTo>
                        <a:pt x="11627" y="1"/>
                        <a:pt x="958" y="8523"/>
                        <a:pt x="152" y="21545"/>
                      </a:cubicBezTo>
                      <a:cubicBezTo>
                        <a:pt x="1"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6" y="24431"/>
                        <a:pt x="44410" y="22442"/>
                      </a:cubicBezTo>
                      <a:lnTo>
                        <a:pt x="44410" y="22441"/>
                      </a:lnTo>
                      <a:cubicBezTo>
                        <a:pt x="44772" y="9191"/>
                        <a:pt x="31606" y="262"/>
                        <a:pt x="22258" y="7"/>
                      </a:cubicBezTo>
                      <a:cubicBezTo>
                        <a:pt x="22094" y="3"/>
                        <a:pt x="21931" y="1"/>
                        <a:pt x="21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3"/>
                <p:cNvSpPr/>
                <p:nvPr/>
              </p:nvSpPr>
              <p:spPr>
                <a:xfrm>
                  <a:off x="179225" y="3495988"/>
                  <a:ext cx="1111075" cy="231475"/>
                </a:xfrm>
                <a:custGeom>
                  <a:avLst/>
                  <a:gdLst/>
                  <a:ahLst/>
                  <a:cxnLst/>
                  <a:rect l="l" t="t" r="r" b="b"/>
                  <a:pathLst>
                    <a:path w="44443" h="9259" extrusionOk="0">
                      <a:moveTo>
                        <a:pt x="22833" y="0"/>
                      </a:moveTo>
                      <a:cubicBezTo>
                        <a:pt x="22670" y="0"/>
                        <a:pt x="22506" y="1"/>
                        <a:pt x="22341" y="4"/>
                      </a:cubicBezTo>
                      <a:cubicBezTo>
                        <a:pt x="11823" y="136"/>
                        <a:pt x="5149" y="4407"/>
                        <a:pt x="2088" y="4407"/>
                      </a:cubicBezTo>
                      <a:cubicBezTo>
                        <a:pt x="1270" y="4407"/>
                        <a:pt x="711" y="4102"/>
                        <a:pt x="404" y="3333"/>
                      </a:cubicBezTo>
                      <a:cubicBezTo>
                        <a:pt x="287" y="4081"/>
                        <a:pt x="201" y="4843"/>
                        <a:pt x="152" y="5625"/>
                      </a:cubicBezTo>
                      <a:cubicBezTo>
                        <a:pt x="1" y="8071"/>
                        <a:pt x="415" y="8965"/>
                        <a:pt x="1410" y="8965"/>
                      </a:cubicBezTo>
                      <a:cubicBezTo>
                        <a:pt x="4087" y="8965"/>
                        <a:pt x="10969" y="2486"/>
                        <a:pt x="22341" y="2341"/>
                      </a:cubicBezTo>
                      <a:cubicBezTo>
                        <a:pt x="22468" y="2340"/>
                        <a:pt x="22594" y="2339"/>
                        <a:pt x="22720" y="2339"/>
                      </a:cubicBezTo>
                      <a:cubicBezTo>
                        <a:pt x="34471" y="2339"/>
                        <a:pt x="40694" y="9258"/>
                        <a:pt x="43149" y="9258"/>
                      </a:cubicBezTo>
                      <a:cubicBezTo>
                        <a:pt x="43956" y="9258"/>
                        <a:pt x="44356" y="8510"/>
                        <a:pt x="44410" y="6521"/>
                      </a:cubicBezTo>
                      <a:cubicBezTo>
                        <a:pt x="44442" y="5367"/>
                        <a:pt x="44365" y="4248"/>
                        <a:pt x="44202" y="3163"/>
                      </a:cubicBezTo>
                      <a:cubicBezTo>
                        <a:pt x="43936" y="4207"/>
                        <a:pt x="43413" y="4610"/>
                        <a:pt x="42596" y="4610"/>
                      </a:cubicBezTo>
                      <a:cubicBezTo>
                        <a:pt x="39834" y="4610"/>
                        <a:pt x="33717" y="0"/>
                        <a:pt x="2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3"/>
                <p:cNvSpPr/>
                <p:nvPr/>
              </p:nvSpPr>
              <p:spPr>
                <a:xfrm>
                  <a:off x="179225" y="3532338"/>
                  <a:ext cx="1111075" cy="195125"/>
                </a:xfrm>
                <a:custGeom>
                  <a:avLst/>
                  <a:gdLst/>
                  <a:ahLst/>
                  <a:cxnLst/>
                  <a:rect l="l" t="t" r="r" b="b"/>
                  <a:pathLst>
                    <a:path w="44443" h="7805" extrusionOk="0">
                      <a:moveTo>
                        <a:pt x="22710" y="0"/>
                      </a:moveTo>
                      <a:cubicBezTo>
                        <a:pt x="22587" y="0"/>
                        <a:pt x="22464" y="1"/>
                        <a:pt x="22340" y="2"/>
                      </a:cubicBezTo>
                      <a:cubicBezTo>
                        <a:pt x="11220" y="144"/>
                        <a:pt x="4491" y="6479"/>
                        <a:pt x="1873" y="6479"/>
                      </a:cubicBezTo>
                      <a:cubicBezTo>
                        <a:pt x="900" y="6479"/>
                        <a:pt x="495" y="5605"/>
                        <a:pt x="643" y="3213"/>
                      </a:cubicBezTo>
                      <a:cubicBezTo>
                        <a:pt x="661" y="2940"/>
                        <a:pt x="687" y="2673"/>
                        <a:pt x="712" y="2404"/>
                      </a:cubicBezTo>
                      <a:cubicBezTo>
                        <a:pt x="593" y="2260"/>
                        <a:pt x="488" y="2088"/>
                        <a:pt x="404" y="1879"/>
                      </a:cubicBezTo>
                      <a:cubicBezTo>
                        <a:pt x="287" y="2627"/>
                        <a:pt x="201" y="3389"/>
                        <a:pt x="152" y="4171"/>
                      </a:cubicBezTo>
                      <a:cubicBezTo>
                        <a:pt x="1" y="6617"/>
                        <a:pt x="415" y="7511"/>
                        <a:pt x="1410" y="7511"/>
                      </a:cubicBezTo>
                      <a:cubicBezTo>
                        <a:pt x="4087" y="7511"/>
                        <a:pt x="10969" y="1032"/>
                        <a:pt x="22341" y="887"/>
                      </a:cubicBezTo>
                      <a:cubicBezTo>
                        <a:pt x="22468" y="886"/>
                        <a:pt x="22594" y="885"/>
                        <a:pt x="22720" y="885"/>
                      </a:cubicBezTo>
                      <a:cubicBezTo>
                        <a:pt x="34471" y="885"/>
                        <a:pt x="40694" y="7804"/>
                        <a:pt x="43149" y="7804"/>
                      </a:cubicBezTo>
                      <a:cubicBezTo>
                        <a:pt x="43956" y="7804"/>
                        <a:pt x="44356" y="7056"/>
                        <a:pt x="44410" y="5067"/>
                      </a:cubicBezTo>
                      <a:cubicBezTo>
                        <a:pt x="44442" y="3913"/>
                        <a:pt x="44365" y="2794"/>
                        <a:pt x="44202" y="1709"/>
                      </a:cubicBezTo>
                      <a:cubicBezTo>
                        <a:pt x="44123" y="2021"/>
                        <a:pt x="44017" y="2273"/>
                        <a:pt x="43891" y="2477"/>
                      </a:cubicBezTo>
                      <a:cubicBezTo>
                        <a:pt x="43923" y="3007"/>
                        <a:pt x="43934" y="3544"/>
                        <a:pt x="43918" y="4089"/>
                      </a:cubicBezTo>
                      <a:cubicBezTo>
                        <a:pt x="43866" y="6034"/>
                        <a:pt x="43475" y="6766"/>
                        <a:pt x="42686" y="6766"/>
                      </a:cubicBezTo>
                      <a:cubicBezTo>
                        <a:pt x="40286" y="6766"/>
                        <a:pt x="34200" y="0"/>
                        <a:pt x="227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3"/>
                <p:cNvSpPr/>
                <p:nvPr/>
              </p:nvSpPr>
              <p:spPr>
                <a:xfrm>
                  <a:off x="197025" y="3475163"/>
                  <a:ext cx="1079500" cy="136000"/>
                </a:xfrm>
                <a:custGeom>
                  <a:avLst/>
                  <a:gdLst/>
                  <a:ahLst/>
                  <a:cxnLst/>
                  <a:rect l="l" t="t" r="r" b="b"/>
                  <a:pathLst>
                    <a:path w="43180" h="5440" extrusionOk="0">
                      <a:moveTo>
                        <a:pt x="22108" y="0"/>
                      </a:moveTo>
                      <a:cubicBezTo>
                        <a:pt x="21949" y="0"/>
                        <a:pt x="21789" y="1"/>
                        <a:pt x="21628" y="3"/>
                      </a:cubicBezTo>
                      <a:cubicBezTo>
                        <a:pt x="11343" y="134"/>
                        <a:pt x="4817" y="4310"/>
                        <a:pt x="1824" y="4310"/>
                      </a:cubicBezTo>
                      <a:cubicBezTo>
                        <a:pt x="1024" y="4310"/>
                        <a:pt x="476" y="4012"/>
                        <a:pt x="177" y="3259"/>
                      </a:cubicBezTo>
                      <a:cubicBezTo>
                        <a:pt x="104" y="3730"/>
                        <a:pt x="48" y="4208"/>
                        <a:pt x="0" y="4691"/>
                      </a:cubicBezTo>
                      <a:cubicBezTo>
                        <a:pt x="324" y="5076"/>
                        <a:pt x="783" y="5237"/>
                        <a:pt x="1378" y="5237"/>
                      </a:cubicBezTo>
                      <a:cubicBezTo>
                        <a:pt x="4439" y="5237"/>
                        <a:pt x="11112" y="970"/>
                        <a:pt x="21629" y="837"/>
                      </a:cubicBezTo>
                      <a:cubicBezTo>
                        <a:pt x="21795" y="834"/>
                        <a:pt x="21959" y="833"/>
                        <a:pt x="22123" y="833"/>
                      </a:cubicBezTo>
                      <a:cubicBezTo>
                        <a:pt x="33004" y="833"/>
                        <a:pt x="39119" y="5439"/>
                        <a:pt x="41881" y="5439"/>
                      </a:cubicBezTo>
                      <a:cubicBezTo>
                        <a:pt x="42454" y="5439"/>
                        <a:pt x="42882" y="5241"/>
                        <a:pt x="43179" y="4764"/>
                      </a:cubicBezTo>
                      <a:cubicBezTo>
                        <a:pt x="43144" y="4199"/>
                        <a:pt x="43085" y="3640"/>
                        <a:pt x="43005" y="3092"/>
                      </a:cubicBezTo>
                      <a:cubicBezTo>
                        <a:pt x="42744" y="4114"/>
                        <a:pt x="42232" y="4508"/>
                        <a:pt x="41433" y="4508"/>
                      </a:cubicBezTo>
                      <a:cubicBezTo>
                        <a:pt x="38732" y="4508"/>
                        <a:pt x="32750" y="0"/>
                        <a:pt x="2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3"/>
                <p:cNvSpPr/>
                <p:nvPr/>
              </p:nvSpPr>
              <p:spPr>
                <a:xfrm>
                  <a:off x="178000" y="3095888"/>
                  <a:ext cx="1122725" cy="633725"/>
                </a:xfrm>
                <a:custGeom>
                  <a:avLst/>
                  <a:gdLst/>
                  <a:ahLst/>
                  <a:cxnLst/>
                  <a:rect l="l" t="t" r="r" b="b"/>
                  <a:pathLst>
                    <a:path w="44909" h="25349" extrusionOk="0">
                      <a:moveTo>
                        <a:pt x="21821" y="170"/>
                      </a:moveTo>
                      <a:cubicBezTo>
                        <a:pt x="21982" y="170"/>
                        <a:pt x="22144" y="172"/>
                        <a:pt x="22305" y="176"/>
                      </a:cubicBezTo>
                      <a:cubicBezTo>
                        <a:pt x="31545" y="430"/>
                        <a:pt x="44736" y="9259"/>
                        <a:pt x="44374" y="22523"/>
                      </a:cubicBezTo>
                      <a:cubicBezTo>
                        <a:pt x="44333" y="24008"/>
                        <a:pt x="44096" y="24819"/>
                        <a:pt x="43626" y="25078"/>
                      </a:cubicBezTo>
                      <a:cubicBezTo>
                        <a:pt x="43501" y="25147"/>
                        <a:pt x="43358" y="25179"/>
                        <a:pt x="43196" y="25179"/>
                      </a:cubicBezTo>
                      <a:cubicBezTo>
                        <a:pt x="42456" y="25179"/>
                        <a:pt x="41327" y="24507"/>
                        <a:pt x="39767" y="23575"/>
                      </a:cubicBezTo>
                      <a:cubicBezTo>
                        <a:pt x="36422" y="21579"/>
                        <a:pt x="30860" y="18259"/>
                        <a:pt x="22765" y="18259"/>
                      </a:cubicBezTo>
                      <a:cubicBezTo>
                        <a:pt x="22641" y="18259"/>
                        <a:pt x="22515" y="18259"/>
                        <a:pt x="22390" y="18260"/>
                      </a:cubicBezTo>
                      <a:cubicBezTo>
                        <a:pt x="14742" y="18358"/>
                        <a:pt x="9148" y="21298"/>
                        <a:pt x="5443" y="23243"/>
                      </a:cubicBezTo>
                      <a:cubicBezTo>
                        <a:pt x="3638" y="24192"/>
                        <a:pt x="2316" y="24886"/>
                        <a:pt x="1465" y="24886"/>
                      </a:cubicBezTo>
                      <a:cubicBezTo>
                        <a:pt x="1242" y="24886"/>
                        <a:pt x="1051" y="24838"/>
                        <a:pt x="892" y="24735"/>
                      </a:cubicBezTo>
                      <a:cubicBezTo>
                        <a:pt x="368" y="24397"/>
                        <a:pt x="177" y="23411"/>
                        <a:pt x="286" y="21634"/>
                      </a:cubicBezTo>
                      <a:cubicBezTo>
                        <a:pt x="1114" y="8253"/>
                        <a:pt x="12009" y="170"/>
                        <a:pt x="21821" y="170"/>
                      </a:cubicBezTo>
                      <a:close/>
                      <a:moveTo>
                        <a:pt x="21816" y="0"/>
                      </a:moveTo>
                      <a:cubicBezTo>
                        <a:pt x="16807" y="0"/>
                        <a:pt x="11668" y="2071"/>
                        <a:pt x="7648" y="5730"/>
                      </a:cubicBezTo>
                      <a:cubicBezTo>
                        <a:pt x="3174" y="9801"/>
                        <a:pt x="499" y="15446"/>
                        <a:pt x="116" y="21623"/>
                      </a:cubicBezTo>
                      <a:cubicBezTo>
                        <a:pt x="1" y="23493"/>
                        <a:pt x="212" y="24498"/>
                        <a:pt x="799" y="24878"/>
                      </a:cubicBezTo>
                      <a:cubicBezTo>
                        <a:pt x="985" y="24998"/>
                        <a:pt x="1204" y="25054"/>
                        <a:pt x="1458" y="25054"/>
                      </a:cubicBezTo>
                      <a:cubicBezTo>
                        <a:pt x="2362" y="25054"/>
                        <a:pt x="3702" y="24351"/>
                        <a:pt x="5524" y="23393"/>
                      </a:cubicBezTo>
                      <a:cubicBezTo>
                        <a:pt x="9211" y="21456"/>
                        <a:pt x="14786" y="18528"/>
                        <a:pt x="22392" y="18432"/>
                      </a:cubicBezTo>
                      <a:cubicBezTo>
                        <a:pt x="22518" y="18430"/>
                        <a:pt x="22641" y="18429"/>
                        <a:pt x="22765" y="18429"/>
                      </a:cubicBezTo>
                      <a:cubicBezTo>
                        <a:pt x="30811" y="18429"/>
                        <a:pt x="36349" y="21734"/>
                        <a:pt x="39679" y="23721"/>
                      </a:cubicBezTo>
                      <a:cubicBezTo>
                        <a:pt x="41259" y="24664"/>
                        <a:pt x="42405" y="25349"/>
                        <a:pt x="43201" y="25349"/>
                      </a:cubicBezTo>
                      <a:lnTo>
                        <a:pt x="43201" y="25347"/>
                      </a:lnTo>
                      <a:cubicBezTo>
                        <a:pt x="43389" y="25347"/>
                        <a:pt x="43558" y="25309"/>
                        <a:pt x="43708" y="25227"/>
                      </a:cubicBezTo>
                      <a:cubicBezTo>
                        <a:pt x="44244" y="24933"/>
                        <a:pt x="44502" y="24101"/>
                        <a:pt x="44544" y="22528"/>
                      </a:cubicBezTo>
                      <a:cubicBezTo>
                        <a:pt x="44909" y="9161"/>
                        <a:pt x="31619" y="260"/>
                        <a:pt x="22310" y="6"/>
                      </a:cubicBezTo>
                      <a:cubicBezTo>
                        <a:pt x="22144" y="2"/>
                        <a:pt x="21980" y="0"/>
                        <a:pt x="2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3"/>
                <p:cNvSpPr/>
                <p:nvPr/>
              </p:nvSpPr>
              <p:spPr>
                <a:xfrm>
                  <a:off x="185875" y="3493838"/>
                  <a:ext cx="1101150" cy="119650"/>
                </a:xfrm>
                <a:custGeom>
                  <a:avLst/>
                  <a:gdLst/>
                  <a:ahLst/>
                  <a:cxnLst/>
                  <a:rect l="l" t="t" r="r" b="b"/>
                  <a:pathLst>
                    <a:path w="44046" h="4786" extrusionOk="0">
                      <a:moveTo>
                        <a:pt x="22546" y="0"/>
                      </a:moveTo>
                      <a:cubicBezTo>
                        <a:pt x="22390" y="0"/>
                        <a:pt x="22233" y="1"/>
                        <a:pt x="22075" y="3"/>
                      </a:cubicBezTo>
                      <a:cubicBezTo>
                        <a:pt x="15271" y="90"/>
                        <a:pt x="10155" y="1876"/>
                        <a:pt x="6420" y="3180"/>
                      </a:cubicBezTo>
                      <a:cubicBezTo>
                        <a:pt x="4389" y="3889"/>
                        <a:pt x="2872" y="4419"/>
                        <a:pt x="1818" y="4419"/>
                      </a:cubicBezTo>
                      <a:cubicBezTo>
                        <a:pt x="998" y="4419"/>
                        <a:pt x="459" y="4099"/>
                        <a:pt x="176" y="3294"/>
                      </a:cubicBezTo>
                      <a:cubicBezTo>
                        <a:pt x="164" y="3258"/>
                        <a:pt x="131" y="3237"/>
                        <a:pt x="95" y="3237"/>
                      </a:cubicBezTo>
                      <a:cubicBezTo>
                        <a:pt x="86" y="3237"/>
                        <a:pt x="77" y="3238"/>
                        <a:pt x="68" y="3241"/>
                      </a:cubicBezTo>
                      <a:cubicBezTo>
                        <a:pt x="23" y="3258"/>
                        <a:pt x="0" y="3306"/>
                        <a:pt x="15" y="3350"/>
                      </a:cubicBezTo>
                      <a:cubicBezTo>
                        <a:pt x="327" y="4238"/>
                        <a:pt x="926" y="4583"/>
                        <a:pt x="1810" y="4583"/>
                      </a:cubicBezTo>
                      <a:cubicBezTo>
                        <a:pt x="2920" y="4583"/>
                        <a:pt x="4477" y="4039"/>
                        <a:pt x="6476" y="3341"/>
                      </a:cubicBezTo>
                      <a:cubicBezTo>
                        <a:pt x="10200" y="2040"/>
                        <a:pt x="15301" y="260"/>
                        <a:pt x="22077" y="175"/>
                      </a:cubicBezTo>
                      <a:cubicBezTo>
                        <a:pt x="22259" y="172"/>
                        <a:pt x="22440" y="171"/>
                        <a:pt x="22619" y="171"/>
                      </a:cubicBezTo>
                      <a:cubicBezTo>
                        <a:pt x="29814" y="171"/>
                        <a:pt x="34929" y="2215"/>
                        <a:pt x="38342" y="3572"/>
                      </a:cubicBezTo>
                      <a:cubicBezTo>
                        <a:pt x="40092" y="4269"/>
                        <a:pt x="41392" y="4785"/>
                        <a:pt x="42332" y="4785"/>
                      </a:cubicBezTo>
                      <a:cubicBezTo>
                        <a:pt x="42637" y="4785"/>
                        <a:pt x="42902" y="4732"/>
                        <a:pt x="43133" y="4612"/>
                      </a:cubicBezTo>
                      <a:cubicBezTo>
                        <a:pt x="43567" y="4387"/>
                        <a:pt x="43862" y="3932"/>
                        <a:pt x="44035" y="3220"/>
                      </a:cubicBezTo>
                      <a:cubicBezTo>
                        <a:pt x="44046" y="3174"/>
                        <a:pt x="44017" y="3129"/>
                        <a:pt x="43971" y="3117"/>
                      </a:cubicBezTo>
                      <a:cubicBezTo>
                        <a:pt x="43965" y="3115"/>
                        <a:pt x="43958" y="3114"/>
                        <a:pt x="43952" y="3114"/>
                      </a:cubicBezTo>
                      <a:cubicBezTo>
                        <a:pt x="43912" y="3114"/>
                        <a:pt x="43879" y="3141"/>
                        <a:pt x="43870" y="3180"/>
                      </a:cubicBezTo>
                      <a:cubicBezTo>
                        <a:pt x="43709" y="3841"/>
                        <a:pt x="43443" y="4260"/>
                        <a:pt x="43056" y="4460"/>
                      </a:cubicBezTo>
                      <a:cubicBezTo>
                        <a:pt x="42849" y="4567"/>
                        <a:pt x="42607" y="4616"/>
                        <a:pt x="42329" y="4616"/>
                      </a:cubicBezTo>
                      <a:cubicBezTo>
                        <a:pt x="41427" y="4616"/>
                        <a:pt x="40142" y="4105"/>
                        <a:pt x="38406" y="3414"/>
                      </a:cubicBezTo>
                      <a:cubicBezTo>
                        <a:pt x="34970" y="2047"/>
                        <a:pt x="29812" y="0"/>
                        <a:pt x="22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3"/>
                <p:cNvSpPr/>
                <p:nvPr/>
              </p:nvSpPr>
              <p:spPr>
                <a:xfrm>
                  <a:off x="508625" y="3307788"/>
                  <a:ext cx="399400" cy="181025"/>
                </a:xfrm>
                <a:custGeom>
                  <a:avLst/>
                  <a:gdLst/>
                  <a:ahLst/>
                  <a:cxnLst/>
                  <a:rect l="l" t="t" r="r" b="b"/>
                  <a:pathLst>
                    <a:path w="15976" h="7241" extrusionOk="0">
                      <a:moveTo>
                        <a:pt x="8210" y="1"/>
                      </a:moveTo>
                      <a:cubicBezTo>
                        <a:pt x="6416" y="1"/>
                        <a:pt x="4546" y="517"/>
                        <a:pt x="2895" y="1747"/>
                      </a:cubicBezTo>
                      <a:cubicBezTo>
                        <a:pt x="1415" y="2851"/>
                        <a:pt x="686" y="4576"/>
                        <a:pt x="135" y="6329"/>
                      </a:cubicBezTo>
                      <a:cubicBezTo>
                        <a:pt x="0" y="6761"/>
                        <a:pt x="335" y="7174"/>
                        <a:pt x="751" y="7174"/>
                      </a:cubicBezTo>
                      <a:cubicBezTo>
                        <a:pt x="816" y="7174"/>
                        <a:pt x="882" y="7164"/>
                        <a:pt x="949" y="7143"/>
                      </a:cubicBezTo>
                      <a:cubicBezTo>
                        <a:pt x="3252" y="6413"/>
                        <a:pt x="7898" y="6157"/>
                        <a:pt x="9194" y="6157"/>
                      </a:cubicBezTo>
                      <a:cubicBezTo>
                        <a:pt x="9243" y="6157"/>
                        <a:pt x="9287" y="6157"/>
                        <a:pt x="9326" y="6158"/>
                      </a:cubicBezTo>
                      <a:cubicBezTo>
                        <a:pt x="11389" y="6196"/>
                        <a:pt x="13383" y="7065"/>
                        <a:pt x="15397" y="7239"/>
                      </a:cubicBezTo>
                      <a:cubicBezTo>
                        <a:pt x="15411" y="7240"/>
                        <a:pt x="15424" y="7240"/>
                        <a:pt x="15437" y="7240"/>
                      </a:cubicBezTo>
                      <a:cubicBezTo>
                        <a:pt x="15748" y="7240"/>
                        <a:pt x="15975" y="6919"/>
                        <a:pt x="15854" y="6624"/>
                      </a:cubicBezTo>
                      <a:cubicBezTo>
                        <a:pt x="15194" y="5007"/>
                        <a:pt x="15502" y="3417"/>
                        <a:pt x="14190" y="2201"/>
                      </a:cubicBezTo>
                      <a:cubicBezTo>
                        <a:pt x="12767" y="882"/>
                        <a:pt x="10554" y="1"/>
                        <a:pt x="8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3"/>
                <p:cNvSpPr/>
                <p:nvPr/>
              </p:nvSpPr>
              <p:spPr>
                <a:xfrm>
                  <a:off x="952300" y="3185563"/>
                  <a:ext cx="293125" cy="257800"/>
                </a:xfrm>
                <a:custGeom>
                  <a:avLst/>
                  <a:gdLst/>
                  <a:ahLst/>
                  <a:cxnLst/>
                  <a:rect l="l" t="t" r="r" b="b"/>
                  <a:pathLst>
                    <a:path w="11725" h="10312" extrusionOk="0">
                      <a:moveTo>
                        <a:pt x="2926" y="1"/>
                      </a:moveTo>
                      <a:cubicBezTo>
                        <a:pt x="2335" y="417"/>
                        <a:pt x="1858" y="1004"/>
                        <a:pt x="1459" y="1666"/>
                      </a:cubicBezTo>
                      <a:cubicBezTo>
                        <a:pt x="1142" y="2191"/>
                        <a:pt x="878" y="2741"/>
                        <a:pt x="627" y="3300"/>
                      </a:cubicBezTo>
                      <a:cubicBezTo>
                        <a:pt x="504" y="3571"/>
                        <a:pt x="0" y="4426"/>
                        <a:pt x="84" y="4692"/>
                      </a:cubicBezTo>
                      <a:cubicBezTo>
                        <a:pt x="167" y="4953"/>
                        <a:pt x="1181" y="5530"/>
                        <a:pt x="1389" y="5735"/>
                      </a:cubicBezTo>
                      <a:cubicBezTo>
                        <a:pt x="1824" y="6158"/>
                        <a:pt x="2209" y="6624"/>
                        <a:pt x="2552" y="7124"/>
                      </a:cubicBezTo>
                      <a:cubicBezTo>
                        <a:pt x="2900" y="7629"/>
                        <a:pt x="3200" y="8167"/>
                        <a:pt x="3463" y="8721"/>
                      </a:cubicBezTo>
                      <a:cubicBezTo>
                        <a:pt x="3715" y="9252"/>
                        <a:pt x="3853" y="10221"/>
                        <a:pt x="4442" y="10298"/>
                      </a:cubicBezTo>
                      <a:cubicBezTo>
                        <a:pt x="4514" y="10308"/>
                        <a:pt x="4589" y="10312"/>
                        <a:pt x="4667" y="10312"/>
                      </a:cubicBezTo>
                      <a:cubicBezTo>
                        <a:pt x="5299" y="10312"/>
                        <a:pt x="6119" y="10036"/>
                        <a:pt x="6715" y="9967"/>
                      </a:cubicBezTo>
                      <a:cubicBezTo>
                        <a:pt x="7403" y="9885"/>
                        <a:pt x="8093" y="9825"/>
                        <a:pt x="8786" y="9796"/>
                      </a:cubicBezTo>
                      <a:cubicBezTo>
                        <a:pt x="9065" y="9784"/>
                        <a:pt x="9345" y="9778"/>
                        <a:pt x="9625" y="9778"/>
                      </a:cubicBezTo>
                      <a:cubicBezTo>
                        <a:pt x="10327" y="9778"/>
                        <a:pt x="11029" y="9816"/>
                        <a:pt x="11725" y="9906"/>
                      </a:cubicBezTo>
                      <a:cubicBezTo>
                        <a:pt x="9826" y="5767"/>
                        <a:pt x="6583" y="2387"/>
                        <a:pt x="2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3"/>
                <p:cNvSpPr/>
                <p:nvPr/>
              </p:nvSpPr>
              <p:spPr>
                <a:xfrm>
                  <a:off x="195275" y="3200363"/>
                  <a:ext cx="334325" cy="335875"/>
                </a:xfrm>
                <a:custGeom>
                  <a:avLst/>
                  <a:gdLst/>
                  <a:ahLst/>
                  <a:cxnLst/>
                  <a:rect l="l" t="t" r="r" b="b"/>
                  <a:pathLst>
                    <a:path w="13373" h="13435" extrusionOk="0">
                      <a:moveTo>
                        <a:pt x="8396" y="1"/>
                      </a:moveTo>
                      <a:cubicBezTo>
                        <a:pt x="4359" y="3134"/>
                        <a:pt x="1204" y="7746"/>
                        <a:pt x="1" y="13435"/>
                      </a:cubicBezTo>
                      <a:cubicBezTo>
                        <a:pt x="2053" y="12564"/>
                        <a:pt x="4239" y="12041"/>
                        <a:pt x="6425" y="12041"/>
                      </a:cubicBezTo>
                      <a:cubicBezTo>
                        <a:pt x="6886" y="12041"/>
                        <a:pt x="7346" y="12064"/>
                        <a:pt x="7805" y="12112"/>
                      </a:cubicBezTo>
                      <a:cubicBezTo>
                        <a:pt x="7804" y="9009"/>
                        <a:pt x="10278" y="5308"/>
                        <a:pt x="13372" y="4657"/>
                      </a:cubicBezTo>
                      <a:cubicBezTo>
                        <a:pt x="12402" y="3160"/>
                        <a:pt x="11251" y="1794"/>
                        <a:pt x="9761" y="790"/>
                      </a:cubicBezTo>
                      <a:cubicBezTo>
                        <a:pt x="9322" y="494"/>
                        <a:pt x="8865" y="236"/>
                        <a:pt x="8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3"/>
                <p:cNvSpPr/>
                <p:nvPr/>
              </p:nvSpPr>
              <p:spPr>
                <a:xfrm>
                  <a:off x="248225" y="3230013"/>
                  <a:ext cx="218150" cy="243500"/>
                </a:xfrm>
                <a:custGeom>
                  <a:avLst/>
                  <a:gdLst/>
                  <a:ahLst/>
                  <a:cxnLst/>
                  <a:rect l="l" t="t" r="r" b="b"/>
                  <a:pathLst>
                    <a:path w="8726" h="9740" extrusionOk="0">
                      <a:moveTo>
                        <a:pt x="5877" y="225"/>
                      </a:moveTo>
                      <a:cubicBezTo>
                        <a:pt x="6152" y="225"/>
                        <a:pt x="6427" y="310"/>
                        <a:pt x="6670" y="483"/>
                      </a:cubicBezTo>
                      <a:cubicBezTo>
                        <a:pt x="7161" y="837"/>
                        <a:pt x="7635" y="1274"/>
                        <a:pt x="8077" y="1780"/>
                      </a:cubicBezTo>
                      <a:cubicBezTo>
                        <a:pt x="8361" y="2106"/>
                        <a:pt x="8496" y="2551"/>
                        <a:pt x="8449" y="2997"/>
                      </a:cubicBezTo>
                      <a:cubicBezTo>
                        <a:pt x="8402" y="3453"/>
                        <a:pt x="8171" y="3866"/>
                        <a:pt x="7817" y="4130"/>
                      </a:cubicBezTo>
                      <a:cubicBezTo>
                        <a:pt x="6645" y="5009"/>
                        <a:pt x="5690" y="6524"/>
                        <a:pt x="5324" y="8084"/>
                      </a:cubicBezTo>
                      <a:cubicBezTo>
                        <a:pt x="5164" y="8768"/>
                        <a:pt x="4608" y="9241"/>
                        <a:pt x="3940" y="9263"/>
                      </a:cubicBezTo>
                      <a:cubicBezTo>
                        <a:pt x="3336" y="9281"/>
                        <a:pt x="2715" y="9357"/>
                        <a:pt x="2095" y="9486"/>
                      </a:cubicBezTo>
                      <a:cubicBezTo>
                        <a:pt x="1999" y="9505"/>
                        <a:pt x="1903" y="9515"/>
                        <a:pt x="1808" y="9515"/>
                      </a:cubicBezTo>
                      <a:cubicBezTo>
                        <a:pt x="1400" y="9515"/>
                        <a:pt x="1010" y="9336"/>
                        <a:pt x="728" y="9004"/>
                      </a:cubicBezTo>
                      <a:cubicBezTo>
                        <a:pt x="342" y="8554"/>
                        <a:pt x="239" y="7920"/>
                        <a:pt x="454" y="7353"/>
                      </a:cubicBezTo>
                      <a:cubicBezTo>
                        <a:pt x="1434" y="4787"/>
                        <a:pt x="2979" y="2457"/>
                        <a:pt x="4924" y="614"/>
                      </a:cubicBezTo>
                      <a:cubicBezTo>
                        <a:pt x="5195" y="357"/>
                        <a:pt x="5536" y="225"/>
                        <a:pt x="5877" y="225"/>
                      </a:cubicBezTo>
                      <a:close/>
                      <a:moveTo>
                        <a:pt x="5880" y="0"/>
                      </a:moveTo>
                      <a:cubicBezTo>
                        <a:pt x="5483" y="0"/>
                        <a:pt x="5086" y="153"/>
                        <a:pt x="4770" y="451"/>
                      </a:cubicBezTo>
                      <a:cubicBezTo>
                        <a:pt x="2801" y="2317"/>
                        <a:pt x="1236" y="4676"/>
                        <a:pt x="246" y="7274"/>
                      </a:cubicBezTo>
                      <a:cubicBezTo>
                        <a:pt x="0" y="7917"/>
                        <a:pt x="119" y="8636"/>
                        <a:pt x="558" y="9149"/>
                      </a:cubicBezTo>
                      <a:cubicBezTo>
                        <a:pt x="882" y="9531"/>
                        <a:pt x="1333" y="9739"/>
                        <a:pt x="1805" y="9739"/>
                      </a:cubicBezTo>
                      <a:cubicBezTo>
                        <a:pt x="1918" y="9739"/>
                        <a:pt x="2030" y="9727"/>
                        <a:pt x="2142" y="9704"/>
                      </a:cubicBezTo>
                      <a:cubicBezTo>
                        <a:pt x="2748" y="9577"/>
                        <a:pt x="3355" y="9504"/>
                        <a:pt x="3948" y="9486"/>
                      </a:cubicBezTo>
                      <a:cubicBezTo>
                        <a:pt x="4705" y="9461"/>
                        <a:pt x="5361" y="8907"/>
                        <a:pt x="5542" y="8136"/>
                      </a:cubicBezTo>
                      <a:cubicBezTo>
                        <a:pt x="5895" y="6624"/>
                        <a:pt x="6820" y="5158"/>
                        <a:pt x="7951" y="4309"/>
                      </a:cubicBezTo>
                      <a:cubicBezTo>
                        <a:pt x="8355" y="4007"/>
                        <a:pt x="8617" y="3538"/>
                        <a:pt x="8672" y="3021"/>
                      </a:cubicBezTo>
                      <a:cubicBezTo>
                        <a:pt x="8725" y="2513"/>
                        <a:pt x="8570" y="2007"/>
                        <a:pt x="8245" y="1634"/>
                      </a:cubicBezTo>
                      <a:cubicBezTo>
                        <a:pt x="7793" y="1115"/>
                        <a:pt x="7306" y="667"/>
                        <a:pt x="6789" y="295"/>
                      </a:cubicBezTo>
                      <a:cubicBezTo>
                        <a:pt x="6514" y="97"/>
                        <a:pt x="6197" y="0"/>
                        <a:pt x="58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3"/>
                <p:cNvSpPr/>
                <p:nvPr/>
              </p:nvSpPr>
              <p:spPr>
                <a:xfrm>
                  <a:off x="265350" y="3265763"/>
                  <a:ext cx="172775" cy="177900"/>
                </a:xfrm>
                <a:custGeom>
                  <a:avLst/>
                  <a:gdLst/>
                  <a:ahLst/>
                  <a:cxnLst/>
                  <a:rect l="l" t="t" r="r" b="b"/>
                  <a:pathLst>
                    <a:path w="6911" h="7116" extrusionOk="0">
                      <a:moveTo>
                        <a:pt x="4655" y="171"/>
                      </a:moveTo>
                      <a:cubicBezTo>
                        <a:pt x="4873" y="171"/>
                        <a:pt x="5095" y="233"/>
                        <a:pt x="5288" y="362"/>
                      </a:cubicBezTo>
                      <a:cubicBezTo>
                        <a:pt x="5684" y="623"/>
                        <a:pt x="6050" y="933"/>
                        <a:pt x="6407" y="1308"/>
                      </a:cubicBezTo>
                      <a:cubicBezTo>
                        <a:pt x="6631" y="1544"/>
                        <a:pt x="6736" y="1854"/>
                        <a:pt x="6703" y="2177"/>
                      </a:cubicBezTo>
                      <a:cubicBezTo>
                        <a:pt x="6668" y="2513"/>
                        <a:pt x="6484" y="2818"/>
                        <a:pt x="6200" y="3014"/>
                      </a:cubicBezTo>
                      <a:cubicBezTo>
                        <a:pt x="5268" y="3656"/>
                        <a:pt x="4509" y="4763"/>
                        <a:pt x="4219" y="5901"/>
                      </a:cubicBezTo>
                      <a:cubicBezTo>
                        <a:pt x="4091" y="6399"/>
                        <a:pt x="3648" y="6746"/>
                        <a:pt x="3115" y="6761"/>
                      </a:cubicBezTo>
                      <a:cubicBezTo>
                        <a:pt x="2639" y="6774"/>
                        <a:pt x="2147" y="6829"/>
                        <a:pt x="1653" y="6923"/>
                      </a:cubicBezTo>
                      <a:cubicBezTo>
                        <a:pt x="1573" y="6939"/>
                        <a:pt x="1494" y="6946"/>
                        <a:pt x="1415" y="6946"/>
                      </a:cubicBezTo>
                      <a:cubicBezTo>
                        <a:pt x="1062" y="6946"/>
                        <a:pt x="735" y="6793"/>
                        <a:pt x="509" y="6513"/>
                      </a:cubicBezTo>
                      <a:cubicBezTo>
                        <a:pt x="243" y="6188"/>
                        <a:pt x="181" y="5762"/>
                        <a:pt x="342" y="5375"/>
                      </a:cubicBezTo>
                      <a:cubicBezTo>
                        <a:pt x="1120" y="3501"/>
                        <a:pt x="2347" y="1801"/>
                        <a:pt x="3891" y="456"/>
                      </a:cubicBezTo>
                      <a:cubicBezTo>
                        <a:pt x="4108" y="268"/>
                        <a:pt x="4380" y="172"/>
                        <a:pt x="4653" y="172"/>
                      </a:cubicBezTo>
                      <a:lnTo>
                        <a:pt x="4655" y="171"/>
                      </a:lnTo>
                      <a:close/>
                      <a:moveTo>
                        <a:pt x="4656" y="1"/>
                      </a:moveTo>
                      <a:cubicBezTo>
                        <a:pt x="4343" y="1"/>
                        <a:pt x="4029" y="111"/>
                        <a:pt x="3780" y="328"/>
                      </a:cubicBezTo>
                      <a:cubicBezTo>
                        <a:pt x="2217" y="1690"/>
                        <a:pt x="973" y="3412"/>
                        <a:pt x="185" y="5309"/>
                      </a:cubicBezTo>
                      <a:cubicBezTo>
                        <a:pt x="0" y="5756"/>
                        <a:pt x="71" y="6246"/>
                        <a:pt x="377" y="6621"/>
                      </a:cubicBezTo>
                      <a:cubicBezTo>
                        <a:pt x="635" y="6937"/>
                        <a:pt x="1020" y="7116"/>
                        <a:pt x="1424" y="7116"/>
                      </a:cubicBezTo>
                      <a:cubicBezTo>
                        <a:pt x="1511" y="7116"/>
                        <a:pt x="1597" y="7107"/>
                        <a:pt x="1685" y="7090"/>
                      </a:cubicBezTo>
                      <a:cubicBezTo>
                        <a:pt x="2169" y="6998"/>
                        <a:pt x="2652" y="6944"/>
                        <a:pt x="3121" y="6931"/>
                      </a:cubicBezTo>
                      <a:cubicBezTo>
                        <a:pt x="3721" y="6914"/>
                        <a:pt x="4240" y="6507"/>
                        <a:pt x="4383" y="5944"/>
                      </a:cubicBezTo>
                      <a:cubicBezTo>
                        <a:pt x="4665" y="4842"/>
                        <a:pt x="5397" y="3773"/>
                        <a:pt x="6297" y="3154"/>
                      </a:cubicBezTo>
                      <a:cubicBezTo>
                        <a:pt x="6622" y="2930"/>
                        <a:pt x="6832" y="2581"/>
                        <a:pt x="6871" y="2196"/>
                      </a:cubicBezTo>
                      <a:cubicBezTo>
                        <a:pt x="6911" y="1822"/>
                        <a:pt x="6789" y="1465"/>
                        <a:pt x="6530" y="1191"/>
                      </a:cubicBezTo>
                      <a:cubicBezTo>
                        <a:pt x="6170" y="811"/>
                        <a:pt x="5784" y="485"/>
                        <a:pt x="5374" y="215"/>
                      </a:cubicBezTo>
                      <a:cubicBezTo>
                        <a:pt x="5157" y="71"/>
                        <a:pt x="4907"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3"/>
                <p:cNvSpPr/>
                <p:nvPr/>
              </p:nvSpPr>
              <p:spPr>
                <a:xfrm>
                  <a:off x="284425" y="3282288"/>
                  <a:ext cx="129600" cy="135875"/>
                </a:xfrm>
                <a:custGeom>
                  <a:avLst/>
                  <a:gdLst/>
                  <a:ahLst/>
                  <a:cxnLst/>
                  <a:rect l="l" t="t" r="r" b="b"/>
                  <a:pathLst>
                    <a:path w="5184" h="5435" extrusionOk="0">
                      <a:moveTo>
                        <a:pt x="3491" y="129"/>
                      </a:moveTo>
                      <a:cubicBezTo>
                        <a:pt x="3655" y="129"/>
                        <a:pt x="3820" y="178"/>
                        <a:pt x="3966" y="275"/>
                      </a:cubicBezTo>
                      <a:cubicBezTo>
                        <a:pt x="4259" y="472"/>
                        <a:pt x="4541" y="716"/>
                        <a:pt x="4804" y="997"/>
                      </a:cubicBezTo>
                      <a:cubicBezTo>
                        <a:pt x="4973" y="1179"/>
                        <a:pt x="5052" y="1418"/>
                        <a:pt x="5026" y="1667"/>
                      </a:cubicBezTo>
                      <a:cubicBezTo>
                        <a:pt x="4998" y="1922"/>
                        <a:pt x="4862" y="2154"/>
                        <a:pt x="4649" y="2303"/>
                      </a:cubicBezTo>
                      <a:cubicBezTo>
                        <a:pt x="3951" y="2793"/>
                        <a:pt x="3382" y="3639"/>
                        <a:pt x="3164" y="4509"/>
                      </a:cubicBezTo>
                      <a:cubicBezTo>
                        <a:pt x="3069" y="4890"/>
                        <a:pt x="2736" y="5152"/>
                        <a:pt x="2339" y="5165"/>
                      </a:cubicBezTo>
                      <a:cubicBezTo>
                        <a:pt x="1980" y="5175"/>
                        <a:pt x="1611" y="5216"/>
                        <a:pt x="1241" y="5289"/>
                      </a:cubicBezTo>
                      <a:cubicBezTo>
                        <a:pt x="1182" y="5301"/>
                        <a:pt x="1123" y="5306"/>
                        <a:pt x="1065" y="5306"/>
                      </a:cubicBezTo>
                      <a:cubicBezTo>
                        <a:pt x="806" y="5306"/>
                        <a:pt x="564" y="5193"/>
                        <a:pt x="394" y="4987"/>
                      </a:cubicBezTo>
                      <a:cubicBezTo>
                        <a:pt x="187" y="4736"/>
                        <a:pt x="139" y="4407"/>
                        <a:pt x="260" y="4105"/>
                      </a:cubicBezTo>
                      <a:cubicBezTo>
                        <a:pt x="843" y="2673"/>
                        <a:pt x="1763" y="1375"/>
                        <a:pt x="2922" y="348"/>
                      </a:cubicBezTo>
                      <a:cubicBezTo>
                        <a:pt x="3083" y="203"/>
                        <a:pt x="3287" y="130"/>
                        <a:pt x="3491" y="130"/>
                      </a:cubicBezTo>
                      <a:lnTo>
                        <a:pt x="3491" y="129"/>
                      </a:lnTo>
                      <a:close/>
                      <a:moveTo>
                        <a:pt x="3493" y="1"/>
                      </a:moveTo>
                      <a:cubicBezTo>
                        <a:pt x="3258" y="1"/>
                        <a:pt x="3023" y="86"/>
                        <a:pt x="2835" y="252"/>
                      </a:cubicBezTo>
                      <a:cubicBezTo>
                        <a:pt x="1663" y="1292"/>
                        <a:pt x="732" y="2607"/>
                        <a:pt x="142" y="4056"/>
                      </a:cubicBezTo>
                      <a:cubicBezTo>
                        <a:pt x="1" y="4402"/>
                        <a:pt x="58" y="4780"/>
                        <a:pt x="295" y="5069"/>
                      </a:cubicBezTo>
                      <a:cubicBezTo>
                        <a:pt x="490" y="5306"/>
                        <a:pt x="767" y="5435"/>
                        <a:pt x="1065" y="5435"/>
                      </a:cubicBezTo>
                      <a:cubicBezTo>
                        <a:pt x="1132" y="5435"/>
                        <a:pt x="1199" y="5429"/>
                        <a:pt x="1267" y="5415"/>
                      </a:cubicBezTo>
                      <a:cubicBezTo>
                        <a:pt x="1630" y="5345"/>
                        <a:pt x="1991" y="5303"/>
                        <a:pt x="2342" y="5294"/>
                      </a:cubicBezTo>
                      <a:cubicBezTo>
                        <a:pt x="2793" y="5280"/>
                        <a:pt x="3181" y="4970"/>
                        <a:pt x="3289" y="4541"/>
                      </a:cubicBezTo>
                      <a:cubicBezTo>
                        <a:pt x="3500" y="3698"/>
                        <a:pt x="4050" y="2881"/>
                        <a:pt x="4724" y="2408"/>
                      </a:cubicBezTo>
                      <a:cubicBezTo>
                        <a:pt x="4967" y="2238"/>
                        <a:pt x="5123" y="1972"/>
                        <a:pt x="5153" y="1679"/>
                      </a:cubicBezTo>
                      <a:cubicBezTo>
                        <a:pt x="5184" y="1398"/>
                        <a:pt x="5091" y="1117"/>
                        <a:pt x="4898" y="911"/>
                      </a:cubicBezTo>
                      <a:cubicBezTo>
                        <a:pt x="4629" y="621"/>
                        <a:pt x="4340" y="372"/>
                        <a:pt x="4033" y="164"/>
                      </a:cubicBezTo>
                      <a:cubicBezTo>
                        <a:pt x="3869" y="55"/>
                        <a:pt x="3681" y="1"/>
                        <a:pt x="3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3"/>
                <p:cNvSpPr/>
                <p:nvPr/>
              </p:nvSpPr>
              <p:spPr>
                <a:xfrm>
                  <a:off x="304925" y="3303638"/>
                  <a:ext cx="88900" cy="93200"/>
                </a:xfrm>
                <a:custGeom>
                  <a:avLst/>
                  <a:gdLst/>
                  <a:ahLst/>
                  <a:cxnLst/>
                  <a:rect l="l" t="t" r="r" b="b"/>
                  <a:pathLst>
                    <a:path w="3556" h="3728" extrusionOk="0">
                      <a:moveTo>
                        <a:pt x="2396" y="89"/>
                      </a:moveTo>
                      <a:cubicBezTo>
                        <a:pt x="2508" y="89"/>
                        <a:pt x="2622" y="121"/>
                        <a:pt x="2721" y="187"/>
                      </a:cubicBezTo>
                      <a:cubicBezTo>
                        <a:pt x="2926" y="325"/>
                        <a:pt x="3113" y="488"/>
                        <a:pt x="3296" y="684"/>
                      </a:cubicBezTo>
                      <a:cubicBezTo>
                        <a:pt x="3412" y="808"/>
                        <a:pt x="3466" y="971"/>
                        <a:pt x="3448" y="1142"/>
                      </a:cubicBezTo>
                      <a:cubicBezTo>
                        <a:pt x="3430" y="1317"/>
                        <a:pt x="3336" y="1476"/>
                        <a:pt x="3190" y="1579"/>
                      </a:cubicBezTo>
                      <a:cubicBezTo>
                        <a:pt x="2712" y="1915"/>
                        <a:pt x="2320" y="2495"/>
                        <a:pt x="2171" y="3093"/>
                      </a:cubicBezTo>
                      <a:cubicBezTo>
                        <a:pt x="2106" y="3354"/>
                        <a:pt x="1878" y="3535"/>
                        <a:pt x="1605" y="3542"/>
                      </a:cubicBezTo>
                      <a:cubicBezTo>
                        <a:pt x="1359" y="3550"/>
                        <a:pt x="1107" y="3579"/>
                        <a:pt x="852" y="3627"/>
                      </a:cubicBezTo>
                      <a:cubicBezTo>
                        <a:pt x="811" y="3636"/>
                        <a:pt x="769" y="3640"/>
                        <a:pt x="729" y="3640"/>
                      </a:cubicBezTo>
                      <a:cubicBezTo>
                        <a:pt x="552" y="3640"/>
                        <a:pt x="387" y="3561"/>
                        <a:pt x="271" y="3419"/>
                      </a:cubicBezTo>
                      <a:cubicBezTo>
                        <a:pt x="130" y="3248"/>
                        <a:pt x="95" y="3022"/>
                        <a:pt x="180" y="2815"/>
                      </a:cubicBezTo>
                      <a:cubicBezTo>
                        <a:pt x="579" y="1834"/>
                        <a:pt x="1210" y="942"/>
                        <a:pt x="2004" y="237"/>
                      </a:cubicBezTo>
                      <a:cubicBezTo>
                        <a:pt x="2115" y="139"/>
                        <a:pt x="2255" y="89"/>
                        <a:pt x="2396" y="89"/>
                      </a:cubicBezTo>
                      <a:close/>
                      <a:moveTo>
                        <a:pt x="2396" y="0"/>
                      </a:moveTo>
                      <a:cubicBezTo>
                        <a:pt x="2235" y="0"/>
                        <a:pt x="2073" y="58"/>
                        <a:pt x="1945" y="172"/>
                      </a:cubicBezTo>
                      <a:cubicBezTo>
                        <a:pt x="1142" y="886"/>
                        <a:pt x="503" y="1789"/>
                        <a:pt x="98" y="2782"/>
                      </a:cubicBezTo>
                      <a:cubicBezTo>
                        <a:pt x="0" y="3020"/>
                        <a:pt x="40" y="3280"/>
                        <a:pt x="202" y="3476"/>
                      </a:cubicBezTo>
                      <a:cubicBezTo>
                        <a:pt x="336" y="3640"/>
                        <a:pt x="527" y="3728"/>
                        <a:pt x="731" y="3728"/>
                      </a:cubicBezTo>
                      <a:cubicBezTo>
                        <a:pt x="776" y="3728"/>
                        <a:pt x="823" y="3725"/>
                        <a:pt x="869" y="3715"/>
                      </a:cubicBezTo>
                      <a:cubicBezTo>
                        <a:pt x="1118" y="3667"/>
                        <a:pt x="1367" y="3638"/>
                        <a:pt x="1607" y="3632"/>
                      </a:cubicBezTo>
                      <a:cubicBezTo>
                        <a:pt x="1921" y="3623"/>
                        <a:pt x="2182" y="3415"/>
                        <a:pt x="2256" y="3114"/>
                      </a:cubicBezTo>
                      <a:cubicBezTo>
                        <a:pt x="2401" y="2537"/>
                        <a:pt x="2779" y="1977"/>
                        <a:pt x="3240" y="1652"/>
                      </a:cubicBezTo>
                      <a:cubicBezTo>
                        <a:pt x="3407" y="1535"/>
                        <a:pt x="3515" y="1353"/>
                        <a:pt x="3536" y="1151"/>
                      </a:cubicBezTo>
                      <a:cubicBezTo>
                        <a:pt x="3556" y="959"/>
                        <a:pt x="3492" y="766"/>
                        <a:pt x="3360" y="625"/>
                      </a:cubicBezTo>
                      <a:cubicBezTo>
                        <a:pt x="3173" y="423"/>
                        <a:pt x="2981" y="256"/>
                        <a:pt x="2767" y="113"/>
                      </a:cubicBezTo>
                      <a:cubicBezTo>
                        <a:pt x="2655" y="37"/>
                        <a:pt x="2525" y="0"/>
                        <a:pt x="23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3"/>
                <p:cNvSpPr/>
                <p:nvPr/>
              </p:nvSpPr>
              <p:spPr>
                <a:xfrm>
                  <a:off x="325425" y="3324963"/>
                  <a:ext cx="48250" cy="50575"/>
                </a:xfrm>
                <a:custGeom>
                  <a:avLst/>
                  <a:gdLst/>
                  <a:ahLst/>
                  <a:cxnLst/>
                  <a:rect l="l" t="t" r="r" b="b"/>
                  <a:pathLst>
                    <a:path w="1930" h="2023" extrusionOk="0">
                      <a:moveTo>
                        <a:pt x="1300" y="48"/>
                      </a:moveTo>
                      <a:cubicBezTo>
                        <a:pt x="1361" y="48"/>
                        <a:pt x="1423" y="66"/>
                        <a:pt x="1476" y="102"/>
                      </a:cubicBezTo>
                      <a:cubicBezTo>
                        <a:pt x="1587" y="177"/>
                        <a:pt x="1688" y="265"/>
                        <a:pt x="1789" y="371"/>
                      </a:cubicBezTo>
                      <a:cubicBezTo>
                        <a:pt x="1851" y="440"/>
                        <a:pt x="1880" y="528"/>
                        <a:pt x="1871" y="620"/>
                      </a:cubicBezTo>
                      <a:cubicBezTo>
                        <a:pt x="1860" y="714"/>
                        <a:pt x="1810" y="801"/>
                        <a:pt x="1731" y="857"/>
                      </a:cubicBezTo>
                      <a:cubicBezTo>
                        <a:pt x="1471" y="1039"/>
                        <a:pt x="1259" y="1353"/>
                        <a:pt x="1178" y="1678"/>
                      </a:cubicBezTo>
                      <a:cubicBezTo>
                        <a:pt x="1142" y="1819"/>
                        <a:pt x="1019" y="1917"/>
                        <a:pt x="870" y="1921"/>
                      </a:cubicBezTo>
                      <a:cubicBezTo>
                        <a:pt x="738" y="1926"/>
                        <a:pt x="600" y="1941"/>
                        <a:pt x="462" y="1968"/>
                      </a:cubicBezTo>
                      <a:cubicBezTo>
                        <a:pt x="440" y="1972"/>
                        <a:pt x="418" y="1974"/>
                        <a:pt x="397" y="1974"/>
                      </a:cubicBezTo>
                      <a:cubicBezTo>
                        <a:pt x="301" y="1974"/>
                        <a:pt x="211" y="1933"/>
                        <a:pt x="148" y="1856"/>
                      </a:cubicBezTo>
                      <a:cubicBezTo>
                        <a:pt x="70" y="1762"/>
                        <a:pt x="52" y="1640"/>
                        <a:pt x="97" y="1526"/>
                      </a:cubicBezTo>
                      <a:cubicBezTo>
                        <a:pt x="315" y="995"/>
                        <a:pt x="656" y="511"/>
                        <a:pt x="1087" y="130"/>
                      </a:cubicBezTo>
                      <a:cubicBezTo>
                        <a:pt x="1148" y="75"/>
                        <a:pt x="1224" y="48"/>
                        <a:pt x="1300" y="48"/>
                      </a:cubicBezTo>
                      <a:close/>
                      <a:moveTo>
                        <a:pt x="1300" y="0"/>
                      </a:moveTo>
                      <a:cubicBezTo>
                        <a:pt x="1212" y="0"/>
                        <a:pt x="1125" y="32"/>
                        <a:pt x="1055" y="93"/>
                      </a:cubicBezTo>
                      <a:cubicBezTo>
                        <a:pt x="620" y="481"/>
                        <a:pt x="274" y="969"/>
                        <a:pt x="53" y="1508"/>
                      </a:cubicBezTo>
                      <a:cubicBezTo>
                        <a:pt x="0" y="1639"/>
                        <a:pt x="22" y="1779"/>
                        <a:pt x="110" y="1886"/>
                      </a:cubicBezTo>
                      <a:cubicBezTo>
                        <a:pt x="182" y="1974"/>
                        <a:pt x="286" y="2023"/>
                        <a:pt x="397" y="2023"/>
                      </a:cubicBezTo>
                      <a:lnTo>
                        <a:pt x="397" y="2021"/>
                      </a:lnTo>
                      <a:cubicBezTo>
                        <a:pt x="421" y="2021"/>
                        <a:pt x="447" y="2020"/>
                        <a:pt x="471" y="2015"/>
                      </a:cubicBezTo>
                      <a:cubicBezTo>
                        <a:pt x="608" y="1988"/>
                        <a:pt x="741" y="1973"/>
                        <a:pt x="872" y="1970"/>
                      </a:cubicBezTo>
                      <a:cubicBezTo>
                        <a:pt x="1042" y="1964"/>
                        <a:pt x="1183" y="1851"/>
                        <a:pt x="1225" y="1689"/>
                      </a:cubicBezTo>
                      <a:cubicBezTo>
                        <a:pt x="1303" y="1376"/>
                        <a:pt x="1508" y="1073"/>
                        <a:pt x="1758" y="895"/>
                      </a:cubicBezTo>
                      <a:cubicBezTo>
                        <a:pt x="1848" y="833"/>
                        <a:pt x="1907" y="734"/>
                        <a:pt x="1918" y="625"/>
                      </a:cubicBezTo>
                      <a:cubicBezTo>
                        <a:pt x="1930" y="520"/>
                        <a:pt x="1895" y="415"/>
                        <a:pt x="1824" y="339"/>
                      </a:cubicBezTo>
                      <a:cubicBezTo>
                        <a:pt x="1722" y="229"/>
                        <a:pt x="1617" y="139"/>
                        <a:pt x="1500" y="62"/>
                      </a:cubicBezTo>
                      <a:cubicBezTo>
                        <a:pt x="1440" y="20"/>
                        <a:pt x="1370" y="0"/>
                        <a:pt x="1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3"/>
                <p:cNvSpPr/>
                <p:nvPr/>
              </p:nvSpPr>
              <p:spPr>
                <a:xfrm>
                  <a:off x="488575" y="3086313"/>
                  <a:ext cx="462750" cy="192650"/>
                </a:xfrm>
                <a:custGeom>
                  <a:avLst/>
                  <a:gdLst/>
                  <a:ahLst/>
                  <a:cxnLst/>
                  <a:rect l="l" t="t" r="r" b="b"/>
                  <a:pathLst>
                    <a:path w="18510" h="7706" extrusionOk="0">
                      <a:moveTo>
                        <a:pt x="9395" y="0"/>
                      </a:moveTo>
                      <a:cubicBezTo>
                        <a:pt x="6368" y="0"/>
                        <a:pt x="3296" y="758"/>
                        <a:pt x="452" y="2169"/>
                      </a:cubicBezTo>
                      <a:cubicBezTo>
                        <a:pt x="31" y="2378"/>
                        <a:pt x="1" y="2973"/>
                        <a:pt x="402" y="3218"/>
                      </a:cubicBezTo>
                      <a:cubicBezTo>
                        <a:pt x="2000" y="4186"/>
                        <a:pt x="3128" y="5354"/>
                        <a:pt x="3511" y="7339"/>
                      </a:cubicBezTo>
                      <a:cubicBezTo>
                        <a:pt x="6380" y="7304"/>
                        <a:pt x="8863" y="6950"/>
                        <a:pt x="11654" y="6950"/>
                      </a:cubicBezTo>
                      <a:cubicBezTo>
                        <a:pt x="11969" y="6950"/>
                        <a:pt x="12289" y="6954"/>
                        <a:pt x="12613" y="6964"/>
                      </a:cubicBezTo>
                      <a:cubicBezTo>
                        <a:pt x="13328" y="6987"/>
                        <a:pt x="14542" y="7706"/>
                        <a:pt x="15385" y="7706"/>
                      </a:cubicBezTo>
                      <a:cubicBezTo>
                        <a:pt x="15644" y="7706"/>
                        <a:pt x="15867" y="7638"/>
                        <a:pt x="16031" y="7462"/>
                      </a:cubicBezTo>
                      <a:cubicBezTo>
                        <a:pt x="16550" y="6905"/>
                        <a:pt x="16954" y="5316"/>
                        <a:pt x="17317" y="4651"/>
                      </a:cubicBezTo>
                      <a:cubicBezTo>
                        <a:pt x="17739" y="3877"/>
                        <a:pt x="18103" y="3073"/>
                        <a:pt x="18510" y="2292"/>
                      </a:cubicBezTo>
                      <a:cubicBezTo>
                        <a:pt x="15593" y="880"/>
                        <a:pt x="12580" y="80"/>
                        <a:pt x="9884" y="7"/>
                      </a:cubicBezTo>
                      <a:cubicBezTo>
                        <a:pt x="9721" y="2"/>
                        <a:pt x="9558" y="0"/>
                        <a:pt x="9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3"/>
                <p:cNvSpPr/>
                <p:nvPr/>
              </p:nvSpPr>
              <p:spPr>
                <a:xfrm>
                  <a:off x="507925" y="3293713"/>
                  <a:ext cx="400775" cy="185525"/>
                </a:xfrm>
                <a:custGeom>
                  <a:avLst/>
                  <a:gdLst/>
                  <a:ahLst/>
                  <a:cxnLst/>
                  <a:rect l="l" t="t" r="r" b="b"/>
                  <a:pathLst>
                    <a:path w="16031" h="7421" extrusionOk="0">
                      <a:moveTo>
                        <a:pt x="8263" y="170"/>
                      </a:moveTo>
                      <a:cubicBezTo>
                        <a:pt x="10544" y="170"/>
                        <a:pt x="12714" y="1017"/>
                        <a:pt x="14161" y="2359"/>
                      </a:cubicBezTo>
                      <a:cubicBezTo>
                        <a:pt x="14976" y="3115"/>
                        <a:pt x="15152" y="4030"/>
                        <a:pt x="15339" y="5001"/>
                      </a:cubicBezTo>
                      <a:cubicBezTo>
                        <a:pt x="15448" y="5568"/>
                        <a:pt x="15560" y="6156"/>
                        <a:pt x="15805" y="6751"/>
                      </a:cubicBezTo>
                      <a:cubicBezTo>
                        <a:pt x="15852" y="6866"/>
                        <a:pt x="15834" y="6997"/>
                        <a:pt x="15759" y="7100"/>
                      </a:cubicBezTo>
                      <a:cubicBezTo>
                        <a:pt x="15689" y="7193"/>
                        <a:pt x="15588" y="7251"/>
                        <a:pt x="15471" y="7251"/>
                      </a:cubicBezTo>
                      <a:cubicBezTo>
                        <a:pt x="15458" y="7251"/>
                        <a:pt x="15446" y="7250"/>
                        <a:pt x="15433" y="7249"/>
                      </a:cubicBezTo>
                      <a:cubicBezTo>
                        <a:pt x="14528" y="7171"/>
                        <a:pt x="13606" y="6947"/>
                        <a:pt x="12715" y="6730"/>
                      </a:cubicBezTo>
                      <a:cubicBezTo>
                        <a:pt x="11624" y="6464"/>
                        <a:pt x="10494" y="6188"/>
                        <a:pt x="9356" y="6166"/>
                      </a:cubicBezTo>
                      <a:lnTo>
                        <a:pt x="9213" y="6166"/>
                      </a:lnTo>
                      <a:cubicBezTo>
                        <a:pt x="7838" y="6166"/>
                        <a:pt x="3215" y="6440"/>
                        <a:pt x="953" y="7158"/>
                      </a:cubicBezTo>
                      <a:cubicBezTo>
                        <a:pt x="896" y="7176"/>
                        <a:pt x="838" y="7185"/>
                        <a:pt x="781" y="7185"/>
                      </a:cubicBezTo>
                      <a:cubicBezTo>
                        <a:pt x="636" y="7185"/>
                        <a:pt x="495" y="7127"/>
                        <a:pt x="385" y="7018"/>
                      </a:cubicBezTo>
                      <a:cubicBezTo>
                        <a:pt x="233" y="6866"/>
                        <a:pt x="180" y="6655"/>
                        <a:pt x="245" y="6450"/>
                      </a:cubicBezTo>
                      <a:cubicBezTo>
                        <a:pt x="752" y="4834"/>
                        <a:pt x="1474" y="3030"/>
                        <a:pt x="2973" y="1911"/>
                      </a:cubicBezTo>
                      <a:cubicBezTo>
                        <a:pt x="4608" y="693"/>
                        <a:pt x="6470" y="170"/>
                        <a:pt x="8263" y="170"/>
                      </a:cubicBezTo>
                      <a:close/>
                      <a:moveTo>
                        <a:pt x="8260" y="1"/>
                      </a:moveTo>
                      <a:cubicBezTo>
                        <a:pt x="6433" y="1"/>
                        <a:pt x="4537" y="534"/>
                        <a:pt x="2872" y="1775"/>
                      </a:cubicBezTo>
                      <a:cubicBezTo>
                        <a:pt x="1334" y="2922"/>
                        <a:pt x="598" y="4756"/>
                        <a:pt x="81" y="6400"/>
                      </a:cubicBezTo>
                      <a:cubicBezTo>
                        <a:pt x="1" y="6661"/>
                        <a:pt x="71" y="6945"/>
                        <a:pt x="265" y="7140"/>
                      </a:cubicBezTo>
                      <a:cubicBezTo>
                        <a:pt x="407" y="7281"/>
                        <a:pt x="589" y="7355"/>
                        <a:pt x="778" y="7355"/>
                      </a:cubicBezTo>
                      <a:cubicBezTo>
                        <a:pt x="852" y="7355"/>
                        <a:pt x="928" y="7344"/>
                        <a:pt x="1003" y="7320"/>
                      </a:cubicBezTo>
                      <a:cubicBezTo>
                        <a:pt x="3228" y="6614"/>
                        <a:pt x="7756" y="6336"/>
                        <a:pt x="9173" y="6336"/>
                      </a:cubicBezTo>
                      <a:cubicBezTo>
                        <a:pt x="9240" y="6336"/>
                        <a:pt x="9300" y="6337"/>
                        <a:pt x="9353" y="6338"/>
                      </a:cubicBezTo>
                      <a:cubicBezTo>
                        <a:pt x="10473" y="6358"/>
                        <a:pt x="11592" y="6631"/>
                        <a:pt x="12674" y="6895"/>
                      </a:cubicBezTo>
                      <a:cubicBezTo>
                        <a:pt x="13572" y="7114"/>
                        <a:pt x="14499" y="7340"/>
                        <a:pt x="15418" y="7419"/>
                      </a:cubicBezTo>
                      <a:cubicBezTo>
                        <a:pt x="15433" y="7420"/>
                        <a:pt x="15449" y="7420"/>
                        <a:pt x="15465" y="7420"/>
                      </a:cubicBezTo>
                      <a:cubicBezTo>
                        <a:pt x="15635" y="7420"/>
                        <a:pt x="15793" y="7340"/>
                        <a:pt x="15896" y="7200"/>
                      </a:cubicBezTo>
                      <a:cubicBezTo>
                        <a:pt x="16007" y="7049"/>
                        <a:pt x="16031" y="6857"/>
                        <a:pt x="15963" y="6687"/>
                      </a:cubicBezTo>
                      <a:cubicBezTo>
                        <a:pt x="15724" y="6107"/>
                        <a:pt x="15613" y="5527"/>
                        <a:pt x="15506" y="4969"/>
                      </a:cubicBezTo>
                      <a:cubicBezTo>
                        <a:pt x="15313" y="3970"/>
                        <a:pt x="15132" y="3027"/>
                        <a:pt x="14277" y="2235"/>
                      </a:cubicBezTo>
                      <a:cubicBezTo>
                        <a:pt x="12802" y="866"/>
                        <a:pt x="10588" y="1"/>
                        <a:pt x="8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3"/>
                <p:cNvSpPr/>
                <p:nvPr/>
              </p:nvSpPr>
              <p:spPr>
                <a:xfrm>
                  <a:off x="530975" y="3304063"/>
                  <a:ext cx="354725" cy="164850"/>
                </a:xfrm>
                <a:custGeom>
                  <a:avLst/>
                  <a:gdLst/>
                  <a:ahLst/>
                  <a:cxnLst/>
                  <a:rect l="l" t="t" r="r" b="b"/>
                  <a:pathLst>
                    <a:path w="14189" h="6594" extrusionOk="0">
                      <a:moveTo>
                        <a:pt x="7312" y="198"/>
                      </a:moveTo>
                      <a:cubicBezTo>
                        <a:pt x="9319" y="198"/>
                        <a:pt x="11227" y="943"/>
                        <a:pt x="12499" y="2123"/>
                      </a:cubicBezTo>
                      <a:cubicBezTo>
                        <a:pt x="13211" y="2783"/>
                        <a:pt x="13366" y="3588"/>
                        <a:pt x="13530" y="4439"/>
                      </a:cubicBezTo>
                      <a:cubicBezTo>
                        <a:pt x="13627" y="4942"/>
                        <a:pt x="13727" y="5461"/>
                        <a:pt x="13943" y="5988"/>
                      </a:cubicBezTo>
                      <a:cubicBezTo>
                        <a:pt x="13981" y="6082"/>
                        <a:pt x="13967" y="6188"/>
                        <a:pt x="13905" y="6272"/>
                      </a:cubicBezTo>
                      <a:cubicBezTo>
                        <a:pt x="13849" y="6349"/>
                        <a:pt x="13761" y="6396"/>
                        <a:pt x="13669" y="6396"/>
                      </a:cubicBezTo>
                      <a:cubicBezTo>
                        <a:pt x="13659" y="6396"/>
                        <a:pt x="13648" y="6396"/>
                        <a:pt x="13638" y="6395"/>
                      </a:cubicBezTo>
                      <a:cubicBezTo>
                        <a:pt x="12841" y="6326"/>
                        <a:pt x="12030" y="6129"/>
                        <a:pt x="11244" y="5938"/>
                      </a:cubicBezTo>
                      <a:cubicBezTo>
                        <a:pt x="10280" y="5702"/>
                        <a:pt x="9284" y="5459"/>
                        <a:pt x="8277" y="5440"/>
                      </a:cubicBezTo>
                      <a:lnTo>
                        <a:pt x="8151" y="5440"/>
                      </a:lnTo>
                      <a:cubicBezTo>
                        <a:pt x="6937" y="5440"/>
                        <a:pt x="2856" y="5681"/>
                        <a:pt x="858" y="6314"/>
                      </a:cubicBezTo>
                      <a:cubicBezTo>
                        <a:pt x="809" y="6330"/>
                        <a:pt x="760" y="6338"/>
                        <a:pt x="712" y="6338"/>
                      </a:cubicBezTo>
                      <a:cubicBezTo>
                        <a:pt x="590" y="6338"/>
                        <a:pt x="473" y="6289"/>
                        <a:pt x="382" y="6199"/>
                      </a:cubicBezTo>
                      <a:cubicBezTo>
                        <a:pt x="254" y="6070"/>
                        <a:pt x="210" y="5892"/>
                        <a:pt x="263" y="5721"/>
                      </a:cubicBezTo>
                      <a:cubicBezTo>
                        <a:pt x="711" y="4298"/>
                        <a:pt x="1344" y="2712"/>
                        <a:pt x="2662" y="1729"/>
                      </a:cubicBezTo>
                      <a:cubicBezTo>
                        <a:pt x="4098" y="658"/>
                        <a:pt x="5736" y="198"/>
                        <a:pt x="7312" y="198"/>
                      </a:cubicBezTo>
                      <a:close/>
                      <a:moveTo>
                        <a:pt x="7310" y="1"/>
                      </a:moveTo>
                      <a:cubicBezTo>
                        <a:pt x="5694" y="1"/>
                        <a:pt x="4016" y="473"/>
                        <a:pt x="2543" y="1572"/>
                      </a:cubicBezTo>
                      <a:cubicBezTo>
                        <a:pt x="1182" y="2587"/>
                        <a:pt x="532" y="4209"/>
                        <a:pt x="75" y="5661"/>
                      </a:cubicBezTo>
                      <a:cubicBezTo>
                        <a:pt x="0" y="5901"/>
                        <a:pt x="64" y="6159"/>
                        <a:pt x="242" y="6337"/>
                      </a:cubicBezTo>
                      <a:cubicBezTo>
                        <a:pt x="371" y="6465"/>
                        <a:pt x="540" y="6534"/>
                        <a:pt x="715" y="6534"/>
                      </a:cubicBezTo>
                      <a:cubicBezTo>
                        <a:pt x="782" y="6534"/>
                        <a:pt x="851" y="6524"/>
                        <a:pt x="917" y="6502"/>
                      </a:cubicBezTo>
                      <a:cubicBezTo>
                        <a:pt x="2892" y="5876"/>
                        <a:pt x="6934" y="5636"/>
                        <a:pt x="8142" y="5636"/>
                      </a:cubicBezTo>
                      <a:cubicBezTo>
                        <a:pt x="8190" y="5636"/>
                        <a:pt x="8234" y="5636"/>
                        <a:pt x="8273" y="5637"/>
                      </a:cubicBezTo>
                      <a:cubicBezTo>
                        <a:pt x="9258" y="5655"/>
                        <a:pt x="10245" y="5895"/>
                        <a:pt x="11197" y="6127"/>
                      </a:cubicBezTo>
                      <a:cubicBezTo>
                        <a:pt x="11989" y="6322"/>
                        <a:pt x="12809" y="6522"/>
                        <a:pt x="13621" y="6592"/>
                      </a:cubicBezTo>
                      <a:cubicBezTo>
                        <a:pt x="13636" y="6592"/>
                        <a:pt x="13650" y="6594"/>
                        <a:pt x="13664" y="6594"/>
                      </a:cubicBezTo>
                      <a:cubicBezTo>
                        <a:pt x="13822" y="6594"/>
                        <a:pt x="13969" y="6519"/>
                        <a:pt x="14064" y="6389"/>
                      </a:cubicBezTo>
                      <a:cubicBezTo>
                        <a:pt x="14166" y="6249"/>
                        <a:pt x="14189" y="6071"/>
                        <a:pt x="14124" y="5913"/>
                      </a:cubicBezTo>
                      <a:cubicBezTo>
                        <a:pt x="13916" y="5405"/>
                        <a:pt x="13819" y="4895"/>
                        <a:pt x="13723" y="4401"/>
                      </a:cubicBezTo>
                      <a:cubicBezTo>
                        <a:pt x="13553" y="3518"/>
                        <a:pt x="13392" y="2683"/>
                        <a:pt x="12633" y="1977"/>
                      </a:cubicBezTo>
                      <a:cubicBezTo>
                        <a:pt x="11327" y="767"/>
                        <a:pt x="9369" y="1"/>
                        <a:pt x="7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3"/>
                <p:cNvSpPr/>
                <p:nvPr/>
              </p:nvSpPr>
              <p:spPr>
                <a:xfrm>
                  <a:off x="552825" y="3314263"/>
                  <a:ext cx="311050" cy="144525"/>
                </a:xfrm>
                <a:custGeom>
                  <a:avLst/>
                  <a:gdLst/>
                  <a:ahLst/>
                  <a:cxnLst/>
                  <a:rect l="l" t="t" r="r" b="b"/>
                  <a:pathLst>
                    <a:path w="12442" h="5781" extrusionOk="0">
                      <a:moveTo>
                        <a:pt x="6412" y="172"/>
                      </a:moveTo>
                      <a:cubicBezTo>
                        <a:pt x="8172" y="172"/>
                        <a:pt x="9845" y="826"/>
                        <a:pt x="10960" y="1860"/>
                      </a:cubicBezTo>
                      <a:cubicBezTo>
                        <a:pt x="11586" y="2439"/>
                        <a:pt x="11721" y="3145"/>
                        <a:pt x="11865" y="3892"/>
                      </a:cubicBezTo>
                      <a:cubicBezTo>
                        <a:pt x="11949" y="4332"/>
                        <a:pt x="12037" y="4787"/>
                        <a:pt x="12225" y="5249"/>
                      </a:cubicBezTo>
                      <a:cubicBezTo>
                        <a:pt x="12260" y="5332"/>
                        <a:pt x="12248" y="5425"/>
                        <a:pt x="12193" y="5499"/>
                      </a:cubicBezTo>
                      <a:cubicBezTo>
                        <a:pt x="12143" y="5567"/>
                        <a:pt x="12066" y="5607"/>
                        <a:pt x="11984" y="5607"/>
                      </a:cubicBezTo>
                      <a:cubicBezTo>
                        <a:pt x="11976" y="5607"/>
                        <a:pt x="11968" y="5606"/>
                        <a:pt x="11959" y="5606"/>
                      </a:cubicBezTo>
                      <a:cubicBezTo>
                        <a:pt x="11261" y="5546"/>
                        <a:pt x="10549" y="5373"/>
                        <a:pt x="9860" y="5205"/>
                      </a:cubicBezTo>
                      <a:cubicBezTo>
                        <a:pt x="9016" y="4998"/>
                        <a:pt x="8141" y="4786"/>
                        <a:pt x="7259" y="4769"/>
                      </a:cubicBezTo>
                      <a:lnTo>
                        <a:pt x="7148" y="4769"/>
                      </a:lnTo>
                      <a:cubicBezTo>
                        <a:pt x="6084" y="4769"/>
                        <a:pt x="2504" y="4980"/>
                        <a:pt x="752" y="5536"/>
                      </a:cubicBezTo>
                      <a:cubicBezTo>
                        <a:pt x="710" y="5550"/>
                        <a:pt x="667" y="5556"/>
                        <a:pt x="625" y="5556"/>
                      </a:cubicBezTo>
                      <a:cubicBezTo>
                        <a:pt x="519" y="5556"/>
                        <a:pt x="415" y="5513"/>
                        <a:pt x="335" y="5434"/>
                      </a:cubicBezTo>
                      <a:cubicBezTo>
                        <a:pt x="223" y="5322"/>
                        <a:pt x="185" y="5165"/>
                        <a:pt x="232" y="5015"/>
                      </a:cubicBezTo>
                      <a:cubicBezTo>
                        <a:pt x="623" y="3767"/>
                        <a:pt x="1179" y="2377"/>
                        <a:pt x="2334" y="1514"/>
                      </a:cubicBezTo>
                      <a:cubicBezTo>
                        <a:pt x="3594" y="576"/>
                        <a:pt x="5030" y="172"/>
                        <a:pt x="6412" y="172"/>
                      </a:cubicBezTo>
                      <a:close/>
                      <a:moveTo>
                        <a:pt x="6410" y="0"/>
                      </a:moveTo>
                      <a:cubicBezTo>
                        <a:pt x="4993" y="0"/>
                        <a:pt x="3522" y="414"/>
                        <a:pt x="2231" y="1376"/>
                      </a:cubicBezTo>
                      <a:cubicBezTo>
                        <a:pt x="1036" y="2267"/>
                        <a:pt x="467" y="3690"/>
                        <a:pt x="68" y="4963"/>
                      </a:cubicBezTo>
                      <a:cubicBezTo>
                        <a:pt x="1" y="5173"/>
                        <a:pt x="57" y="5401"/>
                        <a:pt x="213" y="5555"/>
                      </a:cubicBezTo>
                      <a:cubicBezTo>
                        <a:pt x="326" y="5668"/>
                        <a:pt x="474" y="5728"/>
                        <a:pt x="627" y="5728"/>
                      </a:cubicBezTo>
                      <a:cubicBezTo>
                        <a:pt x="686" y="5728"/>
                        <a:pt x="747" y="5719"/>
                        <a:pt x="806" y="5700"/>
                      </a:cubicBezTo>
                      <a:cubicBezTo>
                        <a:pt x="2532" y="5152"/>
                        <a:pt x="6064" y="4941"/>
                        <a:pt x="7135" y="4941"/>
                      </a:cubicBezTo>
                      <a:cubicBezTo>
                        <a:pt x="7179" y="4941"/>
                        <a:pt x="7220" y="4941"/>
                        <a:pt x="7256" y="4942"/>
                      </a:cubicBezTo>
                      <a:cubicBezTo>
                        <a:pt x="8118" y="4957"/>
                        <a:pt x="8984" y="5168"/>
                        <a:pt x="9819" y="5372"/>
                      </a:cubicBezTo>
                      <a:cubicBezTo>
                        <a:pt x="10514" y="5542"/>
                        <a:pt x="11232" y="5716"/>
                        <a:pt x="11944" y="5779"/>
                      </a:cubicBezTo>
                      <a:cubicBezTo>
                        <a:pt x="11958" y="5779"/>
                        <a:pt x="11970" y="5780"/>
                        <a:pt x="11982" y="5780"/>
                      </a:cubicBezTo>
                      <a:cubicBezTo>
                        <a:pt x="12120" y="5780"/>
                        <a:pt x="12249" y="5715"/>
                        <a:pt x="12333" y="5601"/>
                      </a:cubicBezTo>
                      <a:cubicBezTo>
                        <a:pt x="12422" y="5478"/>
                        <a:pt x="12442" y="5322"/>
                        <a:pt x="12386" y="5184"/>
                      </a:cubicBezTo>
                      <a:cubicBezTo>
                        <a:pt x="12204" y="4737"/>
                        <a:pt x="12117" y="4291"/>
                        <a:pt x="12034" y="3858"/>
                      </a:cubicBezTo>
                      <a:cubicBezTo>
                        <a:pt x="11885" y="3084"/>
                        <a:pt x="11744" y="2351"/>
                        <a:pt x="11077" y="1733"/>
                      </a:cubicBezTo>
                      <a:cubicBezTo>
                        <a:pt x="9933" y="671"/>
                        <a:pt x="8216" y="0"/>
                        <a:pt x="64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3"/>
                <p:cNvSpPr/>
                <p:nvPr/>
              </p:nvSpPr>
              <p:spPr>
                <a:xfrm>
                  <a:off x="578675" y="3326338"/>
                  <a:ext cx="259450" cy="120375"/>
                </a:xfrm>
                <a:custGeom>
                  <a:avLst/>
                  <a:gdLst/>
                  <a:ahLst/>
                  <a:cxnLst/>
                  <a:rect l="l" t="t" r="r" b="b"/>
                  <a:pathLst>
                    <a:path w="10378" h="4815" extrusionOk="0">
                      <a:moveTo>
                        <a:pt x="5349" y="144"/>
                      </a:moveTo>
                      <a:cubicBezTo>
                        <a:pt x="6816" y="144"/>
                        <a:pt x="8211" y="688"/>
                        <a:pt x="9141" y="1549"/>
                      </a:cubicBezTo>
                      <a:cubicBezTo>
                        <a:pt x="9662" y="2032"/>
                        <a:pt x="9776" y="2619"/>
                        <a:pt x="9896" y="3242"/>
                      </a:cubicBezTo>
                      <a:cubicBezTo>
                        <a:pt x="9966" y="3608"/>
                        <a:pt x="10039" y="3987"/>
                        <a:pt x="10197" y="4373"/>
                      </a:cubicBezTo>
                      <a:cubicBezTo>
                        <a:pt x="10225" y="4441"/>
                        <a:pt x="10215" y="4518"/>
                        <a:pt x="10169" y="4579"/>
                      </a:cubicBezTo>
                      <a:cubicBezTo>
                        <a:pt x="10128" y="4635"/>
                        <a:pt x="10065" y="4670"/>
                        <a:pt x="9997" y="4670"/>
                      </a:cubicBezTo>
                      <a:cubicBezTo>
                        <a:pt x="9989" y="4670"/>
                        <a:pt x="9981" y="4670"/>
                        <a:pt x="9973" y="4669"/>
                      </a:cubicBezTo>
                      <a:cubicBezTo>
                        <a:pt x="9392" y="4620"/>
                        <a:pt x="8798" y="4474"/>
                        <a:pt x="8224" y="4335"/>
                      </a:cubicBezTo>
                      <a:cubicBezTo>
                        <a:pt x="7519" y="4163"/>
                        <a:pt x="6790" y="3986"/>
                        <a:pt x="6054" y="3972"/>
                      </a:cubicBezTo>
                      <a:lnTo>
                        <a:pt x="5959" y="3972"/>
                      </a:lnTo>
                      <a:cubicBezTo>
                        <a:pt x="5070" y="3972"/>
                        <a:pt x="2090" y="4148"/>
                        <a:pt x="628" y="4611"/>
                      </a:cubicBezTo>
                      <a:cubicBezTo>
                        <a:pt x="592" y="4623"/>
                        <a:pt x="556" y="4628"/>
                        <a:pt x="521" y="4628"/>
                      </a:cubicBezTo>
                      <a:cubicBezTo>
                        <a:pt x="431" y="4628"/>
                        <a:pt x="346" y="4592"/>
                        <a:pt x="280" y="4526"/>
                      </a:cubicBezTo>
                      <a:cubicBezTo>
                        <a:pt x="186" y="4432"/>
                        <a:pt x="154" y="4303"/>
                        <a:pt x="194" y="4177"/>
                      </a:cubicBezTo>
                      <a:cubicBezTo>
                        <a:pt x="520" y="3138"/>
                        <a:pt x="985" y="1980"/>
                        <a:pt x="1947" y="1262"/>
                      </a:cubicBezTo>
                      <a:cubicBezTo>
                        <a:pt x="2998" y="480"/>
                        <a:pt x="4195" y="144"/>
                        <a:pt x="5349" y="144"/>
                      </a:cubicBezTo>
                      <a:close/>
                      <a:moveTo>
                        <a:pt x="5345" y="1"/>
                      </a:moveTo>
                      <a:cubicBezTo>
                        <a:pt x="4164" y="1"/>
                        <a:pt x="2937" y="345"/>
                        <a:pt x="1860" y="1147"/>
                      </a:cubicBezTo>
                      <a:cubicBezTo>
                        <a:pt x="865" y="1889"/>
                        <a:pt x="389" y="3073"/>
                        <a:pt x="55" y="4134"/>
                      </a:cubicBezTo>
                      <a:cubicBezTo>
                        <a:pt x="1" y="4309"/>
                        <a:pt x="48" y="4497"/>
                        <a:pt x="177" y="4628"/>
                      </a:cubicBezTo>
                      <a:cubicBezTo>
                        <a:pt x="271" y="4721"/>
                        <a:pt x="396" y="4770"/>
                        <a:pt x="524" y="4770"/>
                      </a:cubicBezTo>
                      <a:cubicBezTo>
                        <a:pt x="573" y="4770"/>
                        <a:pt x="623" y="4763"/>
                        <a:pt x="672" y="4748"/>
                      </a:cubicBezTo>
                      <a:cubicBezTo>
                        <a:pt x="2120" y="4290"/>
                        <a:pt x="5076" y="4115"/>
                        <a:pt x="5959" y="4115"/>
                      </a:cubicBezTo>
                      <a:cubicBezTo>
                        <a:pt x="5992" y="4115"/>
                        <a:pt x="6023" y="4116"/>
                        <a:pt x="6051" y="4116"/>
                      </a:cubicBezTo>
                      <a:cubicBezTo>
                        <a:pt x="6772" y="4130"/>
                        <a:pt x="7493" y="4306"/>
                        <a:pt x="8190" y="4474"/>
                      </a:cubicBezTo>
                      <a:cubicBezTo>
                        <a:pt x="8769" y="4616"/>
                        <a:pt x="9368" y="4763"/>
                        <a:pt x="9961" y="4813"/>
                      </a:cubicBezTo>
                      <a:cubicBezTo>
                        <a:pt x="9972" y="4814"/>
                        <a:pt x="9982" y="4814"/>
                        <a:pt x="9993" y="4814"/>
                      </a:cubicBezTo>
                      <a:cubicBezTo>
                        <a:pt x="10108" y="4814"/>
                        <a:pt x="10216" y="4760"/>
                        <a:pt x="10286" y="4664"/>
                      </a:cubicBezTo>
                      <a:cubicBezTo>
                        <a:pt x="10360" y="4562"/>
                        <a:pt x="10377" y="4433"/>
                        <a:pt x="10330" y="4318"/>
                      </a:cubicBezTo>
                      <a:cubicBezTo>
                        <a:pt x="10177" y="3946"/>
                        <a:pt x="10105" y="3574"/>
                        <a:pt x="10037" y="3214"/>
                      </a:cubicBezTo>
                      <a:cubicBezTo>
                        <a:pt x="9911" y="2569"/>
                        <a:pt x="9794" y="1959"/>
                        <a:pt x="9239" y="1444"/>
                      </a:cubicBezTo>
                      <a:cubicBezTo>
                        <a:pt x="8284" y="560"/>
                        <a:pt x="6851" y="1"/>
                        <a:pt x="5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3"/>
                <p:cNvSpPr/>
                <p:nvPr/>
              </p:nvSpPr>
              <p:spPr>
                <a:xfrm>
                  <a:off x="606550" y="3339263"/>
                  <a:ext cx="203775" cy="94575"/>
                </a:xfrm>
                <a:custGeom>
                  <a:avLst/>
                  <a:gdLst/>
                  <a:ahLst/>
                  <a:cxnLst/>
                  <a:rect l="l" t="t" r="r" b="b"/>
                  <a:pathLst>
                    <a:path w="8151" h="3783" extrusionOk="0">
                      <a:moveTo>
                        <a:pt x="4200" y="113"/>
                      </a:moveTo>
                      <a:cubicBezTo>
                        <a:pt x="5353" y="113"/>
                        <a:pt x="6449" y="540"/>
                        <a:pt x="7179" y="1217"/>
                      </a:cubicBezTo>
                      <a:cubicBezTo>
                        <a:pt x="7589" y="1597"/>
                        <a:pt x="7677" y="2058"/>
                        <a:pt x="7771" y="2545"/>
                      </a:cubicBezTo>
                      <a:cubicBezTo>
                        <a:pt x="7828" y="2834"/>
                        <a:pt x="7885" y="3131"/>
                        <a:pt x="8010" y="3435"/>
                      </a:cubicBezTo>
                      <a:cubicBezTo>
                        <a:pt x="8031" y="3488"/>
                        <a:pt x="8023" y="3549"/>
                        <a:pt x="7987" y="3598"/>
                      </a:cubicBezTo>
                      <a:cubicBezTo>
                        <a:pt x="7956" y="3642"/>
                        <a:pt x="7908" y="3671"/>
                        <a:pt x="7855" y="3671"/>
                      </a:cubicBezTo>
                      <a:cubicBezTo>
                        <a:pt x="7848" y="3671"/>
                        <a:pt x="7841" y="3670"/>
                        <a:pt x="7834" y="3669"/>
                      </a:cubicBezTo>
                      <a:cubicBezTo>
                        <a:pt x="7377" y="3629"/>
                        <a:pt x="6911" y="3516"/>
                        <a:pt x="6460" y="3406"/>
                      </a:cubicBezTo>
                      <a:cubicBezTo>
                        <a:pt x="5906" y="3271"/>
                        <a:pt x="5333" y="3131"/>
                        <a:pt x="4755" y="3121"/>
                      </a:cubicBezTo>
                      <a:lnTo>
                        <a:pt x="4682" y="3121"/>
                      </a:lnTo>
                      <a:lnTo>
                        <a:pt x="4682" y="3119"/>
                      </a:lnTo>
                      <a:cubicBezTo>
                        <a:pt x="3984" y="3119"/>
                        <a:pt x="1640" y="3259"/>
                        <a:pt x="492" y="3622"/>
                      </a:cubicBezTo>
                      <a:cubicBezTo>
                        <a:pt x="464" y="3631"/>
                        <a:pt x="436" y="3635"/>
                        <a:pt x="408" y="3635"/>
                      </a:cubicBezTo>
                      <a:cubicBezTo>
                        <a:pt x="338" y="3635"/>
                        <a:pt x="270" y="3607"/>
                        <a:pt x="217" y="3555"/>
                      </a:cubicBezTo>
                      <a:cubicBezTo>
                        <a:pt x="144" y="3482"/>
                        <a:pt x="120" y="3379"/>
                        <a:pt x="150" y="3282"/>
                      </a:cubicBezTo>
                      <a:cubicBezTo>
                        <a:pt x="407" y="2465"/>
                        <a:pt x="771" y="1556"/>
                        <a:pt x="1527" y="991"/>
                      </a:cubicBezTo>
                      <a:cubicBezTo>
                        <a:pt x="2353" y="376"/>
                        <a:pt x="3294" y="113"/>
                        <a:pt x="4200" y="113"/>
                      </a:cubicBezTo>
                      <a:close/>
                      <a:moveTo>
                        <a:pt x="4199" y="1"/>
                      </a:moveTo>
                      <a:cubicBezTo>
                        <a:pt x="3270" y="1"/>
                        <a:pt x="2306" y="271"/>
                        <a:pt x="1461" y="901"/>
                      </a:cubicBezTo>
                      <a:cubicBezTo>
                        <a:pt x="679" y="1484"/>
                        <a:pt x="305" y="2415"/>
                        <a:pt x="43" y="3248"/>
                      </a:cubicBezTo>
                      <a:cubicBezTo>
                        <a:pt x="0" y="3385"/>
                        <a:pt x="37" y="3532"/>
                        <a:pt x="138" y="3636"/>
                      </a:cubicBezTo>
                      <a:cubicBezTo>
                        <a:pt x="212" y="3709"/>
                        <a:pt x="311" y="3749"/>
                        <a:pt x="412" y="3749"/>
                      </a:cubicBezTo>
                      <a:cubicBezTo>
                        <a:pt x="450" y="3749"/>
                        <a:pt x="489" y="3743"/>
                        <a:pt x="527" y="3731"/>
                      </a:cubicBezTo>
                      <a:cubicBezTo>
                        <a:pt x="1686" y="3364"/>
                        <a:pt x="4084" y="3233"/>
                        <a:pt x="4721" y="3233"/>
                      </a:cubicBezTo>
                      <a:cubicBezTo>
                        <a:pt x="4731" y="3233"/>
                        <a:pt x="4742" y="3233"/>
                        <a:pt x="4752" y="3233"/>
                      </a:cubicBezTo>
                      <a:cubicBezTo>
                        <a:pt x="5318" y="3244"/>
                        <a:pt x="5884" y="3382"/>
                        <a:pt x="6432" y="3516"/>
                      </a:cubicBezTo>
                      <a:cubicBezTo>
                        <a:pt x="6888" y="3626"/>
                        <a:pt x="7358" y="3742"/>
                        <a:pt x="7825" y="3781"/>
                      </a:cubicBezTo>
                      <a:cubicBezTo>
                        <a:pt x="7834" y="3781"/>
                        <a:pt x="7841" y="3783"/>
                        <a:pt x="7849" y="3783"/>
                      </a:cubicBezTo>
                      <a:lnTo>
                        <a:pt x="7850" y="3783"/>
                      </a:lnTo>
                      <a:cubicBezTo>
                        <a:pt x="7940" y="3783"/>
                        <a:pt x="8025" y="3739"/>
                        <a:pt x="8080" y="3664"/>
                      </a:cubicBezTo>
                      <a:cubicBezTo>
                        <a:pt x="8137" y="3585"/>
                        <a:pt x="8151" y="3484"/>
                        <a:pt x="8114" y="3393"/>
                      </a:cubicBezTo>
                      <a:cubicBezTo>
                        <a:pt x="7995" y="3100"/>
                        <a:pt x="7938" y="2808"/>
                        <a:pt x="7884" y="2524"/>
                      </a:cubicBezTo>
                      <a:cubicBezTo>
                        <a:pt x="7787" y="2017"/>
                        <a:pt x="7694" y="1539"/>
                        <a:pt x="7257" y="1134"/>
                      </a:cubicBezTo>
                      <a:cubicBezTo>
                        <a:pt x="6507" y="440"/>
                        <a:pt x="5381" y="1"/>
                        <a:pt x="4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3"/>
                <p:cNvSpPr/>
                <p:nvPr/>
              </p:nvSpPr>
              <p:spPr>
                <a:xfrm>
                  <a:off x="620625" y="3352438"/>
                  <a:ext cx="175625" cy="68275"/>
                </a:xfrm>
                <a:custGeom>
                  <a:avLst/>
                  <a:gdLst/>
                  <a:ahLst/>
                  <a:cxnLst/>
                  <a:rect l="l" t="t" r="r" b="b"/>
                  <a:pathLst>
                    <a:path w="7025" h="2731" extrusionOk="0">
                      <a:moveTo>
                        <a:pt x="3621" y="88"/>
                      </a:moveTo>
                      <a:cubicBezTo>
                        <a:pt x="4619" y="88"/>
                        <a:pt x="5568" y="396"/>
                        <a:pt x="6200" y="884"/>
                      </a:cubicBezTo>
                      <a:cubicBezTo>
                        <a:pt x="6553" y="1158"/>
                        <a:pt x="6630" y="1489"/>
                        <a:pt x="6710" y="1838"/>
                      </a:cubicBezTo>
                      <a:cubicBezTo>
                        <a:pt x="6759" y="2046"/>
                        <a:pt x="6808" y="2261"/>
                        <a:pt x="6915" y="2480"/>
                      </a:cubicBezTo>
                      <a:cubicBezTo>
                        <a:pt x="6937" y="2521"/>
                        <a:pt x="6920" y="2557"/>
                        <a:pt x="6908" y="2574"/>
                      </a:cubicBezTo>
                      <a:cubicBezTo>
                        <a:pt x="6882" y="2613"/>
                        <a:pt x="6833" y="2641"/>
                        <a:pt x="6779" y="2641"/>
                      </a:cubicBezTo>
                      <a:cubicBezTo>
                        <a:pt x="6772" y="2641"/>
                        <a:pt x="6766" y="2640"/>
                        <a:pt x="6759" y="2639"/>
                      </a:cubicBezTo>
                      <a:cubicBezTo>
                        <a:pt x="6363" y="2612"/>
                        <a:pt x="5959" y="2530"/>
                        <a:pt x="5570" y="2451"/>
                      </a:cubicBezTo>
                      <a:cubicBezTo>
                        <a:pt x="5092" y="2354"/>
                        <a:pt x="4599" y="2254"/>
                        <a:pt x="4099" y="2246"/>
                      </a:cubicBezTo>
                      <a:cubicBezTo>
                        <a:pt x="4081" y="2246"/>
                        <a:pt x="4060" y="2245"/>
                        <a:pt x="4037" y="2245"/>
                      </a:cubicBezTo>
                      <a:cubicBezTo>
                        <a:pt x="3436" y="2245"/>
                        <a:pt x="1412" y="2345"/>
                        <a:pt x="422" y="2606"/>
                      </a:cubicBezTo>
                      <a:cubicBezTo>
                        <a:pt x="397" y="2613"/>
                        <a:pt x="371" y="2616"/>
                        <a:pt x="346" y="2616"/>
                      </a:cubicBezTo>
                      <a:cubicBezTo>
                        <a:pt x="271" y="2616"/>
                        <a:pt x="200" y="2587"/>
                        <a:pt x="154" y="2535"/>
                      </a:cubicBezTo>
                      <a:cubicBezTo>
                        <a:pt x="128" y="2506"/>
                        <a:pt x="90" y="2447"/>
                        <a:pt x="119" y="2369"/>
                      </a:cubicBezTo>
                      <a:cubicBezTo>
                        <a:pt x="340" y="1782"/>
                        <a:pt x="655" y="1127"/>
                        <a:pt x="1307" y="722"/>
                      </a:cubicBezTo>
                      <a:cubicBezTo>
                        <a:pt x="2022" y="278"/>
                        <a:pt x="2837" y="88"/>
                        <a:pt x="3621" y="88"/>
                      </a:cubicBezTo>
                      <a:close/>
                      <a:moveTo>
                        <a:pt x="3618" y="0"/>
                      </a:moveTo>
                      <a:cubicBezTo>
                        <a:pt x="2819" y="0"/>
                        <a:pt x="1989" y="194"/>
                        <a:pt x="1260" y="646"/>
                      </a:cubicBezTo>
                      <a:cubicBezTo>
                        <a:pt x="585" y="1067"/>
                        <a:pt x="261" y="1738"/>
                        <a:pt x="35" y="2337"/>
                      </a:cubicBezTo>
                      <a:cubicBezTo>
                        <a:pt x="0" y="2427"/>
                        <a:pt x="20" y="2521"/>
                        <a:pt x="87" y="2595"/>
                      </a:cubicBezTo>
                      <a:cubicBezTo>
                        <a:pt x="151" y="2666"/>
                        <a:pt x="246" y="2705"/>
                        <a:pt x="345" y="2705"/>
                      </a:cubicBezTo>
                      <a:cubicBezTo>
                        <a:pt x="378" y="2705"/>
                        <a:pt x="411" y="2701"/>
                        <a:pt x="444" y="2693"/>
                      </a:cubicBezTo>
                      <a:cubicBezTo>
                        <a:pt x="1426" y="2433"/>
                        <a:pt x="3437" y="2334"/>
                        <a:pt x="4035" y="2334"/>
                      </a:cubicBezTo>
                      <a:cubicBezTo>
                        <a:pt x="4058" y="2334"/>
                        <a:pt x="4080" y="2336"/>
                        <a:pt x="4098" y="2336"/>
                      </a:cubicBezTo>
                      <a:cubicBezTo>
                        <a:pt x="4588" y="2343"/>
                        <a:pt x="5078" y="2442"/>
                        <a:pt x="5552" y="2539"/>
                      </a:cubicBezTo>
                      <a:cubicBezTo>
                        <a:pt x="5944" y="2618"/>
                        <a:pt x="6351" y="2700"/>
                        <a:pt x="6751" y="2729"/>
                      </a:cubicBezTo>
                      <a:cubicBezTo>
                        <a:pt x="6759" y="2730"/>
                        <a:pt x="6765" y="2730"/>
                        <a:pt x="6771" y="2730"/>
                      </a:cubicBezTo>
                      <a:lnTo>
                        <a:pt x="6771" y="2729"/>
                      </a:lnTo>
                      <a:cubicBezTo>
                        <a:pt x="6858" y="2729"/>
                        <a:pt x="6937" y="2691"/>
                        <a:pt x="6981" y="2624"/>
                      </a:cubicBezTo>
                      <a:cubicBezTo>
                        <a:pt x="7019" y="2568"/>
                        <a:pt x="7025" y="2501"/>
                        <a:pt x="6994" y="2441"/>
                      </a:cubicBezTo>
                      <a:cubicBezTo>
                        <a:pt x="6893" y="2231"/>
                        <a:pt x="6844" y="2022"/>
                        <a:pt x="6797" y="1818"/>
                      </a:cubicBezTo>
                      <a:cubicBezTo>
                        <a:pt x="6712" y="1452"/>
                        <a:pt x="6631" y="1106"/>
                        <a:pt x="6253" y="815"/>
                      </a:cubicBezTo>
                      <a:cubicBezTo>
                        <a:pt x="5608" y="316"/>
                        <a:pt x="4638" y="0"/>
                        <a:pt x="3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3"/>
                <p:cNvSpPr/>
                <p:nvPr/>
              </p:nvSpPr>
              <p:spPr>
                <a:xfrm>
                  <a:off x="638500" y="3359388"/>
                  <a:ext cx="139950" cy="54375"/>
                </a:xfrm>
                <a:custGeom>
                  <a:avLst/>
                  <a:gdLst/>
                  <a:ahLst/>
                  <a:cxnLst/>
                  <a:rect l="l" t="t" r="r" b="b"/>
                  <a:pathLst>
                    <a:path w="5598" h="2175" extrusionOk="0">
                      <a:moveTo>
                        <a:pt x="2885" y="71"/>
                      </a:moveTo>
                      <a:cubicBezTo>
                        <a:pt x="3680" y="71"/>
                        <a:pt x="4436" y="317"/>
                        <a:pt x="4940" y="705"/>
                      </a:cubicBezTo>
                      <a:cubicBezTo>
                        <a:pt x="5221" y="922"/>
                        <a:pt x="5282" y="1186"/>
                        <a:pt x="5347" y="1466"/>
                      </a:cubicBezTo>
                      <a:cubicBezTo>
                        <a:pt x="5385" y="1631"/>
                        <a:pt x="5425" y="1803"/>
                        <a:pt x="5510" y="1976"/>
                      </a:cubicBezTo>
                      <a:cubicBezTo>
                        <a:pt x="5526" y="2009"/>
                        <a:pt x="5513" y="2038"/>
                        <a:pt x="5504" y="2052"/>
                      </a:cubicBezTo>
                      <a:cubicBezTo>
                        <a:pt x="5481" y="2083"/>
                        <a:pt x="5441" y="2104"/>
                        <a:pt x="5398" y="2104"/>
                      </a:cubicBezTo>
                      <a:cubicBezTo>
                        <a:pt x="5394" y="2104"/>
                        <a:pt x="5389" y="2104"/>
                        <a:pt x="5385" y="2103"/>
                      </a:cubicBezTo>
                      <a:cubicBezTo>
                        <a:pt x="5068" y="2081"/>
                        <a:pt x="4748" y="2015"/>
                        <a:pt x="4436" y="1953"/>
                      </a:cubicBezTo>
                      <a:cubicBezTo>
                        <a:pt x="4055" y="1876"/>
                        <a:pt x="3664" y="1795"/>
                        <a:pt x="3266" y="1789"/>
                      </a:cubicBezTo>
                      <a:lnTo>
                        <a:pt x="3219" y="1789"/>
                      </a:lnTo>
                      <a:cubicBezTo>
                        <a:pt x="2741" y="1789"/>
                        <a:pt x="1124" y="1870"/>
                        <a:pt x="336" y="2078"/>
                      </a:cubicBezTo>
                      <a:cubicBezTo>
                        <a:pt x="316" y="2082"/>
                        <a:pt x="296" y="2085"/>
                        <a:pt x="277" y="2085"/>
                      </a:cubicBezTo>
                      <a:cubicBezTo>
                        <a:pt x="216" y="2085"/>
                        <a:pt x="160" y="2062"/>
                        <a:pt x="122" y="2020"/>
                      </a:cubicBezTo>
                      <a:cubicBezTo>
                        <a:pt x="101" y="1997"/>
                        <a:pt x="70" y="1950"/>
                        <a:pt x="94" y="1888"/>
                      </a:cubicBezTo>
                      <a:cubicBezTo>
                        <a:pt x="271" y="1420"/>
                        <a:pt x="521" y="899"/>
                        <a:pt x="1042" y="576"/>
                      </a:cubicBezTo>
                      <a:cubicBezTo>
                        <a:pt x="1611" y="223"/>
                        <a:pt x="2260" y="71"/>
                        <a:pt x="2885" y="71"/>
                      </a:cubicBezTo>
                      <a:close/>
                      <a:moveTo>
                        <a:pt x="2883" y="0"/>
                      </a:moveTo>
                      <a:cubicBezTo>
                        <a:pt x="2246" y="0"/>
                        <a:pt x="1584" y="155"/>
                        <a:pt x="1004" y="515"/>
                      </a:cubicBezTo>
                      <a:cubicBezTo>
                        <a:pt x="465" y="849"/>
                        <a:pt x="208" y="1384"/>
                        <a:pt x="28" y="1862"/>
                      </a:cubicBezTo>
                      <a:cubicBezTo>
                        <a:pt x="0" y="1933"/>
                        <a:pt x="16" y="2009"/>
                        <a:pt x="69" y="2068"/>
                      </a:cubicBezTo>
                      <a:cubicBezTo>
                        <a:pt x="120" y="2125"/>
                        <a:pt x="196" y="2156"/>
                        <a:pt x="276" y="2156"/>
                      </a:cubicBezTo>
                      <a:cubicBezTo>
                        <a:pt x="302" y="2156"/>
                        <a:pt x="328" y="2153"/>
                        <a:pt x="354" y="2146"/>
                      </a:cubicBezTo>
                      <a:cubicBezTo>
                        <a:pt x="1136" y="1939"/>
                        <a:pt x="2742" y="1860"/>
                        <a:pt x="3217" y="1860"/>
                      </a:cubicBezTo>
                      <a:lnTo>
                        <a:pt x="3264" y="1860"/>
                      </a:lnTo>
                      <a:cubicBezTo>
                        <a:pt x="3656" y="1867"/>
                        <a:pt x="4045" y="1945"/>
                        <a:pt x="4423" y="2023"/>
                      </a:cubicBezTo>
                      <a:cubicBezTo>
                        <a:pt x="4735" y="2085"/>
                        <a:pt x="5059" y="2152"/>
                        <a:pt x="5379" y="2175"/>
                      </a:cubicBezTo>
                      <a:lnTo>
                        <a:pt x="5396" y="2175"/>
                      </a:lnTo>
                      <a:cubicBezTo>
                        <a:pt x="5464" y="2175"/>
                        <a:pt x="5526" y="2144"/>
                        <a:pt x="5563" y="2091"/>
                      </a:cubicBezTo>
                      <a:cubicBezTo>
                        <a:pt x="5593" y="2046"/>
                        <a:pt x="5598" y="1993"/>
                        <a:pt x="5573" y="1945"/>
                      </a:cubicBezTo>
                      <a:cubicBezTo>
                        <a:pt x="5491" y="1778"/>
                        <a:pt x="5453" y="1610"/>
                        <a:pt x="5416" y="1449"/>
                      </a:cubicBezTo>
                      <a:cubicBezTo>
                        <a:pt x="5349" y="1158"/>
                        <a:pt x="5285" y="881"/>
                        <a:pt x="4983" y="649"/>
                      </a:cubicBezTo>
                      <a:cubicBezTo>
                        <a:pt x="4468" y="252"/>
                        <a:pt x="3696" y="0"/>
                        <a:pt x="2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3"/>
                <p:cNvSpPr/>
                <p:nvPr/>
              </p:nvSpPr>
              <p:spPr>
                <a:xfrm>
                  <a:off x="652375" y="3364788"/>
                  <a:ext cx="112200" cy="43625"/>
                </a:xfrm>
                <a:custGeom>
                  <a:avLst/>
                  <a:gdLst/>
                  <a:ahLst/>
                  <a:cxnLst/>
                  <a:rect l="l" t="t" r="r" b="b"/>
                  <a:pathLst>
                    <a:path w="4488" h="1745" extrusionOk="0">
                      <a:moveTo>
                        <a:pt x="2313" y="56"/>
                      </a:moveTo>
                      <a:cubicBezTo>
                        <a:pt x="2951" y="56"/>
                        <a:pt x="3557" y="254"/>
                        <a:pt x="3960" y="565"/>
                      </a:cubicBezTo>
                      <a:cubicBezTo>
                        <a:pt x="4186" y="740"/>
                        <a:pt x="4235" y="951"/>
                        <a:pt x="4287" y="1175"/>
                      </a:cubicBezTo>
                      <a:cubicBezTo>
                        <a:pt x="4317" y="1307"/>
                        <a:pt x="4349" y="1444"/>
                        <a:pt x="4417" y="1585"/>
                      </a:cubicBezTo>
                      <a:cubicBezTo>
                        <a:pt x="4431" y="1611"/>
                        <a:pt x="4420" y="1634"/>
                        <a:pt x="4413" y="1646"/>
                      </a:cubicBezTo>
                      <a:cubicBezTo>
                        <a:pt x="4396" y="1672"/>
                        <a:pt x="4363" y="1687"/>
                        <a:pt x="4326" y="1687"/>
                      </a:cubicBezTo>
                      <a:lnTo>
                        <a:pt x="4317" y="1687"/>
                      </a:lnTo>
                      <a:cubicBezTo>
                        <a:pt x="4065" y="1669"/>
                        <a:pt x="3807" y="1617"/>
                        <a:pt x="3558" y="1565"/>
                      </a:cubicBezTo>
                      <a:cubicBezTo>
                        <a:pt x="3253" y="1505"/>
                        <a:pt x="2937" y="1439"/>
                        <a:pt x="2618" y="1435"/>
                      </a:cubicBezTo>
                      <a:lnTo>
                        <a:pt x="2576" y="1435"/>
                      </a:lnTo>
                      <a:cubicBezTo>
                        <a:pt x="2190" y="1435"/>
                        <a:pt x="904" y="1497"/>
                        <a:pt x="270" y="1666"/>
                      </a:cubicBezTo>
                      <a:cubicBezTo>
                        <a:pt x="254" y="1670"/>
                        <a:pt x="238" y="1672"/>
                        <a:pt x="222" y="1672"/>
                      </a:cubicBezTo>
                      <a:cubicBezTo>
                        <a:pt x="174" y="1672"/>
                        <a:pt x="129" y="1653"/>
                        <a:pt x="98" y="1620"/>
                      </a:cubicBezTo>
                      <a:cubicBezTo>
                        <a:pt x="81" y="1602"/>
                        <a:pt x="57" y="1564"/>
                        <a:pt x="75" y="1514"/>
                      </a:cubicBezTo>
                      <a:cubicBezTo>
                        <a:pt x="217" y="1139"/>
                        <a:pt x="418" y="721"/>
                        <a:pt x="836" y="462"/>
                      </a:cubicBezTo>
                      <a:cubicBezTo>
                        <a:pt x="1292" y="178"/>
                        <a:pt x="1812" y="56"/>
                        <a:pt x="2313" y="56"/>
                      </a:cubicBezTo>
                      <a:close/>
                      <a:moveTo>
                        <a:pt x="2313" y="0"/>
                      </a:moveTo>
                      <a:cubicBezTo>
                        <a:pt x="1802" y="0"/>
                        <a:pt x="1271" y="124"/>
                        <a:pt x="806" y="413"/>
                      </a:cubicBezTo>
                      <a:cubicBezTo>
                        <a:pt x="373" y="680"/>
                        <a:pt x="168" y="1109"/>
                        <a:pt x="22" y="1493"/>
                      </a:cubicBezTo>
                      <a:cubicBezTo>
                        <a:pt x="1" y="1550"/>
                        <a:pt x="13" y="1611"/>
                        <a:pt x="56" y="1658"/>
                      </a:cubicBezTo>
                      <a:cubicBezTo>
                        <a:pt x="97" y="1703"/>
                        <a:pt x="159" y="1728"/>
                        <a:pt x="223" y="1728"/>
                      </a:cubicBezTo>
                      <a:cubicBezTo>
                        <a:pt x="243" y="1728"/>
                        <a:pt x="263" y="1725"/>
                        <a:pt x="283" y="1720"/>
                      </a:cubicBezTo>
                      <a:cubicBezTo>
                        <a:pt x="913" y="1553"/>
                        <a:pt x="2192" y="1491"/>
                        <a:pt x="2576" y="1491"/>
                      </a:cubicBezTo>
                      <a:lnTo>
                        <a:pt x="2618" y="1491"/>
                      </a:lnTo>
                      <a:cubicBezTo>
                        <a:pt x="2931" y="1496"/>
                        <a:pt x="3244" y="1559"/>
                        <a:pt x="3546" y="1622"/>
                      </a:cubicBezTo>
                      <a:cubicBezTo>
                        <a:pt x="3798" y="1673"/>
                        <a:pt x="4057" y="1725"/>
                        <a:pt x="4314" y="1743"/>
                      </a:cubicBezTo>
                      <a:cubicBezTo>
                        <a:pt x="4319" y="1745"/>
                        <a:pt x="4322" y="1745"/>
                        <a:pt x="4326" y="1745"/>
                      </a:cubicBezTo>
                      <a:lnTo>
                        <a:pt x="4326" y="1743"/>
                      </a:lnTo>
                      <a:cubicBezTo>
                        <a:pt x="4381" y="1743"/>
                        <a:pt x="4432" y="1719"/>
                        <a:pt x="4460" y="1676"/>
                      </a:cubicBezTo>
                      <a:cubicBezTo>
                        <a:pt x="4484" y="1640"/>
                        <a:pt x="4487" y="1597"/>
                        <a:pt x="4469" y="1559"/>
                      </a:cubicBezTo>
                      <a:cubicBezTo>
                        <a:pt x="4404" y="1426"/>
                        <a:pt x="4372" y="1291"/>
                        <a:pt x="4343" y="1162"/>
                      </a:cubicBezTo>
                      <a:cubicBezTo>
                        <a:pt x="4288" y="928"/>
                        <a:pt x="4237" y="706"/>
                        <a:pt x="3995" y="519"/>
                      </a:cubicBezTo>
                      <a:cubicBezTo>
                        <a:pt x="3584" y="201"/>
                        <a:pt x="2964" y="0"/>
                        <a:pt x="23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3"/>
                <p:cNvSpPr/>
                <p:nvPr/>
              </p:nvSpPr>
              <p:spPr>
                <a:xfrm>
                  <a:off x="670225" y="3371713"/>
                  <a:ext cx="76550" cy="29750"/>
                </a:xfrm>
                <a:custGeom>
                  <a:avLst/>
                  <a:gdLst/>
                  <a:ahLst/>
                  <a:cxnLst/>
                  <a:rect l="l" t="t" r="r" b="b"/>
                  <a:pathLst>
                    <a:path w="3062" h="1190" extrusionOk="0">
                      <a:moveTo>
                        <a:pt x="1577" y="38"/>
                      </a:moveTo>
                      <a:cubicBezTo>
                        <a:pt x="2012" y="38"/>
                        <a:pt x="2426" y="173"/>
                        <a:pt x="2701" y="387"/>
                      </a:cubicBezTo>
                      <a:cubicBezTo>
                        <a:pt x="2856" y="505"/>
                        <a:pt x="2890" y="649"/>
                        <a:pt x="2924" y="801"/>
                      </a:cubicBezTo>
                      <a:cubicBezTo>
                        <a:pt x="2946" y="892"/>
                        <a:pt x="2967" y="986"/>
                        <a:pt x="3014" y="1081"/>
                      </a:cubicBezTo>
                      <a:cubicBezTo>
                        <a:pt x="3023" y="1099"/>
                        <a:pt x="3016" y="1114"/>
                        <a:pt x="3011" y="1123"/>
                      </a:cubicBezTo>
                      <a:cubicBezTo>
                        <a:pt x="2999" y="1139"/>
                        <a:pt x="2979" y="1151"/>
                        <a:pt x="2956" y="1151"/>
                      </a:cubicBezTo>
                      <a:cubicBezTo>
                        <a:pt x="2953" y="1151"/>
                        <a:pt x="2949" y="1151"/>
                        <a:pt x="2946" y="1150"/>
                      </a:cubicBezTo>
                      <a:cubicBezTo>
                        <a:pt x="2773" y="1138"/>
                        <a:pt x="2597" y="1103"/>
                        <a:pt x="2426" y="1068"/>
                      </a:cubicBezTo>
                      <a:cubicBezTo>
                        <a:pt x="2218" y="1026"/>
                        <a:pt x="2003" y="983"/>
                        <a:pt x="1786" y="979"/>
                      </a:cubicBezTo>
                      <a:lnTo>
                        <a:pt x="1758" y="979"/>
                      </a:lnTo>
                      <a:cubicBezTo>
                        <a:pt x="1496" y="979"/>
                        <a:pt x="615" y="1021"/>
                        <a:pt x="184" y="1137"/>
                      </a:cubicBezTo>
                      <a:cubicBezTo>
                        <a:pt x="173" y="1139"/>
                        <a:pt x="162" y="1140"/>
                        <a:pt x="152" y="1140"/>
                      </a:cubicBezTo>
                      <a:cubicBezTo>
                        <a:pt x="118" y="1140"/>
                        <a:pt x="87" y="1128"/>
                        <a:pt x="67" y="1105"/>
                      </a:cubicBezTo>
                      <a:cubicBezTo>
                        <a:pt x="55" y="1093"/>
                        <a:pt x="38" y="1067"/>
                        <a:pt x="52" y="1033"/>
                      </a:cubicBezTo>
                      <a:cubicBezTo>
                        <a:pt x="148" y="777"/>
                        <a:pt x="284" y="493"/>
                        <a:pt x="570" y="315"/>
                      </a:cubicBezTo>
                      <a:cubicBezTo>
                        <a:pt x="881" y="122"/>
                        <a:pt x="1236" y="38"/>
                        <a:pt x="1577" y="38"/>
                      </a:cubicBezTo>
                      <a:close/>
                      <a:moveTo>
                        <a:pt x="1577" y="1"/>
                      </a:moveTo>
                      <a:cubicBezTo>
                        <a:pt x="1229" y="1"/>
                        <a:pt x="867" y="85"/>
                        <a:pt x="550" y="282"/>
                      </a:cubicBezTo>
                      <a:cubicBezTo>
                        <a:pt x="254" y="466"/>
                        <a:pt x="114" y="757"/>
                        <a:pt x="16" y="1018"/>
                      </a:cubicBezTo>
                      <a:cubicBezTo>
                        <a:pt x="0" y="1058"/>
                        <a:pt x="8" y="1099"/>
                        <a:pt x="38" y="1131"/>
                      </a:cubicBezTo>
                      <a:cubicBezTo>
                        <a:pt x="66" y="1162"/>
                        <a:pt x="108" y="1179"/>
                        <a:pt x="151" y="1179"/>
                      </a:cubicBezTo>
                      <a:cubicBezTo>
                        <a:pt x="165" y="1179"/>
                        <a:pt x="180" y="1177"/>
                        <a:pt x="193" y="1173"/>
                      </a:cubicBezTo>
                      <a:cubicBezTo>
                        <a:pt x="623" y="1061"/>
                        <a:pt x="1496" y="1018"/>
                        <a:pt x="1758" y="1018"/>
                      </a:cubicBezTo>
                      <a:lnTo>
                        <a:pt x="1786" y="1018"/>
                      </a:lnTo>
                      <a:cubicBezTo>
                        <a:pt x="2000" y="1021"/>
                        <a:pt x="2212" y="1064"/>
                        <a:pt x="2419" y="1106"/>
                      </a:cubicBezTo>
                      <a:cubicBezTo>
                        <a:pt x="2590" y="1141"/>
                        <a:pt x="2767" y="1176"/>
                        <a:pt x="2943" y="1190"/>
                      </a:cubicBezTo>
                      <a:lnTo>
                        <a:pt x="2952" y="1190"/>
                      </a:lnTo>
                      <a:cubicBezTo>
                        <a:pt x="2988" y="1190"/>
                        <a:pt x="3023" y="1172"/>
                        <a:pt x="3043" y="1144"/>
                      </a:cubicBezTo>
                      <a:cubicBezTo>
                        <a:pt x="3060" y="1118"/>
                        <a:pt x="3061" y="1090"/>
                        <a:pt x="3049" y="1064"/>
                      </a:cubicBezTo>
                      <a:cubicBezTo>
                        <a:pt x="3003" y="973"/>
                        <a:pt x="2982" y="882"/>
                        <a:pt x="2962" y="792"/>
                      </a:cubicBezTo>
                      <a:cubicBezTo>
                        <a:pt x="2924" y="633"/>
                        <a:pt x="2891" y="482"/>
                        <a:pt x="2726" y="355"/>
                      </a:cubicBezTo>
                      <a:cubicBezTo>
                        <a:pt x="2444" y="138"/>
                        <a:pt x="2021" y="1"/>
                        <a:pt x="1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3"/>
                <p:cNvSpPr/>
                <p:nvPr/>
              </p:nvSpPr>
              <p:spPr>
                <a:xfrm>
                  <a:off x="694600" y="3381188"/>
                  <a:ext cx="27875" cy="10875"/>
                </a:xfrm>
                <a:custGeom>
                  <a:avLst/>
                  <a:gdLst/>
                  <a:ahLst/>
                  <a:cxnLst/>
                  <a:rect l="l" t="t" r="r" b="b"/>
                  <a:pathLst>
                    <a:path w="1115" h="435" extrusionOk="0">
                      <a:moveTo>
                        <a:pt x="575" y="14"/>
                      </a:moveTo>
                      <a:cubicBezTo>
                        <a:pt x="733" y="14"/>
                        <a:pt x="884" y="62"/>
                        <a:pt x="984" y="140"/>
                      </a:cubicBezTo>
                      <a:cubicBezTo>
                        <a:pt x="1040" y="184"/>
                        <a:pt x="1052" y="237"/>
                        <a:pt x="1064" y="292"/>
                      </a:cubicBezTo>
                      <a:cubicBezTo>
                        <a:pt x="1072" y="325"/>
                        <a:pt x="1080" y="358"/>
                        <a:pt x="1098" y="393"/>
                      </a:cubicBezTo>
                      <a:cubicBezTo>
                        <a:pt x="1101" y="401"/>
                        <a:pt x="1098" y="405"/>
                        <a:pt x="1096" y="409"/>
                      </a:cubicBezTo>
                      <a:cubicBezTo>
                        <a:pt x="1092" y="415"/>
                        <a:pt x="1084" y="419"/>
                        <a:pt x="1075" y="419"/>
                      </a:cubicBezTo>
                      <a:lnTo>
                        <a:pt x="1072" y="419"/>
                      </a:lnTo>
                      <a:cubicBezTo>
                        <a:pt x="1010" y="415"/>
                        <a:pt x="946" y="401"/>
                        <a:pt x="884" y="389"/>
                      </a:cubicBezTo>
                      <a:cubicBezTo>
                        <a:pt x="808" y="374"/>
                        <a:pt x="729" y="358"/>
                        <a:pt x="650" y="357"/>
                      </a:cubicBezTo>
                      <a:lnTo>
                        <a:pt x="641" y="357"/>
                      </a:lnTo>
                      <a:cubicBezTo>
                        <a:pt x="544" y="357"/>
                        <a:pt x="225" y="372"/>
                        <a:pt x="67" y="413"/>
                      </a:cubicBezTo>
                      <a:cubicBezTo>
                        <a:pt x="63" y="414"/>
                        <a:pt x="58" y="415"/>
                        <a:pt x="54" y="415"/>
                      </a:cubicBezTo>
                      <a:cubicBezTo>
                        <a:pt x="42" y="415"/>
                        <a:pt x="31" y="410"/>
                        <a:pt x="24" y="402"/>
                      </a:cubicBezTo>
                      <a:cubicBezTo>
                        <a:pt x="20" y="398"/>
                        <a:pt x="14" y="389"/>
                        <a:pt x="18" y="377"/>
                      </a:cubicBezTo>
                      <a:cubicBezTo>
                        <a:pt x="55" y="278"/>
                        <a:pt x="105" y="179"/>
                        <a:pt x="208" y="114"/>
                      </a:cubicBezTo>
                      <a:cubicBezTo>
                        <a:pt x="321" y="44"/>
                        <a:pt x="450" y="14"/>
                        <a:pt x="575" y="14"/>
                      </a:cubicBezTo>
                      <a:close/>
                      <a:moveTo>
                        <a:pt x="574" y="1"/>
                      </a:moveTo>
                      <a:cubicBezTo>
                        <a:pt x="447" y="1"/>
                        <a:pt x="316" y="31"/>
                        <a:pt x="201" y="103"/>
                      </a:cubicBezTo>
                      <a:cubicBezTo>
                        <a:pt x="93" y="169"/>
                        <a:pt x="43" y="270"/>
                        <a:pt x="5" y="371"/>
                      </a:cubicBezTo>
                      <a:cubicBezTo>
                        <a:pt x="0" y="386"/>
                        <a:pt x="3" y="401"/>
                        <a:pt x="14" y="412"/>
                      </a:cubicBezTo>
                      <a:cubicBezTo>
                        <a:pt x="23" y="423"/>
                        <a:pt x="39" y="430"/>
                        <a:pt x="56" y="430"/>
                      </a:cubicBezTo>
                      <a:cubicBezTo>
                        <a:pt x="61" y="430"/>
                        <a:pt x="65" y="429"/>
                        <a:pt x="70" y="428"/>
                      </a:cubicBezTo>
                      <a:cubicBezTo>
                        <a:pt x="228" y="386"/>
                        <a:pt x="544" y="371"/>
                        <a:pt x="641" y="371"/>
                      </a:cubicBezTo>
                      <a:lnTo>
                        <a:pt x="650" y="371"/>
                      </a:lnTo>
                      <a:cubicBezTo>
                        <a:pt x="727" y="372"/>
                        <a:pt x="805" y="387"/>
                        <a:pt x="881" y="402"/>
                      </a:cubicBezTo>
                      <a:cubicBezTo>
                        <a:pt x="943" y="416"/>
                        <a:pt x="1007" y="428"/>
                        <a:pt x="1070" y="433"/>
                      </a:cubicBezTo>
                      <a:lnTo>
                        <a:pt x="1073" y="433"/>
                      </a:lnTo>
                      <a:lnTo>
                        <a:pt x="1075" y="434"/>
                      </a:lnTo>
                      <a:cubicBezTo>
                        <a:pt x="1089" y="434"/>
                        <a:pt x="1101" y="428"/>
                        <a:pt x="1108" y="418"/>
                      </a:cubicBezTo>
                      <a:cubicBezTo>
                        <a:pt x="1114" y="409"/>
                        <a:pt x="1114" y="398"/>
                        <a:pt x="1110" y="387"/>
                      </a:cubicBezTo>
                      <a:cubicBezTo>
                        <a:pt x="1093" y="354"/>
                        <a:pt x="1086" y="322"/>
                        <a:pt x="1078" y="289"/>
                      </a:cubicBezTo>
                      <a:cubicBezTo>
                        <a:pt x="1066" y="231"/>
                        <a:pt x="1052" y="176"/>
                        <a:pt x="991" y="129"/>
                      </a:cubicBezTo>
                      <a:cubicBezTo>
                        <a:pt x="889" y="51"/>
                        <a:pt x="735" y="1"/>
                        <a:pt x="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3"/>
                <p:cNvSpPr/>
                <p:nvPr/>
              </p:nvSpPr>
              <p:spPr>
                <a:xfrm>
                  <a:off x="950575" y="3171763"/>
                  <a:ext cx="297100" cy="262050"/>
                </a:xfrm>
                <a:custGeom>
                  <a:avLst/>
                  <a:gdLst/>
                  <a:ahLst/>
                  <a:cxnLst/>
                  <a:rect l="l" t="t" r="r" b="b"/>
                  <a:pathLst>
                    <a:path w="11884" h="10482" extrusionOk="0">
                      <a:moveTo>
                        <a:pt x="2996" y="188"/>
                      </a:moveTo>
                      <a:cubicBezTo>
                        <a:pt x="5726" y="1978"/>
                        <a:pt x="9413" y="5099"/>
                        <a:pt x="11653" y="9886"/>
                      </a:cubicBezTo>
                      <a:cubicBezTo>
                        <a:pt x="11034" y="9813"/>
                        <a:pt x="10393" y="9776"/>
                        <a:pt x="9713" y="9776"/>
                      </a:cubicBezTo>
                      <a:cubicBezTo>
                        <a:pt x="9433" y="9776"/>
                        <a:pt x="9146" y="9783"/>
                        <a:pt x="8852" y="9795"/>
                      </a:cubicBezTo>
                      <a:cubicBezTo>
                        <a:pt x="8219" y="9821"/>
                        <a:pt x="7538" y="9877"/>
                        <a:pt x="6773" y="9967"/>
                      </a:cubicBezTo>
                      <a:cubicBezTo>
                        <a:pt x="6532" y="9995"/>
                        <a:pt x="6259" y="10055"/>
                        <a:pt x="5972" y="10120"/>
                      </a:cubicBezTo>
                      <a:cubicBezTo>
                        <a:pt x="5545" y="10214"/>
                        <a:pt x="5107" y="10311"/>
                        <a:pt x="4740" y="10311"/>
                      </a:cubicBezTo>
                      <a:cubicBezTo>
                        <a:pt x="4664" y="10311"/>
                        <a:pt x="4591" y="10307"/>
                        <a:pt x="4522" y="10298"/>
                      </a:cubicBezTo>
                      <a:cubicBezTo>
                        <a:pt x="4138" y="10247"/>
                        <a:pt x="3956" y="9721"/>
                        <a:pt x="3795" y="9255"/>
                      </a:cubicBezTo>
                      <a:cubicBezTo>
                        <a:pt x="3734" y="9077"/>
                        <a:pt x="3676" y="8910"/>
                        <a:pt x="3610" y="8769"/>
                      </a:cubicBezTo>
                      <a:cubicBezTo>
                        <a:pt x="3333" y="8186"/>
                        <a:pt x="3024" y="7644"/>
                        <a:pt x="2691" y="7160"/>
                      </a:cubicBezTo>
                      <a:cubicBezTo>
                        <a:pt x="2337" y="6645"/>
                        <a:pt x="1943" y="6173"/>
                        <a:pt x="1519" y="5757"/>
                      </a:cubicBezTo>
                      <a:cubicBezTo>
                        <a:pt x="1439" y="5679"/>
                        <a:pt x="1261" y="5559"/>
                        <a:pt x="1056" y="5420"/>
                      </a:cubicBezTo>
                      <a:cubicBezTo>
                        <a:pt x="746" y="5209"/>
                        <a:pt x="279" y="4890"/>
                        <a:pt x="235" y="4750"/>
                      </a:cubicBezTo>
                      <a:cubicBezTo>
                        <a:pt x="179" y="4577"/>
                        <a:pt x="493" y="3970"/>
                        <a:pt x="643" y="3679"/>
                      </a:cubicBezTo>
                      <a:cubicBezTo>
                        <a:pt x="699" y="3572"/>
                        <a:pt x="746" y="3480"/>
                        <a:pt x="774" y="3419"/>
                      </a:cubicBezTo>
                      <a:cubicBezTo>
                        <a:pt x="995" y="2926"/>
                        <a:pt x="1267" y="2347"/>
                        <a:pt x="1600" y="1795"/>
                      </a:cubicBezTo>
                      <a:cubicBezTo>
                        <a:pt x="2028" y="1087"/>
                        <a:pt x="2485" y="560"/>
                        <a:pt x="2996" y="188"/>
                      </a:cubicBezTo>
                      <a:close/>
                      <a:moveTo>
                        <a:pt x="2993" y="0"/>
                      </a:moveTo>
                      <a:cubicBezTo>
                        <a:pt x="2976" y="0"/>
                        <a:pt x="2959" y="5"/>
                        <a:pt x="2945" y="15"/>
                      </a:cubicBezTo>
                      <a:cubicBezTo>
                        <a:pt x="2395" y="402"/>
                        <a:pt x="1908" y="957"/>
                        <a:pt x="1454" y="1706"/>
                      </a:cubicBezTo>
                      <a:cubicBezTo>
                        <a:pt x="1117" y="2267"/>
                        <a:pt x="842" y="2851"/>
                        <a:pt x="617" y="3348"/>
                      </a:cubicBezTo>
                      <a:cubicBezTo>
                        <a:pt x="591" y="3408"/>
                        <a:pt x="546" y="3496"/>
                        <a:pt x="491" y="3601"/>
                      </a:cubicBezTo>
                      <a:cubicBezTo>
                        <a:pt x="220" y="4126"/>
                        <a:pt x="1" y="4580"/>
                        <a:pt x="72" y="4802"/>
                      </a:cubicBezTo>
                      <a:cubicBezTo>
                        <a:pt x="130" y="4984"/>
                        <a:pt x="476" y="5232"/>
                        <a:pt x="960" y="5561"/>
                      </a:cubicBezTo>
                      <a:cubicBezTo>
                        <a:pt x="1150" y="5690"/>
                        <a:pt x="1331" y="5811"/>
                        <a:pt x="1399" y="5880"/>
                      </a:cubicBezTo>
                      <a:cubicBezTo>
                        <a:pt x="1817" y="6287"/>
                        <a:pt x="2204" y="6751"/>
                        <a:pt x="2551" y="7257"/>
                      </a:cubicBezTo>
                      <a:cubicBezTo>
                        <a:pt x="2878" y="7733"/>
                        <a:pt x="3183" y="8266"/>
                        <a:pt x="3455" y="8842"/>
                      </a:cubicBezTo>
                      <a:cubicBezTo>
                        <a:pt x="3518" y="8975"/>
                        <a:pt x="3575" y="9138"/>
                        <a:pt x="3634" y="9311"/>
                      </a:cubicBezTo>
                      <a:cubicBezTo>
                        <a:pt x="3810" y="9822"/>
                        <a:pt x="4010" y="10402"/>
                        <a:pt x="4499" y="10466"/>
                      </a:cubicBezTo>
                      <a:cubicBezTo>
                        <a:pt x="4577" y="10477"/>
                        <a:pt x="4656" y="10481"/>
                        <a:pt x="4739" y="10481"/>
                      </a:cubicBezTo>
                      <a:cubicBezTo>
                        <a:pt x="5126" y="10481"/>
                        <a:pt x="5572" y="10383"/>
                        <a:pt x="6008" y="10285"/>
                      </a:cubicBezTo>
                      <a:cubicBezTo>
                        <a:pt x="6292" y="10222"/>
                        <a:pt x="6559" y="10162"/>
                        <a:pt x="6793" y="10135"/>
                      </a:cubicBezTo>
                      <a:cubicBezTo>
                        <a:pt x="7554" y="10046"/>
                        <a:pt x="8229" y="9989"/>
                        <a:pt x="8858" y="9965"/>
                      </a:cubicBezTo>
                      <a:cubicBezTo>
                        <a:pt x="9148" y="9953"/>
                        <a:pt x="9430" y="9947"/>
                        <a:pt x="9705" y="9947"/>
                      </a:cubicBezTo>
                      <a:cubicBezTo>
                        <a:pt x="10437" y="9947"/>
                        <a:pt x="11123" y="9989"/>
                        <a:pt x="11783" y="10074"/>
                      </a:cubicBezTo>
                      <a:cubicBezTo>
                        <a:pt x="11785" y="10074"/>
                        <a:pt x="11787" y="10075"/>
                        <a:pt x="11789" y="10075"/>
                      </a:cubicBezTo>
                      <a:cubicBezTo>
                        <a:pt x="11819" y="10075"/>
                        <a:pt x="11845" y="10064"/>
                        <a:pt x="11862" y="10041"/>
                      </a:cubicBezTo>
                      <a:cubicBezTo>
                        <a:pt x="11880" y="10015"/>
                        <a:pt x="11883" y="9983"/>
                        <a:pt x="11871" y="9954"/>
                      </a:cubicBezTo>
                      <a:cubicBezTo>
                        <a:pt x="9608" y="5024"/>
                        <a:pt x="5820" y="1826"/>
                        <a:pt x="3040" y="14"/>
                      </a:cubicBezTo>
                      <a:cubicBezTo>
                        <a:pt x="3026" y="5"/>
                        <a:pt x="3010" y="0"/>
                        <a:pt x="2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3"/>
                <p:cNvSpPr/>
                <p:nvPr/>
              </p:nvSpPr>
              <p:spPr>
                <a:xfrm>
                  <a:off x="971300" y="3189438"/>
                  <a:ext cx="257200" cy="226200"/>
                </a:xfrm>
                <a:custGeom>
                  <a:avLst/>
                  <a:gdLst/>
                  <a:ahLst/>
                  <a:cxnLst/>
                  <a:rect l="l" t="t" r="r" b="b"/>
                  <a:pathLst>
                    <a:path w="10288" h="9048" extrusionOk="0">
                      <a:moveTo>
                        <a:pt x="2590" y="221"/>
                      </a:moveTo>
                      <a:cubicBezTo>
                        <a:pt x="4923" y="1753"/>
                        <a:pt x="8067" y="4417"/>
                        <a:pt x="9986" y="8499"/>
                      </a:cubicBezTo>
                      <a:cubicBezTo>
                        <a:pt x="9463" y="8438"/>
                        <a:pt x="8920" y="8408"/>
                        <a:pt x="8344" y="8408"/>
                      </a:cubicBezTo>
                      <a:cubicBezTo>
                        <a:pt x="8106" y="8408"/>
                        <a:pt x="7862" y="8413"/>
                        <a:pt x="7611" y="8423"/>
                      </a:cubicBezTo>
                      <a:cubicBezTo>
                        <a:pt x="7065" y="8446"/>
                        <a:pt x="6482" y="8494"/>
                        <a:pt x="5827" y="8570"/>
                      </a:cubicBezTo>
                      <a:cubicBezTo>
                        <a:pt x="5619" y="8595"/>
                        <a:pt x="5384" y="8648"/>
                        <a:pt x="5137" y="8702"/>
                      </a:cubicBezTo>
                      <a:cubicBezTo>
                        <a:pt x="4772" y="8783"/>
                        <a:pt x="4396" y="8867"/>
                        <a:pt x="4084" y="8867"/>
                      </a:cubicBezTo>
                      <a:cubicBezTo>
                        <a:pt x="4020" y="8867"/>
                        <a:pt x="3959" y="8864"/>
                        <a:pt x="3901" y="8856"/>
                      </a:cubicBezTo>
                      <a:cubicBezTo>
                        <a:pt x="3581" y="8813"/>
                        <a:pt x="3427" y="8365"/>
                        <a:pt x="3291" y="7972"/>
                      </a:cubicBezTo>
                      <a:cubicBezTo>
                        <a:pt x="3239" y="7820"/>
                        <a:pt x="3189" y="7676"/>
                        <a:pt x="3131" y="7553"/>
                      </a:cubicBezTo>
                      <a:cubicBezTo>
                        <a:pt x="2894" y="7054"/>
                        <a:pt x="2629" y="6589"/>
                        <a:pt x="2342" y="6170"/>
                      </a:cubicBezTo>
                      <a:cubicBezTo>
                        <a:pt x="2037" y="5727"/>
                        <a:pt x="1698" y="5322"/>
                        <a:pt x="1332" y="4965"/>
                      </a:cubicBezTo>
                      <a:cubicBezTo>
                        <a:pt x="1264" y="4897"/>
                        <a:pt x="1111" y="4793"/>
                        <a:pt x="934" y="4673"/>
                      </a:cubicBezTo>
                      <a:cubicBezTo>
                        <a:pt x="687" y="4505"/>
                        <a:pt x="273" y="4222"/>
                        <a:pt x="236" y="4107"/>
                      </a:cubicBezTo>
                      <a:cubicBezTo>
                        <a:pt x="191" y="3966"/>
                        <a:pt x="458" y="3450"/>
                        <a:pt x="587" y="3201"/>
                      </a:cubicBezTo>
                      <a:cubicBezTo>
                        <a:pt x="634" y="3108"/>
                        <a:pt x="675" y="3031"/>
                        <a:pt x="699" y="2978"/>
                      </a:cubicBezTo>
                      <a:cubicBezTo>
                        <a:pt x="887" y="2556"/>
                        <a:pt x="1120" y="2062"/>
                        <a:pt x="1407" y="1587"/>
                      </a:cubicBezTo>
                      <a:cubicBezTo>
                        <a:pt x="1769" y="985"/>
                        <a:pt x="2156" y="538"/>
                        <a:pt x="2590" y="221"/>
                      </a:cubicBezTo>
                      <a:close/>
                      <a:moveTo>
                        <a:pt x="2586" y="1"/>
                      </a:moveTo>
                      <a:lnTo>
                        <a:pt x="2536" y="37"/>
                      </a:lnTo>
                      <a:cubicBezTo>
                        <a:pt x="2061" y="371"/>
                        <a:pt x="1642" y="846"/>
                        <a:pt x="1252" y="1493"/>
                      </a:cubicBezTo>
                      <a:cubicBezTo>
                        <a:pt x="960" y="1976"/>
                        <a:pt x="725" y="2477"/>
                        <a:pt x="534" y="2903"/>
                      </a:cubicBezTo>
                      <a:cubicBezTo>
                        <a:pt x="511" y="2953"/>
                        <a:pt x="471" y="3029"/>
                        <a:pt x="426" y="3117"/>
                      </a:cubicBezTo>
                      <a:cubicBezTo>
                        <a:pt x="191" y="3573"/>
                        <a:pt x="1" y="3966"/>
                        <a:pt x="65" y="4163"/>
                      </a:cubicBezTo>
                      <a:cubicBezTo>
                        <a:pt x="115" y="4324"/>
                        <a:pt x="415" y="4538"/>
                        <a:pt x="833" y="4822"/>
                      </a:cubicBezTo>
                      <a:cubicBezTo>
                        <a:pt x="995" y="4933"/>
                        <a:pt x="1149" y="5038"/>
                        <a:pt x="1206" y="5094"/>
                      </a:cubicBezTo>
                      <a:cubicBezTo>
                        <a:pt x="1563" y="5443"/>
                        <a:pt x="1895" y="5839"/>
                        <a:pt x="2193" y="6273"/>
                      </a:cubicBezTo>
                      <a:cubicBezTo>
                        <a:pt x="2475" y="6683"/>
                        <a:pt x="2735" y="7140"/>
                        <a:pt x="2967" y="7631"/>
                      </a:cubicBezTo>
                      <a:cubicBezTo>
                        <a:pt x="3022" y="7745"/>
                        <a:pt x="3069" y="7883"/>
                        <a:pt x="3121" y="8031"/>
                      </a:cubicBezTo>
                      <a:cubicBezTo>
                        <a:pt x="3272" y="8475"/>
                        <a:pt x="3447" y="8979"/>
                        <a:pt x="3877" y="9035"/>
                      </a:cubicBezTo>
                      <a:cubicBezTo>
                        <a:pt x="3943" y="9044"/>
                        <a:pt x="4013" y="9047"/>
                        <a:pt x="4085" y="9047"/>
                      </a:cubicBezTo>
                      <a:cubicBezTo>
                        <a:pt x="4419" y="9047"/>
                        <a:pt x="4803" y="8962"/>
                        <a:pt x="5176" y="8879"/>
                      </a:cubicBezTo>
                      <a:cubicBezTo>
                        <a:pt x="5421" y="8825"/>
                        <a:pt x="5650" y="8774"/>
                        <a:pt x="5849" y="8751"/>
                      </a:cubicBezTo>
                      <a:cubicBezTo>
                        <a:pt x="6498" y="8674"/>
                        <a:pt x="7077" y="8627"/>
                        <a:pt x="7619" y="8604"/>
                      </a:cubicBezTo>
                      <a:cubicBezTo>
                        <a:pt x="7866" y="8594"/>
                        <a:pt x="8106" y="8589"/>
                        <a:pt x="8340" y="8589"/>
                      </a:cubicBezTo>
                      <a:cubicBezTo>
                        <a:pt x="8971" y="8589"/>
                        <a:pt x="9560" y="8625"/>
                        <a:pt x="10125" y="8698"/>
                      </a:cubicBezTo>
                      <a:lnTo>
                        <a:pt x="10288" y="8719"/>
                      </a:lnTo>
                      <a:lnTo>
                        <a:pt x="10219" y="8570"/>
                      </a:lnTo>
                      <a:cubicBezTo>
                        <a:pt x="8681" y="5218"/>
                        <a:pt x="6060" y="2267"/>
                        <a:pt x="2638" y="34"/>
                      </a:cubicBezTo>
                      <a:lnTo>
                        <a:pt x="2586" y="1"/>
                      </a:ln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3"/>
                <p:cNvSpPr/>
                <p:nvPr/>
              </p:nvSpPr>
              <p:spPr>
                <a:xfrm>
                  <a:off x="971300" y="3192838"/>
                  <a:ext cx="248175" cy="222800"/>
                </a:xfrm>
                <a:custGeom>
                  <a:avLst/>
                  <a:gdLst/>
                  <a:ahLst/>
                  <a:cxnLst/>
                  <a:rect l="l" t="t" r="r" b="b"/>
                  <a:pathLst>
                    <a:path w="9927" h="8912" extrusionOk="0">
                      <a:moveTo>
                        <a:pt x="2615" y="182"/>
                      </a:moveTo>
                      <a:cubicBezTo>
                        <a:pt x="2692" y="182"/>
                        <a:pt x="2770" y="203"/>
                        <a:pt x="2835" y="249"/>
                      </a:cubicBezTo>
                      <a:cubicBezTo>
                        <a:pt x="5799" y="2246"/>
                        <a:pt x="8161" y="4830"/>
                        <a:pt x="9665" y="7718"/>
                      </a:cubicBezTo>
                      <a:cubicBezTo>
                        <a:pt x="9735" y="7848"/>
                        <a:pt x="9727" y="8000"/>
                        <a:pt x="9647" y="8123"/>
                      </a:cubicBezTo>
                      <a:cubicBezTo>
                        <a:pt x="9574" y="8234"/>
                        <a:pt x="9461" y="8302"/>
                        <a:pt x="9326" y="8302"/>
                      </a:cubicBezTo>
                      <a:cubicBezTo>
                        <a:pt x="9316" y="8302"/>
                        <a:pt x="9304" y="8302"/>
                        <a:pt x="9293" y="8301"/>
                      </a:cubicBezTo>
                      <a:cubicBezTo>
                        <a:pt x="8985" y="8282"/>
                        <a:pt x="8664" y="8273"/>
                        <a:pt x="8333" y="8273"/>
                      </a:cubicBezTo>
                      <a:cubicBezTo>
                        <a:pt x="8097" y="8273"/>
                        <a:pt x="7856" y="8278"/>
                        <a:pt x="7611" y="8287"/>
                      </a:cubicBezTo>
                      <a:cubicBezTo>
                        <a:pt x="7065" y="8310"/>
                        <a:pt x="6482" y="8358"/>
                        <a:pt x="5827" y="8434"/>
                      </a:cubicBezTo>
                      <a:cubicBezTo>
                        <a:pt x="5619" y="8459"/>
                        <a:pt x="5384" y="8512"/>
                        <a:pt x="5137" y="8566"/>
                      </a:cubicBezTo>
                      <a:cubicBezTo>
                        <a:pt x="4772" y="8647"/>
                        <a:pt x="4396" y="8731"/>
                        <a:pt x="4084" y="8731"/>
                      </a:cubicBezTo>
                      <a:cubicBezTo>
                        <a:pt x="4020" y="8731"/>
                        <a:pt x="3959" y="8728"/>
                        <a:pt x="3901" y="8720"/>
                      </a:cubicBezTo>
                      <a:cubicBezTo>
                        <a:pt x="3581" y="8677"/>
                        <a:pt x="3427" y="8229"/>
                        <a:pt x="3291" y="7836"/>
                      </a:cubicBezTo>
                      <a:cubicBezTo>
                        <a:pt x="3239" y="7684"/>
                        <a:pt x="3189" y="7540"/>
                        <a:pt x="3131" y="7417"/>
                      </a:cubicBezTo>
                      <a:cubicBezTo>
                        <a:pt x="2894" y="6918"/>
                        <a:pt x="2629" y="6453"/>
                        <a:pt x="2342" y="6034"/>
                      </a:cubicBezTo>
                      <a:cubicBezTo>
                        <a:pt x="2037" y="5591"/>
                        <a:pt x="1698" y="5186"/>
                        <a:pt x="1332" y="4829"/>
                      </a:cubicBezTo>
                      <a:cubicBezTo>
                        <a:pt x="1264" y="4761"/>
                        <a:pt x="1111" y="4657"/>
                        <a:pt x="934" y="4537"/>
                      </a:cubicBezTo>
                      <a:cubicBezTo>
                        <a:pt x="687" y="4369"/>
                        <a:pt x="273" y="4086"/>
                        <a:pt x="236" y="3973"/>
                      </a:cubicBezTo>
                      <a:cubicBezTo>
                        <a:pt x="191" y="3830"/>
                        <a:pt x="458" y="3314"/>
                        <a:pt x="587" y="3065"/>
                      </a:cubicBezTo>
                      <a:cubicBezTo>
                        <a:pt x="634" y="2972"/>
                        <a:pt x="675" y="2895"/>
                        <a:pt x="699" y="2842"/>
                      </a:cubicBezTo>
                      <a:cubicBezTo>
                        <a:pt x="887" y="2420"/>
                        <a:pt x="1120" y="1926"/>
                        <a:pt x="1407" y="1451"/>
                      </a:cubicBezTo>
                      <a:cubicBezTo>
                        <a:pt x="1698" y="967"/>
                        <a:pt x="2003" y="587"/>
                        <a:pt x="2339" y="288"/>
                      </a:cubicBezTo>
                      <a:cubicBezTo>
                        <a:pt x="2419" y="217"/>
                        <a:pt x="2518" y="182"/>
                        <a:pt x="2615" y="182"/>
                      </a:cubicBezTo>
                      <a:close/>
                      <a:moveTo>
                        <a:pt x="2617" y="0"/>
                      </a:moveTo>
                      <a:cubicBezTo>
                        <a:pt x="2475" y="0"/>
                        <a:pt x="2333" y="52"/>
                        <a:pt x="2219" y="151"/>
                      </a:cubicBezTo>
                      <a:cubicBezTo>
                        <a:pt x="1870" y="464"/>
                        <a:pt x="1552" y="857"/>
                        <a:pt x="1252" y="1357"/>
                      </a:cubicBezTo>
                      <a:cubicBezTo>
                        <a:pt x="960" y="1840"/>
                        <a:pt x="725" y="2341"/>
                        <a:pt x="534" y="2767"/>
                      </a:cubicBezTo>
                      <a:cubicBezTo>
                        <a:pt x="511" y="2817"/>
                        <a:pt x="471" y="2893"/>
                        <a:pt x="426" y="2981"/>
                      </a:cubicBezTo>
                      <a:cubicBezTo>
                        <a:pt x="191" y="3437"/>
                        <a:pt x="1" y="3830"/>
                        <a:pt x="65" y="4027"/>
                      </a:cubicBezTo>
                      <a:cubicBezTo>
                        <a:pt x="115" y="4188"/>
                        <a:pt x="415" y="4402"/>
                        <a:pt x="833" y="4686"/>
                      </a:cubicBezTo>
                      <a:cubicBezTo>
                        <a:pt x="995" y="4797"/>
                        <a:pt x="1149" y="4902"/>
                        <a:pt x="1206" y="4958"/>
                      </a:cubicBezTo>
                      <a:cubicBezTo>
                        <a:pt x="1563" y="5307"/>
                        <a:pt x="1895" y="5703"/>
                        <a:pt x="2193" y="6137"/>
                      </a:cubicBezTo>
                      <a:cubicBezTo>
                        <a:pt x="2475" y="6547"/>
                        <a:pt x="2735" y="7004"/>
                        <a:pt x="2967" y="7495"/>
                      </a:cubicBezTo>
                      <a:cubicBezTo>
                        <a:pt x="3022" y="7609"/>
                        <a:pt x="3069" y="7747"/>
                        <a:pt x="3121" y="7895"/>
                      </a:cubicBezTo>
                      <a:cubicBezTo>
                        <a:pt x="3272" y="8339"/>
                        <a:pt x="3447" y="8843"/>
                        <a:pt x="3877" y="8899"/>
                      </a:cubicBezTo>
                      <a:cubicBezTo>
                        <a:pt x="3943" y="8908"/>
                        <a:pt x="4013" y="8911"/>
                        <a:pt x="4085" y="8911"/>
                      </a:cubicBezTo>
                      <a:cubicBezTo>
                        <a:pt x="4419" y="8911"/>
                        <a:pt x="4803" y="8826"/>
                        <a:pt x="5176" y="8744"/>
                      </a:cubicBezTo>
                      <a:cubicBezTo>
                        <a:pt x="5421" y="8689"/>
                        <a:pt x="5650" y="8638"/>
                        <a:pt x="5849" y="8615"/>
                      </a:cubicBezTo>
                      <a:cubicBezTo>
                        <a:pt x="6498" y="8538"/>
                        <a:pt x="7077" y="8491"/>
                        <a:pt x="7620" y="8468"/>
                      </a:cubicBezTo>
                      <a:cubicBezTo>
                        <a:pt x="7863" y="8458"/>
                        <a:pt x="8101" y="8454"/>
                        <a:pt x="8334" y="8454"/>
                      </a:cubicBezTo>
                      <a:cubicBezTo>
                        <a:pt x="8661" y="8454"/>
                        <a:pt x="8977" y="8463"/>
                        <a:pt x="9281" y="8481"/>
                      </a:cubicBezTo>
                      <a:cubicBezTo>
                        <a:pt x="9295" y="8482"/>
                        <a:pt x="9308" y="8483"/>
                        <a:pt x="9321" y="8483"/>
                      </a:cubicBezTo>
                      <a:cubicBezTo>
                        <a:pt x="9521" y="8483"/>
                        <a:pt x="9692" y="8387"/>
                        <a:pt x="9800" y="8222"/>
                      </a:cubicBezTo>
                      <a:cubicBezTo>
                        <a:pt x="9916" y="8044"/>
                        <a:pt x="9926" y="7824"/>
                        <a:pt x="9828" y="7634"/>
                      </a:cubicBezTo>
                      <a:cubicBezTo>
                        <a:pt x="8307" y="4720"/>
                        <a:pt x="5925" y="2113"/>
                        <a:pt x="2937" y="98"/>
                      </a:cubicBezTo>
                      <a:cubicBezTo>
                        <a:pt x="2840" y="33"/>
                        <a:pt x="2729" y="0"/>
                        <a:pt x="2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3"/>
                <p:cNvSpPr/>
                <p:nvPr/>
              </p:nvSpPr>
              <p:spPr>
                <a:xfrm>
                  <a:off x="992375" y="3211663"/>
                  <a:ext cx="206100" cy="185100"/>
                </a:xfrm>
                <a:custGeom>
                  <a:avLst/>
                  <a:gdLst/>
                  <a:ahLst/>
                  <a:cxnLst/>
                  <a:rect l="l" t="t" r="r" b="b"/>
                  <a:pathLst>
                    <a:path w="8244" h="7404" extrusionOk="0">
                      <a:moveTo>
                        <a:pt x="2172" y="153"/>
                      </a:moveTo>
                      <a:cubicBezTo>
                        <a:pt x="2237" y="153"/>
                        <a:pt x="2301" y="171"/>
                        <a:pt x="2355" y="208"/>
                      </a:cubicBezTo>
                      <a:cubicBezTo>
                        <a:pt x="4816" y="1868"/>
                        <a:pt x="6777" y="4014"/>
                        <a:pt x="8028" y="6412"/>
                      </a:cubicBezTo>
                      <a:cubicBezTo>
                        <a:pt x="8084" y="6522"/>
                        <a:pt x="8078" y="6648"/>
                        <a:pt x="8013" y="6749"/>
                      </a:cubicBezTo>
                      <a:cubicBezTo>
                        <a:pt x="7954" y="6840"/>
                        <a:pt x="7856" y="6898"/>
                        <a:pt x="7751" y="6898"/>
                      </a:cubicBezTo>
                      <a:cubicBezTo>
                        <a:pt x="7740" y="6898"/>
                        <a:pt x="7730" y="6898"/>
                        <a:pt x="7719" y="6897"/>
                      </a:cubicBezTo>
                      <a:cubicBezTo>
                        <a:pt x="7467" y="6881"/>
                        <a:pt x="7206" y="6873"/>
                        <a:pt x="6937" y="6873"/>
                      </a:cubicBezTo>
                      <a:cubicBezTo>
                        <a:pt x="6736" y="6873"/>
                        <a:pt x="6531" y="6877"/>
                        <a:pt x="6322" y="6886"/>
                      </a:cubicBezTo>
                      <a:cubicBezTo>
                        <a:pt x="5866" y="6904"/>
                        <a:pt x="5382" y="6944"/>
                        <a:pt x="4840" y="7007"/>
                      </a:cubicBezTo>
                      <a:cubicBezTo>
                        <a:pt x="4667" y="7029"/>
                        <a:pt x="4473" y="7071"/>
                        <a:pt x="4266" y="7117"/>
                      </a:cubicBezTo>
                      <a:cubicBezTo>
                        <a:pt x="3964" y="7185"/>
                        <a:pt x="3654" y="7254"/>
                        <a:pt x="3393" y="7254"/>
                      </a:cubicBezTo>
                      <a:cubicBezTo>
                        <a:pt x="3339" y="7254"/>
                        <a:pt x="3288" y="7251"/>
                        <a:pt x="3239" y="7244"/>
                      </a:cubicBezTo>
                      <a:cubicBezTo>
                        <a:pt x="2974" y="7209"/>
                        <a:pt x="2847" y="6837"/>
                        <a:pt x="2733" y="6511"/>
                      </a:cubicBezTo>
                      <a:cubicBezTo>
                        <a:pt x="2689" y="6383"/>
                        <a:pt x="2648" y="6265"/>
                        <a:pt x="2599" y="6163"/>
                      </a:cubicBezTo>
                      <a:cubicBezTo>
                        <a:pt x="2404" y="5747"/>
                        <a:pt x="2183" y="5362"/>
                        <a:pt x="1945" y="5014"/>
                      </a:cubicBezTo>
                      <a:cubicBezTo>
                        <a:pt x="1692" y="4647"/>
                        <a:pt x="1411" y="4310"/>
                        <a:pt x="1107" y="4012"/>
                      </a:cubicBezTo>
                      <a:cubicBezTo>
                        <a:pt x="1049" y="3956"/>
                        <a:pt x="923" y="3869"/>
                        <a:pt x="776" y="3769"/>
                      </a:cubicBezTo>
                      <a:cubicBezTo>
                        <a:pt x="570" y="3629"/>
                        <a:pt x="227" y="3396"/>
                        <a:pt x="196" y="3302"/>
                      </a:cubicBezTo>
                      <a:cubicBezTo>
                        <a:pt x="158" y="3183"/>
                        <a:pt x="380" y="2754"/>
                        <a:pt x="488" y="2547"/>
                      </a:cubicBezTo>
                      <a:cubicBezTo>
                        <a:pt x="527" y="2471"/>
                        <a:pt x="559" y="2406"/>
                        <a:pt x="580" y="2362"/>
                      </a:cubicBezTo>
                      <a:cubicBezTo>
                        <a:pt x="737" y="2013"/>
                        <a:pt x="929" y="1603"/>
                        <a:pt x="1168" y="1207"/>
                      </a:cubicBezTo>
                      <a:cubicBezTo>
                        <a:pt x="1409" y="806"/>
                        <a:pt x="1663" y="488"/>
                        <a:pt x="1942" y="241"/>
                      </a:cubicBezTo>
                      <a:cubicBezTo>
                        <a:pt x="2009" y="182"/>
                        <a:pt x="2090" y="153"/>
                        <a:pt x="2172" y="153"/>
                      </a:cubicBezTo>
                      <a:close/>
                      <a:moveTo>
                        <a:pt x="2172" y="1"/>
                      </a:moveTo>
                      <a:cubicBezTo>
                        <a:pt x="2054" y="1"/>
                        <a:pt x="1936" y="44"/>
                        <a:pt x="1842" y="129"/>
                      </a:cubicBezTo>
                      <a:cubicBezTo>
                        <a:pt x="1552" y="387"/>
                        <a:pt x="1289" y="715"/>
                        <a:pt x="1039" y="1129"/>
                      </a:cubicBezTo>
                      <a:cubicBezTo>
                        <a:pt x="796" y="1531"/>
                        <a:pt x="602" y="1946"/>
                        <a:pt x="442" y="2300"/>
                      </a:cubicBezTo>
                      <a:cubicBezTo>
                        <a:pt x="424" y="2342"/>
                        <a:pt x="392" y="2404"/>
                        <a:pt x="354" y="2477"/>
                      </a:cubicBezTo>
                      <a:cubicBezTo>
                        <a:pt x="158" y="2855"/>
                        <a:pt x="0" y="3182"/>
                        <a:pt x="52" y="3347"/>
                      </a:cubicBezTo>
                      <a:cubicBezTo>
                        <a:pt x="96" y="3481"/>
                        <a:pt x="345" y="3658"/>
                        <a:pt x="691" y="3894"/>
                      </a:cubicBezTo>
                      <a:cubicBezTo>
                        <a:pt x="826" y="3986"/>
                        <a:pt x="954" y="4073"/>
                        <a:pt x="1002" y="4120"/>
                      </a:cubicBezTo>
                      <a:cubicBezTo>
                        <a:pt x="1298" y="4410"/>
                        <a:pt x="1575" y="4739"/>
                        <a:pt x="1821" y="5099"/>
                      </a:cubicBezTo>
                      <a:cubicBezTo>
                        <a:pt x="2054" y="5439"/>
                        <a:pt x="2272" y="5819"/>
                        <a:pt x="2464" y="6227"/>
                      </a:cubicBezTo>
                      <a:cubicBezTo>
                        <a:pt x="2508" y="6321"/>
                        <a:pt x="2549" y="6437"/>
                        <a:pt x="2592" y="6559"/>
                      </a:cubicBezTo>
                      <a:cubicBezTo>
                        <a:pt x="2718" y="6928"/>
                        <a:pt x="2862" y="7346"/>
                        <a:pt x="3220" y="7393"/>
                      </a:cubicBezTo>
                      <a:cubicBezTo>
                        <a:pt x="3275" y="7401"/>
                        <a:pt x="3333" y="7404"/>
                        <a:pt x="3392" y="7404"/>
                      </a:cubicBezTo>
                      <a:cubicBezTo>
                        <a:pt x="3670" y="7404"/>
                        <a:pt x="3989" y="7332"/>
                        <a:pt x="4300" y="7264"/>
                      </a:cubicBezTo>
                      <a:cubicBezTo>
                        <a:pt x="4502" y="7218"/>
                        <a:pt x="4691" y="7176"/>
                        <a:pt x="4857" y="7156"/>
                      </a:cubicBezTo>
                      <a:cubicBezTo>
                        <a:pt x="5396" y="7094"/>
                        <a:pt x="5877" y="7053"/>
                        <a:pt x="6328" y="7035"/>
                      </a:cubicBezTo>
                      <a:cubicBezTo>
                        <a:pt x="6527" y="7027"/>
                        <a:pt x="6722" y="7023"/>
                        <a:pt x="6914" y="7023"/>
                      </a:cubicBezTo>
                      <a:cubicBezTo>
                        <a:pt x="7188" y="7023"/>
                        <a:pt x="7454" y="7031"/>
                        <a:pt x="7709" y="7047"/>
                      </a:cubicBezTo>
                      <a:cubicBezTo>
                        <a:pt x="7721" y="7048"/>
                        <a:pt x="7732" y="7048"/>
                        <a:pt x="7743" y="7048"/>
                      </a:cubicBezTo>
                      <a:cubicBezTo>
                        <a:pt x="7903" y="7048"/>
                        <a:pt x="8050" y="6967"/>
                        <a:pt x="8139" y="6831"/>
                      </a:cubicBezTo>
                      <a:cubicBezTo>
                        <a:pt x="8235" y="6682"/>
                        <a:pt x="8244" y="6500"/>
                        <a:pt x="8162" y="6342"/>
                      </a:cubicBezTo>
                      <a:cubicBezTo>
                        <a:pt x="6899" y="3921"/>
                        <a:pt x="4921" y="1758"/>
                        <a:pt x="2440" y="83"/>
                      </a:cubicBezTo>
                      <a:cubicBezTo>
                        <a:pt x="2359" y="28"/>
                        <a:pt x="2265"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3"/>
                <p:cNvSpPr/>
                <p:nvPr/>
              </p:nvSpPr>
              <p:spPr>
                <a:xfrm>
                  <a:off x="1016425" y="3233263"/>
                  <a:ext cx="158075" cy="141950"/>
                </a:xfrm>
                <a:custGeom>
                  <a:avLst/>
                  <a:gdLst/>
                  <a:ahLst/>
                  <a:cxnLst/>
                  <a:rect l="l" t="t" r="r" b="b"/>
                  <a:pathLst>
                    <a:path w="6323" h="5678" extrusionOk="0">
                      <a:moveTo>
                        <a:pt x="1667" y="116"/>
                      </a:moveTo>
                      <a:cubicBezTo>
                        <a:pt x="1715" y="116"/>
                        <a:pt x="1764" y="130"/>
                        <a:pt x="1806" y="159"/>
                      </a:cubicBezTo>
                      <a:cubicBezTo>
                        <a:pt x="3694" y="1431"/>
                        <a:pt x="5199" y="3077"/>
                        <a:pt x="6157" y="4917"/>
                      </a:cubicBezTo>
                      <a:cubicBezTo>
                        <a:pt x="6201" y="5000"/>
                        <a:pt x="6196" y="5097"/>
                        <a:pt x="6146" y="5175"/>
                      </a:cubicBezTo>
                      <a:cubicBezTo>
                        <a:pt x="6099" y="5246"/>
                        <a:pt x="6024" y="5289"/>
                        <a:pt x="5937" y="5289"/>
                      </a:cubicBezTo>
                      <a:cubicBezTo>
                        <a:pt x="5932" y="5289"/>
                        <a:pt x="5926" y="5289"/>
                        <a:pt x="5920" y="5289"/>
                      </a:cubicBezTo>
                      <a:cubicBezTo>
                        <a:pt x="5722" y="5276"/>
                        <a:pt x="5517" y="5270"/>
                        <a:pt x="5307" y="5270"/>
                      </a:cubicBezTo>
                      <a:cubicBezTo>
                        <a:pt x="5157" y="5270"/>
                        <a:pt x="5004" y="5273"/>
                        <a:pt x="4850" y="5280"/>
                      </a:cubicBezTo>
                      <a:cubicBezTo>
                        <a:pt x="4498" y="5293"/>
                        <a:pt x="4126" y="5325"/>
                        <a:pt x="3713" y="5374"/>
                      </a:cubicBezTo>
                      <a:cubicBezTo>
                        <a:pt x="3579" y="5389"/>
                        <a:pt x="3430" y="5422"/>
                        <a:pt x="3272" y="5457"/>
                      </a:cubicBezTo>
                      <a:cubicBezTo>
                        <a:pt x="3041" y="5509"/>
                        <a:pt x="2803" y="5561"/>
                        <a:pt x="2603" y="5561"/>
                      </a:cubicBezTo>
                      <a:cubicBezTo>
                        <a:pt x="2562" y="5561"/>
                        <a:pt x="2522" y="5559"/>
                        <a:pt x="2485" y="5554"/>
                      </a:cubicBezTo>
                      <a:cubicBezTo>
                        <a:pt x="2281" y="5528"/>
                        <a:pt x="2182" y="5243"/>
                        <a:pt x="2096" y="4991"/>
                      </a:cubicBezTo>
                      <a:cubicBezTo>
                        <a:pt x="2063" y="4895"/>
                        <a:pt x="2032" y="4803"/>
                        <a:pt x="1994" y="4725"/>
                      </a:cubicBezTo>
                      <a:cubicBezTo>
                        <a:pt x="1844" y="4407"/>
                        <a:pt x="1674" y="4111"/>
                        <a:pt x="1492" y="3845"/>
                      </a:cubicBezTo>
                      <a:cubicBezTo>
                        <a:pt x="1299" y="3563"/>
                        <a:pt x="1082" y="3304"/>
                        <a:pt x="850" y="3077"/>
                      </a:cubicBezTo>
                      <a:cubicBezTo>
                        <a:pt x="805" y="3033"/>
                        <a:pt x="708" y="2966"/>
                        <a:pt x="596" y="2890"/>
                      </a:cubicBezTo>
                      <a:cubicBezTo>
                        <a:pt x="438" y="2782"/>
                        <a:pt x="174" y="2603"/>
                        <a:pt x="151" y="2530"/>
                      </a:cubicBezTo>
                      <a:cubicBezTo>
                        <a:pt x="122" y="2441"/>
                        <a:pt x="292" y="2111"/>
                        <a:pt x="374" y="1953"/>
                      </a:cubicBezTo>
                      <a:cubicBezTo>
                        <a:pt x="405" y="1894"/>
                        <a:pt x="431" y="1844"/>
                        <a:pt x="446" y="1811"/>
                      </a:cubicBezTo>
                      <a:cubicBezTo>
                        <a:pt x="566" y="1543"/>
                        <a:pt x="713" y="1229"/>
                        <a:pt x="897" y="924"/>
                      </a:cubicBezTo>
                      <a:cubicBezTo>
                        <a:pt x="1082" y="616"/>
                        <a:pt x="1278" y="373"/>
                        <a:pt x="1490" y="183"/>
                      </a:cubicBezTo>
                      <a:cubicBezTo>
                        <a:pt x="1541" y="139"/>
                        <a:pt x="1604" y="116"/>
                        <a:pt x="1667" y="116"/>
                      </a:cubicBezTo>
                      <a:close/>
                      <a:moveTo>
                        <a:pt x="1667" y="0"/>
                      </a:moveTo>
                      <a:cubicBezTo>
                        <a:pt x="1576" y="0"/>
                        <a:pt x="1486" y="34"/>
                        <a:pt x="1413" y="98"/>
                      </a:cubicBezTo>
                      <a:cubicBezTo>
                        <a:pt x="1191" y="296"/>
                        <a:pt x="989" y="546"/>
                        <a:pt x="798" y="865"/>
                      </a:cubicBezTo>
                      <a:cubicBezTo>
                        <a:pt x="610" y="1174"/>
                        <a:pt x="461" y="1493"/>
                        <a:pt x="339" y="1764"/>
                      </a:cubicBezTo>
                      <a:cubicBezTo>
                        <a:pt x="326" y="1795"/>
                        <a:pt x="300" y="1844"/>
                        <a:pt x="271" y="1900"/>
                      </a:cubicBezTo>
                      <a:cubicBezTo>
                        <a:pt x="122" y="2190"/>
                        <a:pt x="1" y="2441"/>
                        <a:pt x="40" y="2565"/>
                      </a:cubicBezTo>
                      <a:cubicBezTo>
                        <a:pt x="74" y="2668"/>
                        <a:pt x="265" y="2805"/>
                        <a:pt x="531" y="2986"/>
                      </a:cubicBezTo>
                      <a:cubicBezTo>
                        <a:pt x="634" y="3055"/>
                        <a:pt x="733" y="3122"/>
                        <a:pt x="769" y="3159"/>
                      </a:cubicBezTo>
                      <a:cubicBezTo>
                        <a:pt x="997" y="3382"/>
                        <a:pt x="1208" y="3634"/>
                        <a:pt x="1398" y="3910"/>
                      </a:cubicBezTo>
                      <a:cubicBezTo>
                        <a:pt x="1577" y="4171"/>
                        <a:pt x="1742" y="4461"/>
                        <a:pt x="1891" y="4774"/>
                      </a:cubicBezTo>
                      <a:cubicBezTo>
                        <a:pt x="1924" y="4847"/>
                        <a:pt x="1955" y="4935"/>
                        <a:pt x="1988" y="5029"/>
                      </a:cubicBezTo>
                      <a:cubicBezTo>
                        <a:pt x="2085" y="5313"/>
                        <a:pt x="2196" y="5633"/>
                        <a:pt x="2469" y="5670"/>
                      </a:cubicBezTo>
                      <a:cubicBezTo>
                        <a:pt x="2512" y="5674"/>
                        <a:pt x="2556" y="5677"/>
                        <a:pt x="2601" y="5677"/>
                      </a:cubicBezTo>
                      <a:cubicBezTo>
                        <a:pt x="2814" y="5677"/>
                        <a:pt x="3058" y="5623"/>
                        <a:pt x="3297" y="5569"/>
                      </a:cubicBezTo>
                      <a:cubicBezTo>
                        <a:pt x="3452" y="5536"/>
                        <a:pt x="3599" y="5503"/>
                        <a:pt x="3726" y="5487"/>
                      </a:cubicBezTo>
                      <a:cubicBezTo>
                        <a:pt x="4136" y="5439"/>
                        <a:pt x="4505" y="5409"/>
                        <a:pt x="4854" y="5395"/>
                      </a:cubicBezTo>
                      <a:cubicBezTo>
                        <a:pt x="5007" y="5389"/>
                        <a:pt x="5158" y="5385"/>
                        <a:pt x="5306" y="5385"/>
                      </a:cubicBezTo>
                      <a:cubicBezTo>
                        <a:pt x="5514" y="5385"/>
                        <a:pt x="5717" y="5392"/>
                        <a:pt x="5912" y="5404"/>
                      </a:cubicBezTo>
                      <a:cubicBezTo>
                        <a:pt x="5919" y="5404"/>
                        <a:pt x="5925" y="5404"/>
                        <a:pt x="5931" y="5404"/>
                      </a:cubicBezTo>
                      <a:cubicBezTo>
                        <a:pt x="6059" y="5404"/>
                        <a:pt x="6172" y="5344"/>
                        <a:pt x="6242" y="5239"/>
                      </a:cubicBezTo>
                      <a:cubicBezTo>
                        <a:pt x="6316" y="5125"/>
                        <a:pt x="6322" y="4983"/>
                        <a:pt x="6260" y="4864"/>
                      </a:cubicBezTo>
                      <a:cubicBezTo>
                        <a:pt x="5292" y="3007"/>
                        <a:pt x="3775" y="1348"/>
                        <a:pt x="1871" y="63"/>
                      </a:cubicBezTo>
                      <a:cubicBezTo>
                        <a:pt x="1809" y="21"/>
                        <a:pt x="1738" y="0"/>
                        <a:pt x="1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3"/>
                <p:cNvSpPr/>
                <p:nvPr/>
              </p:nvSpPr>
              <p:spPr>
                <a:xfrm>
                  <a:off x="1043500" y="3257513"/>
                  <a:ext cx="104050" cy="93450"/>
                </a:xfrm>
                <a:custGeom>
                  <a:avLst/>
                  <a:gdLst/>
                  <a:ahLst/>
                  <a:cxnLst/>
                  <a:rect l="l" t="t" r="r" b="b"/>
                  <a:pathLst>
                    <a:path w="4162" h="3738" extrusionOk="0">
                      <a:moveTo>
                        <a:pt x="1096" y="77"/>
                      </a:moveTo>
                      <a:cubicBezTo>
                        <a:pt x="1128" y="77"/>
                        <a:pt x="1162" y="86"/>
                        <a:pt x="1189" y="104"/>
                      </a:cubicBezTo>
                      <a:cubicBezTo>
                        <a:pt x="2431" y="942"/>
                        <a:pt x="3421" y="2026"/>
                        <a:pt x="4052" y="3236"/>
                      </a:cubicBezTo>
                      <a:cubicBezTo>
                        <a:pt x="4081" y="3291"/>
                        <a:pt x="4078" y="3355"/>
                        <a:pt x="4045" y="3406"/>
                      </a:cubicBezTo>
                      <a:cubicBezTo>
                        <a:pt x="4013" y="3453"/>
                        <a:pt x="3963" y="3481"/>
                        <a:pt x="3906" y="3481"/>
                      </a:cubicBezTo>
                      <a:lnTo>
                        <a:pt x="3896" y="3481"/>
                      </a:lnTo>
                      <a:cubicBezTo>
                        <a:pt x="3765" y="3473"/>
                        <a:pt x="3632" y="3469"/>
                        <a:pt x="3494" y="3469"/>
                      </a:cubicBezTo>
                      <a:cubicBezTo>
                        <a:pt x="3396" y="3469"/>
                        <a:pt x="3296" y="3471"/>
                        <a:pt x="3191" y="3475"/>
                      </a:cubicBezTo>
                      <a:cubicBezTo>
                        <a:pt x="2959" y="3485"/>
                        <a:pt x="2713" y="3505"/>
                        <a:pt x="2443" y="3537"/>
                      </a:cubicBezTo>
                      <a:cubicBezTo>
                        <a:pt x="2355" y="3547"/>
                        <a:pt x="2258" y="3569"/>
                        <a:pt x="2153" y="3591"/>
                      </a:cubicBezTo>
                      <a:cubicBezTo>
                        <a:pt x="1999" y="3626"/>
                        <a:pt x="1842" y="3661"/>
                        <a:pt x="1710" y="3661"/>
                      </a:cubicBezTo>
                      <a:cubicBezTo>
                        <a:pt x="1684" y="3661"/>
                        <a:pt x="1659" y="3660"/>
                        <a:pt x="1635" y="3657"/>
                      </a:cubicBezTo>
                      <a:cubicBezTo>
                        <a:pt x="1502" y="3639"/>
                        <a:pt x="1436" y="3452"/>
                        <a:pt x="1380" y="3286"/>
                      </a:cubicBezTo>
                      <a:cubicBezTo>
                        <a:pt x="1358" y="3223"/>
                        <a:pt x="1336" y="3162"/>
                        <a:pt x="1312" y="3110"/>
                      </a:cubicBezTo>
                      <a:cubicBezTo>
                        <a:pt x="1215" y="2902"/>
                        <a:pt x="1102" y="2706"/>
                        <a:pt x="983" y="2530"/>
                      </a:cubicBezTo>
                      <a:cubicBezTo>
                        <a:pt x="855" y="2345"/>
                        <a:pt x="712" y="2175"/>
                        <a:pt x="559" y="2025"/>
                      </a:cubicBezTo>
                      <a:cubicBezTo>
                        <a:pt x="530" y="1996"/>
                        <a:pt x="466" y="1953"/>
                        <a:pt x="392" y="1903"/>
                      </a:cubicBezTo>
                      <a:cubicBezTo>
                        <a:pt x="289" y="1832"/>
                        <a:pt x="114" y="1714"/>
                        <a:pt x="99" y="1666"/>
                      </a:cubicBezTo>
                      <a:cubicBezTo>
                        <a:pt x="81" y="1606"/>
                        <a:pt x="193" y="1390"/>
                        <a:pt x="246" y="1285"/>
                      </a:cubicBezTo>
                      <a:cubicBezTo>
                        <a:pt x="266" y="1247"/>
                        <a:pt x="283" y="1214"/>
                        <a:pt x="293" y="1191"/>
                      </a:cubicBezTo>
                      <a:cubicBezTo>
                        <a:pt x="372" y="1015"/>
                        <a:pt x="469" y="809"/>
                        <a:pt x="589" y="610"/>
                      </a:cubicBezTo>
                      <a:lnTo>
                        <a:pt x="589" y="608"/>
                      </a:lnTo>
                      <a:cubicBezTo>
                        <a:pt x="712" y="406"/>
                        <a:pt x="840" y="247"/>
                        <a:pt x="981" y="121"/>
                      </a:cubicBezTo>
                      <a:cubicBezTo>
                        <a:pt x="1014" y="92"/>
                        <a:pt x="1055" y="77"/>
                        <a:pt x="1096" y="77"/>
                      </a:cubicBezTo>
                      <a:close/>
                      <a:moveTo>
                        <a:pt x="1097" y="1"/>
                      </a:moveTo>
                      <a:cubicBezTo>
                        <a:pt x="1038" y="1"/>
                        <a:pt x="978" y="23"/>
                        <a:pt x="931" y="65"/>
                      </a:cubicBezTo>
                      <a:cubicBezTo>
                        <a:pt x="784" y="195"/>
                        <a:pt x="652" y="361"/>
                        <a:pt x="526" y="570"/>
                      </a:cubicBezTo>
                      <a:cubicBezTo>
                        <a:pt x="403" y="772"/>
                        <a:pt x="304" y="983"/>
                        <a:pt x="223" y="1161"/>
                      </a:cubicBezTo>
                      <a:cubicBezTo>
                        <a:pt x="214" y="1182"/>
                        <a:pt x="198" y="1214"/>
                        <a:pt x="179" y="1250"/>
                      </a:cubicBezTo>
                      <a:cubicBezTo>
                        <a:pt x="81" y="1442"/>
                        <a:pt x="0" y="1607"/>
                        <a:pt x="26" y="1689"/>
                      </a:cubicBezTo>
                      <a:cubicBezTo>
                        <a:pt x="49" y="1758"/>
                        <a:pt x="175" y="1847"/>
                        <a:pt x="349" y="1966"/>
                      </a:cubicBezTo>
                      <a:cubicBezTo>
                        <a:pt x="418" y="2013"/>
                        <a:pt x="482" y="2055"/>
                        <a:pt x="506" y="2079"/>
                      </a:cubicBezTo>
                      <a:cubicBezTo>
                        <a:pt x="656" y="2225"/>
                        <a:pt x="794" y="2392"/>
                        <a:pt x="919" y="2573"/>
                      </a:cubicBezTo>
                      <a:cubicBezTo>
                        <a:pt x="1039" y="2747"/>
                        <a:pt x="1148" y="2939"/>
                        <a:pt x="1244" y="3144"/>
                      </a:cubicBezTo>
                      <a:cubicBezTo>
                        <a:pt x="1266" y="3191"/>
                        <a:pt x="1286" y="3250"/>
                        <a:pt x="1309" y="3311"/>
                      </a:cubicBezTo>
                      <a:cubicBezTo>
                        <a:pt x="1373" y="3497"/>
                        <a:pt x="1446" y="3708"/>
                        <a:pt x="1626" y="3731"/>
                      </a:cubicBezTo>
                      <a:cubicBezTo>
                        <a:pt x="1654" y="3736"/>
                        <a:pt x="1682" y="3737"/>
                        <a:pt x="1713" y="3737"/>
                      </a:cubicBezTo>
                      <a:cubicBezTo>
                        <a:pt x="1852" y="3737"/>
                        <a:pt x="2013" y="3701"/>
                        <a:pt x="2170" y="3666"/>
                      </a:cubicBezTo>
                      <a:cubicBezTo>
                        <a:pt x="2271" y="3643"/>
                        <a:pt x="2369" y="3622"/>
                        <a:pt x="2452" y="3613"/>
                      </a:cubicBezTo>
                      <a:cubicBezTo>
                        <a:pt x="2721" y="3581"/>
                        <a:pt x="2964" y="3561"/>
                        <a:pt x="3194" y="3550"/>
                      </a:cubicBezTo>
                      <a:cubicBezTo>
                        <a:pt x="3297" y="3547"/>
                        <a:pt x="3397" y="3545"/>
                        <a:pt x="3494" y="3545"/>
                      </a:cubicBezTo>
                      <a:cubicBezTo>
                        <a:pt x="3630" y="3545"/>
                        <a:pt x="3762" y="3549"/>
                        <a:pt x="3891" y="3557"/>
                      </a:cubicBezTo>
                      <a:lnTo>
                        <a:pt x="3908" y="3557"/>
                      </a:lnTo>
                      <a:cubicBezTo>
                        <a:pt x="3988" y="3557"/>
                        <a:pt x="4063" y="3517"/>
                        <a:pt x="4108" y="3447"/>
                      </a:cubicBezTo>
                      <a:cubicBezTo>
                        <a:pt x="4157" y="3373"/>
                        <a:pt x="4162" y="3280"/>
                        <a:pt x="4121" y="3201"/>
                      </a:cubicBezTo>
                      <a:cubicBezTo>
                        <a:pt x="3483" y="1979"/>
                        <a:pt x="2484" y="886"/>
                        <a:pt x="1232" y="42"/>
                      </a:cubicBezTo>
                      <a:cubicBezTo>
                        <a:pt x="1191" y="15"/>
                        <a:pt x="1144" y="1"/>
                        <a:pt x="1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3"/>
                <p:cNvSpPr/>
                <p:nvPr/>
              </p:nvSpPr>
              <p:spPr>
                <a:xfrm>
                  <a:off x="1067550" y="3279088"/>
                  <a:ext cx="56050" cy="50300"/>
                </a:xfrm>
                <a:custGeom>
                  <a:avLst/>
                  <a:gdLst/>
                  <a:ahLst/>
                  <a:cxnLst/>
                  <a:rect l="l" t="t" r="r" b="b"/>
                  <a:pathLst>
                    <a:path w="2242" h="2012" extrusionOk="0">
                      <a:moveTo>
                        <a:pt x="591" y="41"/>
                      </a:moveTo>
                      <a:cubicBezTo>
                        <a:pt x="609" y="41"/>
                        <a:pt x="626" y="46"/>
                        <a:pt x="641" y="57"/>
                      </a:cubicBezTo>
                      <a:cubicBezTo>
                        <a:pt x="1309" y="507"/>
                        <a:pt x="1842" y="1090"/>
                        <a:pt x="2182" y="1742"/>
                      </a:cubicBezTo>
                      <a:cubicBezTo>
                        <a:pt x="2198" y="1772"/>
                        <a:pt x="2196" y="1805"/>
                        <a:pt x="2178" y="1833"/>
                      </a:cubicBezTo>
                      <a:cubicBezTo>
                        <a:pt x="2160" y="1860"/>
                        <a:pt x="2131" y="1874"/>
                        <a:pt x="2097" y="1874"/>
                      </a:cubicBezTo>
                      <a:cubicBezTo>
                        <a:pt x="2027" y="1869"/>
                        <a:pt x="1957" y="1867"/>
                        <a:pt x="1883" y="1867"/>
                      </a:cubicBezTo>
                      <a:cubicBezTo>
                        <a:pt x="1829" y="1867"/>
                        <a:pt x="1775" y="1868"/>
                        <a:pt x="1718" y="1871"/>
                      </a:cubicBezTo>
                      <a:cubicBezTo>
                        <a:pt x="1593" y="1875"/>
                        <a:pt x="1463" y="1886"/>
                        <a:pt x="1316" y="1904"/>
                      </a:cubicBezTo>
                      <a:cubicBezTo>
                        <a:pt x="1268" y="1909"/>
                        <a:pt x="1217" y="1921"/>
                        <a:pt x="1161" y="1933"/>
                      </a:cubicBezTo>
                      <a:cubicBezTo>
                        <a:pt x="1077" y="1952"/>
                        <a:pt x="992" y="1970"/>
                        <a:pt x="921" y="1970"/>
                      </a:cubicBezTo>
                      <a:cubicBezTo>
                        <a:pt x="907" y="1970"/>
                        <a:pt x="894" y="1969"/>
                        <a:pt x="881" y="1968"/>
                      </a:cubicBezTo>
                      <a:cubicBezTo>
                        <a:pt x="808" y="1959"/>
                        <a:pt x="774" y="1857"/>
                        <a:pt x="743" y="1769"/>
                      </a:cubicBezTo>
                      <a:cubicBezTo>
                        <a:pt x="733" y="1734"/>
                        <a:pt x="720" y="1702"/>
                        <a:pt x="708" y="1675"/>
                      </a:cubicBezTo>
                      <a:cubicBezTo>
                        <a:pt x="655" y="1563"/>
                        <a:pt x="594" y="1456"/>
                        <a:pt x="529" y="1362"/>
                      </a:cubicBezTo>
                      <a:cubicBezTo>
                        <a:pt x="461" y="1262"/>
                        <a:pt x="385" y="1171"/>
                        <a:pt x="301" y="1090"/>
                      </a:cubicBezTo>
                      <a:cubicBezTo>
                        <a:pt x="286" y="1075"/>
                        <a:pt x="251" y="1051"/>
                        <a:pt x="212" y="1024"/>
                      </a:cubicBezTo>
                      <a:cubicBezTo>
                        <a:pt x="156" y="986"/>
                        <a:pt x="63" y="922"/>
                        <a:pt x="54" y="896"/>
                      </a:cubicBezTo>
                      <a:cubicBezTo>
                        <a:pt x="43" y="864"/>
                        <a:pt x="106" y="746"/>
                        <a:pt x="134" y="690"/>
                      </a:cubicBezTo>
                      <a:cubicBezTo>
                        <a:pt x="145" y="670"/>
                        <a:pt x="153" y="653"/>
                        <a:pt x="159" y="641"/>
                      </a:cubicBezTo>
                      <a:cubicBezTo>
                        <a:pt x="201" y="547"/>
                        <a:pt x="253" y="436"/>
                        <a:pt x="318" y="328"/>
                      </a:cubicBezTo>
                      <a:cubicBezTo>
                        <a:pt x="385" y="217"/>
                        <a:pt x="453" y="132"/>
                        <a:pt x="529" y="66"/>
                      </a:cubicBezTo>
                      <a:cubicBezTo>
                        <a:pt x="547" y="50"/>
                        <a:pt x="569" y="41"/>
                        <a:pt x="591" y="41"/>
                      </a:cubicBezTo>
                      <a:close/>
                      <a:moveTo>
                        <a:pt x="592" y="0"/>
                      </a:moveTo>
                      <a:cubicBezTo>
                        <a:pt x="559" y="0"/>
                        <a:pt x="527" y="12"/>
                        <a:pt x="502" y="35"/>
                      </a:cubicBezTo>
                      <a:cubicBezTo>
                        <a:pt x="423" y="105"/>
                        <a:pt x="351" y="193"/>
                        <a:pt x="283" y="307"/>
                      </a:cubicBezTo>
                      <a:cubicBezTo>
                        <a:pt x="216" y="416"/>
                        <a:pt x="165" y="530"/>
                        <a:pt x="122" y="626"/>
                      </a:cubicBezTo>
                      <a:cubicBezTo>
                        <a:pt x="116" y="636"/>
                        <a:pt x="109" y="652"/>
                        <a:pt x="98" y="671"/>
                      </a:cubicBezTo>
                      <a:cubicBezTo>
                        <a:pt x="45" y="775"/>
                        <a:pt x="1" y="864"/>
                        <a:pt x="16" y="910"/>
                      </a:cubicBezTo>
                      <a:cubicBezTo>
                        <a:pt x="27" y="946"/>
                        <a:pt x="95" y="993"/>
                        <a:pt x="189" y="1058"/>
                      </a:cubicBezTo>
                      <a:cubicBezTo>
                        <a:pt x="225" y="1083"/>
                        <a:pt x="260" y="1107"/>
                        <a:pt x="273" y="1119"/>
                      </a:cubicBezTo>
                      <a:cubicBezTo>
                        <a:pt x="353" y="1198"/>
                        <a:pt x="429" y="1288"/>
                        <a:pt x="496" y="1385"/>
                      </a:cubicBezTo>
                      <a:cubicBezTo>
                        <a:pt x="559" y="1478"/>
                        <a:pt x="619" y="1581"/>
                        <a:pt x="670" y="1692"/>
                      </a:cubicBezTo>
                      <a:cubicBezTo>
                        <a:pt x="682" y="1717"/>
                        <a:pt x="693" y="1748"/>
                        <a:pt x="705" y="1781"/>
                      </a:cubicBezTo>
                      <a:cubicBezTo>
                        <a:pt x="739" y="1881"/>
                        <a:pt x="778" y="1995"/>
                        <a:pt x="875" y="2009"/>
                      </a:cubicBezTo>
                      <a:cubicBezTo>
                        <a:pt x="890" y="2010"/>
                        <a:pt x="906" y="2010"/>
                        <a:pt x="922" y="2010"/>
                      </a:cubicBezTo>
                      <a:lnTo>
                        <a:pt x="922" y="2012"/>
                      </a:lnTo>
                      <a:cubicBezTo>
                        <a:pt x="998" y="2012"/>
                        <a:pt x="1085" y="1992"/>
                        <a:pt x="1170" y="1974"/>
                      </a:cubicBezTo>
                      <a:cubicBezTo>
                        <a:pt x="1224" y="1962"/>
                        <a:pt x="1276" y="1950"/>
                        <a:pt x="1322" y="1945"/>
                      </a:cubicBezTo>
                      <a:cubicBezTo>
                        <a:pt x="1466" y="1927"/>
                        <a:pt x="1596" y="1916"/>
                        <a:pt x="1721" y="1912"/>
                      </a:cubicBezTo>
                      <a:cubicBezTo>
                        <a:pt x="1777" y="1909"/>
                        <a:pt x="1831" y="1908"/>
                        <a:pt x="1883" y="1908"/>
                      </a:cubicBezTo>
                      <a:cubicBezTo>
                        <a:pt x="1956" y="1908"/>
                        <a:pt x="2027" y="1910"/>
                        <a:pt x="2096" y="1915"/>
                      </a:cubicBezTo>
                      <a:lnTo>
                        <a:pt x="2105" y="1915"/>
                      </a:lnTo>
                      <a:cubicBezTo>
                        <a:pt x="2149" y="1915"/>
                        <a:pt x="2188" y="1893"/>
                        <a:pt x="2213" y="1856"/>
                      </a:cubicBezTo>
                      <a:cubicBezTo>
                        <a:pt x="2239" y="1816"/>
                        <a:pt x="2242" y="1766"/>
                        <a:pt x="2219" y="1723"/>
                      </a:cubicBezTo>
                      <a:cubicBezTo>
                        <a:pt x="1876" y="1066"/>
                        <a:pt x="1338" y="479"/>
                        <a:pt x="664" y="23"/>
                      </a:cubicBezTo>
                      <a:cubicBezTo>
                        <a:pt x="642" y="8"/>
                        <a:pt x="617" y="0"/>
                        <a:pt x="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3"/>
                <p:cNvSpPr/>
                <p:nvPr/>
              </p:nvSpPr>
              <p:spPr>
                <a:xfrm>
                  <a:off x="193050" y="3186538"/>
                  <a:ext cx="338775" cy="340150"/>
                </a:xfrm>
                <a:custGeom>
                  <a:avLst/>
                  <a:gdLst/>
                  <a:ahLst/>
                  <a:cxnLst/>
                  <a:rect l="l" t="t" r="r" b="b"/>
                  <a:pathLst>
                    <a:path w="13551" h="13606" extrusionOk="0">
                      <a:moveTo>
                        <a:pt x="8494" y="186"/>
                      </a:moveTo>
                      <a:cubicBezTo>
                        <a:pt x="8978" y="431"/>
                        <a:pt x="9406" y="680"/>
                        <a:pt x="9801" y="945"/>
                      </a:cubicBezTo>
                      <a:cubicBezTo>
                        <a:pt x="11087" y="1811"/>
                        <a:pt x="12239" y="3034"/>
                        <a:pt x="13323" y="4686"/>
                      </a:cubicBezTo>
                      <a:cubicBezTo>
                        <a:pt x="10190" y="5425"/>
                        <a:pt x="7856" y="9155"/>
                        <a:pt x="7811" y="12104"/>
                      </a:cubicBezTo>
                      <a:cubicBezTo>
                        <a:pt x="7376" y="12061"/>
                        <a:pt x="6937" y="12040"/>
                        <a:pt x="6495" y="12040"/>
                      </a:cubicBezTo>
                      <a:cubicBezTo>
                        <a:pt x="4462" y="12040"/>
                        <a:pt x="2355" y="12489"/>
                        <a:pt x="207" y="13379"/>
                      </a:cubicBezTo>
                      <a:cubicBezTo>
                        <a:pt x="1354" y="8143"/>
                        <a:pt x="4292" y="3464"/>
                        <a:pt x="8494" y="186"/>
                      </a:cubicBezTo>
                      <a:close/>
                      <a:moveTo>
                        <a:pt x="8485" y="1"/>
                      </a:moveTo>
                      <a:cubicBezTo>
                        <a:pt x="8466" y="1"/>
                        <a:pt x="8448" y="7"/>
                        <a:pt x="8433" y="19"/>
                      </a:cubicBezTo>
                      <a:cubicBezTo>
                        <a:pt x="4134" y="3356"/>
                        <a:pt x="1140" y="8144"/>
                        <a:pt x="6" y="13503"/>
                      </a:cubicBezTo>
                      <a:cubicBezTo>
                        <a:pt x="0" y="13534"/>
                        <a:pt x="11" y="13566"/>
                        <a:pt x="35" y="13585"/>
                      </a:cubicBezTo>
                      <a:cubicBezTo>
                        <a:pt x="52" y="13599"/>
                        <a:pt x="70" y="13605"/>
                        <a:pt x="90" y="13605"/>
                      </a:cubicBezTo>
                      <a:cubicBezTo>
                        <a:pt x="100" y="13605"/>
                        <a:pt x="112" y="13604"/>
                        <a:pt x="123" y="13599"/>
                      </a:cubicBezTo>
                      <a:cubicBezTo>
                        <a:pt x="2304" y="12675"/>
                        <a:pt x="4442" y="12210"/>
                        <a:pt x="6502" y="12210"/>
                      </a:cubicBezTo>
                      <a:cubicBezTo>
                        <a:pt x="6967" y="12210"/>
                        <a:pt x="7428" y="12234"/>
                        <a:pt x="7885" y="12281"/>
                      </a:cubicBezTo>
                      <a:cubicBezTo>
                        <a:pt x="7889" y="12282"/>
                        <a:pt x="7892" y="12282"/>
                        <a:pt x="7896" y="12282"/>
                      </a:cubicBezTo>
                      <a:cubicBezTo>
                        <a:pt x="7916" y="12282"/>
                        <a:pt x="7936" y="12274"/>
                        <a:pt x="7952" y="12260"/>
                      </a:cubicBezTo>
                      <a:cubicBezTo>
                        <a:pt x="7970" y="12245"/>
                        <a:pt x="7979" y="12221"/>
                        <a:pt x="7979" y="12198"/>
                      </a:cubicBezTo>
                      <a:cubicBezTo>
                        <a:pt x="7978" y="9263"/>
                        <a:pt x="10328" y="5488"/>
                        <a:pt x="13478" y="4826"/>
                      </a:cubicBezTo>
                      <a:cubicBezTo>
                        <a:pt x="13507" y="4820"/>
                        <a:pt x="13530" y="4801"/>
                        <a:pt x="13540" y="4774"/>
                      </a:cubicBezTo>
                      <a:cubicBezTo>
                        <a:pt x="13551" y="4748"/>
                        <a:pt x="13548" y="4720"/>
                        <a:pt x="13533" y="4695"/>
                      </a:cubicBezTo>
                      <a:cubicBezTo>
                        <a:pt x="12417" y="2974"/>
                        <a:pt x="11228" y="1701"/>
                        <a:pt x="9897" y="804"/>
                      </a:cubicBezTo>
                      <a:cubicBezTo>
                        <a:pt x="9482" y="525"/>
                        <a:pt x="9033" y="265"/>
                        <a:pt x="8523" y="10"/>
                      </a:cubicBezTo>
                      <a:cubicBezTo>
                        <a:pt x="8511" y="4"/>
                        <a:pt x="8498" y="1"/>
                        <a:pt x="8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3"/>
                <p:cNvSpPr/>
                <p:nvPr/>
              </p:nvSpPr>
              <p:spPr>
                <a:xfrm>
                  <a:off x="216275" y="3206613"/>
                  <a:ext cx="288925" cy="291900"/>
                </a:xfrm>
                <a:custGeom>
                  <a:avLst/>
                  <a:gdLst/>
                  <a:ahLst/>
                  <a:cxnLst/>
                  <a:rect l="l" t="t" r="r" b="b"/>
                  <a:pathLst>
                    <a:path w="11557" h="11676" extrusionOk="0">
                      <a:moveTo>
                        <a:pt x="7466" y="211"/>
                      </a:moveTo>
                      <a:cubicBezTo>
                        <a:pt x="7582" y="211"/>
                        <a:pt x="7699" y="241"/>
                        <a:pt x="7806" y="300"/>
                      </a:cubicBezTo>
                      <a:cubicBezTo>
                        <a:pt x="8069" y="446"/>
                        <a:pt x="8321" y="599"/>
                        <a:pt x="8553" y="756"/>
                      </a:cubicBezTo>
                      <a:cubicBezTo>
                        <a:pt x="9507" y="1398"/>
                        <a:pt x="10367" y="2248"/>
                        <a:pt x="11183" y="3352"/>
                      </a:cubicBezTo>
                      <a:cubicBezTo>
                        <a:pt x="11300" y="3508"/>
                        <a:pt x="11336" y="3707"/>
                        <a:pt x="11286" y="3897"/>
                      </a:cubicBezTo>
                      <a:cubicBezTo>
                        <a:pt x="11233" y="4099"/>
                        <a:pt x="11090" y="4264"/>
                        <a:pt x="10897" y="4349"/>
                      </a:cubicBezTo>
                      <a:cubicBezTo>
                        <a:pt x="8836" y="5260"/>
                        <a:pt x="7113" y="7680"/>
                        <a:pt x="6797" y="10103"/>
                      </a:cubicBezTo>
                      <a:cubicBezTo>
                        <a:pt x="6753" y="10444"/>
                        <a:pt x="6485" y="10694"/>
                        <a:pt x="6149" y="10694"/>
                      </a:cubicBezTo>
                      <a:cubicBezTo>
                        <a:pt x="6139" y="10694"/>
                        <a:pt x="6130" y="10694"/>
                        <a:pt x="6120" y="10693"/>
                      </a:cubicBezTo>
                      <a:cubicBezTo>
                        <a:pt x="5955" y="10687"/>
                        <a:pt x="5790" y="10684"/>
                        <a:pt x="5624" y="10684"/>
                      </a:cubicBezTo>
                      <a:cubicBezTo>
                        <a:pt x="4177" y="10684"/>
                        <a:pt x="2678" y="10933"/>
                        <a:pt x="1160" y="11431"/>
                      </a:cubicBezTo>
                      <a:cubicBezTo>
                        <a:pt x="1088" y="11455"/>
                        <a:pt x="1014" y="11466"/>
                        <a:pt x="942" y="11466"/>
                      </a:cubicBezTo>
                      <a:cubicBezTo>
                        <a:pt x="766" y="11466"/>
                        <a:pt x="596" y="11399"/>
                        <a:pt x="466" y="11275"/>
                      </a:cubicBezTo>
                      <a:cubicBezTo>
                        <a:pt x="290" y="11105"/>
                        <a:pt x="225" y="10863"/>
                        <a:pt x="292" y="10630"/>
                      </a:cubicBezTo>
                      <a:cubicBezTo>
                        <a:pt x="1453" y="6572"/>
                        <a:pt x="3791" y="3019"/>
                        <a:pt x="7053" y="356"/>
                      </a:cubicBezTo>
                      <a:cubicBezTo>
                        <a:pt x="7172" y="259"/>
                        <a:pt x="7318" y="211"/>
                        <a:pt x="7466" y="211"/>
                      </a:cubicBezTo>
                      <a:close/>
                      <a:moveTo>
                        <a:pt x="7466" y="1"/>
                      </a:moveTo>
                      <a:cubicBezTo>
                        <a:pt x="7270" y="1"/>
                        <a:pt x="7078" y="66"/>
                        <a:pt x="6921" y="194"/>
                      </a:cubicBezTo>
                      <a:cubicBezTo>
                        <a:pt x="3624" y="2884"/>
                        <a:pt x="1263" y="6473"/>
                        <a:pt x="90" y="10572"/>
                      </a:cubicBezTo>
                      <a:cubicBezTo>
                        <a:pt x="0" y="10883"/>
                        <a:pt x="87" y="11202"/>
                        <a:pt x="320" y="11425"/>
                      </a:cubicBezTo>
                      <a:cubicBezTo>
                        <a:pt x="489" y="11589"/>
                        <a:pt x="712" y="11676"/>
                        <a:pt x="941" y="11676"/>
                      </a:cubicBezTo>
                      <a:cubicBezTo>
                        <a:pt x="1036" y="11676"/>
                        <a:pt x="1133" y="11660"/>
                        <a:pt x="1225" y="11630"/>
                      </a:cubicBezTo>
                      <a:cubicBezTo>
                        <a:pt x="2718" y="11140"/>
                        <a:pt x="4189" y="10893"/>
                        <a:pt x="5611" y="10893"/>
                      </a:cubicBezTo>
                      <a:cubicBezTo>
                        <a:pt x="5779" y="10893"/>
                        <a:pt x="5946" y="10896"/>
                        <a:pt x="6112" y="10903"/>
                      </a:cubicBezTo>
                      <a:cubicBezTo>
                        <a:pt x="6122" y="10903"/>
                        <a:pt x="6132" y="10903"/>
                        <a:pt x="6143" y="10903"/>
                      </a:cubicBezTo>
                      <a:cubicBezTo>
                        <a:pt x="6587" y="10903"/>
                        <a:pt x="6948" y="10579"/>
                        <a:pt x="7006" y="10130"/>
                      </a:cubicBezTo>
                      <a:cubicBezTo>
                        <a:pt x="7311" y="7774"/>
                        <a:pt x="8984" y="5424"/>
                        <a:pt x="10982" y="4542"/>
                      </a:cubicBezTo>
                      <a:cubicBezTo>
                        <a:pt x="11234" y="4430"/>
                        <a:pt x="11420" y="4214"/>
                        <a:pt x="11489" y="3951"/>
                      </a:cubicBezTo>
                      <a:cubicBezTo>
                        <a:pt x="11556" y="3699"/>
                        <a:pt x="11506" y="3435"/>
                        <a:pt x="11353" y="3226"/>
                      </a:cubicBezTo>
                      <a:cubicBezTo>
                        <a:pt x="10522" y="2102"/>
                        <a:pt x="9645" y="1237"/>
                        <a:pt x="8670" y="581"/>
                      </a:cubicBezTo>
                      <a:cubicBezTo>
                        <a:pt x="8432" y="422"/>
                        <a:pt x="8177" y="265"/>
                        <a:pt x="7908" y="117"/>
                      </a:cubicBezTo>
                      <a:cubicBezTo>
                        <a:pt x="7769" y="39"/>
                        <a:pt x="7616" y="1"/>
                        <a:pt x="7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3"/>
                <p:cNvSpPr/>
                <p:nvPr/>
              </p:nvSpPr>
              <p:spPr>
                <a:xfrm>
                  <a:off x="488725" y="3072513"/>
                  <a:ext cx="459800" cy="196875"/>
                </a:xfrm>
                <a:custGeom>
                  <a:avLst/>
                  <a:gdLst/>
                  <a:ahLst/>
                  <a:cxnLst/>
                  <a:rect l="l" t="t" r="r" b="b"/>
                  <a:pathLst>
                    <a:path w="18392" h="7875" extrusionOk="0">
                      <a:moveTo>
                        <a:pt x="9366" y="169"/>
                      </a:moveTo>
                      <a:cubicBezTo>
                        <a:pt x="9536" y="169"/>
                        <a:pt x="9707" y="171"/>
                        <a:pt x="9876" y="176"/>
                      </a:cubicBezTo>
                      <a:cubicBezTo>
                        <a:pt x="12384" y="245"/>
                        <a:pt x="15158" y="938"/>
                        <a:pt x="17893" y="2183"/>
                      </a:cubicBezTo>
                      <a:cubicBezTo>
                        <a:pt x="18021" y="2242"/>
                        <a:pt x="18118" y="2349"/>
                        <a:pt x="18167" y="2482"/>
                      </a:cubicBezTo>
                      <a:cubicBezTo>
                        <a:pt x="18215" y="2619"/>
                        <a:pt x="18205" y="2774"/>
                        <a:pt x="18139" y="2904"/>
                      </a:cubicBezTo>
                      <a:lnTo>
                        <a:pt x="17925" y="3340"/>
                      </a:lnTo>
                      <a:cubicBezTo>
                        <a:pt x="17705" y="3786"/>
                        <a:pt x="17478" y="4249"/>
                        <a:pt x="17236" y="4694"/>
                      </a:cubicBezTo>
                      <a:cubicBezTo>
                        <a:pt x="17095" y="4951"/>
                        <a:pt x="16951" y="5339"/>
                        <a:pt x="16797" y="5751"/>
                      </a:cubicBezTo>
                      <a:cubicBezTo>
                        <a:pt x="16551" y="6408"/>
                        <a:pt x="16274" y="7154"/>
                        <a:pt x="15962" y="7489"/>
                      </a:cubicBezTo>
                      <a:cubicBezTo>
                        <a:pt x="15816" y="7645"/>
                        <a:pt x="15614" y="7706"/>
                        <a:pt x="15378" y="7706"/>
                      </a:cubicBezTo>
                      <a:cubicBezTo>
                        <a:pt x="14950" y="7706"/>
                        <a:pt x="14409" y="7507"/>
                        <a:pt x="13880" y="7313"/>
                      </a:cubicBezTo>
                      <a:cubicBezTo>
                        <a:pt x="13406" y="7138"/>
                        <a:pt x="12958" y="6974"/>
                        <a:pt x="12610" y="6964"/>
                      </a:cubicBezTo>
                      <a:cubicBezTo>
                        <a:pt x="12287" y="6953"/>
                        <a:pt x="11967" y="6949"/>
                        <a:pt x="11651" y="6949"/>
                      </a:cubicBezTo>
                      <a:cubicBezTo>
                        <a:pt x="10183" y="6949"/>
                        <a:pt x="8788" y="7047"/>
                        <a:pt x="7431" y="7141"/>
                      </a:cubicBezTo>
                      <a:cubicBezTo>
                        <a:pt x="6196" y="7228"/>
                        <a:pt x="4920" y="7318"/>
                        <a:pt x="3576" y="7337"/>
                      </a:cubicBezTo>
                      <a:cubicBezTo>
                        <a:pt x="3215" y="5567"/>
                        <a:pt x="2267" y="4331"/>
                        <a:pt x="417" y="3214"/>
                      </a:cubicBezTo>
                      <a:cubicBezTo>
                        <a:pt x="262" y="3121"/>
                        <a:pt x="174" y="2956"/>
                        <a:pt x="181" y="2774"/>
                      </a:cubicBezTo>
                      <a:cubicBezTo>
                        <a:pt x="189" y="2587"/>
                        <a:pt x="292" y="2425"/>
                        <a:pt x="459" y="2341"/>
                      </a:cubicBezTo>
                      <a:cubicBezTo>
                        <a:pt x="3316" y="921"/>
                        <a:pt x="6384" y="169"/>
                        <a:pt x="9366" y="169"/>
                      </a:cubicBezTo>
                      <a:close/>
                      <a:moveTo>
                        <a:pt x="9412" y="0"/>
                      </a:moveTo>
                      <a:cubicBezTo>
                        <a:pt x="6397" y="0"/>
                        <a:pt x="3278" y="749"/>
                        <a:pt x="383" y="2189"/>
                      </a:cubicBezTo>
                      <a:cubicBezTo>
                        <a:pt x="160" y="2300"/>
                        <a:pt x="21" y="2516"/>
                        <a:pt x="10" y="2766"/>
                      </a:cubicBezTo>
                      <a:cubicBezTo>
                        <a:pt x="1" y="3012"/>
                        <a:pt x="119" y="3234"/>
                        <a:pt x="329" y="3361"/>
                      </a:cubicBezTo>
                      <a:cubicBezTo>
                        <a:pt x="2158" y="4463"/>
                        <a:pt x="3083" y="5684"/>
                        <a:pt x="3421" y="7439"/>
                      </a:cubicBezTo>
                      <a:cubicBezTo>
                        <a:pt x="3430" y="7480"/>
                        <a:pt x="3465" y="7509"/>
                        <a:pt x="3506" y="7509"/>
                      </a:cubicBezTo>
                      <a:cubicBezTo>
                        <a:pt x="4882" y="7492"/>
                        <a:pt x="6184" y="7401"/>
                        <a:pt x="7441" y="7311"/>
                      </a:cubicBezTo>
                      <a:cubicBezTo>
                        <a:pt x="8851" y="7213"/>
                        <a:pt x="10198" y="7119"/>
                        <a:pt x="11637" y="7119"/>
                      </a:cubicBezTo>
                      <a:cubicBezTo>
                        <a:pt x="11955" y="7119"/>
                        <a:pt x="12277" y="7124"/>
                        <a:pt x="12606" y="7134"/>
                      </a:cubicBezTo>
                      <a:cubicBezTo>
                        <a:pt x="12926" y="7145"/>
                        <a:pt x="13360" y="7304"/>
                        <a:pt x="13820" y="7472"/>
                      </a:cubicBezTo>
                      <a:cubicBezTo>
                        <a:pt x="14344" y="7665"/>
                        <a:pt x="14910" y="7873"/>
                        <a:pt x="15381" y="7873"/>
                      </a:cubicBezTo>
                      <a:lnTo>
                        <a:pt x="15381" y="7875"/>
                      </a:lnTo>
                      <a:cubicBezTo>
                        <a:pt x="15660" y="7873"/>
                        <a:pt x="15906" y="7800"/>
                        <a:pt x="16087" y="7604"/>
                      </a:cubicBezTo>
                      <a:cubicBezTo>
                        <a:pt x="16422" y="7245"/>
                        <a:pt x="16706" y="6483"/>
                        <a:pt x="16957" y="5810"/>
                      </a:cubicBezTo>
                      <a:cubicBezTo>
                        <a:pt x="17109" y="5405"/>
                        <a:pt x="17251" y="5022"/>
                        <a:pt x="17386" y="4776"/>
                      </a:cubicBezTo>
                      <a:cubicBezTo>
                        <a:pt x="17629" y="4328"/>
                        <a:pt x="17859" y="3864"/>
                        <a:pt x="18079" y="3416"/>
                      </a:cubicBezTo>
                      <a:lnTo>
                        <a:pt x="18293" y="2980"/>
                      </a:lnTo>
                      <a:cubicBezTo>
                        <a:pt x="18378" y="2809"/>
                        <a:pt x="18391" y="2607"/>
                        <a:pt x="18326" y="2426"/>
                      </a:cubicBezTo>
                      <a:cubicBezTo>
                        <a:pt x="18264" y="2247"/>
                        <a:pt x="18135" y="2106"/>
                        <a:pt x="17963" y="2028"/>
                      </a:cubicBezTo>
                      <a:cubicBezTo>
                        <a:pt x="15208" y="774"/>
                        <a:pt x="12412" y="75"/>
                        <a:pt x="9881" y="6"/>
                      </a:cubicBezTo>
                      <a:cubicBezTo>
                        <a:pt x="9725" y="2"/>
                        <a:pt x="9569" y="0"/>
                        <a:pt x="9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3"/>
                <p:cNvSpPr/>
                <p:nvPr/>
              </p:nvSpPr>
              <p:spPr>
                <a:xfrm>
                  <a:off x="514575" y="3083138"/>
                  <a:ext cx="408075" cy="175600"/>
                </a:xfrm>
                <a:custGeom>
                  <a:avLst/>
                  <a:gdLst/>
                  <a:ahLst/>
                  <a:cxnLst/>
                  <a:rect l="l" t="t" r="r" b="b"/>
                  <a:pathLst>
                    <a:path w="16323" h="7024" extrusionOk="0">
                      <a:moveTo>
                        <a:pt x="8339" y="210"/>
                      </a:moveTo>
                      <a:cubicBezTo>
                        <a:pt x="8480" y="210"/>
                        <a:pt x="8621" y="212"/>
                        <a:pt x="8762" y="216"/>
                      </a:cubicBezTo>
                      <a:cubicBezTo>
                        <a:pt x="10977" y="277"/>
                        <a:pt x="13424" y="890"/>
                        <a:pt x="15839" y="1989"/>
                      </a:cubicBezTo>
                      <a:cubicBezTo>
                        <a:pt x="15946" y="2036"/>
                        <a:pt x="16025" y="2124"/>
                        <a:pt x="16064" y="2235"/>
                      </a:cubicBezTo>
                      <a:cubicBezTo>
                        <a:pt x="16105" y="2349"/>
                        <a:pt x="16097" y="2476"/>
                        <a:pt x="16043" y="2586"/>
                      </a:cubicBezTo>
                      <a:lnTo>
                        <a:pt x="15848" y="2979"/>
                      </a:lnTo>
                      <a:cubicBezTo>
                        <a:pt x="15656" y="3371"/>
                        <a:pt x="15457" y="3777"/>
                        <a:pt x="15244" y="4166"/>
                      </a:cubicBezTo>
                      <a:cubicBezTo>
                        <a:pt x="15118" y="4395"/>
                        <a:pt x="14991" y="4740"/>
                        <a:pt x="14854" y="5106"/>
                      </a:cubicBezTo>
                      <a:cubicBezTo>
                        <a:pt x="14638" y="5684"/>
                        <a:pt x="14394" y="6340"/>
                        <a:pt x="14122" y="6631"/>
                      </a:cubicBezTo>
                      <a:cubicBezTo>
                        <a:pt x="14001" y="6762"/>
                        <a:pt x="13829" y="6812"/>
                        <a:pt x="13626" y="6812"/>
                      </a:cubicBezTo>
                      <a:cubicBezTo>
                        <a:pt x="13246" y="6812"/>
                        <a:pt x="12761" y="6634"/>
                        <a:pt x="12313" y="6469"/>
                      </a:cubicBezTo>
                      <a:cubicBezTo>
                        <a:pt x="11892" y="6314"/>
                        <a:pt x="11493" y="6168"/>
                        <a:pt x="11180" y="6158"/>
                      </a:cubicBezTo>
                      <a:cubicBezTo>
                        <a:pt x="10895" y="6150"/>
                        <a:pt x="10612" y="6146"/>
                        <a:pt x="10333" y="6146"/>
                      </a:cubicBezTo>
                      <a:cubicBezTo>
                        <a:pt x="9034" y="6146"/>
                        <a:pt x="7798" y="6232"/>
                        <a:pt x="6597" y="6316"/>
                      </a:cubicBezTo>
                      <a:cubicBezTo>
                        <a:pt x="5514" y="6392"/>
                        <a:pt x="4394" y="6471"/>
                        <a:pt x="3216" y="6489"/>
                      </a:cubicBezTo>
                      <a:cubicBezTo>
                        <a:pt x="2891" y="4927"/>
                        <a:pt x="2049" y="3835"/>
                        <a:pt x="414" y="2847"/>
                      </a:cubicBezTo>
                      <a:cubicBezTo>
                        <a:pt x="286" y="2771"/>
                        <a:pt x="213" y="2634"/>
                        <a:pt x="219" y="2484"/>
                      </a:cubicBezTo>
                      <a:cubicBezTo>
                        <a:pt x="227" y="2329"/>
                        <a:pt x="312" y="2197"/>
                        <a:pt x="448" y="2129"/>
                      </a:cubicBezTo>
                      <a:cubicBezTo>
                        <a:pt x="2979" y="869"/>
                        <a:pt x="5696" y="210"/>
                        <a:pt x="8339" y="210"/>
                      </a:cubicBezTo>
                      <a:close/>
                      <a:moveTo>
                        <a:pt x="8349" y="1"/>
                      </a:moveTo>
                      <a:cubicBezTo>
                        <a:pt x="5672" y="1"/>
                        <a:pt x="2919" y="665"/>
                        <a:pt x="356" y="1940"/>
                      </a:cubicBezTo>
                      <a:cubicBezTo>
                        <a:pt x="148" y="2044"/>
                        <a:pt x="19" y="2243"/>
                        <a:pt x="10" y="2475"/>
                      </a:cubicBezTo>
                      <a:cubicBezTo>
                        <a:pt x="1" y="2704"/>
                        <a:pt x="111" y="2911"/>
                        <a:pt x="306" y="3027"/>
                      </a:cubicBezTo>
                      <a:cubicBezTo>
                        <a:pt x="1915" y="3999"/>
                        <a:pt x="2729" y="5071"/>
                        <a:pt x="3026" y="6615"/>
                      </a:cubicBezTo>
                      <a:lnTo>
                        <a:pt x="3043" y="6701"/>
                      </a:lnTo>
                      <a:lnTo>
                        <a:pt x="3131" y="6700"/>
                      </a:lnTo>
                      <a:cubicBezTo>
                        <a:pt x="4349" y="6685"/>
                        <a:pt x="5499" y="6604"/>
                        <a:pt x="6612" y="6525"/>
                      </a:cubicBezTo>
                      <a:cubicBezTo>
                        <a:pt x="7855" y="6438"/>
                        <a:pt x="9042" y="6356"/>
                        <a:pt x="10310" y="6356"/>
                      </a:cubicBezTo>
                      <a:cubicBezTo>
                        <a:pt x="10593" y="6356"/>
                        <a:pt x="10881" y="6360"/>
                        <a:pt x="11174" y="6369"/>
                      </a:cubicBezTo>
                      <a:cubicBezTo>
                        <a:pt x="11453" y="6376"/>
                        <a:pt x="11836" y="6518"/>
                        <a:pt x="12240" y="6666"/>
                      </a:cubicBezTo>
                      <a:cubicBezTo>
                        <a:pt x="12706" y="6838"/>
                        <a:pt x="13210" y="7023"/>
                        <a:pt x="13630" y="7023"/>
                      </a:cubicBezTo>
                      <a:cubicBezTo>
                        <a:pt x="13885" y="7023"/>
                        <a:pt x="14110" y="6955"/>
                        <a:pt x="14276" y="6776"/>
                      </a:cubicBezTo>
                      <a:cubicBezTo>
                        <a:pt x="14576" y="6454"/>
                        <a:pt x="14828" y="5777"/>
                        <a:pt x="15051" y="5179"/>
                      </a:cubicBezTo>
                      <a:cubicBezTo>
                        <a:pt x="15185" y="4822"/>
                        <a:pt x="15311" y="4483"/>
                        <a:pt x="15428" y="4268"/>
                      </a:cubicBezTo>
                      <a:cubicBezTo>
                        <a:pt x="15643" y="3875"/>
                        <a:pt x="15844" y="3466"/>
                        <a:pt x="16038" y="3071"/>
                      </a:cubicBezTo>
                      <a:lnTo>
                        <a:pt x="16231" y="2680"/>
                      </a:lnTo>
                      <a:cubicBezTo>
                        <a:pt x="16310" y="2520"/>
                        <a:pt x="16322" y="2332"/>
                        <a:pt x="16263" y="2165"/>
                      </a:cubicBezTo>
                      <a:cubicBezTo>
                        <a:pt x="16204" y="2000"/>
                        <a:pt x="16085" y="1869"/>
                        <a:pt x="15926" y="1798"/>
                      </a:cubicBezTo>
                      <a:cubicBezTo>
                        <a:pt x="13485" y="686"/>
                        <a:pt x="11010" y="67"/>
                        <a:pt x="8766" y="6"/>
                      </a:cubicBezTo>
                      <a:cubicBezTo>
                        <a:pt x="8627" y="3"/>
                        <a:pt x="8488" y="1"/>
                        <a:pt x="83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a:off x="542775" y="3095288"/>
                  <a:ext cx="351600" cy="151300"/>
                </a:xfrm>
                <a:custGeom>
                  <a:avLst/>
                  <a:gdLst/>
                  <a:ahLst/>
                  <a:cxnLst/>
                  <a:rect l="l" t="t" r="r" b="b"/>
                  <a:pathLst>
                    <a:path w="14064" h="6052" extrusionOk="0">
                      <a:moveTo>
                        <a:pt x="7186" y="182"/>
                      </a:moveTo>
                      <a:cubicBezTo>
                        <a:pt x="7307" y="182"/>
                        <a:pt x="7428" y="184"/>
                        <a:pt x="7549" y="187"/>
                      </a:cubicBezTo>
                      <a:cubicBezTo>
                        <a:pt x="9457" y="238"/>
                        <a:pt x="11566" y="767"/>
                        <a:pt x="13647" y="1714"/>
                      </a:cubicBezTo>
                      <a:cubicBezTo>
                        <a:pt x="13738" y="1755"/>
                        <a:pt x="13808" y="1831"/>
                        <a:pt x="13841" y="1927"/>
                      </a:cubicBezTo>
                      <a:cubicBezTo>
                        <a:pt x="13876" y="2025"/>
                        <a:pt x="13869" y="2135"/>
                        <a:pt x="13823" y="2229"/>
                      </a:cubicBezTo>
                      <a:lnTo>
                        <a:pt x="13661" y="2558"/>
                      </a:lnTo>
                      <a:cubicBezTo>
                        <a:pt x="13492" y="2900"/>
                        <a:pt x="13319" y="3252"/>
                        <a:pt x="13134" y="3590"/>
                      </a:cubicBezTo>
                      <a:cubicBezTo>
                        <a:pt x="13026" y="3788"/>
                        <a:pt x="12915" y="4085"/>
                        <a:pt x="12798" y="4400"/>
                      </a:cubicBezTo>
                      <a:cubicBezTo>
                        <a:pt x="12612" y="4898"/>
                        <a:pt x="12402" y="5464"/>
                        <a:pt x="12168" y="5714"/>
                      </a:cubicBezTo>
                      <a:cubicBezTo>
                        <a:pt x="12064" y="5826"/>
                        <a:pt x="11916" y="5869"/>
                        <a:pt x="11742" y="5869"/>
                      </a:cubicBezTo>
                      <a:cubicBezTo>
                        <a:pt x="11414" y="5869"/>
                        <a:pt x="10995" y="5715"/>
                        <a:pt x="10609" y="5575"/>
                      </a:cubicBezTo>
                      <a:cubicBezTo>
                        <a:pt x="10246" y="5441"/>
                        <a:pt x="9903" y="5315"/>
                        <a:pt x="9635" y="5306"/>
                      </a:cubicBezTo>
                      <a:cubicBezTo>
                        <a:pt x="9387" y="5298"/>
                        <a:pt x="9143" y="5295"/>
                        <a:pt x="8901" y="5295"/>
                      </a:cubicBezTo>
                      <a:cubicBezTo>
                        <a:pt x="7781" y="5295"/>
                        <a:pt x="6718" y="5370"/>
                        <a:pt x="5684" y="5443"/>
                      </a:cubicBezTo>
                      <a:cubicBezTo>
                        <a:pt x="4751" y="5508"/>
                        <a:pt x="3787" y="5576"/>
                        <a:pt x="2771" y="5591"/>
                      </a:cubicBezTo>
                      <a:cubicBezTo>
                        <a:pt x="2492" y="4245"/>
                        <a:pt x="1766" y="3304"/>
                        <a:pt x="357" y="2453"/>
                      </a:cubicBezTo>
                      <a:cubicBezTo>
                        <a:pt x="247" y="2388"/>
                        <a:pt x="184" y="2271"/>
                        <a:pt x="190" y="2141"/>
                      </a:cubicBezTo>
                      <a:cubicBezTo>
                        <a:pt x="195" y="2009"/>
                        <a:pt x="269" y="1893"/>
                        <a:pt x="388" y="1834"/>
                      </a:cubicBezTo>
                      <a:cubicBezTo>
                        <a:pt x="2568" y="749"/>
                        <a:pt x="4913" y="182"/>
                        <a:pt x="7186" y="182"/>
                      </a:cubicBezTo>
                      <a:close/>
                      <a:moveTo>
                        <a:pt x="7156" y="0"/>
                      </a:moveTo>
                      <a:cubicBezTo>
                        <a:pt x="4859" y="0"/>
                        <a:pt x="2503" y="580"/>
                        <a:pt x="307" y="1672"/>
                      </a:cubicBezTo>
                      <a:cubicBezTo>
                        <a:pt x="128" y="1761"/>
                        <a:pt x="17" y="1933"/>
                        <a:pt x="8" y="2133"/>
                      </a:cubicBezTo>
                      <a:cubicBezTo>
                        <a:pt x="1" y="2330"/>
                        <a:pt x="96" y="2508"/>
                        <a:pt x="263" y="2608"/>
                      </a:cubicBezTo>
                      <a:cubicBezTo>
                        <a:pt x="1649" y="3445"/>
                        <a:pt x="2351" y="4369"/>
                        <a:pt x="2609" y="5699"/>
                      </a:cubicBezTo>
                      <a:lnTo>
                        <a:pt x="2622" y="5774"/>
                      </a:lnTo>
                      <a:lnTo>
                        <a:pt x="2698" y="5772"/>
                      </a:lnTo>
                      <a:cubicBezTo>
                        <a:pt x="3746" y="5760"/>
                        <a:pt x="4737" y="5690"/>
                        <a:pt x="5697" y="5623"/>
                      </a:cubicBezTo>
                      <a:cubicBezTo>
                        <a:pt x="6776" y="5547"/>
                        <a:pt x="7805" y="5476"/>
                        <a:pt x="8905" y="5476"/>
                      </a:cubicBezTo>
                      <a:cubicBezTo>
                        <a:pt x="9143" y="5476"/>
                        <a:pt x="9383" y="5479"/>
                        <a:pt x="9629" y="5487"/>
                      </a:cubicBezTo>
                      <a:cubicBezTo>
                        <a:pt x="9868" y="5494"/>
                        <a:pt x="10198" y="5616"/>
                        <a:pt x="10547" y="5743"/>
                      </a:cubicBezTo>
                      <a:cubicBezTo>
                        <a:pt x="10948" y="5890"/>
                        <a:pt x="11382" y="6051"/>
                        <a:pt x="11745" y="6051"/>
                      </a:cubicBezTo>
                      <a:cubicBezTo>
                        <a:pt x="11963" y="6051"/>
                        <a:pt x="12156" y="5992"/>
                        <a:pt x="12301" y="5837"/>
                      </a:cubicBezTo>
                      <a:cubicBezTo>
                        <a:pt x="12559" y="5561"/>
                        <a:pt x="12776" y="4976"/>
                        <a:pt x="12968" y="4462"/>
                      </a:cubicBezTo>
                      <a:cubicBezTo>
                        <a:pt x="13084" y="4155"/>
                        <a:pt x="13192" y="3864"/>
                        <a:pt x="13293" y="3677"/>
                      </a:cubicBezTo>
                      <a:cubicBezTo>
                        <a:pt x="13480" y="3335"/>
                        <a:pt x="13655" y="2980"/>
                        <a:pt x="13823" y="2637"/>
                      </a:cubicBezTo>
                      <a:lnTo>
                        <a:pt x="13986" y="2309"/>
                      </a:lnTo>
                      <a:cubicBezTo>
                        <a:pt x="14054" y="2171"/>
                        <a:pt x="14063" y="2010"/>
                        <a:pt x="14011" y="1866"/>
                      </a:cubicBezTo>
                      <a:cubicBezTo>
                        <a:pt x="13961" y="1723"/>
                        <a:pt x="13858" y="1611"/>
                        <a:pt x="13723" y="1549"/>
                      </a:cubicBezTo>
                      <a:cubicBezTo>
                        <a:pt x="11619" y="592"/>
                        <a:pt x="9486" y="58"/>
                        <a:pt x="7555" y="6"/>
                      </a:cubicBezTo>
                      <a:cubicBezTo>
                        <a:pt x="7422" y="2"/>
                        <a:pt x="7289" y="0"/>
                        <a:pt x="7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a:off x="563550" y="3104238"/>
                  <a:ext cx="310050" cy="133400"/>
                </a:xfrm>
                <a:custGeom>
                  <a:avLst/>
                  <a:gdLst/>
                  <a:ahLst/>
                  <a:cxnLst/>
                  <a:rect l="l" t="t" r="r" b="b"/>
                  <a:pathLst>
                    <a:path w="12402" h="5336" extrusionOk="0">
                      <a:moveTo>
                        <a:pt x="6329" y="160"/>
                      </a:moveTo>
                      <a:cubicBezTo>
                        <a:pt x="6438" y="160"/>
                        <a:pt x="6547" y="161"/>
                        <a:pt x="6656" y="164"/>
                      </a:cubicBezTo>
                      <a:cubicBezTo>
                        <a:pt x="8339" y="210"/>
                        <a:pt x="10199" y="676"/>
                        <a:pt x="12034" y="1511"/>
                      </a:cubicBezTo>
                      <a:cubicBezTo>
                        <a:pt x="12115" y="1547"/>
                        <a:pt x="12175" y="1614"/>
                        <a:pt x="12206" y="1698"/>
                      </a:cubicBezTo>
                      <a:cubicBezTo>
                        <a:pt x="12236" y="1784"/>
                        <a:pt x="12230" y="1881"/>
                        <a:pt x="12189" y="1963"/>
                      </a:cubicBezTo>
                      <a:lnTo>
                        <a:pt x="12045" y="2258"/>
                      </a:lnTo>
                      <a:cubicBezTo>
                        <a:pt x="11898" y="2557"/>
                        <a:pt x="11744" y="2868"/>
                        <a:pt x="11582" y="3166"/>
                      </a:cubicBezTo>
                      <a:cubicBezTo>
                        <a:pt x="11486" y="3340"/>
                        <a:pt x="11389" y="3601"/>
                        <a:pt x="11286" y="3878"/>
                      </a:cubicBezTo>
                      <a:cubicBezTo>
                        <a:pt x="11122" y="4318"/>
                        <a:pt x="10935" y="4817"/>
                        <a:pt x="10730" y="5039"/>
                      </a:cubicBezTo>
                      <a:cubicBezTo>
                        <a:pt x="10639" y="5137"/>
                        <a:pt x="10508" y="5176"/>
                        <a:pt x="10355" y="5176"/>
                      </a:cubicBezTo>
                      <a:cubicBezTo>
                        <a:pt x="10065" y="5176"/>
                        <a:pt x="9695" y="5040"/>
                        <a:pt x="9355" y="4915"/>
                      </a:cubicBezTo>
                      <a:cubicBezTo>
                        <a:pt x="9034" y="4798"/>
                        <a:pt x="8732" y="4687"/>
                        <a:pt x="8495" y="4679"/>
                      </a:cubicBezTo>
                      <a:cubicBezTo>
                        <a:pt x="8277" y="4672"/>
                        <a:pt x="8061" y="4669"/>
                        <a:pt x="7847" y="4669"/>
                      </a:cubicBezTo>
                      <a:cubicBezTo>
                        <a:pt x="6860" y="4669"/>
                        <a:pt x="5922" y="4734"/>
                        <a:pt x="5011" y="4799"/>
                      </a:cubicBezTo>
                      <a:cubicBezTo>
                        <a:pt x="4189" y="4857"/>
                        <a:pt x="3338" y="4916"/>
                        <a:pt x="2443" y="4930"/>
                      </a:cubicBezTo>
                      <a:cubicBezTo>
                        <a:pt x="2197" y="3743"/>
                        <a:pt x="1556" y="2912"/>
                        <a:pt x="314" y="2164"/>
                      </a:cubicBezTo>
                      <a:cubicBezTo>
                        <a:pt x="217" y="2104"/>
                        <a:pt x="161" y="2001"/>
                        <a:pt x="167" y="1887"/>
                      </a:cubicBezTo>
                      <a:cubicBezTo>
                        <a:pt x="172" y="1769"/>
                        <a:pt x="237" y="1669"/>
                        <a:pt x="340" y="1617"/>
                      </a:cubicBezTo>
                      <a:cubicBezTo>
                        <a:pt x="2262" y="661"/>
                        <a:pt x="4328" y="160"/>
                        <a:pt x="6329" y="160"/>
                      </a:cubicBezTo>
                      <a:close/>
                      <a:moveTo>
                        <a:pt x="6339" y="1"/>
                      </a:moveTo>
                      <a:cubicBezTo>
                        <a:pt x="4309" y="1"/>
                        <a:pt x="2216" y="505"/>
                        <a:pt x="270" y="1474"/>
                      </a:cubicBezTo>
                      <a:cubicBezTo>
                        <a:pt x="112" y="1552"/>
                        <a:pt x="14" y="1704"/>
                        <a:pt x="8" y="1880"/>
                      </a:cubicBezTo>
                      <a:cubicBezTo>
                        <a:pt x="0" y="2054"/>
                        <a:pt x="84" y="2211"/>
                        <a:pt x="231" y="2300"/>
                      </a:cubicBezTo>
                      <a:cubicBezTo>
                        <a:pt x="1454" y="3038"/>
                        <a:pt x="2072" y="3853"/>
                        <a:pt x="2298" y="5025"/>
                      </a:cubicBezTo>
                      <a:lnTo>
                        <a:pt x="2312" y="5091"/>
                      </a:lnTo>
                      <a:lnTo>
                        <a:pt x="2379" y="5091"/>
                      </a:lnTo>
                      <a:cubicBezTo>
                        <a:pt x="3303" y="5078"/>
                        <a:pt x="4176" y="5018"/>
                        <a:pt x="5022" y="4959"/>
                      </a:cubicBezTo>
                      <a:cubicBezTo>
                        <a:pt x="5968" y="4892"/>
                        <a:pt x="6870" y="4829"/>
                        <a:pt x="7834" y="4829"/>
                      </a:cubicBezTo>
                      <a:cubicBezTo>
                        <a:pt x="8049" y="4829"/>
                        <a:pt x="8267" y="4832"/>
                        <a:pt x="8489" y="4839"/>
                      </a:cubicBezTo>
                      <a:cubicBezTo>
                        <a:pt x="8702" y="4845"/>
                        <a:pt x="8992" y="4952"/>
                        <a:pt x="9300" y="5065"/>
                      </a:cubicBezTo>
                      <a:cubicBezTo>
                        <a:pt x="9654" y="5195"/>
                        <a:pt x="10036" y="5335"/>
                        <a:pt x="10357" y="5335"/>
                      </a:cubicBezTo>
                      <a:cubicBezTo>
                        <a:pt x="10550" y="5335"/>
                        <a:pt x="10720" y="5283"/>
                        <a:pt x="10847" y="5147"/>
                      </a:cubicBezTo>
                      <a:cubicBezTo>
                        <a:pt x="11075" y="4902"/>
                        <a:pt x="11266" y="4388"/>
                        <a:pt x="11436" y="3934"/>
                      </a:cubicBezTo>
                      <a:cubicBezTo>
                        <a:pt x="11536" y="3662"/>
                        <a:pt x="11632" y="3406"/>
                        <a:pt x="11722" y="3242"/>
                      </a:cubicBezTo>
                      <a:cubicBezTo>
                        <a:pt x="11885" y="2941"/>
                        <a:pt x="12039" y="2630"/>
                        <a:pt x="12188" y="2328"/>
                      </a:cubicBezTo>
                      <a:lnTo>
                        <a:pt x="12332" y="2035"/>
                      </a:lnTo>
                      <a:cubicBezTo>
                        <a:pt x="12393" y="1915"/>
                        <a:pt x="12402" y="1772"/>
                        <a:pt x="12356" y="1644"/>
                      </a:cubicBezTo>
                      <a:cubicBezTo>
                        <a:pt x="12311" y="1518"/>
                        <a:pt x="12221" y="1420"/>
                        <a:pt x="12100" y="1365"/>
                      </a:cubicBezTo>
                      <a:cubicBezTo>
                        <a:pt x="10246" y="521"/>
                        <a:pt x="8365" y="50"/>
                        <a:pt x="6660" y="5"/>
                      </a:cubicBezTo>
                      <a:cubicBezTo>
                        <a:pt x="6553" y="2"/>
                        <a:pt x="6446" y="1"/>
                        <a:pt x="6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3"/>
                <p:cNvSpPr/>
                <p:nvPr/>
              </p:nvSpPr>
              <p:spPr>
                <a:xfrm>
                  <a:off x="587250" y="3114438"/>
                  <a:ext cx="262600" cy="112975"/>
                </a:xfrm>
                <a:custGeom>
                  <a:avLst/>
                  <a:gdLst/>
                  <a:ahLst/>
                  <a:cxnLst/>
                  <a:rect l="l" t="t" r="r" b="b"/>
                  <a:pathLst>
                    <a:path w="10504" h="4519" extrusionOk="0">
                      <a:moveTo>
                        <a:pt x="5355" y="135"/>
                      </a:moveTo>
                      <a:cubicBezTo>
                        <a:pt x="5449" y="135"/>
                        <a:pt x="5544" y="136"/>
                        <a:pt x="5638" y="139"/>
                      </a:cubicBezTo>
                      <a:cubicBezTo>
                        <a:pt x="7063" y="178"/>
                        <a:pt x="8639" y="573"/>
                        <a:pt x="10192" y="1281"/>
                      </a:cubicBezTo>
                      <a:cubicBezTo>
                        <a:pt x="10260" y="1311"/>
                        <a:pt x="10312" y="1367"/>
                        <a:pt x="10338" y="1438"/>
                      </a:cubicBezTo>
                      <a:cubicBezTo>
                        <a:pt x="10364" y="1511"/>
                        <a:pt x="10359" y="1595"/>
                        <a:pt x="10324" y="1665"/>
                      </a:cubicBezTo>
                      <a:lnTo>
                        <a:pt x="10198" y="1920"/>
                      </a:lnTo>
                      <a:cubicBezTo>
                        <a:pt x="10074" y="2170"/>
                        <a:pt x="9946" y="2431"/>
                        <a:pt x="9810" y="2682"/>
                      </a:cubicBezTo>
                      <a:cubicBezTo>
                        <a:pt x="9729" y="2829"/>
                        <a:pt x="9646" y="3051"/>
                        <a:pt x="9559" y="3286"/>
                      </a:cubicBezTo>
                      <a:cubicBezTo>
                        <a:pt x="9419" y="3658"/>
                        <a:pt x="9261" y="4080"/>
                        <a:pt x="9088" y="4268"/>
                      </a:cubicBezTo>
                      <a:cubicBezTo>
                        <a:pt x="9011" y="4351"/>
                        <a:pt x="8900" y="4384"/>
                        <a:pt x="8770" y="4384"/>
                      </a:cubicBezTo>
                      <a:cubicBezTo>
                        <a:pt x="8525" y="4384"/>
                        <a:pt x="8212" y="4269"/>
                        <a:pt x="7924" y="4163"/>
                      </a:cubicBezTo>
                      <a:cubicBezTo>
                        <a:pt x="7652" y="4063"/>
                        <a:pt x="7396" y="3969"/>
                        <a:pt x="7195" y="3963"/>
                      </a:cubicBezTo>
                      <a:cubicBezTo>
                        <a:pt x="7010" y="3957"/>
                        <a:pt x="6828" y="3955"/>
                        <a:pt x="6647" y="3955"/>
                      </a:cubicBezTo>
                      <a:cubicBezTo>
                        <a:pt x="5811" y="3955"/>
                        <a:pt x="5017" y="4010"/>
                        <a:pt x="4244" y="4065"/>
                      </a:cubicBezTo>
                      <a:cubicBezTo>
                        <a:pt x="3547" y="4113"/>
                        <a:pt x="2828" y="4163"/>
                        <a:pt x="2069" y="4176"/>
                      </a:cubicBezTo>
                      <a:cubicBezTo>
                        <a:pt x="1861" y="3171"/>
                        <a:pt x="1319" y="2468"/>
                        <a:pt x="267" y="1833"/>
                      </a:cubicBezTo>
                      <a:cubicBezTo>
                        <a:pt x="185" y="1783"/>
                        <a:pt x="137" y="1695"/>
                        <a:pt x="142" y="1599"/>
                      </a:cubicBezTo>
                      <a:cubicBezTo>
                        <a:pt x="145" y="1499"/>
                        <a:pt x="201" y="1414"/>
                        <a:pt x="289" y="1370"/>
                      </a:cubicBezTo>
                      <a:cubicBezTo>
                        <a:pt x="1914" y="560"/>
                        <a:pt x="3658" y="135"/>
                        <a:pt x="5355" y="135"/>
                      </a:cubicBezTo>
                      <a:close/>
                      <a:moveTo>
                        <a:pt x="5387" y="1"/>
                      </a:moveTo>
                      <a:cubicBezTo>
                        <a:pt x="3659" y="1"/>
                        <a:pt x="1882" y="425"/>
                        <a:pt x="229" y="1249"/>
                      </a:cubicBezTo>
                      <a:cubicBezTo>
                        <a:pt x="95" y="1315"/>
                        <a:pt x="13" y="1443"/>
                        <a:pt x="7" y="1593"/>
                      </a:cubicBezTo>
                      <a:cubicBezTo>
                        <a:pt x="1" y="1740"/>
                        <a:pt x="72" y="1873"/>
                        <a:pt x="197" y="1948"/>
                      </a:cubicBezTo>
                      <a:cubicBezTo>
                        <a:pt x="1232" y="2572"/>
                        <a:pt x="1756" y="3263"/>
                        <a:pt x="1947" y="4256"/>
                      </a:cubicBezTo>
                      <a:lnTo>
                        <a:pt x="1958" y="4312"/>
                      </a:lnTo>
                      <a:lnTo>
                        <a:pt x="2015" y="4312"/>
                      </a:lnTo>
                      <a:cubicBezTo>
                        <a:pt x="2797" y="4302"/>
                        <a:pt x="3538" y="4250"/>
                        <a:pt x="4253" y="4200"/>
                      </a:cubicBezTo>
                      <a:cubicBezTo>
                        <a:pt x="5053" y="4144"/>
                        <a:pt x="5817" y="4089"/>
                        <a:pt x="6633" y="4089"/>
                      </a:cubicBezTo>
                      <a:cubicBezTo>
                        <a:pt x="6816" y="4089"/>
                        <a:pt x="7002" y="4092"/>
                        <a:pt x="7191" y="4098"/>
                      </a:cubicBezTo>
                      <a:cubicBezTo>
                        <a:pt x="7370" y="4104"/>
                        <a:pt x="7616" y="4194"/>
                        <a:pt x="7877" y="4289"/>
                      </a:cubicBezTo>
                      <a:cubicBezTo>
                        <a:pt x="8176" y="4400"/>
                        <a:pt x="8501" y="4519"/>
                        <a:pt x="8771" y="4519"/>
                      </a:cubicBezTo>
                      <a:cubicBezTo>
                        <a:pt x="8935" y="4519"/>
                        <a:pt x="9079" y="4475"/>
                        <a:pt x="9187" y="4359"/>
                      </a:cubicBezTo>
                      <a:cubicBezTo>
                        <a:pt x="9380" y="4153"/>
                        <a:pt x="9542" y="3717"/>
                        <a:pt x="9685" y="3333"/>
                      </a:cubicBezTo>
                      <a:cubicBezTo>
                        <a:pt x="9772" y="3102"/>
                        <a:pt x="9852" y="2885"/>
                        <a:pt x="9928" y="2746"/>
                      </a:cubicBezTo>
                      <a:cubicBezTo>
                        <a:pt x="10066" y="2493"/>
                        <a:pt x="10195" y="2231"/>
                        <a:pt x="10320" y="1979"/>
                      </a:cubicBezTo>
                      <a:lnTo>
                        <a:pt x="10446" y="1724"/>
                      </a:lnTo>
                      <a:cubicBezTo>
                        <a:pt x="10496" y="1622"/>
                        <a:pt x="10503" y="1501"/>
                        <a:pt x="10465" y="1393"/>
                      </a:cubicBezTo>
                      <a:cubicBezTo>
                        <a:pt x="10427" y="1287"/>
                        <a:pt x="10350" y="1203"/>
                        <a:pt x="10248" y="1156"/>
                      </a:cubicBezTo>
                      <a:cubicBezTo>
                        <a:pt x="8678" y="443"/>
                        <a:pt x="7084" y="43"/>
                        <a:pt x="5642" y="4"/>
                      </a:cubicBezTo>
                      <a:cubicBezTo>
                        <a:pt x="5557" y="2"/>
                        <a:pt x="5472" y="1"/>
                        <a:pt x="5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3"/>
                <p:cNvSpPr/>
                <p:nvPr/>
              </p:nvSpPr>
              <p:spPr>
                <a:xfrm>
                  <a:off x="610975" y="3124613"/>
                  <a:ext cx="215100" cy="92600"/>
                </a:xfrm>
                <a:custGeom>
                  <a:avLst/>
                  <a:gdLst/>
                  <a:ahLst/>
                  <a:cxnLst/>
                  <a:rect l="l" t="t" r="r" b="b"/>
                  <a:pathLst>
                    <a:path w="8604" h="3704" extrusionOk="0">
                      <a:moveTo>
                        <a:pt x="4374" y="112"/>
                      </a:moveTo>
                      <a:cubicBezTo>
                        <a:pt x="4456" y="112"/>
                        <a:pt x="4537" y="114"/>
                        <a:pt x="4619" y="116"/>
                      </a:cubicBezTo>
                      <a:cubicBezTo>
                        <a:pt x="5785" y="148"/>
                        <a:pt x="7075" y="470"/>
                        <a:pt x="8350" y="1050"/>
                      </a:cubicBezTo>
                      <a:cubicBezTo>
                        <a:pt x="8405" y="1075"/>
                        <a:pt x="8448" y="1121"/>
                        <a:pt x="8469" y="1180"/>
                      </a:cubicBezTo>
                      <a:cubicBezTo>
                        <a:pt x="8490" y="1239"/>
                        <a:pt x="8486" y="1308"/>
                        <a:pt x="8457" y="1365"/>
                      </a:cubicBezTo>
                      <a:lnTo>
                        <a:pt x="8356" y="1570"/>
                      </a:lnTo>
                      <a:cubicBezTo>
                        <a:pt x="8255" y="1777"/>
                        <a:pt x="8149" y="1992"/>
                        <a:pt x="8036" y="2197"/>
                      </a:cubicBezTo>
                      <a:cubicBezTo>
                        <a:pt x="7969" y="2319"/>
                        <a:pt x="7903" y="2501"/>
                        <a:pt x="7831" y="2692"/>
                      </a:cubicBezTo>
                      <a:cubicBezTo>
                        <a:pt x="7717" y="2997"/>
                        <a:pt x="7588" y="3344"/>
                        <a:pt x="7446" y="3498"/>
                      </a:cubicBezTo>
                      <a:cubicBezTo>
                        <a:pt x="7382" y="3567"/>
                        <a:pt x="7292" y="3593"/>
                        <a:pt x="7185" y="3593"/>
                      </a:cubicBezTo>
                      <a:cubicBezTo>
                        <a:pt x="6984" y="3593"/>
                        <a:pt x="6727" y="3498"/>
                        <a:pt x="6491" y="3412"/>
                      </a:cubicBezTo>
                      <a:cubicBezTo>
                        <a:pt x="6269" y="3330"/>
                        <a:pt x="6058" y="3254"/>
                        <a:pt x="5894" y="3248"/>
                      </a:cubicBezTo>
                      <a:cubicBezTo>
                        <a:pt x="5744" y="3243"/>
                        <a:pt x="5593" y="3242"/>
                        <a:pt x="5446" y="3242"/>
                      </a:cubicBezTo>
                      <a:cubicBezTo>
                        <a:pt x="4762" y="3242"/>
                        <a:pt x="4110" y="3287"/>
                        <a:pt x="3477" y="3331"/>
                      </a:cubicBezTo>
                      <a:cubicBezTo>
                        <a:pt x="2906" y="3371"/>
                        <a:pt x="2316" y="3413"/>
                        <a:pt x="1695" y="3422"/>
                      </a:cubicBezTo>
                      <a:cubicBezTo>
                        <a:pt x="1523" y="2600"/>
                        <a:pt x="1080" y="2023"/>
                        <a:pt x="218" y="1504"/>
                      </a:cubicBezTo>
                      <a:cubicBezTo>
                        <a:pt x="151" y="1463"/>
                        <a:pt x="113" y="1391"/>
                        <a:pt x="116" y="1311"/>
                      </a:cubicBezTo>
                      <a:cubicBezTo>
                        <a:pt x="119" y="1230"/>
                        <a:pt x="163" y="1159"/>
                        <a:pt x="236" y="1124"/>
                      </a:cubicBezTo>
                      <a:cubicBezTo>
                        <a:pt x="1563" y="463"/>
                        <a:pt x="2990" y="112"/>
                        <a:pt x="4374" y="112"/>
                      </a:cubicBezTo>
                      <a:close/>
                      <a:moveTo>
                        <a:pt x="4391" y="1"/>
                      </a:moveTo>
                      <a:cubicBezTo>
                        <a:pt x="2984" y="1"/>
                        <a:pt x="1536" y="353"/>
                        <a:pt x="187" y="1024"/>
                      </a:cubicBezTo>
                      <a:cubicBezTo>
                        <a:pt x="78" y="1078"/>
                        <a:pt x="10" y="1185"/>
                        <a:pt x="5" y="1306"/>
                      </a:cubicBezTo>
                      <a:cubicBezTo>
                        <a:pt x="1" y="1428"/>
                        <a:pt x="58" y="1535"/>
                        <a:pt x="160" y="1598"/>
                      </a:cubicBezTo>
                      <a:cubicBezTo>
                        <a:pt x="1009" y="2109"/>
                        <a:pt x="1438" y="2676"/>
                        <a:pt x="1595" y="3488"/>
                      </a:cubicBezTo>
                      <a:lnTo>
                        <a:pt x="1604" y="3533"/>
                      </a:lnTo>
                      <a:lnTo>
                        <a:pt x="1649" y="3533"/>
                      </a:lnTo>
                      <a:cubicBezTo>
                        <a:pt x="2292" y="3526"/>
                        <a:pt x="2899" y="3483"/>
                        <a:pt x="3485" y="3442"/>
                      </a:cubicBezTo>
                      <a:cubicBezTo>
                        <a:pt x="4140" y="3396"/>
                        <a:pt x="4765" y="3351"/>
                        <a:pt x="5434" y="3351"/>
                      </a:cubicBezTo>
                      <a:cubicBezTo>
                        <a:pt x="5584" y="3351"/>
                        <a:pt x="5736" y="3354"/>
                        <a:pt x="5891" y="3359"/>
                      </a:cubicBezTo>
                      <a:cubicBezTo>
                        <a:pt x="6037" y="3363"/>
                        <a:pt x="6239" y="3438"/>
                        <a:pt x="6453" y="3517"/>
                      </a:cubicBezTo>
                      <a:cubicBezTo>
                        <a:pt x="6697" y="3606"/>
                        <a:pt x="6963" y="3703"/>
                        <a:pt x="7186" y="3703"/>
                      </a:cubicBezTo>
                      <a:cubicBezTo>
                        <a:pt x="7320" y="3703"/>
                        <a:pt x="7438" y="3668"/>
                        <a:pt x="7526" y="3573"/>
                      </a:cubicBezTo>
                      <a:cubicBezTo>
                        <a:pt x="7684" y="3403"/>
                        <a:pt x="7818" y="3046"/>
                        <a:pt x="7934" y="2730"/>
                      </a:cubicBezTo>
                      <a:cubicBezTo>
                        <a:pt x="8004" y="2543"/>
                        <a:pt x="8071" y="2364"/>
                        <a:pt x="8133" y="2250"/>
                      </a:cubicBezTo>
                      <a:cubicBezTo>
                        <a:pt x="8247" y="2042"/>
                        <a:pt x="8353" y="1827"/>
                        <a:pt x="8455" y="1617"/>
                      </a:cubicBezTo>
                      <a:lnTo>
                        <a:pt x="8557" y="1414"/>
                      </a:lnTo>
                      <a:cubicBezTo>
                        <a:pt x="8598" y="1329"/>
                        <a:pt x="8604" y="1230"/>
                        <a:pt x="8574" y="1142"/>
                      </a:cubicBezTo>
                      <a:cubicBezTo>
                        <a:pt x="8542" y="1056"/>
                        <a:pt x="8479" y="986"/>
                        <a:pt x="8396" y="948"/>
                      </a:cubicBezTo>
                      <a:cubicBezTo>
                        <a:pt x="7109" y="363"/>
                        <a:pt x="5803" y="37"/>
                        <a:pt x="4622" y="5"/>
                      </a:cubicBezTo>
                      <a:cubicBezTo>
                        <a:pt x="4544" y="2"/>
                        <a:pt x="4469" y="1"/>
                        <a:pt x="4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3"/>
                <p:cNvSpPr/>
                <p:nvPr/>
              </p:nvSpPr>
              <p:spPr>
                <a:xfrm>
                  <a:off x="640575" y="3137388"/>
                  <a:ext cx="155825" cy="67075"/>
                </a:xfrm>
                <a:custGeom>
                  <a:avLst/>
                  <a:gdLst/>
                  <a:ahLst/>
                  <a:cxnLst/>
                  <a:rect l="l" t="t" r="r" b="b"/>
                  <a:pathLst>
                    <a:path w="6233" h="2683" extrusionOk="0">
                      <a:moveTo>
                        <a:pt x="3181" y="82"/>
                      </a:moveTo>
                      <a:cubicBezTo>
                        <a:pt x="3237" y="82"/>
                        <a:pt x="3292" y="82"/>
                        <a:pt x="3347" y="83"/>
                      </a:cubicBezTo>
                      <a:cubicBezTo>
                        <a:pt x="4192" y="106"/>
                        <a:pt x="5126" y="341"/>
                        <a:pt x="6049" y="760"/>
                      </a:cubicBezTo>
                      <a:cubicBezTo>
                        <a:pt x="6089" y="778"/>
                        <a:pt x="6119" y="812"/>
                        <a:pt x="6134" y="854"/>
                      </a:cubicBezTo>
                      <a:cubicBezTo>
                        <a:pt x="6149" y="898"/>
                        <a:pt x="6146" y="947"/>
                        <a:pt x="6126" y="988"/>
                      </a:cubicBezTo>
                      <a:lnTo>
                        <a:pt x="6055" y="1132"/>
                      </a:lnTo>
                      <a:cubicBezTo>
                        <a:pt x="5981" y="1284"/>
                        <a:pt x="5903" y="1440"/>
                        <a:pt x="5821" y="1592"/>
                      </a:cubicBezTo>
                      <a:cubicBezTo>
                        <a:pt x="5773" y="1679"/>
                        <a:pt x="5724" y="1811"/>
                        <a:pt x="5673" y="1949"/>
                      </a:cubicBezTo>
                      <a:cubicBezTo>
                        <a:pt x="5591" y="2171"/>
                        <a:pt x="5496" y="2421"/>
                        <a:pt x="5393" y="2533"/>
                      </a:cubicBezTo>
                      <a:cubicBezTo>
                        <a:pt x="5347" y="2583"/>
                        <a:pt x="5281" y="2602"/>
                        <a:pt x="5204" y="2602"/>
                      </a:cubicBezTo>
                      <a:cubicBezTo>
                        <a:pt x="5059" y="2602"/>
                        <a:pt x="4873" y="2534"/>
                        <a:pt x="4702" y="2471"/>
                      </a:cubicBezTo>
                      <a:cubicBezTo>
                        <a:pt x="4542" y="2412"/>
                        <a:pt x="4390" y="2356"/>
                        <a:pt x="4270" y="2353"/>
                      </a:cubicBezTo>
                      <a:cubicBezTo>
                        <a:pt x="4161" y="2350"/>
                        <a:pt x="4051" y="2347"/>
                        <a:pt x="3945" y="2347"/>
                      </a:cubicBezTo>
                      <a:cubicBezTo>
                        <a:pt x="3449" y="2347"/>
                        <a:pt x="2978" y="2380"/>
                        <a:pt x="2519" y="2412"/>
                      </a:cubicBezTo>
                      <a:cubicBezTo>
                        <a:pt x="2106" y="2441"/>
                        <a:pt x="1678" y="2471"/>
                        <a:pt x="1229" y="2477"/>
                      </a:cubicBezTo>
                      <a:cubicBezTo>
                        <a:pt x="1105" y="1882"/>
                        <a:pt x="783" y="1465"/>
                        <a:pt x="159" y="1088"/>
                      </a:cubicBezTo>
                      <a:cubicBezTo>
                        <a:pt x="110" y="1059"/>
                        <a:pt x="83" y="1006"/>
                        <a:pt x="86" y="949"/>
                      </a:cubicBezTo>
                      <a:cubicBezTo>
                        <a:pt x="87" y="891"/>
                        <a:pt x="121" y="839"/>
                        <a:pt x="172" y="813"/>
                      </a:cubicBezTo>
                      <a:cubicBezTo>
                        <a:pt x="1138" y="334"/>
                        <a:pt x="2175" y="82"/>
                        <a:pt x="3181" y="82"/>
                      </a:cubicBezTo>
                      <a:close/>
                      <a:moveTo>
                        <a:pt x="3199" y="1"/>
                      </a:moveTo>
                      <a:cubicBezTo>
                        <a:pt x="2173" y="1"/>
                        <a:pt x="1119" y="253"/>
                        <a:pt x="137" y="742"/>
                      </a:cubicBezTo>
                      <a:cubicBezTo>
                        <a:pt x="57" y="782"/>
                        <a:pt x="8" y="857"/>
                        <a:pt x="5" y="945"/>
                      </a:cubicBezTo>
                      <a:cubicBezTo>
                        <a:pt x="1" y="1034"/>
                        <a:pt x="43" y="1112"/>
                        <a:pt x="118" y="1156"/>
                      </a:cubicBezTo>
                      <a:cubicBezTo>
                        <a:pt x="733" y="1528"/>
                        <a:pt x="1042" y="1937"/>
                        <a:pt x="1156" y="2526"/>
                      </a:cubicBezTo>
                      <a:lnTo>
                        <a:pt x="1162" y="2559"/>
                      </a:lnTo>
                      <a:lnTo>
                        <a:pt x="1197" y="2559"/>
                      </a:lnTo>
                      <a:cubicBezTo>
                        <a:pt x="1662" y="2553"/>
                        <a:pt x="2100" y="2523"/>
                        <a:pt x="2525" y="2492"/>
                      </a:cubicBezTo>
                      <a:cubicBezTo>
                        <a:pt x="2998" y="2459"/>
                        <a:pt x="3449" y="2428"/>
                        <a:pt x="3929" y="2428"/>
                      </a:cubicBezTo>
                      <a:cubicBezTo>
                        <a:pt x="4040" y="2428"/>
                        <a:pt x="4152" y="2430"/>
                        <a:pt x="4267" y="2433"/>
                      </a:cubicBezTo>
                      <a:cubicBezTo>
                        <a:pt x="4375" y="2436"/>
                        <a:pt x="4520" y="2489"/>
                        <a:pt x="4675" y="2547"/>
                      </a:cubicBezTo>
                      <a:cubicBezTo>
                        <a:pt x="4853" y="2611"/>
                        <a:pt x="5044" y="2682"/>
                        <a:pt x="5205" y="2682"/>
                      </a:cubicBezTo>
                      <a:cubicBezTo>
                        <a:pt x="5302" y="2682"/>
                        <a:pt x="5389" y="2656"/>
                        <a:pt x="5452" y="2588"/>
                      </a:cubicBezTo>
                      <a:cubicBezTo>
                        <a:pt x="5566" y="2465"/>
                        <a:pt x="5663" y="2206"/>
                        <a:pt x="5748" y="1978"/>
                      </a:cubicBezTo>
                      <a:cubicBezTo>
                        <a:pt x="5799" y="1841"/>
                        <a:pt x="5847" y="1712"/>
                        <a:pt x="5891" y="1630"/>
                      </a:cubicBezTo>
                      <a:cubicBezTo>
                        <a:pt x="5975" y="1478"/>
                        <a:pt x="6052" y="1320"/>
                        <a:pt x="6128" y="1167"/>
                      </a:cubicBezTo>
                      <a:lnTo>
                        <a:pt x="6198" y="1023"/>
                      </a:lnTo>
                      <a:cubicBezTo>
                        <a:pt x="6228" y="962"/>
                        <a:pt x="6233" y="891"/>
                        <a:pt x="6210" y="827"/>
                      </a:cubicBezTo>
                      <a:cubicBezTo>
                        <a:pt x="6187" y="765"/>
                        <a:pt x="6142" y="715"/>
                        <a:pt x="6081" y="687"/>
                      </a:cubicBezTo>
                      <a:cubicBezTo>
                        <a:pt x="5149" y="264"/>
                        <a:pt x="4205" y="27"/>
                        <a:pt x="3348" y="3"/>
                      </a:cubicBezTo>
                      <a:cubicBezTo>
                        <a:pt x="3298" y="2"/>
                        <a:pt x="3249" y="1"/>
                        <a:pt x="3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3"/>
                <p:cNvSpPr/>
                <p:nvPr/>
              </p:nvSpPr>
              <p:spPr>
                <a:xfrm>
                  <a:off x="664300" y="3147613"/>
                  <a:ext cx="108350" cy="46625"/>
                </a:xfrm>
                <a:custGeom>
                  <a:avLst/>
                  <a:gdLst/>
                  <a:ahLst/>
                  <a:cxnLst/>
                  <a:rect l="l" t="t" r="r" b="b"/>
                  <a:pathLst>
                    <a:path w="4334" h="1865" extrusionOk="0">
                      <a:moveTo>
                        <a:pt x="2207" y="57"/>
                      </a:moveTo>
                      <a:cubicBezTo>
                        <a:pt x="2247" y="57"/>
                        <a:pt x="2287" y="57"/>
                        <a:pt x="2326" y="58"/>
                      </a:cubicBezTo>
                      <a:cubicBezTo>
                        <a:pt x="2914" y="73"/>
                        <a:pt x="3564" y="236"/>
                        <a:pt x="4206" y="529"/>
                      </a:cubicBezTo>
                      <a:cubicBezTo>
                        <a:pt x="4233" y="541"/>
                        <a:pt x="4254" y="565"/>
                        <a:pt x="4265" y="594"/>
                      </a:cubicBezTo>
                      <a:cubicBezTo>
                        <a:pt x="4276" y="625"/>
                        <a:pt x="4274" y="658"/>
                        <a:pt x="4261" y="687"/>
                      </a:cubicBezTo>
                      <a:lnTo>
                        <a:pt x="4206" y="796"/>
                      </a:lnTo>
                      <a:cubicBezTo>
                        <a:pt x="4156" y="899"/>
                        <a:pt x="4103" y="1006"/>
                        <a:pt x="4048" y="1107"/>
                      </a:cubicBezTo>
                      <a:cubicBezTo>
                        <a:pt x="4015" y="1168"/>
                        <a:pt x="3981" y="1259"/>
                        <a:pt x="3945" y="1356"/>
                      </a:cubicBezTo>
                      <a:cubicBezTo>
                        <a:pt x="3887" y="1510"/>
                        <a:pt x="3822" y="1684"/>
                        <a:pt x="3750" y="1762"/>
                      </a:cubicBezTo>
                      <a:cubicBezTo>
                        <a:pt x="3718" y="1796"/>
                        <a:pt x="3672" y="1810"/>
                        <a:pt x="3618" y="1810"/>
                      </a:cubicBezTo>
                      <a:cubicBezTo>
                        <a:pt x="3517" y="1810"/>
                        <a:pt x="3388" y="1762"/>
                        <a:pt x="3269" y="1718"/>
                      </a:cubicBezTo>
                      <a:cubicBezTo>
                        <a:pt x="3158" y="1677"/>
                        <a:pt x="3052" y="1639"/>
                        <a:pt x="2969" y="1636"/>
                      </a:cubicBezTo>
                      <a:cubicBezTo>
                        <a:pt x="2893" y="1634"/>
                        <a:pt x="2818" y="1633"/>
                        <a:pt x="2744" y="1633"/>
                      </a:cubicBezTo>
                      <a:cubicBezTo>
                        <a:pt x="2398" y="1633"/>
                        <a:pt x="2070" y="1655"/>
                        <a:pt x="1751" y="1678"/>
                      </a:cubicBezTo>
                      <a:cubicBezTo>
                        <a:pt x="1464" y="1698"/>
                        <a:pt x="1167" y="1719"/>
                        <a:pt x="854" y="1724"/>
                      </a:cubicBezTo>
                      <a:cubicBezTo>
                        <a:pt x="769" y="1309"/>
                        <a:pt x="544" y="1019"/>
                        <a:pt x="110" y="757"/>
                      </a:cubicBezTo>
                      <a:cubicBezTo>
                        <a:pt x="77" y="735"/>
                        <a:pt x="57" y="700"/>
                        <a:pt x="58" y="659"/>
                      </a:cubicBezTo>
                      <a:cubicBezTo>
                        <a:pt x="60" y="620"/>
                        <a:pt x="84" y="584"/>
                        <a:pt x="119" y="565"/>
                      </a:cubicBezTo>
                      <a:cubicBezTo>
                        <a:pt x="790" y="232"/>
                        <a:pt x="1508" y="57"/>
                        <a:pt x="2207" y="57"/>
                      </a:cubicBezTo>
                      <a:close/>
                      <a:moveTo>
                        <a:pt x="2213" y="1"/>
                      </a:moveTo>
                      <a:cubicBezTo>
                        <a:pt x="1504" y="1"/>
                        <a:pt x="773" y="178"/>
                        <a:pt x="95" y="515"/>
                      </a:cubicBezTo>
                      <a:cubicBezTo>
                        <a:pt x="40" y="544"/>
                        <a:pt x="5" y="596"/>
                        <a:pt x="4" y="658"/>
                      </a:cubicBezTo>
                      <a:cubicBezTo>
                        <a:pt x="1" y="719"/>
                        <a:pt x="30" y="773"/>
                        <a:pt x="81" y="805"/>
                      </a:cubicBezTo>
                      <a:cubicBezTo>
                        <a:pt x="509" y="1063"/>
                        <a:pt x="725" y="1347"/>
                        <a:pt x="804" y="1757"/>
                      </a:cubicBezTo>
                      <a:lnTo>
                        <a:pt x="808" y="1780"/>
                      </a:lnTo>
                      <a:lnTo>
                        <a:pt x="833" y="1780"/>
                      </a:lnTo>
                      <a:cubicBezTo>
                        <a:pt x="1154" y="1775"/>
                        <a:pt x="1460" y="1754"/>
                        <a:pt x="1756" y="1733"/>
                      </a:cubicBezTo>
                      <a:cubicBezTo>
                        <a:pt x="2085" y="1710"/>
                        <a:pt x="2401" y="1688"/>
                        <a:pt x="2737" y="1688"/>
                      </a:cubicBezTo>
                      <a:cubicBezTo>
                        <a:pt x="2813" y="1688"/>
                        <a:pt x="2889" y="1689"/>
                        <a:pt x="2967" y="1692"/>
                      </a:cubicBezTo>
                      <a:cubicBezTo>
                        <a:pt x="3041" y="1693"/>
                        <a:pt x="3143" y="1731"/>
                        <a:pt x="3249" y="1771"/>
                      </a:cubicBezTo>
                      <a:cubicBezTo>
                        <a:pt x="3374" y="1816"/>
                        <a:pt x="3508" y="1865"/>
                        <a:pt x="3620" y="1865"/>
                      </a:cubicBezTo>
                      <a:cubicBezTo>
                        <a:pt x="3687" y="1865"/>
                        <a:pt x="3747" y="1847"/>
                        <a:pt x="3791" y="1800"/>
                      </a:cubicBezTo>
                      <a:cubicBezTo>
                        <a:pt x="3870" y="1715"/>
                        <a:pt x="3937" y="1534"/>
                        <a:pt x="3996" y="1376"/>
                      </a:cubicBezTo>
                      <a:cubicBezTo>
                        <a:pt x="4033" y="1280"/>
                        <a:pt x="4066" y="1191"/>
                        <a:pt x="4097" y="1135"/>
                      </a:cubicBezTo>
                      <a:cubicBezTo>
                        <a:pt x="4153" y="1031"/>
                        <a:pt x="4206" y="925"/>
                        <a:pt x="4256" y="822"/>
                      </a:cubicBezTo>
                      <a:lnTo>
                        <a:pt x="4311" y="713"/>
                      </a:lnTo>
                      <a:cubicBezTo>
                        <a:pt x="4332" y="670"/>
                        <a:pt x="4333" y="620"/>
                        <a:pt x="4318" y="576"/>
                      </a:cubicBezTo>
                      <a:cubicBezTo>
                        <a:pt x="4303" y="532"/>
                        <a:pt x="4271" y="497"/>
                        <a:pt x="4229" y="479"/>
                      </a:cubicBezTo>
                      <a:cubicBezTo>
                        <a:pt x="3580" y="183"/>
                        <a:pt x="2923" y="19"/>
                        <a:pt x="2328" y="2"/>
                      </a:cubicBezTo>
                      <a:cubicBezTo>
                        <a:pt x="2290" y="2"/>
                        <a:pt x="2252" y="1"/>
                        <a:pt x="2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3"/>
                <p:cNvSpPr/>
                <p:nvPr/>
              </p:nvSpPr>
              <p:spPr>
                <a:xfrm>
                  <a:off x="682075" y="3155288"/>
                  <a:ext cx="72775" cy="31300"/>
                </a:xfrm>
                <a:custGeom>
                  <a:avLst/>
                  <a:gdLst/>
                  <a:ahLst/>
                  <a:cxnLst/>
                  <a:rect l="l" t="t" r="r" b="b"/>
                  <a:pathLst>
                    <a:path w="2911" h="1252" extrusionOk="0">
                      <a:moveTo>
                        <a:pt x="1562" y="38"/>
                      </a:moveTo>
                      <a:cubicBezTo>
                        <a:pt x="1959" y="49"/>
                        <a:pt x="2394" y="160"/>
                        <a:pt x="2825" y="354"/>
                      </a:cubicBezTo>
                      <a:cubicBezTo>
                        <a:pt x="2844" y="363"/>
                        <a:pt x="2857" y="378"/>
                        <a:pt x="2865" y="398"/>
                      </a:cubicBezTo>
                      <a:cubicBezTo>
                        <a:pt x="2872" y="419"/>
                        <a:pt x="2871" y="442"/>
                        <a:pt x="2860" y="460"/>
                      </a:cubicBezTo>
                      <a:lnTo>
                        <a:pt x="2827" y="530"/>
                      </a:lnTo>
                      <a:cubicBezTo>
                        <a:pt x="2792" y="600"/>
                        <a:pt x="2756" y="673"/>
                        <a:pt x="2718" y="743"/>
                      </a:cubicBezTo>
                      <a:cubicBezTo>
                        <a:pt x="2696" y="784"/>
                        <a:pt x="2674" y="844"/>
                        <a:pt x="2649" y="910"/>
                      </a:cubicBezTo>
                      <a:cubicBezTo>
                        <a:pt x="2611" y="1013"/>
                        <a:pt x="2567" y="1130"/>
                        <a:pt x="2519" y="1183"/>
                      </a:cubicBezTo>
                      <a:cubicBezTo>
                        <a:pt x="2497" y="1205"/>
                        <a:pt x="2467" y="1214"/>
                        <a:pt x="2431" y="1214"/>
                      </a:cubicBezTo>
                      <a:cubicBezTo>
                        <a:pt x="2363" y="1214"/>
                        <a:pt x="2276" y="1182"/>
                        <a:pt x="2195" y="1152"/>
                      </a:cubicBezTo>
                      <a:cubicBezTo>
                        <a:pt x="2121" y="1125"/>
                        <a:pt x="2050" y="1099"/>
                        <a:pt x="1995" y="1098"/>
                      </a:cubicBezTo>
                      <a:cubicBezTo>
                        <a:pt x="1943" y="1096"/>
                        <a:pt x="1892" y="1095"/>
                        <a:pt x="1842" y="1095"/>
                      </a:cubicBezTo>
                      <a:lnTo>
                        <a:pt x="1842" y="1096"/>
                      </a:lnTo>
                      <a:cubicBezTo>
                        <a:pt x="1611" y="1096"/>
                        <a:pt x="1391" y="1112"/>
                        <a:pt x="1177" y="1127"/>
                      </a:cubicBezTo>
                      <a:cubicBezTo>
                        <a:pt x="984" y="1140"/>
                        <a:pt x="785" y="1154"/>
                        <a:pt x="574" y="1157"/>
                      </a:cubicBezTo>
                      <a:cubicBezTo>
                        <a:pt x="516" y="879"/>
                        <a:pt x="366" y="683"/>
                        <a:pt x="75" y="507"/>
                      </a:cubicBezTo>
                      <a:cubicBezTo>
                        <a:pt x="52" y="494"/>
                        <a:pt x="40" y="469"/>
                        <a:pt x="41" y="442"/>
                      </a:cubicBezTo>
                      <a:cubicBezTo>
                        <a:pt x="41" y="415"/>
                        <a:pt x="56" y="392"/>
                        <a:pt x="82" y="380"/>
                      </a:cubicBezTo>
                      <a:cubicBezTo>
                        <a:pt x="533" y="155"/>
                        <a:pt x="1017" y="38"/>
                        <a:pt x="1488" y="38"/>
                      </a:cubicBezTo>
                      <a:close/>
                      <a:moveTo>
                        <a:pt x="1486" y="0"/>
                      </a:moveTo>
                      <a:cubicBezTo>
                        <a:pt x="1011" y="0"/>
                        <a:pt x="521" y="119"/>
                        <a:pt x="64" y="346"/>
                      </a:cubicBezTo>
                      <a:cubicBezTo>
                        <a:pt x="27" y="365"/>
                        <a:pt x="5" y="399"/>
                        <a:pt x="3" y="442"/>
                      </a:cubicBezTo>
                      <a:cubicBezTo>
                        <a:pt x="0" y="481"/>
                        <a:pt x="20" y="519"/>
                        <a:pt x="55" y="539"/>
                      </a:cubicBezTo>
                      <a:cubicBezTo>
                        <a:pt x="342" y="712"/>
                        <a:pt x="487" y="904"/>
                        <a:pt x="541" y="1180"/>
                      </a:cubicBezTo>
                      <a:lnTo>
                        <a:pt x="544" y="1195"/>
                      </a:lnTo>
                      <a:lnTo>
                        <a:pt x="559" y="1195"/>
                      </a:lnTo>
                      <a:cubicBezTo>
                        <a:pt x="776" y="1192"/>
                        <a:pt x="981" y="1177"/>
                        <a:pt x="1180" y="1163"/>
                      </a:cubicBezTo>
                      <a:cubicBezTo>
                        <a:pt x="1395" y="1147"/>
                        <a:pt x="1601" y="1133"/>
                        <a:pt x="1821" y="1133"/>
                      </a:cubicBezTo>
                      <a:cubicBezTo>
                        <a:pt x="1878" y="1133"/>
                        <a:pt x="1935" y="1134"/>
                        <a:pt x="1993" y="1136"/>
                      </a:cubicBezTo>
                      <a:cubicBezTo>
                        <a:pt x="2042" y="1136"/>
                        <a:pt x="2110" y="1162"/>
                        <a:pt x="2183" y="1187"/>
                      </a:cubicBezTo>
                      <a:cubicBezTo>
                        <a:pt x="2267" y="1219"/>
                        <a:pt x="2356" y="1251"/>
                        <a:pt x="2431" y="1251"/>
                      </a:cubicBezTo>
                      <a:cubicBezTo>
                        <a:pt x="2476" y="1251"/>
                        <a:pt x="2516" y="1239"/>
                        <a:pt x="2546" y="1207"/>
                      </a:cubicBezTo>
                      <a:cubicBezTo>
                        <a:pt x="2599" y="1149"/>
                        <a:pt x="2645" y="1030"/>
                        <a:pt x="2684" y="922"/>
                      </a:cubicBezTo>
                      <a:cubicBezTo>
                        <a:pt x="2708" y="859"/>
                        <a:pt x="2730" y="799"/>
                        <a:pt x="2751" y="761"/>
                      </a:cubicBezTo>
                      <a:cubicBezTo>
                        <a:pt x="2789" y="691"/>
                        <a:pt x="2825" y="617"/>
                        <a:pt x="2860" y="547"/>
                      </a:cubicBezTo>
                      <a:lnTo>
                        <a:pt x="2894" y="477"/>
                      </a:lnTo>
                      <a:cubicBezTo>
                        <a:pt x="2909" y="448"/>
                        <a:pt x="2910" y="415"/>
                        <a:pt x="2900" y="386"/>
                      </a:cubicBezTo>
                      <a:cubicBezTo>
                        <a:pt x="2889" y="355"/>
                        <a:pt x="2868" y="333"/>
                        <a:pt x="2841" y="321"/>
                      </a:cubicBezTo>
                      <a:cubicBezTo>
                        <a:pt x="2405" y="123"/>
                        <a:pt x="1965" y="12"/>
                        <a:pt x="1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3"/>
                <p:cNvSpPr/>
                <p:nvPr/>
              </p:nvSpPr>
              <p:spPr>
                <a:xfrm>
                  <a:off x="528950" y="3554488"/>
                  <a:ext cx="416350" cy="327625"/>
                </a:xfrm>
                <a:custGeom>
                  <a:avLst/>
                  <a:gdLst/>
                  <a:ahLst/>
                  <a:cxnLst/>
                  <a:rect l="l" t="t" r="r" b="b"/>
                  <a:pathLst>
                    <a:path w="16654" h="13105" extrusionOk="0">
                      <a:moveTo>
                        <a:pt x="8169" y="0"/>
                      </a:moveTo>
                      <a:cubicBezTo>
                        <a:pt x="4432" y="0"/>
                        <a:pt x="500" y="3142"/>
                        <a:pt x="203" y="7943"/>
                      </a:cubicBezTo>
                      <a:cubicBezTo>
                        <a:pt x="0" y="11209"/>
                        <a:pt x="2328" y="13105"/>
                        <a:pt x="7852" y="13105"/>
                      </a:cubicBezTo>
                      <a:cubicBezTo>
                        <a:pt x="7956" y="13105"/>
                        <a:pt x="8061" y="13104"/>
                        <a:pt x="8167" y="13103"/>
                      </a:cubicBezTo>
                      <a:cubicBezTo>
                        <a:pt x="14029" y="13028"/>
                        <a:pt x="16438" y="11260"/>
                        <a:pt x="16520" y="8272"/>
                      </a:cubicBezTo>
                      <a:cubicBezTo>
                        <a:pt x="16653" y="3387"/>
                        <a:pt x="11798" y="97"/>
                        <a:pt x="8352" y="3"/>
                      </a:cubicBezTo>
                      <a:cubicBezTo>
                        <a:pt x="8291" y="1"/>
                        <a:pt x="8230" y="0"/>
                        <a:pt x="8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3"/>
                <p:cNvSpPr/>
                <p:nvPr/>
              </p:nvSpPr>
              <p:spPr>
                <a:xfrm>
                  <a:off x="532750" y="3600963"/>
                  <a:ext cx="411075" cy="281150"/>
                </a:xfrm>
                <a:custGeom>
                  <a:avLst/>
                  <a:gdLst/>
                  <a:ahLst/>
                  <a:cxnLst/>
                  <a:rect l="l" t="t" r="r" b="b"/>
                  <a:pathLst>
                    <a:path w="16443" h="11246" extrusionOk="0">
                      <a:moveTo>
                        <a:pt x="13037" y="1"/>
                      </a:moveTo>
                      <a:lnTo>
                        <a:pt x="13037" y="1"/>
                      </a:lnTo>
                      <a:cubicBezTo>
                        <a:pt x="13243" y="691"/>
                        <a:pt x="13350" y="1428"/>
                        <a:pt x="13328" y="2205"/>
                      </a:cubicBezTo>
                      <a:cubicBezTo>
                        <a:pt x="13247" y="5193"/>
                        <a:pt x="10837" y="6961"/>
                        <a:pt x="4976" y="7036"/>
                      </a:cubicBezTo>
                      <a:cubicBezTo>
                        <a:pt x="4872" y="7037"/>
                        <a:pt x="4770" y="7038"/>
                        <a:pt x="4669" y="7038"/>
                      </a:cubicBezTo>
                      <a:cubicBezTo>
                        <a:pt x="2750" y="7038"/>
                        <a:pt x="1223" y="6806"/>
                        <a:pt x="48" y="6372"/>
                      </a:cubicBezTo>
                      <a:lnTo>
                        <a:pt x="48" y="6372"/>
                      </a:lnTo>
                      <a:cubicBezTo>
                        <a:pt x="0" y="9459"/>
                        <a:pt x="2343" y="11246"/>
                        <a:pt x="7698" y="11246"/>
                      </a:cubicBezTo>
                      <a:cubicBezTo>
                        <a:pt x="7802" y="11246"/>
                        <a:pt x="7908" y="11245"/>
                        <a:pt x="8015" y="11244"/>
                      </a:cubicBezTo>
                      <a:cubicBezTo>
                        <a:pt x="13877" y="11169"/>
                        <a:pt x="16286" y="9401"/>
                        <a:pt x="16368" y="6413"/>
                      </a:cubicBezTo>
                      <a:cubicBezTo>
                        <a:pt x="16442" y="3685"/>
                        <a:pt x="14960" y="1455"/>
                        <a:pt x="1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3"/>
                <p:cNvSpPr/>
                <p:nvPr/>
              </p:nvSpPr>
              <p:spPr>
                <a:xfrm>
                  <a:off x="496275" y="3519388"/>
                  <a:ext cx="482500" cy="397825"/>
                </a:xfrm>
                <a:custGeom>
                  <a:avLst/>
                  <a:gdLst/>
                  <a:ahLst/>
                  <a:cxnLst/>
                  <a:rect l="l" t="t" r="r" b="b"/>
                  <a:pathLst>
                    <a:path w="19300" h="15913" extrusionOk="0">
                      <a:moveTo>
                        <a:pt x="9457" y="2807"/>
                      </a:moveTo>
                      <a:cubicBezTo>
                        <a:pt x="9510" y="2807"/>
                        <a:pt x="9567" y="2807"/>
                        <a:pt x="9621" y="2808"/>
                      </a:cubicBezTo>
                      <a:cubicBezTo>
                        <a:pt x="12401" y="2884"/>
                        <a:pt x="16533" y="5647"/>
                        <a:pt x="16424" y="9638"/>
                      </a:cubicBezTo>
                      <a:cubicBezTo>
                        <a:pt x="16398" y="10563"/>
                        <a:pt x="16331" y="13018"/>
                        <a:pt x="9456" y="13104"/>
                      </a:cubicBezTo>
                      <a:cubicBezTo>
                        <a:pt x="9347" y="13106"/>
                        <a:pt x="9239" y="13106"/>
                        <a:pt x="9132" y="13106"/>
                      </a:cubicBezTo>
                      <a:cubicBezTo>
                        <a:pt x="6397" y="13106"/>
                        <a:pt x="4485" y="12601"/>
                        <a:pt x="3579" y="11650"/>
                      </a:cubicBezTo>
                      <a:cubicBezTo>
                        <a:pt x="3069" y="11114"/>
                        <a:pt x="2850" y="10390"/>
                        <a:pt x="2910" y="9433"/>
                      </a:cubicBezTo>
                      <a:cubicBezTo>
                        <a:pt x="3110" y="6198"/>
                        <a:pt x="5779" y="2807"/>
                        <a:pt x="9457" y="2807"/>
                      </a:cubicBezTo>
                      <a:close/>
                      <a:moveTo>
                        <a:pt x="9474" y="1"/>
                      </a:moveTo>
                      <a:cubicBezTo>
                        <a:pt x="5198" y="1"/>
                        <a:pt x="467" y="3492"/>
                        <a:pt x="110" y="9260"/>
                      </a:cubicBezTo>
                      <a:cubicBezTo>
                        <a:pt x="1" y="11014"/>
                        <a:pt x="485" y="12468"/>
                        <a:pt x="1548" y="13584"/>
                      </a:cubicBezTo>
                      <a:cubicBezTo>
                        <a:pt x="3037" y="15149"/>
                        <a:pt x="5528" y="15913"/>
                        <a:pt x="9155" y="15913"/>
                      </a:cubicBezTo>
                      <a:lnTo>
                        <a:pt x="9155" y="15911"/>
                      </a:lnTo>
                      <a:cubicBezTo>
                        <a:pt x="9266" y="15911"/>
                        <a:pt x="9378" y="15911"/>
                        <a:pt x="9492" y="15910"/>
                      </a:cubicBezTo>
                      <a:cubicBezTo>
                        <a:pt x="15843" y="15829"/>
                        <a:pt x="19119" y="13745"/>
                        <a:pt x="19228" y="9716"/>
                      </a:cubicBezTo>
                      <a:cubicBezTo>
                        <a:pt x="19299" y="7091"/>
                        <a:pt x="18159" y="4598"/>
                        <a:pt x="16017" y="2696"/>
                      </a:cubicBezTo>
                      <a:cubicBezTo>
                        <a:pt x="14183" y="1068"/>
                        <a:pt x="11821" y="62"/>
                        <a:pt x="9697" y="4"/>
                      </a:cubicBezTo>
                      <a:cubicBezTo>
                        <a:pt x="9623" y="2"/>
                        <a:pt x="9548" y="1"/>
                        <a:pt x="9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3"/>
                <p:cNvSpPr/>
                <p:nvPr/>
              </p:nvSpPr>
              <p:spPr>
                <a:xfrm>
                  <a:off x="494125" y="3505588"/>
                  <a:ext cx="486800" cy="402075"/>
                </a:xfrm>
                <a:custGeom>
                  <a:avLst/>
                  <a:gdLst/>
                  <a:ahLst/>
                  <a:cxnLst/>
                  <a:rect l="l" t="t" r="r" b="b"/>
                  <a:pathLst>
                    <a:path w="19472" h="16083" extrusionOk="0">
                      <a:moveTo>
                        <a:pt x="9543" y="2976"/>
                      </a:moveTo>
                      <a:cubicBezTo>
                        <a:pt x="9596" y="2976"/>
                        <a:pt x="9650" y="2976"/>
                        <a:pt x="9704" y="2978"/>
                      </a:cubicBezTo>
                      <a:cubicBezTo>
                        <a:pt x="12451" y="3054"/>
                        <a:pt x="16531" y="5782"/>
                        <a:pt x="16424" y="9721"/>
                      </a:cubicBezTo>
                      <a:cubicBezTo>
                        <a:pt x="16401" y="10623"/>
                        <a:pt x="16335" y="13017"/>
                        <a:pt x="9540" y="13104"/>
                      </a:cubicBezTo>
                      <a:cubicBezTo>
                        <a:pt x="9417" y="13106"/>
                        <a:pt x="9295" y="13107"/>
                        <a:pt x="9175" y="13107"/>
                      </a:cubicBezTo>
                      <a:cubicBezTo>
                        <a:pt x="6502" y="13107"/>
                        <a:pt x="4614" y="12608"/>
                        <a:pt x="3727" y="11675"/>
                      </a:cubicBezTo>
                      <a:cubicBezTo>
                        <a:pt x="3234" y="11157"/>
                        <a:pt x="3023" y="10454"/>
                        <a:pt x="3081" y="9522"/>
                      </a:cubicBezTo>
                      <a:cubicBezTo>
                        <a:pt x="3277" y="6362"/>
                        <a:pt x="5920" y="2976"/>
                        <a:pt x="9543" y="2976"/>
                      </a:cubicBezTo>
                      <a:close/>
                      <a:moveTo>
                        <a:pt x="9543" y="2806"/>
                      </a:moveTo>
                      <a:cubicBezTo>
                        <a:pt x="5824" y="2806"/>
                        <a:pt x="3111" y="6273"/>
                        <a:pt x="2911" y="9512"/>
                      </a:cubicBezTo>
                      <a:cubicBezTo>
                        <a:pt x="2850" y="10494"/>
                        <a:pt x="3076" y="11239"/>
                        <a:pt x="3604" y="11793"/>
                      </a:cubicBezTo>
                      <a:cubicBezTo>
                        <a:pt x="4529" y="12765"/>
                        <a:pt x="6471" y="13277"/>
                        <a:pt x="9228" y="13277"/>
                      </a:cubicBezTo>
                      <a:cubicBezTo>
                        <a:pt x="9331" y="13277"/>
                        <a:pt x="9437" y="13275"/>
                        <a:pt x="9543" y="13274"/>
                      </a:cubicBezTo>
                      <a:cubicBezTo>
                        <a:pt x="16501" y="13185"/>
                        <a:pt x="16569" y="10671"/>
                        <a:pt x="16595" y="9726"/>
                      </a:cubicBezTo>
                      <a:cubicBezTo>
                        <a:pt x="16704" y="5683"/>
                        <a:pt x="12523" y="2885"/>
                        <a:pt x="9709" y="2808"/>
                      </a:cubicBezTo>
                      <a:cubicBezTo>
                        <a:pt x="9654" y="2806"/>
                        <a:pt x="9598" y="2806"/>
                        <a:pt x="9543" y="2806"/>
                      </a:cubicBezTo>
                      <a:close/>
                      <a:moveTo>
                        <a:pt x="9560" y="171"/>
                      </a:moveTo>
                      <a:cubicBezTo>
                        <a:pt x="9633" y="171"/>
                        <a:pt x="9707" y="171"/>
                        <a:pt x="9782" y="174"/>
                      </a:cubicBezTo>
                      <a:cubicBezTo>
                        <a:pt x="11886" y="231"/>
                        <a:pt x="14228" y="1229"/>
                        <a:pt x="16045" y="2844"/>
                      </a:cubicBezTo>
                      <a:cubicBezTo>
                        <a:pt x="18169" y="4730"/>
                        <a:pt x="19300" y="7200"/>
                        <a:pt x="19229" y="9797"/>
                      </a:cubicBezTo>
                      <a:cubicBezTo>
                        <a:pt x="19121" y="13773"/>
                        <a:pt x="15872" y="15829"/>
                        <a:pt x="9577" y="15909"/>
                      </a:cubicBezTo>
                      <a:cubicBezTo>
                        <a:pt x="9464" y="15911"/>
                        <a:pt x="9352" y="15911"/>
                        <a:pt x="9240" y="15911"/>
                      </a:cubicBezTo>
                      <a:cubicBezTo>
                        <a:pt x="5637" y="15911"/>
                        <a:pt x="3170" y="15159"/>
                        <a:pt x="1695" y="13609"/>
                      </a:cubicBezTo>
                      <a:cubicBezTo>
                        <a:pt x="650" y="12511"/>
                        <a:pt x="173" y="11078"/>
                        <a:pt x="281" y="9349"/>
                      </a:cubicBezTo>
                      <a:cubicBezTo>
                        <a:pt x="635" y="3623"/>
                        <a:pt x="5327" y="171"/>
                        <a:pt x="9560" y="171"/>
                      </a:cubicBezTo>
                      <a:close/>
                      <a:moveTo>
                        <a:pt x="9562" y="1"/>
                      </a:moveTo>
                      <a:cubicBezTo>
                        <a:pt x="5250" y="1"/>
                        <a:pt x="471" y="3514"/>
                        <a:pt x="111" y="9339"/>
                      </a:cubicBezTo>
                      <a:cubicBezTo>
                        <a:pt x="0" y="11116"/>
                        <a:pt x="492" y="12593"/>
                        <a:pt x="1572" y="13727"/>
                      </a:cubicBezTo>
                      <a:cubicBezTo>
                        <a:pt x="3081" y="15311"/>
                        <a:pt x="5589" y="16082"/>
                        <a:pt x="9240" y="16082"/>
                      </a:cubicBezTo>
                      <a:lnTo>
                        <a:pt x="9241" y="16082"/>
                      </a:lnTo>
                      <a:cubicBezTo>
                        <a:pt x="9352" y="16082"/>
                        <a:pt x="9466" y="16081"/>
                        <a:pt x="9580" y="16079"/>
                      </a:cubicBezTo>
                      <a:cubicBezTo>
                        <a:pt x="15985" y="15999"/>
                        <a:pt x="19288" y="13885"/>
                        <a:pt x="19399" y="9802"/>
                      </a:cubicBezTo>
                      <a:cubicBezTo>
                        <a:pt x="19472" y="7152"/>
                        <a:pt x="18321" y="4635"/>
                        <a:pt x="16159" y="2716"/>
                      </a:cubicBezTo>
                      <a:cubicBezTo>
                        <a:pt x="14312" y="1075"/>
                        <a:pt x="11930" y="61"/>
                        <a:pt x="9786" y="2"/>
                      </a:cubicBezTo>
                      <a:cubicBezTo>
                        <a:pt x="9710" y="1"/>
                        <a:pt x="9636" y="1"/>
                        <a:pt x="9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3"/>
                <p:cNvSpPr/>
                <p:nvPr/>
              </p:nvSpPr>
              <p:spPr>
                <a:xfrm>
                  <a:off x="236275" y="3722213"/>
                  <a:ext cx="156275" cy="150975"/>
                </a:xfrm>
                <a:custGeom>
                  <a:avLst/>
                  <a:gdLst/>
                  <a:ahLst/>
                  <a:cxnLst/>
                  <a:rect l="l" t="t" r="r" b="b"/>
                  <a:pathLst>
                    <a:path w="6251" h="6039" extrusionOk="0">
                      <a:moveTo>
                        <a:pt x="2944" y="0"/>
                      </a:moveTo>
                      <a:cubicBezTo>
                        <a:pt x="2286" y="0"/>
                        <a:pt x="1597" y="220"/>
                        <a:pt x="985" y="721"/>
                      </a:cubicBezTo>
                      <a:cubicBezTo>
                        <a:pt x="0" y="1525"/>
                        <a:pt x="52" y="2737"/>
                        <a:pt x="1467" y="4420"/>
                      </a:cubicBezTo>
                      <a:cubicBezTo>
                        <a:pt x="2408" y="5542"/>
                        <a:pt x="3195" y="6038"/>
                        <a:pt x="3868" y="6038"/>
                      </a:cubicBezTo>
                      <a:cubicBezTo>
                        <a:pt x="4224" y="6038"/>
                        <a:pt x="4549" y="5898"/>
                        <a:pt x="4846" y="5638"/>
                      </a:cubicBezTo>
                      <a:cubicBezTo>
                        <a:pt x="6250" y="4407"/>
                        <a:pt x="5998" y="2113"/>
                        <a:pt x="5189" y="1068"/>
                      </a:cubicBezTo>
                      <a:cubicBezTo>
                        <a:pt x="4677" y="406"/>
                        <a:pt x="3839" y="0"/>
                        <a:pt x="2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3"/>
                <p:cNvSpPr/>
                <p:nvPr/>
              </p:nvSpPr>
              <p:spPr>
                <a:xfrm>
                  <a:off x="236450" y="3742038"/>
                  <a:ext cx="147300" cy="131150"/>
                </a:xfrm>
                <a:custGeom>
                  <a:avLst/>
                  <a:gdLst/>
                  <a:ahLst/>
                  <a:cxnLst/>
                  <a:rect l="l" t="t" r="r" b="b"/>
                  <a:pathLst>
                    <a:path w="5892" h="5246" extrusionOk="0">
                      <a:moveTo>
                        <a:pt x="896" y="0"/>
                      </a:moveTo>
                      <a:lnTo>
                        <a:pt x="896" y="0"/>
                      </a:lnTo>
                      <a:cubicBezTo>
                        <a:pt x="1" y="805"/>
                        <a:pt x="87" y="1994"/>
                        <a:pt x="1460" y="3627"/>
                      </a:cubicBezTo>
                      <a:cubicBezTo>
                        <a:pt x="2401" y="4749"/>
                        <a:pt x="3188" y="5245"/>
                        <a:pt x="3861" y="5245"/>
                      </a:cubicBezTo>
                      <a:cubicBezTo>
                        <a:pt x="4217" y="5245"/>
                        <a:pt x="4542" y="5105"/>
                        <a:pt x="4839" y="4845"/>
                      </a:cubicBezTo>
                      <a:cubicBezTo>
                        <a:pt x="5624" y="4157"/>
                        <a:pt x="5891" y="3138"/>
                        <a:pt x="5833" y="2190"/>
                      </a:cubicBezTo>
                      <a:lnTo>
                        <a:pt x="5833" y="2190"/>
                      </a:lnTo>
                      <a:cubicBezTo>
                        <a:pt x="5689" y="2431"/>
                        <a:pt x="5509" y="2654"/>
                        <a:pt x="5285" y="2850"/>
                      </a:cubicBezTo>
                      <a:cubicBezTo>
                        <a:pt x="4987" y="3111"/>
                        <a:pt x="4663" y="3251"/>
                        <a:pt x="4306" y="3251"/>
                      </a:cubicBezTo>
                      <a:cubicBezTo>
                        <a:pt x="3633" y="3251"/>
                        <a:pt x="2846" y="2754"/>
                        <a:pt x="1905" y="1632"/>
                      </a:cubicBezTo>
                      <a:cubicBezTo>
                        <a:pt x="1396" y="1028"/>
                        <a:pt x="1068" y="486"/>
                        <a:pt x="8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3"/>
                <p:cNvSpPr/>
                <p:nvPr/>
              </p:nvSpPr>
              <p:spPr>
                <a:xfrm>
                  <a:off x="229400" y="3708263"/>
                  <a:ext cx="166400" cy="178925"/>
                </a:xfrm>
                <a:custGeom>
                  <a:avLst/>
                  <a:gdLst/>
                  <a:ahLst/>
                  <a:cxnLst/>
                  <a:rect l="l" t="t" r="r" b="b"/>
                  <a:pathLst>
                    <a:path w="6656" h="7157" extrusionOk="0">
                      <a:moveTo>
                        <a:pt x="3260" y="1120"/>
                      </a:moveTo>
                      <a:cubicBezTo>
                        <a:pt x="3912" y="1120"/>
                        <a:pt x="4562" y="1367"/>
                        <a:pt x="5022" y="1930"/>
                      </a:cubicBezTo>
                      <a:cubicBezTo>
                        <a:pt x="5036" y="1947"/>
                        <a:pt x="5050" y="1963"/>
                        <a:pt x="5062" y="1980"/>
                      </a:cubicBezTo>
                      <a:cubicBezTo>
                        <a:pt x="5715" y="2823"/>
                        <a:pt x="5939" y="4764"/>
                        <a:pt x="4793" y="5769"/>
                      </a:cubicBezTo>
                      <a:cubicBezTo>
                        <a:pt x="4678" y="5871"/>
                        <a:pt x="4480" y="6044"/>
                        <a:pt x="4155" y="6044"/>
                      </a:cubicBezTo>
                      <a:cubicBezTo>
                        <a:pt x="3730" y="6044"/>
                        <a:pt x="3088" y="5748"/>
                        <a:pt x="2130" y="4608"/>
                      </a:cubicBezTo>
                      <a:cubicBezTo>
                        <a:pt x="1414" y="3756"/>
                        <a:pt x="1066" y="3024"/>
                        <a:pt x="1115" y="2490"/>
                      </a:cubicBezTo>
                      <a:cubicBezTo>
                        <a:pt x="1142" y="2200"/>
                        <a:pt x="1292" y="1947"/>
                        <a:pt x="1575" y="1714"/>
                      </a:cubicBezTo>
                      <a:cubicBezTo>
                        <a:pt x="2037" y="1336"/>
                        <a:pt x="2650" y="1120"/>
                        <a:pt x="3260" y="1120"/>
                      </a:cubicBezTo>
                      <a:close/>
                      <a:moveTo>
                        <a:pt x="3216" y="0"/>
                      </a:moveTo>
                      <a:cubicBezTo>
                        <a:pt x="2460" y="0"/>
                        <a:pt x="1665" y="253"/>
                        <a:pt x="945" y="841"/>
                      </a:cubicBezTo>
                      <a:cubicBezTo>
                        <a:pt x="427" y="1265"/>
                        <a:pt x="136" y="1786"/>
                        <a:pt x="79" y="2391"/>
                      </a:cubicBezTo>
                      <a:cubicBezTo>
                        <a:pt x="0" y="3240"/>
                        <a:pt x="391" y="4175"/>
                        <a:pt x="1270" y="5249"/>
                      </a:cubicBezTo>
                      <a:cubicBezTo>
                        <a:pt x="1295" y="5282"/>
                        <a:pt x="1323" y="5315"/>
                        <a:pt x="1352" y="5349"/>
                      </a:cubicBezTo>
                      <a:cubicBezTo>
                        <a:pt x="2363" y="6553"/>
                        <a:pt x="3298" y="7157"/>
                        <a:pt x="4146" y="7157"/>
                      </a:cubicBezTo>
                      <a:cubicBezTo>
                        <a:pt x="4607" y="7157"/>
                        <a:pt x="5042" y="6978"/>
                        <a:pt x="5451" y="6621"/>
                      </a:cubicBezTo>
                      <a:cubicBezTo>
                        <a:pt x="6205" y="5959"/>
                        <a:pt x="6629" y="4974"/>
                        <a:pt x="6644" y="3844"/>
                      </a:cubicBezTo>
                      <a:cubicBezTo>
                        <a:pt x="6656" y="2877"/>
                        <a:pt x="6366" y="1916"/>
                        <a:pt x="5868" y="1273"/>
                      </a:cubicBezTo>
                      <a:cubicBezTo>
                        <a:pt x="5274" y="503"/>
                        <a:pt x="4283" y="0"/>
                        <a:pt x="3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3"/>
                <p:cNvSpPr/>
                <p:nvPr/>
              </p:nvSpPr>
              <p:spPr>
                <a:xfrm>
                  <a:off x="230350" y="3702888"/>
                  <a:ext cx="171075" cy="183550"/>
                </a:xfrm>
                <a:custGeom>
                  <a:avLst/>
                  <a:gdLst/>
                  <a:ahLst/>
                  <a:cxnLst/>
                  <a:rect l="l" t="t" r="r" b="b"/>
                  <a:pathLst>
                    <a:path w="6843" h="7342" extrusionOk="0">
                      <a:moveTo>
                        <a:pt x="3352" y="1308"/>
                      </a:moveTo>
                      <a:cubicBezTo>
                        <a:pt x="3979" y="1308"/>
                        <a:pt x="4605" y="1544"/>
                        <a:pt x="5045" y="2083"/>
                      </a:cubicBezTo>
                      <a:lnTo>
                        <a:pt x="5083" y="2128"/>
                      </a:lnTo>
                      <a:cubicBezTo>
                        <a:pt x="5713" y="2945"/>
                        <a:pt x="5933" y="4823"/>
                        <a:pt x="4825" y="5794"/>
                      </a:cubicBezTo>
                      <a:cubicBezTo>
                        <a:pt x="4716" y="5891"/>
                        <a:pt x="4539" y="6046"/>
                        <a:pt x="4249" y="6046"/>
                      </a:cubicBezTo>
                      <a:cubicBezTo>
                        <a:pt x="4227" y="6046"/>
                        <a:pt x="4205" y="6045"/>
                        <a:pt x="4183" y="6043"/>
                      </a:cubicBezTo>
                      <a:cubicBezTo>
                        <a:pt x="3679" y="6005"/>
                        <a:pt x="3043" y="5533"/>
                        <a:pt x="2294" y="4642"/>
                      </a:cubicBezTo>
                      <a:cubicBezTo>
                        <a:pt x="1596" y="3813"/>
                        <a:pt x="1253" y="3104"/>
                        <a:pt x="1300" y="2591"/>
                      </a:cubicBezTo>
                      <a:cubicBezTo>
                        <a:pt x="1324" y="2327"/>
                        <a:pt x="1464" y="2095"/>
                        <a:pt x="1726" y="1879"/>
                      </a:cubicBezTo>
                      <a:cubicBezTo>
                        <a:pt x="2168" y="1518"/>
                        <a:pt x="2762" y="1308"/>
                        <a:pt x="3352" y="1308"/>
                      </a:cubicBezTo>
                      <a:close/>
                      <a:moveTo>
                        <a:pt x="3353" y="1126"/>
                      </a:moveTo>
                      <a:cubicBezTo>
                        <a:pt x="2719" y="1126"/>
                        <a:pt x="2084" y="1349"/>
                        <a:pt x="1610" y="1737"/>
                      </a:cubicBezTo>
                      <a:cubicBezTo>
                        <a:pt x="1307" y="1985"/>
                        <a:pt x="1145" y="2259"/>
                        <a:pt x="1116" y="2575"/>
                      </a:cubicBezTo>
                      <a:cubicBezTo>
                        <a:pt x="1065" y="3136"/>
                        <a:pt x="1423" y="3892"/>
                        <a:pt x="2153" y="4761"/>
                      </a:cubicBezTo>
                      <a:cubicBezTo>
                        <a:pt x="2935" y="5691"/>
                        <a:pt x="3614" y="6185"/>
                        <a:pt x="4169" y="6227"/>
                      </a:cubicBezTo>
                      <a:cubicBezTo>
                        <a:pt x="4196" y="6229"/>
                        <a:pt x="4222" y="6230"/>
                        <a:pt x="4248" y="6230"/>
                      </a:cubicBezTo>
                      <a:cubicBezTo>
                        <a:pt x="4608" y="6230"/>
                        <a:pt x="4825" y="6039"/>
                        <a:pt x="4946" y="5933"/>
                      </a:cubicBezTo>
                      <a:cubicBezTo>
                        <a:pt x="6134" y="4893"/>
                        <a:pt x="5901" y="2887"/>
                        <a:pt x="5227" y="2016"/>
                      </a:cubicBezTo>
                      <a:lnTo>
                        <a:pt x="5188" y="1966"/>
                      </a:lnTo>
                      <a:cubicBezTo>
                        <a:pt x="4709" y="1382"/>
                        <a:pt x="4031" y="1126"/>
                        <a:pt x="3353" y="1126"/>
                      </a:cubicBezTo>
                      <a:close/>
                      <a:moveTo>
                        <a:pt x="3299" y="185"/>
                      </a:moveTo>
                      <a:cubicBezTo>
                        <a:pt x="3438" y="185"/>
                        <a:pt x="3568" y="194"/>
                        <a:pt x="3686" y="208"/>
                      </a:cubicBezTo>
                      <a:cubicBezTo>
                        <a:pt x="4567" y="308"/>
                        <a:pt x="5370" y="751"/>
                        <a:pt x="5888" y="1422"/>
                      </a:cubicBezTo>
                      <a:cubicBezTo>
                        <a:pt x="6375" y="2051"/>
                        <a:pt x="6657" y="2990"/>
                        <a:pt x="6645" y="3936"/>
                      </a:cubicBezTo>
                      <a:cubicBezTo>
                        <a:pt x="6630" y="5038"/>
                        <a:pt x="6217" y="6001"/>
                        <a:pt x="5484" y="6645"/>
                      </a:cubicBezTo>
                      <a:cubicBezTo>
                        <a:pt x="5094" y="6987"/>
                        <a:pt x="4672" y="7158"/>
                        <a:pt x="4235" y="7158"/>
                      </a:cubicBezTo>
                      <a:cubicBezTo>
                        <a:pt x="4193" y="7158"/>
                        <a:pt x="4151" y="7156"/>
                        <a:pt x="4108" y="7153"/>
                      </a:cubicBezTo>
                      <a:cubicBezTo>
                        <a:pt x="3324" y="7092"/>
                        <a:pt x="2452" y="6497"/>
                        <a:pt x="1515" y="5383"/>
                      </a:cubicBezTo>
                      <a:lnTo>
                        <a:pt x="1433" y="5284"/>
                      </a:lnTo>
                      <a:cubicBezTo>
                        <a:pt x="571" y="4229"/>
                        <a:pt x="189" y="3317"/>
                        <a:pt x="265" y="2493"/>
                      </a:cubicBezTo>
                      <a:cubicBezTo>
                        <a:pt x="318" y="1914"/>
                        <a:pt x="597" y="1413"/>
                        <a:pt x="1096" y="1006"/>
                      </a:cubicBezTo>
                      <a:cubicBezTo>
                        <a:pt x="1889" y="357"/>
                        <a:pt x="2682" y="185"/>
                        <a:pt x="3299" y="185"/>
                      </a:cubicBezTo>
                      <a:close/>
                      <a:moveTo>
                        <a:pt x="3310" y="1"/>
                      </a:moveTo>
                      <a:cubicBezTo>
                        <a:pt x="2482" y="1"/>
                        <a:pt x="1667" y="301"/>
                        <a:pt x="980" y="862"/>
                      </a:cubicBezTo>
                      <a:cubicBezTo>
                        <a:pt x="442" y="1302"/>
                        <a:pt x="139" y="1846"/>
                        <a:pt x="81" y="2476"/>
                      </a:cubicBezTo>
                      <a:cubicBezTo>
                        <a:pt x="0" y="3350"/>
                        <a:pt x="397" y="4307"/>
                        <a:pt x="1291" y="5401"/>
                      </a:cubicBezTo>
                      <a:lnTo>
                        <a:pt x="1292" y="5401"/>
                      </a:lnTo>
                      <a:lnTo>
                        <a:pt x="1374" y="5501"/>
                      </a:lnTo>
                      <a:cubicBezTo>
                        <a:pt x="2344" y="6655"/>
                        <a:pt x="3260" y="7273"/>
                        <a:pt x="4095" y="7337"/>
                      </a:cubicBezTo>
                      <a:cubicBezTo>
                        <a:pt x="4142" y="7340"/>
                        <a:pt x="4190" y="7341"/>
                        <a:pt x="4239" y="7341"/>
                      </a:cubicBezTo>
                      <a:cubicBezTo>
                        <a:pt x="4723" y="7341"/>
                        <a:pt x="5182" y="7155"/>
                        <a:pt x="5605" y="6783"/>
                      </a:cubicBezTo>
                      <a:cubicBezTo>
                        <a:pt x="6380" y="6104"/>
                        <a:pt x="6814" y="5095"/>
                        <a:pt x="6829" y="3938"/>
                      </a:cubicBezTo>
                      <a:cubicBezTo>
                        <a:pt x="6843" y="2953"/>
                        <a:pt x="6545" y="1969"/>
                        <a:pt x="6033" y="1310"/>
                      </a:cubicBezTo>
                      <a:cubicBezTo>
                        <a:pt x="5485" y="599"/>
                        <a:pt x="4638" y="130"/>
                        <a:pt x="3708" y="24"/>
                      </a:cubicBezTo>
                      <a:cubicBezTo>
                        <a:pt x="3575" y="9"/>
                        <a:pt x="3442" y="1"/>
                        <a:pt x="3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3"/>
                <p:cNvSpPr/>
                <p:nvPr/>
              </p:nvSpPr>
              <p:spPr>
                <a:xfrm>
                  <a:off x="1076100" y="3722213"/>
                  <a:ext cx="156275" cy="150975"/>
                </a:xfrm>
                <a:custGeom>
                  <a:avLst/>
                  <a:gdLst/>
                  <a:ahLst/>
                  <a:cxnLst/>
                  <a:rect l="l" t="t" r="r" b="b"/>
                  <a:pathLst>
                    <a:path w="6251" h="6039" extrusionOk="0">
                      <a:moveTo>
                        <a:pt x="3306" y="0"/>
                      </a:moveTo>
                      <a:cubicBezTo>
                        <a:pt x="2412" y="0"/>
                        <a:pt x="1574" y="406"/>
                        <a:pt x="1062" y="1068"/>
                      </a:cubicBezTo>
                      <a:cubicBezTo>
                        <a:pt x="252" y="2113"/>
                        <a:pt x="0" y="4407"/>
                        <a:pt x="1403" y="5638"/>
                      </a:cubicBezTo>
                      <a:cubicBezTo>
                        <a:pt x="1701" y="5898"/>
                        <a:pt x="2026" y="6038"/>
                        <a:pt x="2383" y="6038"/>
                      </a:cubicBezTo>
                      <a:cubicBezTo>
                        <a:pt x="3055" y="6038"/>
                        <a:pt x="3843" y="5542"/>
                        <a:pt x="4784" y="4420"/>
                      </a:cubicBezTo>
                      <a:cubicBezTo>
                        <a:pt x="6199" y="2737"/>
                        <a:pt x="6251" y="1525"/>
                        <a:pt x="5265" y="721"/>
                      </a:cubicBezTo>
                      <a:cubicBezTo>
                        <a:pt x="4654" y="220"/>
                        <a:pt x="3965" y="0"/>
                        <a:pt x="3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3"/>
                <p:cNvSpPr/>
                <p:nvPr/>
              </p:nvSpPr>
              <p:spPr>
                <a:xfrm>
                  <a:off x="1084900" y="3742038"/>
                  <a:ext cx="147275" cy="131150"/>
                </a:xfrm>
                <a:custGeom>
                  <a:avLst/>
                  <a:gdLst/>
                  <a:ahLst/>
                  <a:cxnLst/>
                  <a:rect l="l" t="t" r="r" b="b"/>
                  <a:pathLst>
                    <a:path w="5891" h="5246" extrusionOk="0">
                      <a:moveTo>
                        <a:pt x="4995" y="0"/>
                      </a:moveTo>
                      <a:lnTo>
                        <a:pt x="4995" y="0"/>
                      </a:lnTo>
                      <a:cubicBezTo>
                        <a:pt x="4824" y="486"/>
                        <a:pt x="4494" y="1028"/>
                        <a:pt x="3987" y="1632"/>
                      </a:cubicBezTo>
                      <a:cubicBezTo>
                        <a:pt x="3046" y="2754"/>
                        <a:pt x="2258" y="3251"/>
                        <a:pt x="1586" y="3251"/>
                      </a:cubicBezTo>
                      <a:cubicBezTo>
                        <a:pt x="1229" y="3251"/>
                        <a:pt x="904" y="3111"/>
                        <a:pt x="606" y="2850"/>
                      </a:cubicBezTo>
                      <a:cubicBezTo>
                        <a:pt x="383" y="2654"/>
                        <a:pt x="203" y="2431"/>
                        <a:pt x="58" y="2190"/>
                      </a:cubicBezTo>
                      <a:lnTo>
                        <a:pt x="58" y="2190"/>
                      </a:lnTo>
                      <a:cubicBezTo>
                        <a:pt x="1" y="3138"/>
                        <a:pt x="268" y="4157"/>
                        <a:pt x="1051" y="4845"/>
                      </a:cubicBezTo>
                      <a:cubicBezTo>
                        <a:pt x="1349" y="5105"/>
                        <a:pt x="1674" y="5245"/>
                        <a:pt x="2031" y="5245"/>
                      </a:cubicBezTo>
                      <a:cubicBezTo>
                        <a:pt x="2703" y="5245"/>
                        <a:pt x="3491" y="4749"/>
                        <a:pt x="4432" y="3627"/>
                      </a:cubicBezTo>
                      <a:cubicBezTo>
                        <a:pt x="5804" y="1994"/>
                        <a:pt x="5891" y="805"/>
                        <a:pt x="49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3"/>
                <p:cNvSpPr/>
                <p:nvPr/>
              </p:nvSpPr>
              <p:spPr>
                <a:xfrm>
                  <a:off x="1072825" y="3708263"/>
                  <a:ext cx="166375" cy="178950"/>
                </a:xfrm>
                <a:custGeom>
                  <a:avLst/>
                  <a:gdLst/>
                  <a:ahLst/>
                  <a:cxnLst/>
                  <a:rect l="l" t="t" r="r" b="b"/>
                  <a:pathLst>
                    <a:path w="6655" h="7158" extrusionOk="0">
                      <a:moveTo>
                        <a:pt x="3396" y="1119"/>
                      </a:moveTo>
                      <a:cubicBezTo>
                        <a:pt x="4007" y="1119"/>
                        <a:pt x="4620" y="1336"/>
                        <a:pt x="5082" y="1714"/>
                      </a:cubicBezTo>
                      <a:cubicBezTo>
                        <a:pt x="5364" y="1947"/>
                        <a:pt x="5515" y="2200"/>
                        <a:pt x="5542" y="2490"/>
                      </a:cubicBezTo>
                      <a:cubicBezTo>
                        <a:pt x="5591" y="3026"/>
                        <a:pt x="5243" y="3756"/>
                        <a:pt x="4526" y="4608"/>
                      </a:cubicBezTo>
                      <a:cubicBezTo>
                        <a:pt x="3568" y="5748"/>
                        <a:pt x="2927" y="6044"/>
                        <a:pt x="2502" y="6044"/>
                      </a:cubicBezTo>
                      <a:cubicBezTo>
                        <a:pt x="2177" y="6044"/>
                        <a:pt x="1979" y="5871"/>
                        <a:pt x="1864" y="5769"/>
                      </a:cubicBezTo>
                      <a:cubicBezTo>
                        <a:pt x="717" y="4764"/>
                        <a:pt x="942" y="2823"/>
                        <a:pt x="1595" y="1980"/>
                      </a:cubicBezTo>
                      <a:cubicBezTo>
                        <a:pt x="1607" y="1963"/>
                        <a:pt x="1621" y="1947"/>
                        <a:pt x="1634" y="1930"/>
                      </a:cubicBezTo>
                      <a:cubicBezTo>
                        <a:pt x="2095" y="1367"/>
                        <a:pt x="2744" y="1119"/>
                        <a:pt x="3396" y="1119"/>
                      </a:cubicBezTo>
                      <a:close/>
                      <a:moveTo>
                        <a:pt x="3441" y="0"/>
                      </a:moveTo>
                      <a:cubicBezTo>
                        <a:pt x="2373" y="0"/>
                        <a:pt x="1383" y="503"/>
                        <a:pt x="789" y="1273"/>
                      </a:cubicBezTo>
                      <a:cubicBezTo>
                        <a:pt x="291" y="1916"/>
                        <a:pt x="1" y="2877"/>
                        <a:pt x="13" y="3844"/>
                      </a:cubicBezTo>
                      <a:cubicBezTo>
                        <a:pt x="28" y="4974"/>
                        <a:pt x="452" y="5959"/>
                        <a:pt x="1206" y="6621"/>
                      </a:cubicBezTo>
                      <a:cubicBezTo>
                        <a:pt x="1614" y="6979"/>
                        <a:pt x="2050" y="7157"/>
                        <a:pt x="2511" y="7157"/>
                      </a:cubicBezTo>
                      <a:cubicBezTo>
                        <a:pt x="3358" y="7157"/>
                        <a:pt x="4293" y="6553"/>
                        <a:pt x="5305" y="5349"/>
                      </a:cubicBezTo>
                      <a:cubicBezTo>
                        <a:pt x="5332" y="5315"/>
                        <a:pt x="5360" y="5282"/>
                        <a:pt x="5387" y="5249"/>
                      </a:cubicBezTo>
                      <a:cubicBezTo>
                        <a:pt x="6266" y="4175"/>
                        <a:pt x="6655" y="3240"/>
                        <a:pt x="6577" y="2391"/>
                      </a:cubicBezTo>
                      <a:cubicBezTo>
                        <a:pt x="6521" y="1786"/>
                        <a:pt x="6230" y="1265"/>
                        <a:pt x="5712" y="841"/>
                      </a:cubicBezTo>
                      <a:cubicBezTo>
                        <a:pt x="4992" y="253"/>
                        <a:pt x="4197" y="0"/>
                        <a:pt x="3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3"/>
                <p:cNvSpPr/>
                <p:nvPr/>
              </p:nvSpPr>
              <p:spPr>
                <a:xfrm>
                  <a:off x="1067250" y="3702888"/>
                  <a:ext cx="171050" cy="183550"/>
                </a:xfrm>
                <a:custGeom>
                  <a:avLst/>
                  <a:gdLst/>
                  <a:ahLst/>
                  <a:cxnLst/>
                  <a:rect l="l" t="t" r="r" b="b"/>
                  <a:pathLst>
                    <a:path w="6842" h="7342" extrusionOk="0">
                      <a:moveTo>
                        <a:pt x="3489" y="1308"/>
                      </a:moveTo>
                      <a:cubicBezTo>
                        <a:pt x="4080" y="1308"/>
                        <a:pt x="4672" y="1518"/>
                        <a:pt x="5115" y="1879"/>
                      </a:cubicBezTo>
                      <a:cubicBezTo>
                        <a:pt x="5378" y="2095"/>
                        <a:pt x="5518" y="2327"/>
                        <a:pt x="5542" y="2591"/>
                      </a:cubicBezTo>
                      <a:cubicBezTo>
                        <a:pt x="5589" y="3104"/>
                        <a:pt x="5244" y="3813"/>
                        <a:pt x="4547" y="4642"/>
                      </a:cubicBezTo>
                      <a:cubicBezTo>
                        <a:pt x="3799" y="5533"/>
                        <a:pt x="3163" y="6004"/>
                        <a:pt x="2659" y="6043"/>
                      </a:cubicBezTo>
                      <a:cubicBezTo>
                        <a:pt x="2638" y="6045"/>
                        <a:pt x="2617" y="6046"/>
                        <a:pt x="2596" y="6046"/>
                      </a:cubicBezTo>
                      <a:cubicBezTo>
                        <a:pt x="2304" y="6046"/>
                        <a:pt x="2126" y="5890"/>
                        <a:pt x="2017" y="5794"/>
                      </a:cubicBezTo>
                      <a:cubicBezTo>
                        <a:pt x="909" y="4823"/>
                        <a:pt x="1129" y="2945"/>
                        <a:pt x="1759" y="2128"/>
                      </a:cubicBezTo>
                      <a:lnTo>
                        <a:pt x="1760" y="2128"/>
                      </a:lnTo>
                      <a:lnTo>
                        <a:pt x="1797" y="2081"/>
                      </a:lnTo>
                      <a:cubicBezTo>
                        <a:pt x="2237" y="1544"/>
                        <a:pt x="2862" y="1308"/>
                        <a:pt x="3489" y="1308"/>
                      </a:cubicBezTo>
                      <a:close/>
                      <a:moveTo>
                        <a:pt x="3488" y="1126"/>
                      </a:moveTo>
                      <a:cubicBezTo>
                        <a:pt x="2810" y="1126"/>
                        <a:pt x="2132" y="1381"/>
                        <a:pt x="1654" y="1966"/>
                      </a:cubicBezTo>
                      <a:lnTo>
                        <a:pt x="1614" y="2016"/>
                      </a:lnTo>
                      <a:cubicBezTo>
                        <a:pt x="940" y="2887"/>
                        <a:pt x="710" y="4893"/>
                        <a:pt x="1895" y="5933"/>
                      </a:cubicBezTo>
                      <a:cubicBezTo>
                        <a:pt x="2017" y="6039"/>
                        <a:pt x="2234" y="6230"/>
                        <a:pt x="2594" y="6230"/>
                      </a:cubicBezTo>
                      <a:cubicBezTo>
                        <a:pt x="2619" y="6230"/>
                        <a:pt x="2645" y="6229"/>
                        <a:pt x="2673" y="6227"/>
                      </a:cubicBezTo>
                      <a:cubicBezTo>
                        <a:pt x="3228" y="6185"/>
                        <a:pt x="3907" y="5691"/>
                        <a:pt x="4689" y="4761"/>
                      </a:cubicBezTo>
                      <a:cubicBezTo>
                        <a:pt x="5419" y="3892"/>
                        <a:pt x="5777" y="3138"/>
                        <a:pt x="5726" y="2575"/>
                      </a:cubicBezTo>
                      <a:cubicBezTo>
                        <a:pt x="5695" y="2259"/>
                        <a:pt x="5534" y="1984"/>
                        <a:pt x="5232" y="1737"/>
                      </a:cubicBezTo>
                      <a:cubicBezTo>
                        <a:pt x="4757" y="1349"/>
                        <a:pt x="4122" y="1126"/>
                        <a:pt x="3488" y="1126"/>
                      </a:cubicBezTo>
                      <a:close/>
                      <a:moveTo>
                        <a:pt x="3536" y="185"/>
                      </a:moveTo>
                      <a:cubicBezTo>
                        <a:pt x="4154" y="185"/>
                        <a:pt x="4951" y="355"/>
                        <a:pt x="5745" y="1005"/>
                      </a:cubicBezTo>
                      <a:cubicBezTo>
                        <a:pt x="6245" y="1413"/>
                        <a:pt x="6524" y="1913"/>
                        <a:pt x="6577" y="2493"/>
                      </a:cubicBezTo>
                      <a:cubicBezTo>
                        <a:pt x="6653" y="3317"/>
                        <a:pt x="6271" y="4229"/>
                        <a:pt x="5408" y="5284"/>
                      </a:cubicBezTo>
                      <a:lnTo>
                        <a:pt x="5326" y="5382"/>
                      </a:lnTo>
                      <a:cubicBezTo>
                        <a:pt x="4390" y="6497"/>
                        <a:pt x="3517" y="7092"/>
                        <a:pt x="2733" y="7153"/>
                      </a:cubicBezTo>
                      <a:cubicBezTo>
                        <a:pt x="2692" y="7156"/>
                        <a:pt x="2650" y="7158"/>
                        <a:pt x="2609" y="7158"/>
                      </a:cubicBezTo>
                      <a:cubicBezTo>
                        <a:pt x="2166" y="7158"/>
                        <a:pt x="1748" y="6986"/>
                        <a:pt x="1358" y="6645"/>
                      </a:cubicBezTo>
                      <a:cubicBezTo>
                        <a:pt x="625" y="6001"/>
                        <a:pt x="212" y="5038"/>
                        <a:pt x="196" y="3936"/>
                      </a:cubicBezTo>
                      <a:cubicBezTo>
                        <a:pt x="184" y="2990"/>
                        <a:pt x="467" y="2051"/>
                        <a:pt x="954" y="1422"/>
                      </a:cubicBezTo>
                      <a:cubicBezTo>
                        <a:pt x="1472" y="751"/>
                        <a:pt x="2275" y="308"/>
                        <a:pt x="3155" y="206"/>
                      </a:cubicBezTo>
                      <a:cubicBezTo>
                        <a:pt x="3272" y="193"/>
                        <a:pt x="3400" y="185"/>
                        <a:pt x="3536" y="185"/>
                      </a:cubicBezTo>
                      <a:close/>
                      <a:moveTo>
                        <a:pt x="3532" y="1"/>
                      </a:moveTo>
                      <a:cubicBezTo>
                        <a:pt x="3400" y="1"/>
                        <a:pt x="3267" y="9"/>
                        <a:pt x="3134" y="24"/>
                      </a:cubicBezTo>
                      <a:cubicBezTo>
                        <a:pt x="2203" y="130"/>
                        <a:pt x="1356" y="599"/>
                        <a:pt x="808" y="1310"/>
                      </a:cubicBezTo>
                      <a:cubicBezTo>
                        <a:pt x="297" y="1970"/>
                        <a:pt x="1" y="2953"/>
                        <a:pt x="13" y="3938"/>
                      </a:cubicBezTo>
                      <a:cubicBezTo>
                        <a:pt x="28" y="5095"/>
                        <a:pt x="462" y="6104"/>
                        <a:pt x="1236" y="6783"/>
                      </a:cubicBezTo>
                      <a:cubicBezTo>
                        <a:pt x="1660" y="7155"/>
                        <a:pt x="2120" y="7341"/>
                        <a:pt x="2603" y="7341"/>
                      </a:cubicBezTo>
                      <a:cubicBezTo>
                        <a:pt x="2651" y="7341"/>
                        <a:pt x="2700" y="7340"/>
                        <a:pt x="2748" y="7337"/>
                      </a:cubicBezTo>
                      <a:cubicBezTo>
                        <a:pt x="3582" y="7273"/>
                        <a:pt x="4497" y="6655"/>
                        <a:pt x="5467" y="5501"/>
                      </a:cubicBezTo>
                      <a:lnTo>
                        <a:pt x="5551" y="5401"/>
                      </a:lnTo>
                      <a:cubicBezTo>
                        <a:pt x="6445" y="4307"/>
                        <a:pt x="6841" y="3350"/>
                        <a:pt x="6761" y="2476"/>
                      </a:cubicBezTo>
                      <a:cubicBezTo>
                        <a:pt x="6703" y="1846"/>
                        <a:pt x="6400" y="1302"/>
                        <a:pt x="5862" y="864"/>
                      </a:cubicBezTo>
                      <a:cubicBezTo>
                        <a:pt x="5175" y="302"/>
                        <a:pt x="4362" y="1"/>
                        <a:pt x="3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3"/>
                <p:cNvSpPr/>
                <p:nvPr/>
              </p:nvSpPr>
              <p:spPr>
                <a:xfrm>
                  <a:off x="557700" y="3510288"/>
                  <a:ext cx="19225" cy="65700"/>
                </a:xfrm>
                <a:custGeom>
                  <a:avLst/>
                  <a:gdLst/>
                  <a:ahLst/>
                  <a:cxnLst/>
                  <a:rect l="l" t="t" r="r" b="b"/>
                  <a:pathLst>
                    <a:path w="769" h="2628" extrusionOk="0">
                      <a:moveTo>
                        <a:pt x="671" y="1"/>
                      </a:moveTo>
                      <a:cubicBezTo>
                        <a:pt x="640" y="1"/>
                        <a:pt x="609" y="18"/>
                        <a:pt x="595" y="48"/>
                      </a:cubicBezTo>
                      <a:cubicBezTo>
                        <a:pt x="571" y="96"/>
                        <a:pt x="0" y="1261"/>
                        <a:pt x="355" y="2563"/>
                      </a:cubicBezTo>
                      <a:cubicBezTo>
                        <a:pt x="366" y="2601"/>
                        <a:pt x="400" y="2627"/>
                        <a:pt x="437" y="2627"/>
                      </a:cubicBezTo>
                      <a:lnTo>
                        <a:pt x="437" y="2626"/>
                      </a:lnTo>
                      <a:cubicBezTo>
                        <a:pt x="445" y="2626"/>
                        <a:pt x="453" y="2626"/>
                        <a:pt x="460" y="2623"/>
                      </a:cubicBezTo>
                      <a:cubicBezTo>
                        <a:pt x="506" y="2610"/>
                        <a:pt x="533" y="2563"/>
                        <a:pt x="519" y="2519"/>
                      </a:cubicBezTo>
                      <a:cubicBezTo>
                        <a:pt x="182" y="1281"/>
                        <a:pt x="741" y="136"/>
                        <a:pt x="747" y="124"/>
                      </a:cubicBezTo>
                      <a:cubicBezTo>
                        <a:pt x="768" y="83"/>
                        <a:pt x="752" y="31"/>
                        <a:pt x="709" y="10"/>
                      </a:cubicBezTo>
                      <a:cubicBezTo>
                        <a:pt x="697" y="4"/>
                        <a:pt x="684"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3"/>
                <p:cNvSpPr/>
                <p:nvPr/>
              </p:nvSpPr>
              <p:spPr>
                <a:xfrm>
                  <a:off x="467100" y="3530763"/>
                  <a:ext cx="19225" cy="74450"/>
                </a:xfrm>
                <a:custGeom>
                  <a:avLst/>
                  <a:gdLst/>
                  <a:ahLst/>
                  <a:cxnLst/>
                  <a:rect l="l" t="t" r="r" b="b"/>
                  <a:pathLst>
                    <a:path w="769" h="2978" extrusionOk="0">
                      <a:moveTo>
                        <a:pt x="671" y="1"/>
                      </a:moveTo>
                      <a:cubicBezTo>
                        <a:pt x="645" y="1"/>
                        <a:pt x="618" y="13"/>
                        <a:pt x="602" y="37"/>
                      </a:cubicBezTo>
                      <a:cubicBezTo>
                        <a:pt x="577" y="70"/>
                        <a:pt x="0" y="906"/>
                        <a:pt x="354" y="2906"/>
                      </a:cubicBezTo>
                      <a:cubicBezTo>
                        <a:pt x="362" y="2947"/>
                        <a:pt x="397" y="2977"/>
                        <a:pt x="438" y="2977"/>
                      </a:cubicBezTo>
                      <a:cubicBezTo>
                        <a:pt x="442" y="2977"/>
                        <a:pt x="447" y="2976"/>
                        <a:pt x="453" y="2976"/>
                      </a:cubicBezTo>
                      <a:cubicBezTo>
                        <a:pt x="498" y="2966"/>
                        <a:pt x="530" y="2922"/>
                        <a:pt x="521" y="2877"/>
                      </a:cubicBezTo>
                      <a:cubicBezTo>
                        <a:pt x="183" y="956"/>
                        <a:pt x="735" y="143"/>
                        <a:pt x="741" y="135"/>
                      </a:cubicBezTo>
                      <a:cubicBezTo>
                        <a:pt x="769" y="97"/>
                        <a:pt x="760" y="44"/>
                        <a:pt x="720" y="17"/>
                      </a:cubicBezTo>
                      <a:cubicBezTo>
                        <a:pt x="705" y="6"/>
                        <a:pt x="688"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3"/>
                <p:cNvSpPr/>
                <p:nvPr/>
              </p:nvSpPr>
              <p:spPr>
                <a:xfrm>
                  <a:off x="341600" y="3565838"/>
                  <a:ext cx="33650" cy="86125"/>
                </a:xfrm>
                <a:custGeom>
                  <a:avLst/>
                  <a:gdLst/>
                  <a:ahLst/>
                  <a:cxnLst/>
                  <a:rect l="l" t="t" r="r" b="b"/>
                  <a:pathLst>
                    <a:path w="1346" h="3445" extrusionOk="0">
                      <a:moveTo>
                        <a:pt x="1249" y="0"/>
                      </a:moveTo>
                      <a:cubicBezTo>
                        <a:pt x="1223" y="0"/>
                        <a:pt x="1197" y="12"/>
                        <a:pt x="1181" y="35"/>
                      </a:cubicBezTo>
                      <a:cubicBezTo>
                        <a:pt x="1133" y="100"/>
                        <a:pt x="0" y="1650"/>
                        <a:pt x="346" y="2681"/>
                      </a:cubicBezTo>
                      <a:cubicBezTo>
                        <a:pt x="471" y="3050"/>
                        <a:pt x="767" y="3305"/>
                        <a:pt x="1225" y="3440"/>
                      </a:cubicBezTo>
                      <a:cubicBezTo>
                        <a:pt x="1233" y="3443"/>
                        <a:pt x="1242" y="3444"/>
                        <a:pt x="1249" y="3444"/>
                      </a:cubicBezTo>
                      <a:cubicBezTo>
                        <a:pt x="1286" y="3444"/>
                        <a:pt x="1321" y="3420"/>
                        <a:pt x="1331" y="3382"/>
                      </a:cubicBezTo>
                      <a:cubicBezTo>
                        <a:pt x="1345" y="3338"/>
                        <a:pt x="1319" y="3290"/>
                        <a:pt x="1274" y="3277"/>
                      </a:cubicBezTo>
                      <a:cubicBezTo>
                        <a:pt x="871" y="3159"/>
                        <a:pt x="613" y="2940"/>
                        <a:pt x="509" y="2628"/>
                      </a:cubicBezTo>
                      <a:cubicBezTo>
                        <a:pt x="190" y="1679"/>
                        <a:pt x="1307" y="152"/>
                        <a:pt x="1318" y="136"/>
                      </a:cubicBezTo>
                      <a:cubicBezTo>
                        <a:pt x="1345" y="98"/>
                        <a:pt x="1337" y="45"/>
                        <a:pt x="1300" y="17"/>
                      </a:cubicBezTo>
                      <a:cubicBezTo>
                        <a:pt x="1284" y="6"/>
                        <a:pt x="1267" y="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3"/>
                <p:cNvSpPr/>
                <p:nvPr/>
              </p:nvSpPr>
              <p:spPr>
                <a:xfrm>
                  <a:off x="235900" y="3603813"/>
                  <a:ext cx="39975" cy="96275"/>
                </a:xfrm>
                <a:custGeom>
                  <a:avLst/>
                  <a:gdLst/>
                  <a:ahLst/>
                  <a:cxnLst/>
                  <a:rect l="l" t="t" r="r" b="b"/>
                  <a:pathLst>
                    <a:path w="1599" h="3851" extrusionOk="0">
                      <a:moveTo>
                        <a:pt x="800" y="1"/>
                      </a:moveTo>
                      <a:cubicBezTo>
                        <a:pt x="761" y="1"/>
                        <a:pt x="728" y="27"/>
                        <a:pt x="718" y="66"/>
                      </a:cubicBezTo>
                      <a:cubicBezTo>
                        <a:pt x="689" y="184"/>
                        <a:pt x="0" y="2982"/>
                        <a:pt x="759" y="3685"/>
                      </a:cubicBezTo>
                      <a:cubicBezTo>
                        <a:pt x="879" y="3796"/>
                        <a:pt x="1025" y="3850"/>
                        <a:pt x="1195" y="3850"/>
                      </a:cubicBezTo>
                      <a:cubicBezTo>
                        <a:pt x="1298" y="3850"/>
                        <a:pt x="1409" y="3831"/>
                        <a:pt x="1530" y="3790"/>
                      </a:cubicBezTo>
                      <a:cubicBezTo>
                        <a:pt x="1574" y="3775"/>
                        <a:pt x="1599" y="3727"/>
                        <a:pt x="1583" y="3682"/>
                      </a:cubicBezTo>
                      <a:cubicBezTo>
                        <a:pt x="1571" y="3647"/>
                        <a:pt x="1538" y="3624"/>
                        <a:pt x="1503" y="3624"/>
                      </a:cubicBezTo>
                      <a:cubicBezTo>
                        <a:pt x="1494" y="3624"/>
                        <a:pt x="1485" y="3626"/>
                        <a:pt x="1476" y="3629"/>
                      </a:cubicBezTo>
                      <a:cubicBezTo>
                        <a:pt x="1373" y="3663"/>
                        <a:pt x="1280" y="3680"/>
                        <a:pt x="1196" y="3680"/>
                      </a:cubicBezTo>
                      <a:cubicBezTo>
                        <a:pt x="1068" y="3680"/>
                        <a:pt x="962" y="3640"/>
                        <a:pt x="876" y="3560"/>
                      </a:cubicBezTo>
                      <a:cubicBezTo>
                        <a:pt x="190" y="2926"/>
                        <a:pt x="876" y="134"/>
                        <a:pt x="884" y="107"/>
                      </a:cubicBezTo>
                      <a:cubicBezTo>
                        <a:pt x="896" y="61"/>
                        <a:pt x="867" y="14"/>
                        <a:pt x="821" y="4"/>
                      </a:cubicBezTo>
                      <a:cubicBezTo>
                        <a:pt x="814" y="2"/>
                        <a:pt x="807"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3"/>
                <p:cNvSpPr/>
                <p:nvPr/>
              </p:nvSpPr>
              <p:spPr>
                <a:xfrm>
                  <a:off x="934600" y="3519063"/>
                  <a:ext cx="26875" cy="59925"/>
                </a:xfrm>
                <a:custGeom>
                  <a:avLst/>
                  <a:gdLst/>
                  <a:ahLst/>
                  <a:cxnLst/>
                  <a:rect l="l" t="t" r="r" b="b"/>
                  <a:pathLst>
                    <a:path w="1075" h="2397" extrusionOk="0">
                      <a:moveTo>
                        <a:pt x="673" y="1"/>
                      </a:moveTo>
                      <a:cubicBezTo>
                        <a:pt x="668" y="1"/>
                        <a:pt x="663" y="1"/>
                        <a:pt x="658" y="2"/>
                      </a:cubicBezTo>
                      <a:cubicBezTo>
                        <a:pt x="613" y="11"/>
                        <a:pt x="582" y="57"/>
                        <a:pt x="591" y="102"/>
                      </a:cubicBezTo>
                      <a:cubicBezTo>
                        <a:pt x="594" y="117"/>
                        <a:pt x="890" y="1632"/>
                        <a:pt x="462" y="2099"/>
                      </a:cubicBezTo>
                      <a:cubicBezTo>
                        <a:pt x="385" y="2183"/>
                        <a:pt x="289" y="2226"/>
                        <a:pt x="168" y="2226"/>
                      </a:cubicBezTo>
                      <a:cubicBezTo>
                        <a:pt x="146" y="2226"/>
                        <a:pt x="123" y="2224"/>
                        <a:pt x="99" y="2222"/>
                      </a:cubicBezTo>
                      <a:cubicBezTo>
                        <a:pt x="96" y="2221"/>
                        <a:pt x="92" y="2221"/>
                        <a:pt x="88" y="2221"/>
                      </a:cubicBezTo>
                      <a:cubicBezTo>
                        <a:pt x="43" y="2221"/>
                        <a:pt x="11" y="2255"/>
                        <a:pt x="5" y="2297"/>
                      </a:cubicBezTo>
                      <a:cubicBezTo>
                        <a:pt x="1" y="2344"/>
                        <a:pt x="34" y="2387"/>
                        <a:pt x="81" y="2392"/>
                      </a:cubicBezTo>
                      <a:cubicBezTo>
                        <a:pt x="110" y="2395"/>
                        <a:pt x="137" y="2396"/>
                        <a:pt x="166" y="2396"/>
                      </a:cubicBezTo>
                      <a:cubicBezTo>
                        <a:pt x="335" y="2396"/>
                        <a:pt x="477" y="2335"/>
                        <a:pt x="588" y="2214"/>
                      </a:cubicBezTo>
                      <a:cubicBezTo>
                        <a:pt x="1074" y="1684"/>
                        <a:pt x="772" y="134"/>
                        <a:pt x="758" y="69"/>
                      </a:cubicBezTo>
                      <a:cubicBezTo>
                        <a:pt x="750" y="28"/>
                        <a:pt x="713"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3"/>
                <p:cNvSpPr/>
                <p:nvPr/>
              </p:nvSpPr>
              <p:spPr>
                <a:xfrm>
                  <a:off x="1033775" y="3542463"/>
                  <a:ext cx="22125" cy="74425"/>
                </a:xfrm>
                <a:custGeom>
                  <a:avLst/>
                  <a:gdLst/>
                  <a:ahLst/>
                  <a:cxnLst/>
                  <a:rect l="l" t="t" r="r" b="b"/>
                  <a:pathLst>
                    <a:path w="885" h="2977" extrusionOk="0">
                      <a:moveTo>
                        <a:pt x="216" y="0"/>
                      </a:moveTo>
                      <a:cubicBezTo>
                        <a:pt x="205" y="0"/>
                        <a:pt x="194" y="3"/>
                        <a:pt x="183" y="7"/>
                      </a:cubicBezTo>
                      <a:cubicBezTo>
                        <a:pt x="139" y="24"/>
                        <a:pt x="118" y="74"/>
                        <a:pt x="136" y="118"/>
                      </a:cubicBezTo>
                      <a:cubicBezTo>
                        <a:pt x="142" y="132"/>
                        <a:pt x="696" y="1503"/>
                        <a:pt x="22" y="2852"/>
                      </a:cubicBezTo>
                      <a:cubicBezTo>
                        <a:pt x="1" y="2895"/>
                        <a:pt x="17" y="2946"/>
                        <a:pt x="60" y="2968"/>
                      </a:cubicBezTo>
                      <a:cubicBezTo>
                        <a:pt x="72" y="2974"/>
                        <a:pt x="86" y="2977"/>
                        <a:pt x="98" y="2977"/>
                      </a:cubicBezTo>
                      <a:cubicBezTo>
                        <a:pt x="128" y="2977"/>
                        <a:pt x="159" y="2958"/>
                        <a:pt x="174" y="2928"/>
                      </a:cubicBezTo>
                      <a:cubicBezTo>
                        <a:pt x="884" y="1507"/>
                        <a:pt x="318" y="110"/>
                        <a:pt x="294" y="53"/>
                      </a:cubicBezTo>
                      <a:cubicBezTo>
                        <a:pt x="280" y="20"/>
                        <a:pt x="249"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3"/>
                <p:cNvSpPr/>
                <p:nvPr/>
              </p:nvSpPr>
              <p:spPr>
                <a:xfrm>
                  <a:off x="1121675" y="3577538"/>
                  <a:ext cx="38250" cy="86200"/>
                </a:xfrm>
                <a:custGeom>
                  <a:avLst/>
                  <a:gdLst/>
                  <a:ahLst/>
                  <a:cxnLst/>
                  <a:rect l="l" t="t" r="r" b="b"/>
                  <a:pathLst>
                    <a:path w="1530" h="3448" extrusionOk="0">
                      <a:moveTo>
                        <a:pt x="908" y="0"/>
                      </a:moveTo>
                      <a:cubicBezTo>
                        <a:pt x="901" y="0"/>
                        <a:pt x="894" y="1"/>
                        <a:pt x="887" y="2"/>
                      </a:cubicBezTo>
                      <a:cubicBezTo>
                        <a:pt x="842" y="13"/>
                        <a:pt x="814" y="60"/>
                        <a:pt x="825" y="106"/>
                      </a:cubicBezTo>
                      <a:cubicBezTo>
                        <a:pt x="830" y="127"/>
                        <a:pt x="1343" y="2295"/>
                        <a:pt x="714" y="3036"/>
                      </a:cubicBezTo>
                      <a:cubicBezTo>
                        <a:pt x="579" y="3197"/>
                        <a:pt x="402" y="3277"/>
                        <a:pt x="173" y="3277"/>
                      </a:cubicBezTo>
                      <a:cubicBezTo>
                        <a:pt x="148" y="3277"/>
                        <a:pt x="121" y="3276"/>
                        <a:pt x="95" y="3274"/>
                      </a:cubicBezTo>
                      <a:cubicBezTo>
                        <a:pt x="40" y="3274"/>
                        <a:pt x="8" y="3306"/>
                        <a:pt x="4" y="3351"/>
                      </a:cubicBezTo>
                      <a:cubicBezTo>
                        <a:pt x="1" y="3398"/>
                        <a:pt x="36" y="3439"/>
                        <a:pt x="83" y="3443"/>
                      </a:cubicBezTo>
                      <a:cubicBezTo>
                        <a:pt x="113" y="3446"/>
                        <a:pt x="142" y="3447"/>
                        <a:pt x="171" y="3447"/>
                      </a:cubicBezTo>
                      <a:cubicBezTo>
                        <a:pt x="450" y="3447"/>
                        <a:pt x="676" y="3345"/>
                        <a:pt x="845" y="3146"/>
                      </a:cubicBezTo>
                      <a:cubicBezTo>
                        <a:pt x="1529" y="2339"/>
                        <a:pt x="1013" y="157"/>
                        <a:pt x="990" y="65"/>
                      </a:cubicBezTo>
                      <a:cubicBezTo>
                        <a:pt x="981" y="26"/>
                        <a:pt x="947" y="0"/>
                        <a:pt x="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3"/>
                <p:cNvSpPr/>
                <p:nvPr/>
              </p:nvSpPr>
              <p:spPr>
                <a:xfrm>
                  <a:off x="1206275" y="3612588"/>
                  <a:ext cx="42725" cy="101625"/>
                </a:xfrm>
                <a:custGeom>
                  <a:avLst/>
                  <a:gdLst/>
                  <a:ahLst/>
                  <a:cxnLst/>
                  <a:rect l="l" t="t" r="r" b="b"/>
                  <a:pathLst>
                    <a:path w="1709" h="4065" extrusionOk="0">
                      <a:moveTo>
                        <a:pt x="914" y="1"/>
                      </a:moveTo>
                      <a:cubicBezTo>
                        <a:pt x="907" y="1"/>
                        <a:pt x="900" y="2"/>
                        <a:pt x="893" y="3"/>
                      </a:cubicBezTo>
                      <a:cubicBezTo>
                        <a:pt x="848" y="14"/>
                        <a:pt x="819" y="59"/>
                        <a:pt x="831" y="106"/>
                      </a:cubicBezTo>
                      <a:cubicBezTo>
                        <a:pt x="837" y="134"/>
                        <a:pt x="1522" y="2991"/>
                        <a:pt x="778" y="3729"/>
                      </a:cubicBezTo>
                      <a:cubicBezTo>
                        <a:pt x="667" y="3839"/>
                        <a:pt x="529" y="3894"/>
                        <a:pt x="360" y="3894"/>
                      </a:cubicBezTo>
                      <a:cubicBezTo>
                        <a:pt x="285" y="3894"/>
                        <a:pt x="204" y="3883"/>
                        <a:pt x="116" y="3861"/>
                      </a:cubicBezTo>
                      <a:cubicBezTo>
                        <a:pt x="109" y="3859"/>
                        <a:pt x="102" y="3858"/>
                        <a:pt x="96" y="3858"/>
                      </a:cubicBezTo>
                      <a:cubicBezTo>
                        <a:pt x="56" y="3858"/>
                        <a:pt x="22" y="3884"/>
                        <a:pt x="13" y="3923"/>
                      </a:cubicBezTo>
                      <a:cubicBezTo>
                        <a:pt x="1" y="3969"/>
                        <a:pt x="29" y="4014"/>
                        <a:pt x="75" y="4026"/>
                      </a:cubicBezTo>
                      <a:cubicBezTo>
                        <a:pt x="175" y="4051"/>
                        <a:pt x="271" y="4064"/>
                        <a:pt x="360" y="4064"/>
                      </a:cubicBezTo>
                      <a:lnTo>
                        <a:pt x="362" y="4064"/>
                      </a:lnTo>
                      <a:cubicBezTo>
                        <a:pt x="574" y="4064"/>
                        <a:pt x="755" y="3993"/>
                        <a:pt x="899" y="3849"/>
                      </a:cubicBezTo>
                      <a:cubicBezTo>
                        <a:pt x="1708" y="3044"/>
                        <a:pt x="1025" y="187"/>
                        <a:pt x="996" y="65"/>
                      </a:cubicBezTo>
                      <a:cubicBezTo>
                        <a:pt x="987" y="27"/>
                        <a:pt x="953"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3"/>
                <p:cNvSpPr/>
                <p:nvPr/>
              </p:nvSpPr>
              <p:spPr>
                <a:xfrm>
                  <a:off x="735575" y="3493888"/>
                  <a:ext cx="5350" cy="27750"/>
                </a:xfrm>
                <a:custGeom>
                  <a:avLst/>
                  <a:gdLst/>
                  <a:ahLst/>
                  <a:cxnLst/>
                  <a:rect l="l" t="t" r="r" b="b"/>
                  <a:pathLst>
                    <a:path w="214" h="1110" extrusionOk="0">
                      <a:moveTo>
                        <a:pt x="84" y="1"/>
                      </a:moveTo>
                      <a:cubicBezTo>
                        <a:pt x="37" y="2"/>
                        <a:pt x="1" y="43"/>
                        <a:pt x="2" y="91"/>
                      </a:cubicBezTo>
                      <a:lnTo>
                        <a:pt x="40" y="1027"/>
                      </a:lnTo>
                      <a:cubicBezTo>
                        <a:pt x="42" y="1073"/>
                        <a:pt x="80" y="1109"/>
                        <a:pt x="125" y="1109"/>
                      </a:cubicBezTo>
                      <a:lnTo>
                        <a:pt x="130" y="1109"/>
                      </a:lnTo>
                      <a:cubicBezTo>
                        <a:pt x="177" y="1106"/>
                        <a:pt x="213" y="1067"/>
                        <a:pt x="210" y="1020"/>
                      </a:cubicBezTo>
                      <a:lnTo>
                        <a:pt x="172" y="83"/>
                      </a:lnTo>
                      <a:cubicBezTo>
                        <a:pt x="171" y="37"/>
                        <a:pt x="133"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3"/>
                <p:cNvSpPr/>
                <p:nvPr/>
              </p:nvSpPr>
              <p:spPr>
                <a:xfrm>
                  <a:off x="192125" y="3174238"/>
                  <a:ext cx="373000" cy="408650"/>
                </a:xfrm>
                <a:custGeom>
                  <a:avLst/>
                  <a:gdLst/>
                  <a:ahLst/>
                  <a:cxnLst/>
                  <a:rect l="l" t="t" r="r" b="b"/>
                  <a:pathLst>
                    <a:path w="14920" h="16346" extrusionOk="0">
                      <a:moveTo>
                        <a:pt x="10735" y="1"/>
                      </a:moveTo>
                      <a:cubicBezTo>
                        <a:pt x="10705" y="1"/>
                        <a:pt x="10675" y="17"/>
                        <a:pt x="10659" y="45"/>
                      </a:cubicBezTo>
                      <a:cubicBezTo>
                        <a:pt x="10638" y="88"/>
                        <a:pt x="10655" y="139"/>
                        <a:pt x="10696" y="161"/>
                      </a:cubicBezTo>
                      <a:cubicBezTo>
                        <a:pt x="10722" y="174"/>
                        <a:pt x="13343" y="1573"/>
                        <a:pt x="14723" y="4738"/>
                      </a:cubicBezTo>
                      <a:cubicBezTo>
                        <a:pt x="14213" y="5192"/>
                        <a:pt x="9761" y="9259"/>
                        <a:pt x="9831" y="12898"/>
                      </a:cubicBezTo>
                      <a:cubicBezTo>
                        <a:pt x="9335" y="13207"/>
                        <a:pt x="4506" y="16175"/>
                        <a:pt x="1820" y="16175"/>
                      </a:cubicBezTo>
                      <a:cubicBezTo>
                        <a:pt x="1525" y="16175"/>
                        <a:pt x="1256" y="16139"/>
                        <a:pt x="1021" y="16060"/>
                      </a:cubicBezTo>
                      <a:cubicBezTo>
                        <a:pt x="602" y="15919"/>
                        <a:pt x="325" y="15655"/>
                        <a:pt x="177" y="15252"/>
                      </a:cubicBezTo>
                      <a:cubicBezTo>
                        <a:pt x="165" y="15218"/>
                        <a:pt x="132" y="15197"/>
                        <a:pt x="97" y="15197"/>
                      </a:cubicBezTo>
                      <a:cubicBezTo>
                        <a:pt x="87" y="15197"/>
                        <a:pt x="77" y="15199"/>
                        <a:pt x="67" y="15202"/>
                      </a:cubicBezTo>
                      <a:cubicBezTo>
                        <a:pt x="23" y="15219"/>
                        <a:pt x="1" y="15268"/>
                        <a:pt x="17" y="15312"/>
                      </a:cubicBezTo>
                      <a:cubicBezTo>
                        <a:pt x="183" y="15759"/>
                        <a:pt x="503" y="16065"/>
                        <a:pt x="966" y="16221"/>
                      </a:cubicBezTo>
                      <a:cubicBezTo>
                        <a:pt x="1218" y="16308"/>
                        <a:pt x="1507" y="16345"/>
                        <a:pt x="1822" y="16345"/>
                      </a:cubicBezTo>
                      <a:cubicBezTo>
                        <a:pt x="4684" y="16345"/>
                        <a:pt x="9727" y="13167"/>
                        <a:pt x="9963" y="13016"/>
                      </a:cubicBezTo>
                      <a:cubicBezTo>
                        <a:pt x="9988" y="13000"/>
                        <a:pt x="10004" y="12972"/>
                        <a:pt x="10002" y="12942"/>
                      </a:cubicBezTo>
                      <a:cubicBezTo>
                        <a:pt x="9888" y="9169"/>
                        <a:pt x="14833" y="4868"/>
                        <a:pt x="14883" y="4826"/>
                      </a:cubicBezTo>
                      <a:cubicBezTo>
                        <a:pt x="14910" y="4802"/>
                        <a:pt x="14919" y="4762"/>
                        <a:pt x="14906" y="4727"/>
                      </a:cubicBezTo>
                      <a:cubicBezTo>
                        <a:pt x="13506" y="1465"/>
                        <a:pt x="10802" y="24"/>
                        <a:pt x="10775" y="10"/>
                      </a:cubicBezTo>
                      <a:cubicBezTo>
                        <a:pt x="10762" y="4"/>
                        <a:pt x="10749" y="1"/>
                        <a:pt x="10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3"/>
                <p:cNvSpPr/>
                <p:nvPr/>
              </p:nvSpPr>
              <p:spPr>
                <a:xfrm>
                  <a:off x="912300" y="3162538"/>
                  <a:ext cx="355300" cy="383075"/>
                </a:xfrm>
                <a:custGeom>
                  <a:avLst/>
                  <a:gdLst/>
                  <a:ahLst/>
                  <a:cxnLst/>
                  <a:rect l="l" t="t" r="r" b="b"/>
                  <a:pathLst>
                    <a:path w="14212" h="15323" extrusionOk="0">
                      <a:moveTo>
                        <a:pt x="2424" y="0"/>
                      </a:moveTo>
                      <a:cubicBezTo>
                        <a:pt x="2393" y="0"/>
                        <a:pt x="2362" y="17"/>
                        <a:pt x="2347" y="47"/>
                      </a:cubicBezTo>
                      <a:cubicBezTo>
                        <a:pt x="2252" y="239"/>
                        <a:pt x="0" y="4752"/>
                        <a:pt x="0" y="5696"/>
                      </a:cubicBezTo>
                      <a:cubicBezTo>
                        <a:pt x="0" y="5722"/>
                        <a:pt x="12" y="5746"/>
                        <a:pt x="30" y="5761"/>
                      </a:cubicBezTo>
                      <a:cubicBezTo>
                        <a:pt x="65" y="5790"/>
                        <a:pt x="3448" y="8664"/>
                        <a:pt x="4211" y="11951"/>
                      </a:cubicBezTo>
                      <a:cubicBezTo>
                        <a:pt x="4214" y="11965"/>
                        <a:pt x="4222" y="11978"/>
                        <a:pt x="4231" y="11989"/>
                      </a:cubicBezTo>
                      <a:cubicBezTo>
                        <a:pt x="4271" y="12031"/>
                        <a:pt x="7325" y="15323"/>
                        <a:pt x="11067" y="15323"/>
                      </a:cubicBezTo>
                      <a:cubicBezTo>
                        <a:pt x="12062" y="15323"/>
                        <a:pt x="13108" y="15089"/>
                        <a:pt x="14155" y="14500"/>
                      </a:cubicBezTo>
                      <a:cubicBezTo>
                        <a:pt x="14196" y="14477"/>
                        <a:pt x="14211" y="14424"/>
                        <a:pt x="14189" y="14383"/>
                      </a:cubicBezTo>
                      <a:cubicBezTo>
                        <a:pt x="14173" y="14355"/>
                        <a:pt x="14144" y="14340"/>
                        <a:pt x="14114" y="14340"/>
                      </a:cubicBezTo>
                      <a:cubicBezTo>
                        <a:pt x="14100" y="14340"/>
                        <a:pt x="14085" y="14344"/>
                        <a:pt x="14072" y="14351"/>
                      </a:cubicBezTo>
                      <a:cubicBezTo>
                        <a:pt x="13052" y="14924"/>
                        <a:pt x="12036" y="15151"/>
                        <a:pt x="11066" y="15151"/>
                      </a:cubicBezTo>
                      <a:cubicBezTo>
                        <a:pt x="7531" y="15151"/>
                        <a:pt x="4607" y="12138"/>
                        <a:pt x="4372" y="11890"/>
                      </a:cubicBezTo>
                      <a:cubicBezTo>
                        <a:pt x="3627" y="8731"/>
                        <a:pt x="521" y="5962"/>
                        <a:pt x="172" y="5658"/>
                      </a:cubicBezTo>
                      <a:cubicBezTo>
                        <a:pt x="232" y="4670"/>
                        <a:pt x="2478" y="170"/>
                        <a:pt x="2500" y="123"/>
                      </a:cubicBezTo>
                      <a:cubicBezTo>
                        <a:pt x="2522" y="82"/>
                        <a:pt x="2504" y="31"/>
                        <a:pt x="2463" y="9"/>
                      </a:cubicBezTo>
                      <a:cubicBezTo>
                        <a:pt x="2450" y="3"/>
                        <a:pt x="2437" y="0"/>
                        <a:pt x="2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3"/>
                <p:cNvSpPr/>
                <p:nvPr/>
              </p:nvSpPr>
              <p:spPr>
                <a:xfrm>
                  <a:off x="560475" y="3276513"/>
                  <a:ext cx="356400" cy="30600"/>
                </a:xfrm>
                <a:custGeom>
                  <a:avLst/>
                  <a:gdLst/>
                  <a:ahLst/>
                  <a:cxnLst/>
                  <a:rect l="l" t="t" r="r" b="b"/>
                  <a:pathLst>
                    <a:path w="14256" h="1224" extrusionOk="0">
                      <a:moveTo>
                        <a:pt x="6489" y="0"/>
                      </a:moveTo>
                      <a:cubicBezTo>
                        <a:pt x="4629" y="0"/>
                        <a:pt x="2476" y="156"/>
                        <a:pt x="77" y="586"/>
                      </a:cubicBezTo>
                      <a:cubicBezTo>
                        <a:pt x="32" y="594"/>
                        <a:pt x="0" y="639"/>
                        <a:pt x="9" y="685"/>
                      </a:cubicBezTo>
                      <a:cubicBezTo>
                        <a:pt x="16" y="728"/>
                        <a:pt x="55" y="755"/>
                        <a:pt x="96" y="755"/>
                      </a:cubicBezTo>
                      <a:cubicBezTo>
                        <a:pt x="100" y="755"/>
                        <a:pt x="104" y="755"/>
                        <a:pt x="108" y="755"/>
                      </a:cubicBezTo>
                      <a:cubicBezTo>
                        <a:pt x="2499" y="326"/>
                        <a:pt x="4643" y="171"/>
                        <a:pt x="6494" y="171"/>
                      </a:cubicBezTo>
                      <a:cubicBezTo>
                        <a:pt x="11272" y="171"/>
                        <a:pt x="14091" y="1203"/>
                        <a:pt x="14129" y="1218"/>
                      </a:cubicBezTo>
                      <a:cubicBezTo>
                        <a:pt x="14138" y="1221"/>
                        <a:pt x="14149" y="1224"/>
                        <a:pt x="14160" y="1224"/>
                      </a:cubicBezTo>
                      <a:cubicBezTo>
                        <a:pt x="14193" y="1224"/>
                        <a:pt x="14226" y="1202"/>
                        <a:pt x="14239" y="1168"/>
                      </a:cubicBezTo>
                      <a:cubicBezTo>
                        <a:pt x="14255" y="1124"/>
                        <a:pt x="14233" y="1075"/>
                        <a:pt x="14190" y="1058"/>
                      </a:cubicBezTo>
                      <a:cubicBezTo>
                        <a:pt x="14151" y="1044"/>
                        <a:pt x="11305" y="0"/>
                        <a:pt x="6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3"/>
                <p:cNvSpPr/>
                <p:nvPr/>
              </p:nvSpPr>
              <p:spPr>
                <a:xfrm>
                  <a:off x="437600" y="3463888"/>
                  <a:ext cx="76850" cy="36100"/>
                </a:xfrm>
                <a:custGeom>
                  <a:avLst/>
                  <a:gdLst/>
                  <a:ahLst/>
                  <a:cxnLst/>
                  <a:rect l="l" t="t" r="r" b="b"/>
                  <a:pathLst>
                    <a:path w="3074" h="1444" extrusionOk="0">
                      <a:moveTo>
                        <a:pt x="2976" y="0"/>
                      </a:moveTo>
                      <a:cubicBezTo>
                        <a:pt x="2965" y="0"/>
                        <a:pt x="2954" y="3"/>
                        <a:pt x="2943" y="8"/>
                      </a:cubicBezTo>
                      <a:lnTo>
                        <a:pt x="63" y="1280"/>
                      </a:lnTo>
                      <a:cubicBezTo>
                        <a:pt x="21" y="1298"/>
                        <a:pt x="1" y="1350"/>
                        <a:pt x="21" y="1392"/>
                      </a:cubicBezTo>
                      <a:cubicBezTo>
                        <a:pt x="34" y="1424"/>
                        <a:pt x="65" y="1444"/>
                        <a:pt x="98" y="1444"/>
                      </a:cubicBezTo>
                      <a:cubicBezTo>
                        <a:pt x="110" y="1444"/>
                        <a:pt x="121" y="1441"/>
                        <a:pt x="133" y="1436"/>
                      </a:cubicBezTo>
                      <a:lnTo>
                        <a:pt x="3011" y="164"/>
                      </a:lnTo>
                      <a:cubicBezTo>
                        <a:pt x="3054" y="144"/>
                        <a:pt x="3074" y="94"/>
                        <a:pt x="3054" y="52"/>
                      </a:cubicBezTo>
                      <a:cubicBezTo>
                        <a:pt x="3040" y="20"/>
                        <a:pt x="3008" y="0"/>
                        <a:pt x="2976"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3"/>
                <p:cNvSpPr/>
                <p:nvPr/>
              </p:nvSpPr>
              <p:spPr>
                <a:xfrm>
                  <a:off x="902725" y="3458663"/>
                  <a:ext cx="119200" cy="16850"/>
                </a:xfrm>
                <a:custGeom>
                  <a:avLst/>
                  <a:gdLst/>
                  <a:ahLst/>
                  <a:cxnLst/>
                  <a:rect l="l" t="t" r="r" b="b"/>
                  <a:pathLst>
                    <a:path w="4768" h="674" extrusionOk="0">
                      <a:moveTo>
                        <a:pt x="4676" y="1"/>
                      </a:moveTo>
                      <a:cubicBezTo>
                        <a:pt x="4673" y="1"/>
                        <a:pt x="4671" y="1"/>
                        <a:pt x="4669" y="1"/>
                      </a:cubicBezTo>
                      <a:lnTo>
                        <a:pt x="81" y="504"/>
                      </a:lnTo>
                      <a:cubicBezTo>
                        <a:pt x="35" y="510"/>
                        <a:pt x="1" y="551"/>
                        <a:pt x="7" y="598"/>
                      </a:cubicBezTo>
                      <a:cubicBezTo>
                        <a:pt x="11" y="642"/>
                        <a:pt x="48" y="674"/>
                        <a:pt x="92" y="674"/>
                      </a:cubicBezTo>
                      <a:lnTo>
                        <a:pt x="101" y="674"/>
                      </a:lnTo>
                      <a:lnTo>
                        <a:pt x="4687" y="171"/>
                      </a:lnTo>
                      <a:cubicBezTo>
                        <a:pt x="4734" y="165"/>
                        <a:pt x="4767" y="124"/>
                        <a:pt x="4763" y="77"/>
                      </a:cubicBezTo>
                      <a:cubicBezTo>
                        <a:pt x="4757" y="32"/>
                        <a:pt x="4725" y="1"/>
                        <a:pt x="4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4" name="Google Shape;2134;p33"/>
              <p:cNvSpPr/>
              <p:nvPr/>
            </p:nvSpPr>
            <p:spPr>
              <a:xfrm>
                <a:off x="2661750" y="3526638"/>
                <a:ext cx="354775" cy="164775"/>
              </a:xfrm>
              <a:custGeom>
                <a:avLst/>
                <a:gdLst/>
                <a:ahLst/>
                <a:cxnLst/>
                <a:rect l="l" t="t" r="r" b="b"/>
                <a:pathLst>
                  <a:path w="14191" h="6591" extrusionOk="0">
                    <a:moveTo>
                      <a:pt x="7313" y="195"/>
                    </a:moveTo>
                    <a:cubicBezTo>
                      <a:pt x="9319" y="195"/>
                      <a:pt x="11228" y="941"/>
                      <a:pt x="12500" y="2120"/>
                    </a:cubicBezTo>
                    <a:cubicBezTo>
                      <a:pt x="13213" y="2780"/>
                      <a:pt x="13366" y="3585"/>
                      <a:pt x="13530" y="4437"/>
                    </a:cubicBezTo>
                    <a:cubicBezTo>
                      <a:pt x="13628" y="4939"/>
                      <a:pt x="13728" y="5458"/>
                      <a:pt x="13943" y="5985"/>
                    </a:cubicBezTo>
                    <a:cubicBezTo>
                      <a:pt x="13981" y="6079"/>
                      <a:pt x="13968" y="6186"/>
                      <a:pt x="13905" y="6271"/>
                    </a:cubicBezTo>
                    <a:cubicBezTo>
                      <a:pt x="13850" y="6347"/>
                      <a:pt x="13765" y="6394"/>
                      <a:pt x="13673" y="6394"/>
                    </a:cubicBezTo>
                    <a:cubicBezTo>
                      <a:pt x="13662" y="6394"/>
                      <a:pt x="13650" y="6394"/>
                      <a:pt x="13638" y="6392"/>
                    </a:cubicBezTo>
                    <a:cubicBezTo>
                      <a:pt x="12843" y="6325"/>
                      <a:pt x="12031" y="6126"/>
                      <a:pt x="11246" y="5935"/>
                    </a:cubicBezTo>
                    <a:cubicBezTo>
                      <a:pt x="10282" y="5700"/>
                      <a:pt x="9284" y="5457"/>
                      <a:pt x="8278" y="5439"/>
                    </a:cubicBezTo>
                    <a:cubicBezTo>
                      <a:pt x="8240" y="5437"/>
                      <a:pt x="8197" y="5437"/>
                      <a:pt x="8152" y="5437"/>
                    </a:cubicBezTo>
                    <a:cubicBezTo>
                      <a:pt x="6937" y="5437"/>
                      <a:pt x="2856" y="5680"/>
                      <a:pt x="859" y="6313"/>
                    </a:cubicBezTo>
                    <a:cubicBezTo>
                      <a:pt x="810" y="6329"/>
                      <a:pt x="762" y="6336"/>
                      <a:pt x="714" y="6336"/>
                    </a:cubicBezTo>
                    <a:cubicBezTo>
                      <a:pt x="592" y="6336"/>
                      <a:pt x="475" y="6288"/>
                      <a:pt x="383" y="6196"/>
                    </a:cubicBezTo>
                    <a:cubicBezTo>
                      <a:pt x="254" y="6069"/>
                      <a:pt x="210" y="5890"/>
                      <a:pt x="265" y="5718"/>
                    </a:cubicBezTo>
                    <a:cubicBezTo>
                      <a:pt x="710" y="4296"/>
                      <a:pt x="1344" y="2709"/>
                      <a:pt x="2664" y="1727"/>
                    </a:cubicBezTo>
                    <a:cubicBezTo>
                      <a:pt x="4100" y="655"/>
                      <a:pt x="5737" y="195"/>
                      <a:pt x="7313" y="195"/>
                    </a:cubicBezTo>
                    <a:close/>
                    <a:moveTo>
                      <a:pt x="7311" y="0"/>
                    </a:moveTo>
                    <a:cubicBezTo>
                      <a:pt x="5695" y="0"/>
                      <a:pt x="4017" y="472"/>
                      <a:pt x="2545" y="1569"/>
                    </a:cubicBezTo>
                    <a:cubicBezTo>
                      <a:pt x="1182" y="2585"/>
                      <a:pt x="532" y="4207"/>
                      <a:pt x="75" y="5660"/>
                    </a:cubicBezTo>
                    <a:cubicBezTo>
                      <a:pt x="1" y="5899"/>
                      <a:pt x="65" y="6158"/>
                      <a:pt x="244" y="6336"/>
                    </a:cubicBezTo>
                    <a:cubicBezTo>
                      <a:pt x="372" y="6464"/>
                      <a:pt x="542" y="6533"/>
                      <a:pt x="716" y="6533"/>
                    </a:cubicBezTo>
                    <a:cubicBezTo>
                      <a:pt x="783" y="6533"/>
                      <a:pt x="851" y="6523"/>
                      <a:pt x="918" y="6501"/>
                    </a:cubicBezTo>
                    <a:cubicBezTo>
                      <a:pt x="2891" y="5874"/>
                      <a:pt x="6929" y="5635"/>
                      <a:pt x="8142" y="5635"/>
                    </a:cubicBezTo>
                    <a:cubicBezTo>
                      <a:pt x="8191" y="5635"/>
                      <a:pt x="8235" y="5635"/>
                      <a:pt x="8275" y="5636"/>
                    </a:cubicBezTo>
                    <a:cubicBezTo>
                      <a:pt x="9260" y="5653"/>
                      <a:pt x="10245" y="5894"/>
                      <a:pt x="11199" y="6126"/>
                    </a:cubicBezTo>
                    <a:cubicBezTo>
                      <a:pt x="11991" y="6319"/>
                      <a:pt x="12811" y="6520"/>
                      <a:pt x="13622" y="6589"/>
                    </a:cubicBezTo>
                    <a:cubicBezTo>
                      <a:pt x="13637" y="6591"/>
                      <a:pt x="13650" y="6591"/>
                      <a:pt x="13666" y="6591"/>
                    </a:cubicBezTo>
                    <a:cubicBezTo>
                      <a:pt x="13822" y="6591"/>
                      <a:pt x="13969" y="6517"/>
                      <a:pt x="14065" y="6388"/>
                    </a:cubicBezTo>
                    <a:cubicBezTo>
                      <a:pt x="14167" y="6248"/>
                      <a:pt x="14191" y="6069"/>
                      <a:pt x="14126" y="5911"/>
                    </a:cubicBezTo>
                    <a:cubicBezTo>
                      <a:pt x="13918" y="5402"/>
                      <a:pt x="13819" y="4892"/>
                      <a:pt x="13725" y="4400"/>
                    </a:cubicBezTo>
                    <a:cubicBezTo>
                      <a:pt x="13555" y="3515"/>
                      <a:pt x="13394" y="2680"/>
                      <a:pt x="12633" y="1976"/>
                    </a:cubicBezTo>
                    <a:cubicBezTo>
                      <a:pt x="11328" y="765"/>
                      <a:pt x="9370" y="0"/>
                      <a:pt x="7311"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3"/>
              <p:cNvSpPr/>
              <p:nvPr/>
            </p:nvSpPr>
            <p:spPr>
              <a:xfrm>
                <a:off x="2683625" y="3536763"/>
                <a:ext cx="311050" cy="144525"/>
              </a:xfrm>
              <a:custGeom>
                <a:avLst/>
                <a:gdLst/>
                <a:ahLst/>
                <a:cxnLst/>
                <a:rect l="l" t="t" r="r" b="b"/>
                <a:pathLst>
                  <a:path w="12442" h="5781" extrusionOk="0">
                    <a:moveTo>
                      <a:pt x="6412" y="173"/>
                    </a:moveTo>
                    <a:cubicBezTo>
                      <a:pt x="8171" y="173"/>
                      <a:pt x="9844" y="827"/>
                      <a:pt x="10960" y="1861"/>
                    </a:cubicBezTo>
                    <a:cubicBezTo>
                      <a:pt x="11585" y="2441"/>
                      <a:pt x="11720" y="3145"/>
                      <a:pt x="11864" y="3892"/>
                    </a:cubicBezTo>
                    <a:cubicBezTo>
                      <a:pt x="11950" y="4332"/>
                      <a:pt x="12036" y="4788"/>
                      <a:pt x="12226" y="5249"/>
                    </a:cubicBezTo>
                    <a:cubicBezTo>
                      <a:pt x="12259" y="5333"/>
                      <a:pt x="12247" y="5425"/>
                      <a:pt x="12192" y="5500"/>
                    </a:cubicBezTo>
                    <a:cubicBezTo>
                      <a:pt x="12141" y="5569"/>
                      <a:pt x="12065" y="5608"/>
                      <a:pt x="11978" y="5608"/>
                    </a:cubicBezTo>
                    <a:cubicBezTo>
                      <a:pt x="11971" y="5608"/>
                      <a:pt x="11965" y="5608"/>
                      <a:pt x="11959" y="5608"/>
                    </a:cubicBezTo>
                    <a:cubicBezTo>
                      <a:pt x="11260" y="5547"/>
                      <a:pt x="10548" y="5374"/>
                      <a:pt x="9861" y="5205"/>
                    </a:cubicBezTo>
                    <a:cubicBezTo>
                      <a:pt x="9015" y="4999"/>
                      <a:pt x="8141" y="4786"/>
                      <a:pt x="7258" y="4770"/>
                    </a:cubicBezTo>
                    <a:lnTo>
                      <a:pt x="7148" y="4770"/>
                    </a:lnTo>
                    <a:cubicBezTo>
                      <a:pt x="6083" y="4770"/>
                      <a:pt x="2504" y="4981"/>
                      <a:pt x="753" y="5536"/>
                    </a:cubicBezTo>
                    <a:cubicBezTo>
                      <a:pt x="711" y="5550"/>
                      <a:pt x="668" y="5557"/>
                      <a:pt x="625" y="5557"/>
                    </a:cubicBezTo>
                    <a:cubicBezTo>
                      <a:pt x="518" y="5557"/>
                      <a:pt x="415" y="5514"/>
                      <a:pt x="336" y="5434"/>
                    </a:cubicBezTo>
                    <a:cubicBezTo>
                      <a:pt x="223" y="5322"/>
                      <a:pt x="184" y="5166"/>
                      <a:pt x="231" y="5015"/>
                    </a:cubicBezTo>
                    <a:cubicBezTo>
                      <a:pt x="623" y="3768"/>
                      <a:pt x="1180" y="2377"/>
                      <a:pt x="2335" y="1516"/>
                    </a:cubicBezTo>
                    <a:cubicBezTo>
                      <a:pt x="3595" y="576"/>
                      <a:pt x="5030" y="173"/>
                      <a:pt x="6412" y="173"/>
                    </a:cubicBezTo>
                    <a:close/>
                    <a:moveTo>
                      <a:pt x="6410" y="1"/>
                    </a:moveTo>
                    <a:cubicBezTo>
                      <a:pt x="4993" y="1"/>
                      <a:pt x="3522" y="414"/>
                      <a:pt x="2232" y="1377"/>
                    </a:cubicBezTo>
                    <a:cubicBezTo>
                      <a:pt x="1037" y="2268"/>
                      <a:pt x="466" y="3690"/>
                      <a:pt x="67" y="4964"/>
                    </a:cubicBezTo>
                    <a:cubicBezTo>
                      <a:pt x="0" y="5173"/>
                      <a:pt x="56" y="5401"/>
                      <a:pt x="213" y="5556"/>
                    </a:cubicBezTo>
                    <a:cubicBezTo>
                      <a:pt x="326" y="5669"/>
                      <a:pt x="475" y="5729"/>
                      <a:pt x="628" y="5729"/>
                    </a:cubicBezTo>
                    <a:cubicBezTo>
                      <a:pt x="687" y="5729"/>
                      <a:pt x="747" y="5720"/>
                      <a:pt x="805" y="5702"/>
                    </a:cubicBezTo>
                    <a:cubicBezTo>
                      <a:pt x="2537" y="5152"/>
                      <a:pt x="6079" y="4942"/>
                      <a:pt x="7143" y="4942"/>
                    </a:cubicBezTo>
                    <a:cubicBezTo>
                      <a:pt x="7184" y="4942"/>
                      <a:pt x="7222" y="4942"/>
                      <a:pt x="7255" y="4943"/>
                    </a:cubicBezTo>
                    <a:cubicBezTo>
                      <a:pt x="8119" y="4958"/>
                      <a:pt x="8983" y="5169"/>
                      <a:pt x="9820" y="5374"/>
                    </a:cubicBezTo>
                    <a:cubicBezTo>
                      <a:pt x="10515" y="5542"/>
                      <a:pt x="11233" y="5718"/>
                      <a:pt x="11945" y="5779"/>
                    </a:cubicBezTo>
                    <a:cubicBezTo>
                      <a:pt x="11957" y="5781"/>
                      <a:pt x="11969" y="5781"/>
                      <a:pt x="11981" y="5781"/>
                    </a:cubicBezTo>
                    <a:cubicBezTo>
                      <a:pt x="12120" y="5781"/>
                      <a:pt x="12249" y="5715"/>
                      <a:pt x="12332" y="5601"/>
                    </a:cubicBezTo>
                    <a:cubicBezTo>
                      <a:pt x="12422" y="5478"/>
                      <a:pt x="12441" y="5322"/>
                      <a:pt x="12385" y="5184"/>
                    </a:cubicBezTo>
                    <a:cubicBezTo>
                      <a:pt x="12203" y="4738"/>
                      <a:pt x="12117" y="4291"/>
                      <a:pt x="12033" y="3859"/>
                    </a:cubicBezTo>
                    <a:cubicBezTo>
                      <a:pt x="11884" y="3083"/>
                      <a:pt x="11743" y="2351"/>
                      <a:pt x="11077" y="1733"/>
                    </a:cubicBezTo>
                    <a:cubicBezTo>
                      <a:pt x="9933" y="672"/>
                      <a:pt x="8215" y="1"/>
                      <a:pt x="6410" y="1"/>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3"/>
              <p:cNvSpPr/>
              <p:nvPr/>
            </p:nvSpPr>
            <p:spPr>
              <a:xfrm>
                <a:off x="2709475" y="3548888"/>
                <a:ext cx="259425" cy="120325"/>
              </a:xfrm>
              <a:custGeom>
                <a:avLst/>
                <a:gdLst/>
                <a:ahLst/>
                <a:cxnLst/>
                <a:rect l="l" t="t" r="r" b="b"/>
                <a:pathLst>
                  <a:path w="10377" h="4813" extrusionOk="0">
                    <a:moveTo>
                      <a:pt x="5348" y="143"/>
                    </a:moveTo>
                    <a:cubicBezTo>
                      <a:pt x="6815" y="143"/>
                      <a:pt x="8211" y="688"/>
                      <a:pt x="9141" y="1549"/>
                    </a:cubicBezTo>
                    <a:cubicBezTo>
                      <a:pt x="9662" y="2032"/>
                      <a:pt x="9775" y="2619"/>
                      <a:pt x="9895" y="3240"/>
                    </a:cubicBezTo>
                    <a:cubicBezTo>
                      <a:pt x="9965" y="3607"/>
                      <a:pt x="10038" y="3985"/>
                      <a:pt x="10196" y="4371"/>
                    </a:cubicBezTo>
                    <a:cubicBezTo>
                      <a:pt x="10225" y="4439"/>
                      <a:pt x="10214" y="4517"/>
                      <a:pt x="10170" y="4579"/>
                    </a:cubicBezTo>
                    <a:cubicBezTo>
                      <a:pt x="10127" y="4636"/>
                      <a:pt x="10062" y="4670"/>
                      <a:pt x="9994" y="4670"/>
                    </a:cubicBezTo>
                    <a:cubicBezTo>
                      <a:pt x="9988" y="4670"/>
                      <a:pt x="9981" y="4669"/>
                      <a:pt x="9974" y="4669"/>
                    </a:cubicBezTo>
                    <a:cubicBezTo>
                      <a:pt x="9391" y="4619"/>
                      <a:pt x="8798" y="4474"/>
                      <a:pt x="8222" y="4335"/>
                    </a:cubicBezTo>
                    <a:cubicBezTo>
                      <a:pt x="7518" y="4163"/>
                      <a:pt x="6789" y="3985"/>
                      <a:pt x="6053" y="3972"/>
                    </a:cubicBezTo>
                    <a:cubicBezTo>
                      <a:pt x="6026" y="3972"/>
                      <a:pt x="5995" y="3970"/>
                      <a:pt x="5962" y="3970"/>
                    </a:cubicBezTo>
                    <a:cubicBezTo>
                      <a:pt x="5075" y="3970"/>
                      <a:pt x="2088" y="4148"/>
                      <a:pt x="627" y="4609"/>
                    </a:cubicBezTo>
                    <a:cubicBezTo>
                      <a:pt x="592" y="4621"/>
                      <a:pt x="556" y="4627"/>
                      <a:pt x="521" y="4627"/>
                    </a:cubicBezTo>
                    <a:cubicBezTo>
                      <a:pt x="432" y="4627"/>
                      <a:pt x="346" y="4591"/>
                      <a:pt x="279" y="4524"/>
                    </a:cubicBezTo>
                    <a:cubicBezTo>
                      <a:pt x="185" y="4432"/>
                      <a:pt x="153" y="4301"/>
                      <a:pt x="193" y="4177"/>
                    </a:cubicBezTo>
                    <a:cubicBezTo>
                      <a:pt x="519" y="3137"/>
                      <a:pt x="984" y="1978"/>
                      <a:pt x="1948" y="1262"/>
                    </a:cubicBezTo>
                    <a:cubicBezTo>
                      <a:pt x="2999" y="479"/>
                      <a:pt x="4196" y="143"/>
                      <a:pt x="5348" y="143"/>
                    </a:cubicBezTo>
                    <a:close/>
                    <a:moveTo>
                      <a:pt x="5346" y="0"/>
                    </a:moveTo>
                    <a:cubicBezTo>
                      <a:pt x="4165" y="0"/>
                      <a:pt x="2938" y="345"/>
                      <a:pt x="1861" y="1147"/>
                    </a:cubicBezTo>
                    <a:cubicBezTo>
                      <a:pt x="864" y="1887"/>
                      <a:pt x="389" y="3073"/>
                      <a:pt x="55" y="4133"/>
                    </a:cubicBezTo>
                    <a:cubicBezTo>
                      <a:pt x="0" y="4307"/>
                      <a:pt x="47" y="4497"/>
                      <a:pt x="178" y="4626"/>
                    </a:cubicBezTo>
                    <a:cubicBezTo>
                      <a:pt x="272" y="4720"/>
                      <a:pt x="397" y="4770"/>
                      <a:pt x="525" y="4770"/>
                    </a:cubicBezTo>
                    <a:cubicBezTo>
                      <a:pt x="574" y="4770"/>
                      <a:pt x="623" y="4763"/>
                      <a:pt x="671" y="4748"/>
                    </a:cubicBezTo>
                    <a:cubicBezTo>
                      <a:pt x="2092" y="4297"/>
                      <a:pt x="4976" y="4114"/>
                      <a:pt x="5912" y="4114"/>
                    </a:cubicBezTo>
                    <a:cubicBezTo>
                      <a:pt x="5964" y="4114"/>
                      <a:pt x="6010" y="4115"/>
                      <a:pt x="6050" y="4116"/>
                    </a:cubicBezTo>
                    <a:cubicBezTo>
                      <a:pt x="6771" y="4128"/>
                      <a:pt x="7492" y="4304"/>
                      <a:pt x="8189" y="4474"/>
                    </a:cubicBezTo>
                    <a:cubicBezTo>
                      <a:pt x="8769" y="4615"/>
                      <a:pt x="9367" y="4761"/>
                      <a:pt x="9961" y="4811"/>
                    </a:cubicBezTo>
                    <a:cubicBezTo>
                      <a:pt x="9973" y="4813"/>
                      <a:pt x="9982" y="4813"/>
                      <a:pt x="9992" y="4813"/>
                    </a:cubicBezTo>
                    <a:cubicBezTo>
                      <a:pt x="10108" y="4813"/>
                      <a:pt x="10216" y="4758"/>
                      <a:pt x="10285" y="4664"/>
                    </a:cubicBezTo>
                    <a:cubicBezTo>
                      <a:pt x="10360" y="4562"/>
                      <a:pt x="10377" y="4432"/>
                      <a:pt x="10330" y="4316"/>
                    </a:cubicBezTo>
                    <a:cubicBezTo>
                      <a:pt x="10176" y="3944"/>
                      <a:pt x="10105" y="3573"/>
                      <a:pt x="10037" y="3213"/>
                    </a:cubicBezTo>
                    <a:cubicBezTo>
                      <a:pt x="9912" y="2568"/>
                      <a:pt x="9794" y="1957"/>
                      <a:pt x="9238" y="1443"/>
                    </a:cubicBezTo>
                    <a:cubicBezTo>
                      <a:pt x="8284" y="559"/>
                      <a:pt x="6852" y="0"/>
                      <a:pt x="5346"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3"/>
              <p:cNvSpPr/>
              <p:nvPr/>
            </p:nvSpPr>
            <p:spPr>
              <a:xfrm>
                <a:off x="2737325" y="3561813"/>
                <a:ext cx="203800" cy="94550"/>
              </a:xfrm>
              <a:custGeom>
                <a:avLst/>
                <a:gdLst/>
                <a:ahLst/>
                <a:cxnLst/>
                <a:rect l="l" t="t" r="r" b="b"/>
                <a:pathLst>
                  <a:path w="8152" h="3782" extrusionOk="0">
                    <a:moveTo>
                      <a:pt x="4201" y="112"/>
                    </a:moveTo>
                    <a:cubicBezTo>
                      <a:pt x="5354" y="112"/>
                      <a:pt x="6450" y="540"/>
                      <a:pt x="7181" y="1216"/>
                    </a:cubicBezTo>
                    <a:cubicBezTo>
                      <a:pt x="7590" y="1595"/>
                      <a:pt x="7679" y="2057"/>
                      <a:pt x="7773" y="2545"/>
                    </a:cubicBezTo>
                    <a:cubicBezTo>
                      <a:pt x="7829" y="2834"/>
                      <a:pt x="7886" y="3131"/>
                      <a:pt x="8010" y="3434"/>
                    </a:cubicBezTo>
                    <a:cubicBezTo>
                      <a:pt x="8031" y="3488"/>
                      <a:pt x="8024" y="3549"/>
                      <a:pt x="7989" y="3596"/>
                    </a:cubicBezTo>
                    <a:cubicBezTo>
                      <a:pt x="7957" y="3640"/>
                      <a:pt x="7909" y="3669"/>
                      <a:pt x="7857" y="3669"/>
                    </a:cubicBezTo>
                    <a:cubicBezTo>
                      <a:pt x="7850" y="3669"/>
                      <a:pt x="7843" y="3668"/>
                      <a:pt x="7836" y="3667"/>
                    </a:cubicBezTo>
                    <a:cubicBezTo>
                      <a:pt x="7377" y="3628"/>
                      <a:pt x="6911" y="3514"/>
                      <a:pt x="6460" y="3405"/>
                    </a:cubicBezTo>
                    <a:cubicBezTo>
                      <a:pt x="5906" y="3270"/>
                      <a:pt x="5334" y="3130"/>
                      <a:pt x="4755" y="3119"/>
                    </a:cubicBezTo>
                    <a:lnTo>
                      <a:pt x="4682" y="3119"/>
                    </a:lnTo>
                    <a:cubicBezTo>
                      <a:pt x="3984" y="3119"/>
                      <a:pt x="1640" y="3257"/>
                      <a:pt x="492" y="3622"/>
                    </a:cubicBezTo>
                    <a:cubicBezTo>
                      <a:pt x="465" y="3630"/>
                      <a:pt x="437" y="3635"/>
                      <a:pt x="410" y="3635"/>
                    </a:cubicBezTo>
                    <a:cubicBezTo>
                      <a:pt x="340" y="3635"/>
                      <a:pt x="271" y="3607"/>
                      <a:pt x="219" y="3553"/>
                    </a:cubicBezTo>
                    <a:cubicBezTo>
                      <a:pt x="146" y="3481"/>
                      <a:pt x="120" y="3379"/>
                      <a:pt x="151" y="3280"/>
                    </a:cubicBezTo>
                    <a:cubicBezTo>
                      <a:pt x="407" y="2465"/>
                      <a:pt x="772" y="1554"/>
                      <a:pt x="1529" y="991"/>
                    </a:cubicBezTo>
                    <a:cubicBezTo>
                      <a:pt x="2355" y="376"/>
                      <a:pt x="3295" y="112"/>
                      <a:pt x="4201" y="112"/>
                    </a:cubicBezTo>
                    <a:close/>
                    <a:moveTo>
                      <a:pt x="4199" y="0"/>
                    </a:moveTo>
                    <a:cubicBezTo>
                      <a:pt x="3271" y="0"/>
                      <a:pt x="2308" y="270"/>
                      <a:pt x="1462" y="900"/>
                    </a:cubicBezTo>
                    <a:cubicBezTo>
                      <a:pt x="678" y="1483"/>
                      <a:pt x="306" y="2413"/>
                      <a:pt x="43" y="3247"/>
                    </a:cubicBezTo>
                    <a:cubicBezTo>
                      <a:pt x="0" y="3385"/>
                      <a:pt x="37" y="3532"/>
                      <a:pt x="139" y="3634"/>
                    </a:cubicBezTo>
                    <a:cubicBezTo>
                      <a:pt x="213" y="3708"/>
                      <a:pt x="311" y="3748"/>
                      <a:pt x="411" y="3748"/>
                    </a:cubicBezTo>
                    <a:cubicBezTo>
                      <a:pt x="450" y="3748"/>
                      <a:pt x="489" y="3742"/>
                      <a:pt x="527" y="3730"/>
                    </a:cubicBezTo>
                    <a:cubicBezTo>
                      <a:pt x="1663" y="3370"/>
                      <a:pt x="3987" y="3232"/>
                      <a:pt x="4681" y="3232"/>
                    </a:cubicBezTo>
                    <a:cubicBezTo>
                      <a:pt x="4707" y="3232"/>
                      <a:pt x="4731" y="3232"/>
                      <a:pt x="4752" y="3233"/>
                    </a:cubicBezTo>
                    <a:cubicBezTo>
                      <a:pt x="5318" y="3242"/>
                      <a:pt x="5885" y="3382"/>
                      <a:pt x="6433" y="3514"/>
                    </a:cubicBezTo>
                    <a:cubicBezTo>
                      <a:pt x="6888" y="3625"/>
                      <a:pt x="7359" y="3740"/>
                      <a:pt x="7825" y="3780"/>
                    </a:cubicBezTo>
                    <a:cubicBezTo>
                      <a:pt x="7834" y="3781"/>
                      <a:pt x="7842" y="3781"/>
                      <a:pt x="7851" y="3781"/>
                    </a:cubicBezTo>
                    <a:cubicBezTo>
                      <a:pt x="7940" y="3781"/>
                      <a:pt x="8025" y="3739"/>
                      <a:pt x="8080" y="3664"/>
                    </a:cubicBezTo>
                    <a:cubicBezTo>
                      <a:pt x="8139" y="3584"/>
                      <a:pt x="8151" y="3482"/>
                      <a:pt x="8115" y="3391"/>
                    </a:cubicBezTo>
                    <a:cubicBezTo>
                      <a:pt x="7995" y="3100"/>
                      <a:pt x="7939" y="2807"/>
                      <a:pt x="7884" y="2524"/>
                    </a:cubicBezTo>
                    <a:cubicBezTo>
                      <a:pt x="7787" y="2017"/>
                      <a:pt x="7694" y="1537"/>
                      <a:pt x="7257" y="1134"/>
                    </a:cubicBezTo>
                    <a:cubicBezTo>
                      <a:pt x="6508" y="439"/>
                      <a:pt x="5382" y="0"/>
                      <a:pt x="4199"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3"/>
              <p:cNvSpPr/>
              <p:nvPr/>
            </p:nvSpPr>
            <p:spPr>
              <a:xfrm>
                <a:off x="2751450" y="3574963"/>
                <a:ext cx="175600" cy="68250"/>
              </a:xfrm>
              <a:custGeom>
                <a:avLst/>
                <a:gdLst/>
                <a:ahLst/>
                <a:cxnLst/>
                <a:rect l="l" t="t" r="r" b="b"/>
                <a:pathLst>
                  <a:path w="7024" h="2730" extrusionOk="0">
                    <a:moveTo>
                      <a:pt x="3619" y="88"/>
                    </a:moveTo>
                    <a:cubicBezTo>
                      <a:pt x="4617" y="88"/>
                      <a:pt x="5566" y="396"/>
                      <a:pt x="6199" y="885"/>
                    </a:cubicBezTo>
                    <a:cubicBezTo>
                      <a:pt x="6551" y="1157"/>
                      <a:pt x="6628" y="1488"/>
                      <a:pt x="6709" y="1839"/>
                    </a:cubicBezTo>
                    <a:cubicBezTo>
                      <a:pt x="6757" y="2047"/>
                      <a:pt x="6806" y="2261"/>
                      <a:pt x="6914" y="2479"/>
                    </a:cubicBezTo>
                    <a:cubicBezTo>
                      <a:pt x="6935" y="2522"/>
                      <a:pt x="6918" y="2557"/>
                      <a:pt x="6906" y="2575"/>
                    </a:cubicBezTo>
                    <a:cubicBezTo>
                      <a:pt x="6880" y="2616"/>
                      <a:pt x="6824" y="2641"/>
                      <a:pt x="6771" y="2641"/>
                    </a:cubicBezTo>
                    <a:cubicBezTo>
                      <a:pt x="6766" y="2641"/>
                      <a:pt x="6762" y="2641"/>
                      <a:pt x="6757" y="2640"/>
                    </a:cubicBezTo>
                    <a:cubicBezTo>
                      <a:pt x="6361" y="2612"/>
                      <a:pt x="5957" y="2530"/>
                      <a:pt x="5567" y="2451"/>
                    </a:cubicBezTo>
                    <a:cubicBezTo>
                      <a:pt x="5089" y="2353"/>
                      <a:pt x="4596" y="2253"/>
                      <a:pt x="4098" y="2246"/>
                    </a:cubicBezTo>
                    <a:lnTo>
                      <a:pt x="4037" y="2246"/>
                    </a:lnTo>
                    <a:lnTo>
                      <a:pt x="4037" y="2244"/>
                    </a:lnTo>
                    <a:cubicBezTo>
                      <a:pt x="3434" y="2244"/>
                      <a:pt x="1411" y="2344"/>
                      <a:pt x="421" y="2607"/>
                    </a:cubicBezTo>
                    <a:cubicBezTo>
                      <a:pt x="396" y="2613"/>
                      <a:pt x="371" y="2617"/>
                      <a:pt x="346" y="2617"/>
                    </a:cubicBezTo>
                    <a:cubicBezTo>
                      <a:pt x="271" y="2617"/>
                      <a:pt x="200" y="2588"/>
                      <a:pt x="152" y="2536"/>
                    </a:cubicBezTo>
                    <a:cubicBezTo>
                      <a:pt x="126" y="2507"/>
                      <a:pt x="88" y="2448"/>
                      <a:pt x="117" y="2369"/>
                    </a:cubicBezTo>
                    <a:cubicBezTo>
                      <a:pt x="339" y="1781"/>
                      <a:pt x="653" y="1127"/>
                      <a:pt x="1306" y="721"/>
                    </a:cubicBezTo>
                    <a:cubicBezTo>
                      <a:pt x="2021" y="278"/>
                      <a:pt x="2835" y="88"/>
                      <a:pt x="3619" y="88"/>
                    </a:cubicBezTo>
                    <a:close/>
                    <a:moveTo>
                      <a:pt x="3618" y="0"/>
                    </a:moveTo>
                    <a:cubicBezTo>
                      <a:pt x="2819" y="0"/>
                      <a:pt x="1989" y="194"/>
                      <a:pt x="1260" y="647"/>
                    </a:cubicBezTo>
                    <a:cubicBezTo>
                      <a:pt x="583" y="1066"/>
                      <a:pt x="261" y="1737"/>
                      <a:pt x="34" y="2338"/>
                    </a:cubicBezTo>
                    <a:cubicBezTo>
                      <a:pt x="0" y="2428"/>
                      <a:pt x="18" y="2520"/>
                      <a:pt x="85" y="2595"/>
                    </a:cubicBezTo>
                    <a:cubicBezTo>
                      <a:pt x="151" y="2666"/>
                      <a:pt x="247" y="2705"/>
                      <a:pt x="348" y="2705"/>
                    </a:cubicBezTo>
                    <a:cubicBezTo>
                      <a:pt x="380" y="2705"/>
                      <a:pt x="412" y="2702"/>
                      <a:pt x="443" y="2693"/>
                    </a:cubicBezTo>
                    <a:cubicBezTo>
                      <a:pt x="1426" y="2434"/>
                      <a:pt x="3437" y="2334"/>
                      <a:pt x="4035" y="2334"/>
                    </a:cubicBezTo>
                    <a:cubicBezTo>
                      <a:pt x="4058" y="2334"/>
                      <a:pt x="4078" y="2335"/>
                      <a:pt x="4096" y="2335"/>
                    </a:cubicBezTo>
                    <a:cubicBezTo>
                      <a:pt x="4586" y="2343"/>
                      <a:pt x="5075" y="2441"/>
                      <a:pt x="5549" y="2537"/>
                    </a:cubicBezTo>
                    <a:cubicBezTo>
                      <a:pt x="5942" y="2618"/>
                      <a:pt x="6349" y="2701"/>
                      <a:pt x="6750" y="2728"/>
                    </a:cubicBezTo>
                    <a:cubicBezTo>
                      <a:pt x="6757" y="2730"/>
                      <a:pt x="6763" y="2730"/>
                      <a:pt x="6771" y="2730"/>
                    </a:cubicBezTo>
                    <a:cubicBezTo>
                      <a:pt x="6858" y="2730"/>
                      <a:pt x="6937" y="2690"/>
                      <a:pt x="6981" y="2625"/>
                    </a:cubicBezTo>
                    <a:cubicBezTo>
                      <a:pt x="7019" y="2567"/>
                      <a:pt x="7023" y="2501"/>
                      <a:pt x="6994" y="2440"/>
                    </a:cubicBezTo>
                    <a:cubicBezTo>
                      <a:pt x="6891" y="2232"/>
                      <a:pt x="6842" y="2022"/>
                      <a:pt x="6795" y="1819"/>
                    </a:cubicBezTo>
                    <a:cubicBezTo>
                      <a:pt x="6710" y="1453"/>
                      <a:pt x="6631" y="1107"/>
                      <a:pt x="6253" y="814"/>
                    </a:cubicBezTo>
                    <a:cubicBezTo>
                      <a:pt x="5607" y="316"/>
                      <a:pt x="4637" y="0"/>
                      <a:pt x="3618"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3"/>
              <p:cNvSpPr/>
              <p:nvPr/>
            </p:nvSpPr>
            <p:spPr>
              <a:xfrm>
                <a:off x="2769275" y="3581888"/>
                <a:ext cx="139975" cy="54425"/>
              </a:xfrm>
              <a:custGeom>
                <a:avLst/>
                <a:gdLst/>
                <a:ahLst/>
                <a:cxnLst/>
                <a:rect l="l" t="t" r="r" b="b"/>
                <a:pathLst>
                  <a:path w="5599" h="2177" extrusionOk="0">
                    <a:moveTo>
                      <a:pt x="2885" y="71"/>
                    </a:moveTo>
                    <a:cubicBezTo>
                      <a:pt x="3680" y="71"/>
                      <a:pt x="4437" y="317"/>
                      <a:pt x="4941" y="706"/>
                    </a:cubicBezTo>
                    <a:cubicBezTo>
                      <a:pt x="5222" y="923"/>
                      <a:pt x="5282" y="1187"/>
                      <a:pt x="5346" y="1466"/>
                    </a:cubicBezTo>
                    <a:cubicBezTo>
                      <a:pt x="5386" y="1632"/>
                      <a:pt x="5425" y="1803"/>
                      <a:pt x="5510" y="1976"/>
                    </a:cubicBezTo>
                    <a:cubicBezTo>
                      <a:pt x="5527" y="2010"/>
                      <a:pt x="5513" y="2038"/>
                      <a:pt x="5504" y="2052"/>
                    </a:cubicBezTo>
                    <a:cubicBezTo>
                      <a:pt x="5481" y="2087"/>
                      <a:pt x="5434" y="2105"/>
                      <a:pt x="5386" y="2105"/>
                    </a:cubicBezTo>
                    <a:cubicBezTo>
                      <a:pt x="5070" y="2082"/>
                      <a:pt x="4748" y="2017"/>
                      <a:pt x="4438" y="1953"/>
                    </a:cubicBezTo>
                    <a:cubicBezTo>
                      <a:pt x="4057" y="1876"/>
                      <a:pt x="3664" y="1797"/>
                      <a:pt x="3266" y="1791"/>
                    </a:cubicBezTo>
                    <a:cubicBezTo>
                      <a:pt x="3251" y="1791"/>
                      <a:pt x="3234" y="1789"/>
                      <a:pt x="3216" y="1789"/>
                    </a:cubicBezTo>
                    <a:lnTo>
                      <a:pt x="3215" y="1789"/>
                    </a:lnTo>
                    <a:cubicBezTo>
                      <a:pt x="2735" y="1789"/>
                      <a:pt x="1124" y="1870"/>
                      <a:pt x="336" y="2078"/>
                    </a:cubicBezTo>
                    <a:cubicBezTo>
                      <a:pt x="316" y="2083"/>
                      <a:pt x="296" y="2085"/>
                      <a:pt x="277" y="2085"/>
                    </a:cubicBezTo>
                    <a:cubicBezTo>
                      <a:pt x="217" y="2085"/>
                      <a:pt x="160" y="2063"/>
                      <a:pt x="122" y="2022"/>
                    </a:cubicBezTo>
                    <a:cubicBezTo>
                      <a:pt x="101" y="1999"/>
                      <a:pt x="71" y="1950"/>
                      <a:pt x="93" y="1888"/>
                    </a:cubicBezTo>
                    <a:cubicBezTo>
                      <a:pt x="271" y="1421"/>
                      <a:pt x="521" y="900"/>
                      <a:pt x="1042" y="577"/>
                    </a:cubicBezTo>
                    <a:cubicBezTo>
                      <a:pt x="1611" y="223"/>
                      <a:pt x="2260" y="71"/>
                      <a:pt x="2885" y="71"/>
                    </a:cubicBezTo>
                    <a:close/>
                    <a:moveTo>
                      <a:pt x="2884" y="1"/>
                    </a:moveTo>
                    <a:cubicBezTo>
                      <a:pt x="2246" y="1"/>
                      <a:pt x="1585" y="155"/>
                      <a:pt x="1004" y="516"/>
                    </a:cubicBezTo>
                    <a:cubicBezTo>
                      <a:pt x="467" y="850"/>
                      <a:pt x="209" y="1384"/>
                      <a:pt x="28" y="1864"/>
                    </a:cubicBezTo>
                    <a:cubicBezTo>
                      <a:pt x="1" y="1935"/>
                      <a:pt x="16" y="2010"/>
                      <a:pt x="69" y="2069"/>
                    </a:cubicBezTo>
                    <a:cubicBezTo>
                      <a:pt x="121" y="2125"/>
                      <a:pt x="197" y="2156"/>
                      <a:pt x="277" y="2156"/>
                    </a:cubicBezTo>
                    <a:cubicBezTo>
                      <a:pt x="302" y="2156"/>
                      <a:pt x="329" y="2153"/>
                      <a:pt x="354" y="2146"/>
                    </a:cubicBezTo>
                    <a:cubicBezTo>
                      <a:pt x="1136" y="1940"/>
                      <a:pt x="2736" y="1861"/>
                      <a:pt x="3215" y="1861"/>
                    </a:cubicBezTo>
                    <a:lnTo>
                      <a:pt x="3265" y="1861"/>
                    </a:lnTo>
                    <a:cubicBezTo>
                      <a:pt x="3656" y="1867"/>
                      <a:pt x="4047" y="1946"/>
                      <a:pt x="4423" y="2023"/>
                    </a:cubicBezTo>
                    <a:cubicBezTo>
                      <a:pt x="4736" y="2087"/>
                      <a:pt x="5061" y="2152"/>
                      <a:pt x="5381" y="2175"/>
                    </a:cubicBezTo>
                    <a:cubicBezTo>
                      <a:pt x="5386" y="2175"/>
                      <a:pt x="5392" y="2177"/>
                      <a:pt x="5396" y="2177"/>
                    </a:cubicBezTo>
                    <a:cubicBezTo>
                      <a:pt x="5464" y="2177"/>
                      <a:pt x="5528" y="2145"/>
                      <a:pt x="5563" y="2092"/>
                    </a:cubicBezTo>
                    <a:cubicBezTo>
                      <a:pt x="5594" y="2046"/>
                      <a:pt x="5598" y="1993"/>
                      <a:pt x="5574" y="1946"/>
                    </a:cubicBezTo>
                    <a:cubicBezTo>
                      <a:pt x="5492" y="1779"/>
                      <a:pt x="5454" y="1612"/>
                      <a:pt x="5416" y="1449"/>
                    </a:cubicBezTo>
                    <a:cubicBezTo>
                      <a:pt x="5349" y="1158"/>
                      <a:pt x="5285" y="882"/>
                      <a:pt x="4983" y="649"/>
                    </a:cubicBezTo>
                    <a:cubicBezTo>
                      <a:pt x="4469" y="252"/>
                      <a:pt x="3696" y="1"/>
                      <a:pt x="2884" y="1"/>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3"/>
              <p:cNvSpPr/>
              <p:nvPr/>
            </p:nvSpPr>
            <p:spPr>
              <a:xfrm>
                <a:off x="2783175" y="3587313"/>
                <a:ext cx="112200" cy="43625"/>
              </a:xfrm>
              <a:custGeom>
                <a:avLst/>
                <a:gdLst/>
                <a:ahLst/>
                <a:cxnLst/>
                <a:rect l="l" t="t" r="r" b="b"/>
                <a:pathLst>
                  <a:path w="4488" h="1745" extrusionOk="0">
                    <a:moveTo>
                      <a:pt x="2312" y="57"/>
                    </a:moveTo>
                    <a:cubicBezTo>
                      <a:pt x="2950" y="57"/>
                      <a:pt x="3557" y="254"/>
                      <a:pt x="3961" y="566"/>
                    </a:cubicBezTo>
                    <a:cubicBezTo>
                      <a:pt x="4186" y="739"/>
                      <a:pt x="4236" y="952"/>
                      <a:pt x="4288" y="1175"/>
                    </a:cubicBezTo>
                    <a:cubicBezTo>
                      <a:pt x="4318" y="1307"/>
                      <a:pt x="4350" y="1445"/>
                      <a:pt x="4418" y="1585"/>
                    </a:cubicBezTo>
                    <a:cubicBezTo>
                      <a:pt x="4432" y="1612"/>
                      <a:pt x="4421" y="1635"/>
                      <a:pt x="4414" y="1645"/>
                    </a:cubicBezTo>
                    <a:cubicBezTo>
                      <a:pt x="4395" y="1671"/>
                      <a:pt x="4362" y="1686"/>
                      <a:pt x="4326" y="1686"/>
                    </a:cubicBezTo>
                    <a:lnTo>
                      <a:pt x="4318" y="1686"/>
                    </a:lnTo>
                    <a:cubicBezTo>
                      <a:pt x="4064" y="1668"/>
                      <a:pt x="3806" y="1617"/>
                      <a:pt x="3557" y="1566"/>
                    </a:cubicBezTo>
                    <a:cubicBezTo>
                      <a:pt x="3252" y="1504"/>
                      <a:pt x="2936" y="1440"/>
                      <a:pt x="2619" y="1434"/>
                    </a:cubicBezTo>
                    <a:lnTo>
                      <a:pt x="2580" y="1434"/>
                    </a:lnTo>
                    <a:cubicBezTo>
                      <a:pt x="2196" y="1434"/>
                      <a:pt x="902" y="1498"/>
                      <a:pt x="269" y="1665"/>
                    </a:cubicBezTo>
                    <a:cubicBezTo>
                      <a:pt x="253" y="1669"/>
                      <a:pt x="237" y="1671"/>
                      <a:pt x="221" y="1671"/>
                    </a:cubicBezTo>
                    <a:cubicBezTo>
                      <a:pt x="174" y="1671"/>
                      <a:pt x="128" y="1654"/>
                      <a:pt x="98" y="1620"/>
                    </a:cubicBezTo>
                    <a:cubicBezTo>
                      <a:pt x="81" y="1601"/>
                      <a:pt x="57" y="1563"/>
                      <a:pt x="76" y="1513"/>
                    </a:cubicBezTo>
                    <a:cubicBezTo>
                      <a:pt x="217" y="1138"/>
                      <a:pt x="418" y="721"/>
                      <a:pt x="835" y="461"/>
                    </a:cubicBezTo>
                    <a:cubicBezTo>
                      <a:pt x="1291" y="178"/>
                      <a:pt x="1811" y="57"/>
                      <a:pt x="2312" y="57"/>
                    </a:cubicBezTo>
                    <a:close/>
                    <a:moveTo>
                      <a:pt x="2314" y="0"/>
                    </a:moveTo>
                    <a:cubicBezTo>
                      <a:pt x="1802" y="0"/>
                      <a:pt x="1271" y="124"/>
                      <a:pt x="805" y="413"/>
                    </a:cubicBezTo>
                    <a:cubicBezTo>
                      <a:pt x="374" y="680"/>
                      <a:pt x="167" y="1109"/>
                      <a:pt x="22" y="1494"/>
                    </a:cubicBezTo>
                    <a:cubicBezTo>
                      <a:pt x="0" y="1550"/>
                      <a:pt x="13" y="1610"/>
                      <a:pt x="55" y="1658"/>
                    </a:cubicBezTo>
                    <a:cubicBezTo>
                      <a:pt x="96" y="1702"/>
                      <a:pt x="158" y="1728"/>
                      <a:pt x="222" y="1728"/>
                    </a:cubicBezTo>
                    <a:cubicBezTo>
                      <a:pt x="243" y="1728"/>
                      <a:pt x="264" y="1725"/>
                      <a:pt x="284" y="1720"/>
                    </a:cubicBezTo>
                    <a:cubicBezTo>
                      <a:pt x="906" y="1556"/>
                      <a:pt x="2172" y="1492"/>
                      <a:pt x="2569" y="1492"/>
                    </a:cubicBezTo>
                    <a:cubicBezTo>
                      <a:pt x="2587" y="1492"/>
                      <a:pt x="2603" y="1492"/>
                      <a:pt x="2618" y="1492"/>
                    </a:cubicBezTo>
                    <a:cubicBezTo>
                      <a:pt x="2930" y="1497"/>
                      <a:pt x="3243" y="1559"/>
                      <a:pt x="3547" y="1621"/>
                    </a:cubicBezTo>
                    <a:cubicBezTo>
                      <a:pt x="3797" y="1673"/>
                      <a:pt x="4057" y="1724"/>
                      <a:pt x="4313" y="1743"/>
                    </a:cubicBezTo>
                    <a:cubicBezTo>
                      <a:pt x="4318" y="1744"/>
                      <a:pt x="4322" y="1744"/>
                      <a:pt x="4326" y="1744"/>
                    </a:cubicBezTo>
                    <a:cubicBezTo>
                      <a:pt x="4382" y="1744"/>
                      <a:pt x="4432" y="1718"/>
                      <a:pt x="4461" y="1676"/>
                    </a:cubicBezTo>
                    <a:cubicBezTo>
                      <a:pt x="4485" y="1639"/>
                      <a:pt x="4488" y="1597"/>
                      <a:pt x="4470" y="1559"/>
                    </a:cubicBezTo>
                    <a:cubicBezTo>
                      <a:pt x="4403" y="1425"/>
                      <a:pt x="4373" y="1292"/>
                      <a:pt x="4342" y="1161"/>
                    </a:cubicBezTo>
                    <a:cubicBezTo>
                      <a:pt x="4288" y="927"/>
                      <a:pt x="4237" y="706"/>
                      <a:pt x="3996" y="519"/>
                    </a:cubicBezTo>
                    <a:cubicBezTo>
                      <a:pt x="3584" y="201"/>
                      <a:pt x="2965" y="0"/>
                      <a:pt x="2314"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3"/>
              <p:cNvSpPr/>
              <p:nvPr/>
            </p:nvSpPr>
            <p:spPr>
              <a:xfrm>
                <a:off x="2801000" y="3594238"/>
                <a:ext cx="76550" cy="29775"/>
              </a:xfrm>
              <a:custGeom>
                <a:avLst/>
                <a:gdLst/>
                <a:ahLst/>
                <a:cxnLst/>
                <a:rect l="l" t="t" r="r" b="b"/>
                <a:pathLst>
                  <a:path w="3062" h="1191" extrusionOk="0">
                    <a:moveTo>
                      <a:pt x="1578" y="39"/>
                    </a:moveTo>
                    <a:cubicBezTo>
                      <a:pt x="2013" y="39"/>
                      <a:pt x="2428" y="174"/>
                      <a:pt x="2703" y="386"/>
                    </a:cubicBezTo>
                    <a:cubicBezTo>
                      <a:pt x="2856" y="505"/>
                      <a:pt x="2890" y="649"/>
                      <a:pt x="2925" y="802"/>
                    </a:cubicBezTo>
                    <a:cubicBezTo>
                      <a:pt x="2946" y="893"/>
                      <a:pt x="2967" y="986"/>
                      <a:pt x="3014" y="1081"/>
                    </a:cubicBezTo>
                    <a:cubicBezTo>
                      <a:pt x="3023" y="1100"/>
                      <a:pt x="3016" y="1115"/>
                      <a:pt x="3011" y="1122"/>
                    </a:cubicBezTo>
                    <a:cubicBezTo>
                      <a:pt x="2999" y="1141"/>
                      <a:pt x="2976" y="1151"/>
                      <a:pt x="2952" y="1151"/>
                    </a:cubicBezTo>
                    <a:lnTo>
                      <a:pt x="2946" y="1151"/>
                    </a:lnTo>
                    <a:cubicBezTo>
                      <a:pt x="2773" y="1139"/>
                      <a:pt x="2598" y="1103"/>
                      <a:pt x="2428" y="1068"/>
                    </a:cubicBezTo>
                    <a:cubicBezTo>
                      <a:pt x="2220" y="1025"/>
                      <a:pt x="2005" y="983"/>
                      <a:pt x="1788" y="978"/>
                    </a:cubicBezTo>
                    <a:lnTo>
                      <a:pt x="1768" y="978"/>
                    </a:lnTo>
                    <a:cubicBezTo>
                      <a:pt x="1555" y="978"/>
                      <a:pt x="648" y="1015"/>
                      <a:pt x="185" y="1136"/>
                    </a:cubicBezTo>
                    <a:cubicBezTo>
                      <a:pt x="173" y="1139"/>
                      <a:pt x="162" y="1141"/>
                      <a:pt x="151" y="1141"/>
                    </a:cubicBezTo>
                    <a:cubicBezTo>
                      <a:pt x="118" y="1141"/>
                      <a:pt x="88" y="1127"/>
                      <a:pt x="68" y="1106"/>
                    </a:cubicBezTo>
                    <a:cubicBezTo>
                      <a:pt x="56" y="1094"/>
                      <a:pt x="39" y="1066"/>
                      <a:pt x="52" y="1033"/>
                    </a:cubicBezTo>
                    <a:cubicBezTo>
                      <a:pt x="148" y="778"/>
                      <a:pt x="286" y="492"/>
                      <a:pt x="570" y="315"/>
                    </a:cubicBezTo>
                    <a:cubicBezTo>
                      <a:pt x="881" y="122"/>
                      <a:pt x="1236" y="39"/>
                      <a:pt x="1578" y="39"/>
                    </a:cubicBezTo>
                    <a:close/>
                    <a:moveTo>
                      <a:pt x="1577" y="0"/>
                    </a:moveTo>
                    <a:cubicBezTo>
                      <a:pt x="1229" y="0"/>
                      <a:pt x="867" y="85"/>
                      <a:pt x="550" y="281"/>
                    </a:cubicBezTo>
                    <a:cubicBezTo>
                      <a:pt x="256" y="465"/>
                      <a:pt x="115" y="757"/>
                      <a:pt x="16" y="1019"/>
                    </a:cubicBezTo>
                    <a:cubicBezTo>
                      <a:pt x="1" y="1057"/>
                      <a:pt x="10" y="1098"/>
                      <a:pt x="39" y="1130"/>
                    </a:cubicBezTo>
                    <a:cubicBezTo>
                      <a:pt x="67" y="1162"/>
                      <a:pt x="109" y="1179"/>
                      <a:pt x="154" y="1179"/>
                    </a:cubicBezTo>
                    <a:cubicBezTo>
                      <a:pt x="167" y="1179"/>
                      <a:pt x="181" y="1177"/>
                      <a:pt x="195" y="1174"/>
                    </a:cubicBezTo>
                    <a:cubicBezTo>
                      <a:pt x="620" y="1060"/>
                      <a:pt x="1502" y="1018"/>
                      <a:pt x="1762" y="1018"/>
                    </a:cubicBezTo>
                    <a:lnTo>
                      <a:pt x="1786" y="1018"/>
                    </a:lnTo>
                    <a:cubicBezTo>
                      <a:pt x="2000" y="1021"/>
                      <a:pt x="2213" y="1065"/>
                      <a:pt x="2421" y="1106"/>
                    </a:cubicBezTo>
                    <a:cubicBezTo>
                      <a:pt x="2591" y="1141"/>
                      <a:pt x="2768" y="1177"/>
                      <a:pt x="2943" y="1189"/>
                    </a:cubicBezTo>
                    <a:cubicBezTo>
                      <a:pt x="2946" y="1189"/>
                      <a:pt x="2949" y="1191"/>
                      <a:pt x="2952" y="1191"/>
                    </a:cubicBezTo>
                    <a:lnTo>
                      <a:pt x="2952" y="1189"/>
                    </a:lnTo>
                    <a:cubicBezTo>
                      <a:pt x="2990" y="1189"/>
                      <a:pt x="3023" y="1173"/>
                      <a:pt x="3043" y="1144"/>
                    </a:cubicBezTo>
                    <a:cubicBezTo>
                      <a:pt x="3060" y="1119"/>
                      <a:pt x="3061" y="1091"/>
                      <a:pt x="3049" y="1065"/>
                    </a:cubicBezTo>
                    <a:cubicBezTo>
                      <a:pt x="3004" y="972"/>
                      <a:pt x="2982" y="881"/>
                      <a:pt x="2963" y="793"/>
                    </a:cubicBezTo>
                    <a:cubicBezTo>
                      <a:pt x="2926" y="632"/>
                      <a:pt x="2891" y="482"/>
                      <a:pt x="2726" y="356"/>
                    </a:cubicBezTo>
                    <a:cubicBezTo>
                      <a:pt x="2444" y="138"/>
                      <a:pt x="2021" y="0"/>
                      <a:pt x="1577"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3"/>
              <p:cNvSpPr/>
              <p:nvPr/>
            </p:nvSpPr>
            <p:spPr>
              <a:xfrm>
                <a:off x="2825375" y="3603713"/>
                <a:ext cx="27875" cy="10850"/>
              </a:xfrm>
              <a:custGeom>
                <a:avLst/>
                <a:gdLst/>
                <a:ahLst/>
                <a:cxnLst/>
                <a:rect l="l" t="t" r="r" b="b"/>
                <a:pathLst>
                  <a:path w="1115" h="434" extrusionOk="0">
                    <a:moveTo>
                      <a:pt x="574" y="14"/>
                    </a:moveTo>
                    <a:cubicBezTo>
                      <a:pt x="733" y="14"/>
                      <a:pt x="884" y="63"/>
                      <a:pt x="984" y="141"/>
                    </a:cubicBezTo>
                    <a:cubicBezTo>
                      <a:pt x="1040" y="183"/>
                      <a:pt x="1053" y="236"/>
                      <a:pt x="1065" y="291"/>
                    </a:cubicBezTo>
                    <a:cubicBezTo>
                      <a:pt x="1072" y="324"/>
                      <a:pt x="1081" y="359"/>
                      <a:pt x="1098" y="394"/>
                    </a:cubicBezTo>
                    <a:cubicBezTo>
                      <a:pt x="1101" y="400"/>
                      <a:pt x="1098" y="406"/>
                      <a:pt x="1097" y="409"/>
                    </a:cubicBezTo>
                    <a:cubicBezTo>
                      <a:pt x="1092" y="416"/>
                      <a:pt x="1084" y="419"/>
                      <a:pt x="1075" y="419"/>
                    </a:cubicBezTo>
                    <a:lnTo>
                      <a:pt x="1074" y="419"/>
                    </a:lnTo>
                    <a:cubicBezTo>
                      <a:pt x="1010" y="414"/>
                      <a:pt x="946" y="402"/>
                      <a:pt x="884" y="390"/>
                    </a:cubicBezTo>
                    <a:cubicBezTo>
                      <a:pt x="808" y="373"/>
                      <a:pt x="731" y="358"/>
                      <a:pt x="650" y="356"/>
                    </a:cubicBezTo>
                    <a:lnTo>
                      <a:pt x="640" y="356"/>
                    </a:lnTo>
                    <a:cubicBezTo>
                      <a:pt x="542" y="356"/>
                      <a:pt x="225" y="371"/>
                      <a:pt x="67" y="414"/>
                    </a:cubicBezTo>
                    <a:cubicBezTo>
                      <a:pt x="63" y="415"/>
                      <a:pt x="59" y="416"/>
                      <a:pt x="54" y="416"/>
                    </a:cubicBezTo>
                    <a:cubicBezTo>
                      <a:pt x="42" y="416"/>
                      <a:pt x="32" y="411"/>
                      <a:pt x="25" y="403"/>
                    </a:cubicBezTo>
                    <a:cubicBezTo>
                      <a:pt x="20" y="399"/>
                      <a:pt x="14" y="388"/>
                      <a:pt x="19" y="376"/>
                    </a:cubicBezTo>
                    <a:cubicBezTo>
                      <a:pt x="54" y="283"/>
                      <a:pt x="104" y="179"/>
                      <a:pt x="209" y="115"/>
                    </a:cubicBezTo>
                    <a:cubicBezTo>
                      <a:pt x="321" y="44"/>
                      <a:pt x="450" y="14"/>
                      <a:pt x="574" y="14"/>
                    </a:cubicBezTo>
                    <a:close/>
                    <a:moveTo>
                      <a:pt x="575" y="0"/>
                    </a:moveTo>
                    <a:cubicBezTo>
                      <a:pt x="447" y="0"/>
                      <a:pt x="315" y="31"/>
                      <a:pt x="199" y="103"/>
                    </a:cubicBezTo>
                    <a:cubicBezTo>
                      <a:pt x="93" y="170"/>
                      <a:pt x="42" y="276"/>
                      <a:pt x="5" y="371"/>
                    </a:cubicBezTo>
                    <a:cubicBezTo>
                      <a:pt x="1" y="385"/>
                      <a:pt x="4" y="400"/>
                      <a:pt x="14" y="412"/>
                    </a:cubicBezTo>
                    <a:cubicBezTo>
                      <a:pt x="24" y="424"/>
                      <a:pt x="39" y="429"/>
                      <a:pt x="55" y="429"/>
                    </a:cubicBezTo>
                    <a:cubicBezTo>
                      <a:pt x="60" y="429"/>
                      <a:pt x="65" y="429"/>
                      <a:pt x="70" y="428"/>
                    </a:cubicBezTo>
                    <a:cubicBezTo>
                      <a:pt x="227" y="387"/>
                      <a:pt x="542" y="371"/>
                      <a:pt x="640" y="371"/>
                    </a:cubicBezTo>
                    <a:lnTo>
                      <a:pt x="650" y="371"/>
                    </a:lnTo>
                    <a:cubicBezTo>
                      <a:pt x="728" y="371"/>
                      <a:pt x="805" y="388"/>
                      <a:pt x="881" y="403"/>
                    </a:cubicBezTo>
                    <a:cubicBezTo>
                      <a:pt x="943" y="416"/>
                      <a:pt x="1009" y="429"/>
                      <a:pt x="1072" y="434"/>
                    </a:cubicBezTo>
                    <a:lnTo>
                      <a:pt x="1075" y="434"/>
                    </a:lnTo>
                    <a:cubicBezTo>
                      <a:pt x="1089" y="434"/>
                      <a:pt x="1101" y="428"/>
                      <a:pt x="1109" y="417"/>
                    </a:cubicBezTo>
                    <a:cubicBezTo>
                      <a:pt x="1115" y="408"/>
                      <a:pt x="1115" y="397"/>
                      <a:pt x="1110" y="387"/>
                    </a:cubicBezTo>
                    <a:cubicBezTo>
                      <a:pt x="1094" y="355"/>
                      <a:pt x="1086" y="321"/>
                      <a:pt x="1078" y="288"/>
                    </a:cubicBezTo>
                    <a:cubicBezTo>
                      <a:pt x="1065" y="230"/>
                      <a:pt x="1053" y="176"/>
                      <a:pt x="993" y="130"/>
                    </a:cubicBezTo>
                    <a:cubicBezTo>
                      <a:pt x="891" y="50"/>
                      <a:pt x="736" y="0"/>
                      <a:pt x="575"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3"/>
              <p:cNvSpPr/>
              <p:nvPr/>
            </p:nvSpPr>
            <p:spPr>
              <a:xfrm>
                <a:off x="2688475" y="3732813"/>
                <a:ext cx="19225" cy="65675"/>
              </a:xfrm>
              <a:custGeom>
                <a:avLst/>
                <a:gdLst/>
                <a:ahLst/>
                <a:cxnLst/>
                <a:rect l="l" t="t" r="r" b="b"/>
                <a:pathLst>
                  <a:path w="769" h="2627" extrusionOk="0">
                    <a:moveTo>
                      <a:pt x="673" y="0"/>
                    </a:moveTo>
                    <a:cubicBezTo>
                      <a:pt x="642" y="0"/>
                      <a:pt x="611" y="18"/>
                      <a:pt x="596" y="49"/>
                    </a:cubicBezTo>
                    <a:cubicBezTo>
                      <a:pt x="571" y="97"/>
                      <a:pt x="1" y="1262"/>
                      <a:pt x="356" y="2564"/>
                    </a:cubicBezTo>
                    <a:cubicBezTo>
                      <a:pt x="366" y="2602"/>
                      <a:pt x="400" y="2627"/>
                      <a:pt x="438" y="2627"/>
                    </a:cubicBezTo>
                    <a:cubicBezTo>
                      <a:pt x="445" y="2627"/>
                      <a:pt x="453" y="2625"/>
                      <a:pt x="461" y="2624"/>
                    </a:cubicBezTo>
                    <a:cubicBezTo>
                      <a:pt x="506" y="2611"/>
                      <a:pt x="533" y="2564"/>
                      <a:pt x="520" y="2519"/>
                    </a:cubicBezTo>
                    <a:cubicBezTo>
                      <a:pt x="183" y="1282"/>
                      <a:pt x="743" y="135"/>
                      <a:pt x="749" y="125"/>
                    </a:cubicBezTo>
                    <a:cubicBezTo>
                      <a:pt x="769" y="82"/>
                      <a:pt x="752" y="31"/>
                      <a:pt x="710" y="9"/>
                    </a:cubicBezTo>
                    <a:cubicBezTo>
                      <a:pt x="698" y="3"/>
                      <a:pt x="685" y="0"/>
                      <a:pt x="673"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3"/>
              <p:cNvSpPr/>
              <p:nvPr/>
            </p:nvSpPr>
            <p:spPr>
              <a:xfrm>
                <a:off x="2866375" y="3716438"/>
                <a:ext cx="5325" cy="27700"/>
              </a:xfrm>
              <a:custGeom>
                <a:avLst/>
                <a:gdLst/>
                <a:ahLst/>
                <a:cxnLst/>
                <a:rect l="l" t="t" r="r" b="b"/>
                <a:pathLst>
                  <a:path w="213" h="1108" extrusionOk="0">
                    <a:moveTo>
                      <a:pt x="84" y="1"/>
                    </a:moveTo>
                    <a:cubicBezTo>
                      <a:pt x="37" y="2"/>
                      <a:pt x="0" y="42"/>
                      <a:pt x="2" y="89"/>
                    </a:cubicBezTo>
                    <a:lnTo>
                      <a:pt x="41" y="1027"/>
                    </a:lnTo>
                    <a:cubicBezTo>
                      <a:pt x="43" y="1073"/>
                      <a:pt x="81" y="1108"/>
                      <a:pt x="126" y="1108"/>
                    </a:cubicBezTo>
                    <a:lnTo>
                      <a:pt x="129" y="1108"/>
                    </a:lnTo>
                    <a:cubicBezTo>
                      <a:pt x="176" y="1106"/>
                      <a:pt x="213" y="1067"/>
                      <a:pt x="210" y="1020"/>
                    </a:cubicBezTo>
                    <a:lnTo>
                      <a:pt x="172" y="83"/>
                    </a:lnTo>
                    <a:cubicBezTo>
                      <a:pt x="170" y="36"/>
                      <a:pt x="132" y="1"/>
                      <a:pt x="8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3"/>
              <p:cNvSpPr/>
              <p:nvPr/>
            </p:nvSpPr>
            <p:spPr>
              <a:xfrm>
                <a:off x="2733600" y="3351913"/>
                <a:ext cx="212975" cy="100525"/>
              </a:xfrm>
              <a:custGeom>
                <a:avLst/>
                <a:gdLst/>
                <a:ahLst/>
                <a:cxnLst/>
                <a:rect l="l" t="t" r="r" b="b"/>
                <a:pathLst>
                  <a:path w="8519" h="4021" extrusionOk="0">
                    <a:moveTo>
                      <a:pt x="1" y="0"/>
                    </a:moveTo>
                    <a:lnTo>
                      <a:pt x="1" y="0"/>
                    </a:lnTo>
                    <a:cubicBezTo>
                      <a:pt x="1" y="0"/>
                      <a:pt x="2582"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3"/>
              <p:cNvSpPr/>
              <p:nvPr/>
            </p:nvSpPr>
            <p:spPr>
              <a:xfrm>
                <a:off x="2731300" y="3349788"/>
                <a:ext cx="217525" cy="104775"/>
              </a:xfrm>
              <a:custGeom>
                <a:avLst/>
                <a:gdLst/>
                <a:ahLst/>
                <a:cxnLst/>
                <a:rect l="l" t="t" r="r" b="b"/>
                <a:pathLst>
                  <a:path w="8701" h="4191" extrusionOk="0">
                    <a:moveTo>
                      <a:pt x="340" y="193"/>
                    </a:moveTo>
                    <a:lnTo>
                      <a:pt x="8485" y="940"/>
                    </a:lnTo>
                    <a:lnTo>
                      <a:pt x="7117" y="4020"/>
                    </a:lnTo>
                    <a:lnTo>
                      <a:pt x="2585" y="4020"/>
                    </a:lnTo>
                    <a:cubicBezTo>
                      <a:pt x="2661" y="2492"/>
                      <a:pt x="932" y="744"/>
                      <a:pt x="340" y="193"/>
                    </a:cubicBezTo>
                    <a:close/>
                    <a:moveTo>
                      <a:pt x="102" y="0"/>
                    </a:moveTo>
                    <a:cubicBezTo>
                      <a:pt x="62" y="0"/>
                      <a:pt x="29" y="18"/>
                      <a:pt x="15" y="52"/>
                    </a:cubicBezTo>
                    <a:cubicBezTo>
                      <a:pt x="0" y="87"/>
                      <a:pt x="9" y="126"/>
                      <a:pt x="38" y="151"/>
                    </a:cubicBezTo>
                    <a:cubicBezTo>
                      <a:pt x="64" y="172"/>
                      <a:pt x="2582" y="2362"/>
                      <a:pt x="2408" y="4096"/>
                    </a:cubicBezTo>
                    <a:cubicBezTo>
                      <a:pt x="2406" y="4120"/>
                      <a:pt x="2414" y="4143"/>
                      <a:pt x="2431" y="4161"/>
                    </a:cubicBezTo>
                    <a:cubicBezTo>
                      <a:pt x="2446" y="4180"/>
                      <a:pt x="2469" y="4190"/>
                      <a:pt x="2493" y="4190"/>
                    </a:cubicBezTo>
                    <a:lnTo>
                      <a:pt x="7172" y="4190"/>
                    </a:lnTo>
                    <a:cubicBezTo>
                      <a:pt x="7205" y="4190"/>
                      <a:pt x="7235" y="4171"/>
                      <a:pt x="7249" y="4140"/>
                    </a:cubicBezTo>
                    <a:lnTo>
                      <a:pt x="8690" y="901"/>
                    </a:lnTo>
                    <a:cubicBezTo>
                      <a:pt x="8700" y="875"/>
                      <a:pt x="8699" y="846"/>
                      <a:pt x="8685" y="823"/>
                    </a:cubicBezTo>
                    <a:cubicBezTo>
                      <a:pt x="8672" y="799"/>
                      <a:pt x="8647" y="784"/>
                      <a:pt x="8620" y="781"/>
                    </a:cubicBezTo>
                    <a:lnTo>
                      <a:pt x="1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3"/>
              <p:cNvSpPr/>
              <p:nvPr/>
            </p:nvSpPr>
            <p:spPr>
              <a:xfrm>
                <a:off x="2649650" y="3429863"/>
                <a:ext cx="427425" cy="535425"/>
              </a:xfrm>
              <a:custGeom>
                <a:avLst/>
                <a:gdLst/>
                <a:ahLst/>
                <a:cxnLst/>
                <a:rect l="l" t="t" r="r" b="b"/>
                <a:pathLst>
                  <a:path w="17097" h="21417" extrusionOk="0">
                    <a:moveTo>
                      <a:pt x="8548" y="1"/>
                    </a:moveTo>
                    <a:cubicBezTo>
                      <a:pt x="3828" y="1"/>
                      <a:pt x="1" y="7793"/>
                      <a:pt x="1" y="12640"/>
                    </a:cubicBezTo>
                    <a:cubicBezTo>
                      <a:pt x="1" y="17488"/>
                      <a:pt x="3828" y="21417"/>
                      <a:pt x="8548" y="21417"/>
                    </a:cubicBezTo>
                    <a:cubicBezTo>
                      <a:pt x="13269" y="21417"/>
                      <a:pt x="17096" y="17486"/>
                      <a:pt x="17096" y="12640"/>
                    </a:cubicBezTo>
                    <a:cubicBezTo>
                      <a:pt x="17096" y="7793"/>
                      <a:pt x="13269" y="1"/>
                      <a:pt x="8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3"/>
              <p:cNvSpPr/>
              <p:nvPr/>
            </p:nvSpPr>
            <p:spPr>
              <a:xfrm>
                <a:off x="2647525" y="3440788"/>
                <a:ext cx="431675" cy="526625"/>
              </a:xfrm>
              <a:custGeom>
                <a:avLst/>
                <a:gdLst/>
                <a:ahLst/>
                <a:cxnLst/>
                <a:rect l="l" t="t" r="r" b="b"/>
                <a:pathLst>
                  <a:path w="17267" h="21065" extrusionOk="0">
                    <a:moveTo>
                      <a:pt x="10757" y="1"/>
                    </a:moveTo>
                    <a:cubicBezTo>
                      <a:pt x="10725" y="1"/>
                      <a:pt x="10695" y="19"/>
                      <a:pt x="10681" y="49"/>
                    </a:cubicBezTo>
                    <a:cubicBezTo>
                      <a:pt x="10659" y="90"/>
                      <a:pt x="10676" y="142"/>
                      <a:pt x="10719" y="163"/>
                    </a:cubicBezTo>
                    <a:cubicBezTo>
                      <a:pt x="14310" y="1938"/>
                      <a:pt x="17095" y="8092"/>
                      <a:pt x="17095" y="12203"/>
                    </a:cubicBezTo>
                    <a:cubicBezTo>
                      <a:pt x="17095" y="16996"/>
                      <a:pt x="13299" y="20893"/>
                      <a:pt x="8633" y="20893"/>
                    </a:cubicBezTo>
                    <a:cubicBezTo>
                      <a:pt x="3967" y="20893"/>
                      <a:pt x="171" y="16996"/>
                      <a:pt x="171" y="12203"/>
                    </a:cubicBezTo>
                    <a:cubicBezTo>
                      <a:pt x="171" y="8455"/>
                      <a:pt x="2521" y="2744"/>
                      <a:pt x="5892" y="540"/>
                    </a:cubicBezTo>
                    <a:cubicBezTo>
                      <a:pt x="5932" y="514"/>
                      <a:pt x="5943" y="461"/>
                      <a:pt x="5917" y="421"/>
                    </a:cubicBezTo>
                    <a:cubicBezTo>
                      <a:pt x="5900" y="396"/>
                      <a:pt x="5874" y="383"/>
                      <a:pt x="5846" y="383"/>
                    </a:cubicBezTo>
                    <a:cubicBezTo>
                      <a:pt x="5830" y="383"/>
                      <a:pt x="5813" y="387"/>
                      <a:pt x="5798" y="397"/>
                    </a:cubicBezTo>
                    <a:cubicBezTo>
                      <a:pt x="2381" y="2632"/>
                      <a:pt x="1" y="8413"/>
                      <a:pt x="1" y="12203"/>
                    </a:cubicBezTo>
                    <a:cubicBezTo>
                      <a:pt x="1" y="17089"/>
                      <a:pt x="3873" y="21065"/>
                      <a:pt x="8633" y="21065"/>
                    </a:cubicBezTo>
                    <a:cubicBezTo>
                      <a:pt x="13394" y="21065"/>
                      <a:pt x="17266" y="17089"/>
                      <a:pt x="17266" y="12203"/>
                    </a:cubicBezTo>
                    <a:cubicBezTo>
                      <a:pt x="17266" y="7957"/>
                      <a:pt x="14499"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3"/>
              <p:cNvSpPr/>
              <p:nvPr/>
            </p:nvSpPr>
            <p:spPr>
              <a:xfrm>
                <a:off x="2649650" y="3447638"/>
                <a:ext cx="427425" cy="517650"/>
              </a:xfrm>
              <a:custGeom>
                <a:avLst/>
                <a:gdLst/>
                <a:ahLst/>
                <a:cxnLst/>
                <a:rect l="l" t="t" r="r" b="b"/>
                <a:pathLst>
                  <a:path w="17097" h="20706" extrusionOk="0">
                    <a:moveTo>
                      <a:pt x="11033" y="0"/>
                    </a:moveTo>
                    <a:cubicBezTo>
                      <a:pt x="11033" y="0"/>
                      <a:pt x="10445" y="1737"/>
                      <a:pt x="8629" y="1737"/>
                    </a:cubicBezTo>
                    <a:cubicBezTo>
                      <a:pt x="7826" y="1737"/>
                      <a:pt x="6783" y="1397"/>
                      <a:pt x="5445" y="417"/>
                    </a:cubicBezTo>
                    <a:cubicBezTo>
                      <a:pt x="5309" y="516"/>
                      <a:pt x="5179" y="629"/>
                      <a:pt x="5047" y="738"/>
                    </a:cubicBezTo>
                    <a:cubicBezTo>
                      <a:pt x="5502" y="1848"/>
                      <a:pt x="5483" y="2986"/>
                      <a:pt x="4581" y="4009"/>
                    </a:cubicBezTo>
                    <a:cubicBezTo>
                      <a:pt x="3637" y="5080"/>
                      <a:pt x="2323" y="5734"/>
                      <a:pt x="1153" y="6545"/>
                    </a:cubicBezTo>
                    <a:cubicBezTo>
                      <a:pt x="421" y="8403"/>
                      <a:pt x="1" y="10326"/>
                      <a:pt x="1" y="11929"/>
                    </a:cubicBezTo>
                    <a:cubicBezTo>
                      <a:pt x="1" y="16775"/>
                      <a:pt x="3828" y="20706"/>
                      <a:pt x="8548" y="20706"/>
                    </a:cubicBezTo>
                    <a:cubicBezTo>
                      <a:pt x="13269" y="20706"/>
                      <a:pt x="17096" y="16775"/>
                      <a:pt x="17096" y="11929"/>
                    </a:cubicBezTo>
                    <a:cubicBezTo>
                      <a:pt x="17096" y="9669"/>
                      <a:pt x="16260" y="6772"/>
                      <a:pt x="14892" y="4321"/>
                    </a:cubicBezTo>
                    <a:cubicBezTo>
                      <a:pt x="13164" y="3680"/>
                      <a:pt x="11660" y="1910"/>
                      <a:pt x="11652" y="427"/>
                    </a:cubicBezTo>
                    <a:lnTo>
                      <a:pt x="110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3"/>
              <p:cNvSpPr/>
              <p:nvPr/>
            </p:nvSpPr>
            <p:spPr>
              <a:xfrm>
                <a:off x="2647525" y="3445488"/>
                <a:ext cx="431675" cy="521925"/>
              </a:xfrm>
              <a:custGeom>
                <a:avLst/>
                <a:gdLst/>
                <a:ahLst/>
                <a:cxnLst/>
                <a:rect l="l" t="t" r="r" b="b"/>
                <a:pathLst>
                  <a:path w="17267" h="20877" extrusionOk="0">
                    <a:moveTo>
                      <a:pt x="11159" y="218"/>
                    </a:moveTo>
                    <a:lnTo>
                      <a:pt x="11652" y="558"/>
                    </a:lnTo>
                    <a:cubicBezTo>
                      <a:pt x="11689" y="2035"/>
                      <a:pt x="13170" y="3813"/>
                      <a:pt x="14918" y="4476"/>
                    </a:cubicBezTo>
                    <a:cubicBezTo>
                      <a:pt x="16261" y="6896"/>
                      <a:pt x="17095" y="9782"/>
                      <a:pt x="17095" y="12015"/>
                    </a:cubicBezTo>
                    <a:cubicBezTo>
                      <a:pt x="17095" y="16808"/>
                      <a:pt x="13299" y="20707"/>
                      <a:pt x="8633" y="20707"/>
                    </a:cubicBezTo>
                    <a:cubicBezTo>
                      <a:pt x="3967" y="20707"/>
                      <a:pt x="171" y="16808"/>
                      <a:pt x="171" y="12015"/>
                    </a:cubicBezTo>
                    <a:cubicBezTo>
                      <a:pt x="171" y="10447"/>
                      <a:pt x="574" y="8556"/>
                      <a:pt x="1307" y="6686"/>
                    </a:cubicBezTo>
                    <a:lnTo>
                      <a:pt x="1307" y="6686"/>
                    </a:lnTo>
                    <a:cubicBezTo>
                      <a:pt x="1621" y="6469"/>
                      <a:pt x="1950" y="6261"/>
                      <a:pt x="2267" y="6060"/>
                    </a:cubicBezTo>
                    <a:cubicBezTo>
                      <a:pt x="3137" y="5509"/>
                      <a:pt x="4036" y="4938"/>
                      <a:pt x="4730" y="4152"/>
                    </a:cubicBezTo>
                    <a:cubicBezTo>
                      <a:pt x="5558" y="3212"/>
                      <a:pt x="5728" y="2102"/>
                      <a:pt x="5235" y="850"/>
                    </a:cubicBezTo>
                    <a:lnTo>
                      <a:pt x="5240" y="845"/>
                    </a:lnTo>
                    <a:cubicBezTo>
                      <a:pt x="5337" y="765"/>
                      <a:pt x="5432" y="684"/>
                      <a:pt x="5530" y="610"/>
                    </a:cubicBezTo>
                    <a:cubicBezTo>
                      <a:pt x="6724" y="1474"/>
                      <a:pt x="7791" y="1909"/>
                      <a:pt x="8711" y="1909"/>
                    </a:cubicBezTo>
                    <a:cubicBezTo>
                      <a:pt x="8988" y="1909"/>
                      <a:pt x="9252" y="1870"/>
                      <a:pt x="9503" y="1791"/>
                    </a:cubicBezTo>
                    <a:cubicBezTo>
                      <a:pt x="10556" y="1458"/>
                      <a:pt x="11025" y="532"/>
                      <a:pt x="11159" y="218"/>
                    </a:cubicBezTo>
                    <a:close/>
                    <a:moveTo>
                      <a:pt x="11118" y="1"/>
                    </a:moveTo>
                    <a:cubicBezTo>
                      <a:pt x="11109" y="1"/>
                      <a:pt x="11099" y="2"/>
                      <a:pt x="11091" y="6"/>
                    </a:cubicBezTo>
                    <a:cubicBezTo>
                      <a:pt x="11065" y="13"/>
                      <a:pt x="11045" y="33"/>
                      <a:pt x="11037" y="59"/>
                    </a:cubicBezTo>
                    <a:cubicBezTo>
                      <a:pt x="11033" y="71"/>
                      <a:pt x="10618" y="1260"/>
                      <a:pt x="9451" y="1628"/>
                    </a:cubicBezTo>
                    <a:cubicBezTo>
                      <a:pt x="9217" y="1702"/>
                      <a:pt x="8970" y="1739"/>
                      <a:pt x="8710" y="1739"/>
                    </a:cubicBezTo>
                    <a:cubicBezTo>
                      <a:pt x="7815" y="1739"/>
                      <a:pt x="6765" y="1303"/>
                      <a:pt x="5580" y="435"/>
                    </a:cubicBezTo>
                    <a:cubicBezTo>
                      <a:pt x="5565" y="424"/>
                      <a:pt x="5547" y="418"/>
                      <a:pt x="5529" y="418"/>
                    </a:cubicBezTo>
                    <a:cubicBezTo>
                      <a:pt x="5511" y="418"/>
                      <a:pt x="5494" y="424"/>
                      <a:pt x="5479" y="435"/>
                    </a:cubicBezTo>
                    <a:cubicBezTo>
                      <a:pt x="5360" y="522"/>
                      <a:pt x="5244" y="620"/>
                      <a:pt x="5130" y="715"/>
                    </a:cubicBezTo>
                    <a:lnTo>
                      <a:pt x="5077" y="759"/>
                    </a:lnTo>
                    <a:cubicBezTo>
                      <a:pt x="5050" y="783"/>
                      <a:pt x="5039" y="822"/>
                      <a:pt x="5053" y="856"/>
                    </a:cubicBezTo>
                    <a:cubicBezTo>
                      <a:pt x="5548" y="2067"/>
                      <a:pt x="5396" y="3137"/>
                      <a:pt x="4602" y="4039"/>
                    </a:cubicBezTo>
                    <a:cubicBezTo>
                      <a:pt x="3925" y="4807"/>
                      <a:pt x="3037" y="5371"/>
                      <a:pt x="2176" y="5916"/>
                    </a:cubicBezTo>
                    <a:cubicBezTo>
                      <a:pt x="1850" y="6124"/>
                      <a:pt x="1511" y="6338"/>
                      <a:pt x="1189" y="6561"/>
                    </a:cubicBezTo>
                    <a:cubicBezTo>
                      <a:pt x="1176" y="6570"/>
                      <a:pt x="1163" y="6584"/>
                      <a:pt x="1157" y="6599"/>
                    </a:cubicBezTo>
                    <a:cubicBezTo>
                      <a:pt x="410" y="8496"/>
                      <a:pt x="1" y="10420"/>
                      <a:pt x="1" y="12015"/>
                    </a:cubicBezTo>
                    <a:cubicBezTo>
                      <a:pt x="1" y="16901"/>
                      <a:pt x="3873" y="20877"/>
                      <a:pt x="8633" y="20877"/>
                    </a:cubicBezTo>
                    <a:cubicBezTo>
                      <a:pt x="13394" y="20877"/>
                      <a:pt x="17266" y="16901"/>
                      <a:pt x="17266" y="12015"/>
                    </a:cubicBezTo>
                    <a:cubicBezTo>
                      <a:pt x="17266" y="9747"/>
                      <a:pt x="16418" y="6816"/>
                      <a:pt x="15051" y="4366"/>
                    </a:cubicBezTo>
                    <a:cubicBezTo>
                      <a:pt x="15042" y="4347"/>
                      <a:pt x="15025" y="4334"/>
                      <a:pt x="15007" y="4328"/>
                    </a:cubicBezTo>
                    <a:cubicBezTo>
                      <a:pt x="13289" y="3690"/>
                      <a:pt x="11830" y="1943"/>
                      <a:pt x="11822" y="513"/>
                    </a:cubicBezTo>
                    <a:cubicBezTo>
                      <a:pt x="11821" y="485"/>
                      <a:pt x="11807" y="459"/>
                      <a:pt x="11784" y="443"/>
                    </a:cubicBezTo>
                    <a:lnTo>
                      <a:pt x="11166" y="16"/>
                    </a:lnTo>
                    <a:cubicBezTo>
                      <a:pt x="11152" y="6"/>
                      <a:pt x="11135" y="1"/>
                      <a:pt x="11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3"/>
              <p:cNvSpPr/>
              <p:nvPr/>
            </p:nvSpPr>
            <p:spPr>
              <a:xfrm>
                <a:off x="2767675" y="3487713"/>
                <a:ext cx="200250" cy="62800"/>
              </a:xfrm>
              <a:custGeom>
                <a:avLst/>
                <a:gdLst/>
                <a:ahLst/>
                <a:cxnLst/>
                <a:rect l="l" t="t" r="r" b="b"/>
                <a:pathLst>
                  <a:path w="8010" h="2512" extrusionOk="0">
                    <a:moveTo>
                      <a:pt x="7212" y="0"/>
                    </a:moveTo>
                    <a:cubicBezTo>
                      <a:pt x="5566" y="918"/>
                      <a:pt x="3544" y="1109"/>
                      <a:pt x="1532" y="1109"/>
                    </a:cubicBezTo>
                    <a:cubicBezTo>
                      <a:pt x="1204" y="1109"/>
                      <a:pt x="876" y="1104"/>
                      <a:pt x="551" y="1096"/>
                    </a:cubicBezTo>
                    <a:cubicBezTo>
                      <a:pt x="464" y="1482"/>
                      <a:pt x="283" y="1861"/>
                      <a:pt x="1" y="2226"/>
                    </a:cubicBezTo>
                    <a:cubicBezTo>
                      <a:pt x="897" y="2352"/>
                      <a:pt x="1792" y="2458"/>
                      <a:pt x="2696" y="2499"/>
                    </a:cubicBezTo>
                    <a:cubicBezTo>
                      <a:pt x="2880" y="2507"/>
                      <a:pt x="3062" y="2512"/>
                      <a:pt x="3243" y="2512"/>
                    </a:cubicBezTo>
                    <a:cubicBezTo>
                      <a:pt x="5000" y="2512"/>
                      <a:pt x="6608" y="2106"/>
                      <a:pt x="8009" y="1203"/>
                    </a:cubicBezTo>
                    <a:cubicBezTo>
                      <a:pt x="7675" y="826"/>
                      <a:pt x="7400" y="416"/>
                      <a:pt x="7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3"/>
              <p:cNvSpPr/>
              <p:nvPr/>
            </p:nvSpPr>
            <p:spPr>
              <a:xfrm>
                <a:off x="2660575" y="3562238"/>
                <a:ext cx="398475" cy="145500"/>
              </a:xfrm>
              <a:custGeom>
                <a:avLst/>
                <a:gdLst/>
                <a:ahLst/>
                <a:cxnLst/>
                <a:rect l="l" t="t" r="r" b="b"/>
                <a:pathLst>
                  <a:path w="15939" h="5820" extrusionOk="0">
                    <a:moveTo>
                      <a:pt x="14593" y="1"/>
                    </a:moveTo>
                    <a:cubicBezTo>
                      <a:pt x="13813" y="678"/>
                      <a:pt x="13001" y="1309"/>
                      <a:pt x="12067" y="1785"/>
                    </a:cubicBezTo>
                    <a:cubicBezTo>
                      <a:pt x="10564" y="2551"/>
                      <a:pt x="8856" y="2805"/>
                      <a:pt x="7186" y="2856"/>
                    </a:cubicBezTo>
                    <a:cubicBezTo>
                      <a:pt x="6940" y="2864"/>
                      <a:pt x="6693" y="2868"/>
                      <a:pt x="6445" y="2868"/>
                    </a:cubicBezTo>
                    <a:cubicBezTo>
                      <a:pt x="4511" y="2868"/>
                      <a:pt x="2543" y="2627"/>
                      <a:pt x="643" y="2153"/>
                    </a:cubicBezTo>
                    <a:cubicBezTo>
                      <a:pt x="386" y="2829"/>
                      <a:pt x="169" y="3511"/>
                      <a:pt x="1" y="4180"/>
                    </a:cubicBezTo>
                    <a:cubicBezTo>
                      <a:pt x="2786" y="5065"/>
                      <a:pt x="5885" y="5820"/>
                      <a:pt x="8764" y="5820"/>
                    </a:cubicBezTo>
                    <a:cubicBezTo>
                      <a:pt x="11511" y="5820"/>
                      <a:pt x="14058" y="5132"/>
                      <a:pt x="15938" y="3213"/>
                    </a:cubicBezTo>
                    <a:cubicBezTo>
                      <a:pt x="15594" y="2125"/>
                      <a:pt x="15143" y="1029"/>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3"/>
              <p:cNvSpPr/>
              <p:nvPr/>
            </p:nvSpPr>
            <p:spPr>
              <a:xfrm>
                <a:off x="2650250" y="3755388"/>
                <a:ext cx="426550" cy="109875"/>
              </a:xfrm>
              <a:custGeom>
                <a:avLst/>
                <a:gdLst/>
                <a:ahLst/>
                <a:cxnLst/>
                <a:rect l="l" t="t" r="r" b="b"/>
                <a:pathLst>
                  <a:path w="17062" h="4395" extrusionOk="0">
                    <a:moveTo>
                      <a:pt x="17062" y="1"/>
                    </a:moveTo>
                    <a:lnTo>
                      <a:pt x="17062" y="1"/>
                    </a:lnTo>
                    <a:cubicBezTo>
                      <a:pt x="15498" y="851"/>
                      <a:pt x="13612" y="1265"/>
                      <a:pt x="11939" y="1411"/>
                    </a:cubicBezTo>
                    <a:cubicBezTo>
                      <a:pt x="11064" y="1486"/>
                      <a:pt x="10169" y="1522"/>
                      <a:pt x="9268" y="1522"/>
                    </a:cubicBezTo>
                    <a:cubicBezTo>
                      <a:pt x="7634" y="1522"/>
                      <a:pt x="5984" y="1405"/>
                      <a:pt x="4405" y="1203"/>
                    </a:cubicBezTo>
                    <a:cubicBezTo>
                      <a:pt x="2938" y="1015"/>
                      <a:pt x="1473" y="559"/>
                      <a:pt x="1" y="249"/>
                    </a:cubicBezTo>
                    <a:lnTo>
                      <a:pt x="1" y="249"/>
                    </a:lnTo>
                    <a:cubicBezTo>
                      <a:pt x="49" y="951"/>
                      <a:pt x="178" y="1629"/>
                      <a:pt x="379" y="2276"/>
                    </a:cubicBezTo>
                    <a:cubicBezTo>
                      <a:pt x="2727" y="3636"/>
                      <a:pt x="5472" y="4285"/>
                      <a:pt x="8203" y="4382"/>
                    </a:cubicBezTo>
                    <a:cubicBezTo>
                      <a:pt x="8426" y="4390"/>
                      <a:pt x="8650" y="4394"/>
                      <a:pt x="8873" y="4394"/>
                    </a:cubicBezTo>
                    <a:cubicBezTo>
                      <a:pt x="9953" y="4394"/>
                      <a:pt x="11036" y="4296"/>
                      <a:pt x="12088" y="4068"/>
                    </a:cubicBezTo>
                    <a:cubicBezTo>
                      <a:pt x="13256" y="3816"/>
                      <a:pt x="14367" y="3378"/>
                      <a:pt x="15522" y="3088"/>
                    </a:cubicBezTo>
                    <a:cubicBezTo>
                      <a:pt x="15812" y="3016"/>
                      <a:pt x="16120" y="2970"/>
                      <a:pt x="16438" y="2937"/>
                    </a:cubicBezTo>
                    <a:cubicBezTo>
                      <a:pt x="16800" y="2024"/>
                      <a:pt x="17019" y="1036"/>
                      <a:pt x="17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3"/>
              <p:cNvSpPr/>
              <p:nvPr/>
            </p:nvSpPr>
            <p:spPr>
              <a:xfrm>
                <a:off x="2709200" y="3897513"/>
                <a:ext cx="264250" cy="67775"/>
              </a:xfrm>
              <a:custGeom>
                <a:avLst/>
                <a:gdLst/>
                <a:ahLst/>
                <a:cxnLst/>
                <a:rect l="l" t="t" r="r" b="b"/>
                <a:pathLst>
                  <a:path w="10570" h="2711" extrusionOk="0">
                    <a:moveTo>
                      <a:pt x="1" y="1"/>
                    </a:moveTo>
                    <a:cubicBezTo>
                      <a:pt x="1555" y="1668"/>
                      <a:pt x="3740" y="2711"/>
                      <a:pt x="6166" y="2711"/>
                    </a:cubicBezTo>
                    <a:cubicBezTo>
                      <a:pt x="7778" y="2711"/>
                      <a:pt x="9284" y="2248"/>
                      <a:pt x="10570" y="1451"/>
                    </a:cubicBezTo>
                    <a:lnTo>
                      <a:pt x="10570" y="1451"/>
                    </a:lnTo>
                    <a:cubicBezTo>
                      <a:pt x="10251" y="1454"/>
                      <a:pt x="9931" y="1457"/>
                      <a:pt x="9610" y="1457"/>
                    </a:cubicBezTo>
                    <a:cubicBezTo>
                      <a:pt x="9602" y="1457"/>
                      <a:pt x="9593" y="1457"/>
                      <a:pt x="9584" y="1457"/>
                    </a:cubicBezTo>
                    <a:cubicBezTo>
                      <a:pt x="6353" y="1457"/>
                      <a:pt x="3124" y="89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3"/>
              <p:cNvSpPr/>
              <p:nvPr/>
            </p:nvSpPr>
            <p:spPr>
              <a:xfrm>
                <a:off x="2765400" y="3485563"/>
                <a:ext cx="204725" cy="67100"/>
              </a:xfrm>
              <a:custGeom>
                <a:avLst/>
                <a:gdLst/>
                <a:ahLst/>
                <a:cxnLst/>
                <a:rect l="l" t="t" r="r" b="b"/>
                <a:pathLst>
                  <a:path w="8189" h="2684" extrusionOk="0">
                    <a:moveTo>
                      <a:pt x="7265" y="205"/>
                    </a:moveTo>
                    <a:cubicBezTo>
                      <a:pt x="7438" y="567"/>
                      <a:pt x="7675" y="924"/>
                      <a:pt x="7970" y="1269"/>
                    </a:cubicBezTo>
                    <a:cubicBezTo>
                      <a:pt x="6654" y="2096"/>
                      <a:pt x="5094" y="2512"/>
                      <a:pt x="3325" y="2512"/>
                    </a:cubicBezTo>
                    <a:cubicBezTo>
                      <a:pt x="3149" y="2512"/>
                      <a:pt x="2971" y="2508"/>
                      <a:pt x="2791" y="2500"/>
                    </a:cubicBezTo>
                    <a:cubicBezTo>
                      <a:pt x="1871" y="2457"/>
                      <a:pt x="962" y="2347"/>
                      <a:pt x="245" y="2248"/>
                    </a:cubicBezTo>
                    <a:cubicBezTo>
                      <a:pt x="468" y="1934"/>
                      <a:pt x="623" y="1606"/>
                      <a:pt x="708" y="1269"/>
                    </a:cubicBezTo>
                    <a:cubicBezTo>
                      <a:pt x="1001" y="1275"/>
                      <a:pt x="1296" y="1279"/>
                      <a:pt x="1590" y="1279"/>
                    </a:cubicBezTo>
                    <a:cubicBezTo>
                      <a:pt x="3604" y="1279"/>
                      <a:pt x="5621" y="1092"/>
                      <a:pt x="7265" y="205"/>
                    </a:cubicBezTo>
                    <a:close/>
                    <a:moveTo>
                      <a:pt x="7305" y="1"/>
                    </a:moveTo>
                    <a:cubicBezTo>
                      <a:pt x="7291" y="1"/>
                      <a:pt x="7275" y="4"/>
                      <a:pt x="7262" y="12"/>
                    </a:cubicBezTo>
                    <a:cubicBezTo>
                      <a:pt x="5643" y="914"/>
                      <a:pt x="3630" y="1110"/>
                      <a:pt x="1613" y="1110"/>
                    </a:cubicBezTo>
                    <a:cubicBezTo>
                      <a:pt x="1289" y="1110"/>
                      <a:pt x="965" y="1105"/>
                      <a:pt x="643" y="1097"/>
                    </a:cubicBezTo>
                    <a:cubicBezTo>
                      <a:pt x="642" y="1097"/>
                      <a:pt x="641" y="1097"/>
                      <a:pt x="640" y="1097"/>
                    </a:cubicBezTo>
                    <a:cubicBezTo>
                      <a:pt x="595" y="1097"/>
                      <a:pt x="567" y="1126"/>
                      <a:pt x="558" y="1164"/>
                    </a:cubicBezTo>
                    <a:cubicBezTo>
                      <a:pt x="473" y="1544"/>
                      <a:pt x="294" y="1911"/>
                      <a:pt x="25" y="2260"/>
                    </a:cubicBezTo>
                    <a:cubicBezTo>
                      <a:pt x="5" y="2284"/>
                      <a:pt x="1" y="2316"/>
                      <a:pt x="13" y="2345"/>
                    </a:cubicBezTo>
                    <a:cubicBezTo>
                      <a:pt x="25" y="2372"/>
                      <a:pt x="51" y="2392"/>
                      <a:pt x="80" y="2397"/>
                    </a:cubicBezTo>
                    <a:cubicBezTo>
                      <a:pt x="819" y="2500"/>
                      <a:pt x="1794" y="2624"/>
                      <a:pt x="2784" y="2670"/>
                    </a:cubicBezTo>
                    <a:cubicBezTo>
                      <a:pt x="2966" y="2679"/>
                      <a:pt x="3146" y="2684"/>
                      <a:pt x="3326" y="2684"/>
                    </a:cubicBezTo>
                    <a:cubicBezTo>
                      <a:pt x="5164" y="2684"/>
                      <a:pt x="6784" y="2239"/>
                      <a:pt x="8146" y="1360"/>
                    </a:cubicBezTo>
                    <a:cubicBezTo>
                      <a:pt x="8167" y="1346"/>
                      <a:pt x="8181" y="1325"/>
                      <a:pt x="8184" y="1301"/>
                    </a:cubicBezTo>
                    <a:cubicBezTo>
                      <a:pt x="8188" y="1275"/>
                      <a:pt x="8181" y="1251"/>
                      <a:pt x="8164" y="1232"/>
                    </a:cubicBezTo>
                    <a:cubicBezTo>
                      <a:pt x="7827" y="851"/>
                      <a:pt x="7563" y="454"/>
                      <a:pt x="7381" y="51"/>
                    </a:cubicBezTo>
                    <a:cubicBezTo>
                      <a:pt x="7371" y="28"/>
                      <a:pt x="7353" y="12"/>
                      <a:pt x="7330" y="4"/>
                    </a:cubicBezTo>
                    <a:cubicBezTo>
                      <a:pt x="7322" y="2"/>
                      <a:pt x="7314"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3"/>
              <p:cNvSpPr/>
              <p:nvPr/>
            </p:nvSpPr>
            <p:spPr>
              <a:xfrm>
                <a:off x="2658225" y="3560113"/>
                <a:ext cx="403100" cy="150100"/>
              </a:xfrm>
              <a:custGeom>
                <a:avLst/>
                <a:gdLst/>
                <a:ahLst/>
                <a:cxnLst/>
                <a:rect l="l" t="t" r="r" b="b"/>
                <a:pathLst>
                  <a:path w="16124" h="6004" extrusionOk="0">
                    <a:moveTo>
                      <a:pt x="14661" y="219"/>
                    </a:moveTo>
                    <a:cubicBezTo>
                      <a:pt x="15164" y="1173"/>
                      <a:pt x="15592" y="2201"/>
                      <a:pt x="15935" y="3275"/>
                    </a:cubicBezTo>
                    <a:cubicBezTo>
                      <a:pt x="14048" y="5178"/>
                      <a:pt x="11513" y="5834"/>
                      <a:pt x="8850" y="5834"/>
                    </a:cubicBezTo>
                    <a:cubicBezTo>
                      <a:pt x="5885" y="5834"/>
                      <a:pt x="2761" y="5020"/>
                      <a:pt x="197" y="4209"/>
                    </a:cubicBezTo>
                    <a:cubicBezTo>
                      <a:pt x="357" y="3590"/>
                      <a:pt x="556" y="2961"/>
                      <a:pt x="790" y="2339"/>
                    </a:cubicBezTo>
                    <a:cubicBezTo>
                      <a:pt x="2683" y="2804"/>
                      <a:pt x="4615" y="3040"/>
                      <a:pt x="6541" y="3040"/>
                    </a:cubicBezTo>
                    <a:cubicBezTo>
                      <a:pt x="6789" y="3040"/>
                      <a:pt x="7036" y="3036"/>
                      <a:pt x="7283" y="3028"/>
                    </a:cubicBezTo>
                    <a:cubicBezTo>
                      <a:pt x="9316" y="2963"/>
                      <a:pt x="10878" y="2618"/>
                      <a:pt x="12199" y="1945"/>
                    </a:cubicBezTo>
                    <a:cubicBezTo>
                      <a:pt x="13180" y="1446"/>
                      <a:pt x="14022" y="770"/>
                      <a:pt x="14661" y="219"/>
                    </a:cubicBezTo>
                    <a:close/>
                    <a:moveTo>
                      <a:pt x="14687" y="1"/>
                    </a:moveTo>
                    <a:cubicBezTo>
                      <a:pt x="14667" y="1"/>
                      <a:pt x="14647" y="9"/>
                      <a:pt x="14631" y="22"/>
                    </a:cubicBezTo>
                    <a:cubicBezTo>
                      <a:pt x="13990" y="578"/>
                      <a:pt x="13126" y="1282"/>
                      <a:pt x="12121" y="1794"/>
                    </a:cubicBezTo>
                    <a:cubicBezTo>
                      <a:pt x="10825" y="2456"/>
                      <a:pt x="9286" y="2793"/>
                      <a:pt x="7277" y="2858"/>
                    </a:cubicBezTo>
                    <a:cubicBezTo>
                      <a:pt x="7028" y="2866"/>
                      <a:pt x="6780" y="2870"/>
                      <a:pt x="6531" y="2870"/>
                    </a:cubicBezTo>
                    <a:cubicBezTo>
                      <a:pt x="4597" y="2870"/>
                      <a:pt x="2657" y="2630"/>
                      <a:pt x="758" y="2156"/>
                    </a:cubicBezTo>
                    <a:cubicBezTo>
                      <a:pt x="751" y="2155"/>
                      <a:pt x="744" y="2154"/>
                      <a:pt x="737" y="2154"/>
                    </a:cubicBezTo>
                    <a:cubicBezTo>
                      <a:pt x="702" y="2154"/>
                      <a:pt x="671" y="2175"/>
                      <a:pt x="658" y="2208"/>
                    </a:cubicBezTo>
                    <a:cubicBezTo>
                      <a:pt x="400" y="2885"/>
                      <a:pt x="183" y="3570"/>
                      <a:pt x="11" y="4244"/>
                    </a:cubicBezTo>
                    <a:cubicBezTo>
                      <a:pt x="1" y="4288"/>
                      <a:pt x="25" y="4333"/>
                      <a:pt x="69" y="4347"/>
                    </a:cubicBezTo>
                    <a:cubicBezTo>
                      <a:pt x="2662" y="5170"/>
                      <a:pt x="5835" y="6003"/>
                      <a:pt x="8851" y="6003"/>
                    </a:cubicBezTo>
                    <a:lnTo>
                      <a:pt x="8853" y="6003"/>
                    </a:lnTo>
                    <a:cubicBezTo>
                      <a:pt x="11570" y="6003"/>
                      <a:pt x="14163" y="5328"/>
                      <a:pt x="16093" y="3359"/>
                    </a:cubicBezTo>
                    <a:cubicBezTo>
                      <a:pt x="16116" y="3336"/>
                      <a:pt x="16123" y="3303"/>
                      <a:pt x="16113" y="3274"/>
                    </a:cubicBezTo>
                    <a:cubicBezTo>
                      <a:pt x="15754" y="2135"/>
                      <a:pt x="15299" y="1050"/>
                      <a:pt x="14761" y="46"/>
                    </a:cubicBezTo>
                    <a:cubicBezTo>
                      <a:pt x="14749" y="24"/>
                      <a:pt x="14728"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3"/>
              <p:cNvSpPr/>
              <p:nvPr/>
            </p:nvSpPr>
            <p:spPr>
              <a:xfrm>
                <a:off x="2648100" y="3753263"/>
                <a:ext cx="430875" cy="114100"/>
              </a:xfrm>
              <a:custGeom>
                <a:avLst/>
                <a:gdLst/>
                <a:ahLst/>
                <a:cxnLst/>
                <a:rect l="l" t="t" r="r" b="b"/>
                <a:pathLst>
                  <a:path w="17235" h="4564" extrusionOk="0">
                    <a:moveTo>
                      <a:pt x="17057" y="231"/>
                    </a:moveTo>
                    <a:cubicBezTo>
                      <a:pt x="17002" y="1165"/>
                      <a:pt x="16803" y="2076"/>
                      <a:pt x="16463" y="2943"/>
                    </a:cubicBezTo>
                    <a:cubicBezTo>
                      <a:pt x="16118" y="2981"/>
                      <a:pt x="15839" y="3028"/>
                      <a:pt x="15587" y="3090"/>
                    </a:cubicBezTo>
                    <a:cubicBezTo>
                      <a:pt x="15072" y="3219"/>
                      <a:pt x="14558" y="3380"/>
                      <a:pt x="14061" y="3536"/>
                    </a:cubicBezTo>
                    <a:cubicBezTo>
                      <a:pt x="13443" y="3729"/>
                      <a:pt x="12803" y="3929"/>
                      <a:pt x="12156" y="4069"/>
                    </a:cubicBezTo>
                    <a:cubicBezTo>
                      <a:pt x="11162" y="4284"/>
                      <a:pt x="10088" y="4394"/>
                      <a:pt x="8952" y="4394"/>
                    </a:cubicBezTo>
                    <a:cubicBezTo>
                      <a:pt x="8734" y="4394"/>
                      <a:pt x="8514" y="4390"/>
                      <a:pt x="8292" y="4382"/>
                    </a:cubicBezTo>
                    <a:cubicBezTo>
                      <a:pt x="5400" y="4279"/>
                      <a:pt x="2719" y="3561"/>
                      <a:pt x="536" y="2305"/>
                    </a:cubicBezTo>
                    <a:cubicBezTo>
                      <a:pt x="351" y="1699"/>
                      <a:pt x="233" y="1074"/>
                      <a:pt x="179" y="441"/>
                    </a:cubicBezTo>
                    <a:lnTo>
                      <a:pt x="179" y="441"/>
                    </a:lnTo>
                    <a:cubicBezTo>
                      <a:pt x="665" y="545"/>
                      <a:pt x="1156" y="667"/>
                      <a:pt x="1631" y="784"/>
                    </a:cubicBezTo>
                    <a:cubicBezTo>
                      <a:pt x="2564" y="1013"/>
                      <a:pt x="3530" y="1250"/>
                      <a:pt x="4480" y="1373"/>
                    </a:cubicBezTo>
                    <a:cubicBezTo>
                      <a:pt x="6133" y="1584"/>
                      <a:pt x="7783" y="1691"/>
                      <a:pt x="9357" y="1691"/>
                    </a:cubicBezTo>
                    <a:cubicBezTo>
                      <a:pt x="10280" y="1691"/>
                      <a:pt x="11176" y="1654"/>
                      <a:pt x="12033" y="1581"/>
                    </a:cubicBezTo>
                    <a:cubicBezTo>
                      <a:pt x="13377" y="1464"/>
                      <a:pt x="15326" y="1135"/>
                      <a:pt x="17057" y="231"/>
                    </a:cubicBezTo>
                    <a:close/>
                    <a:moveTo>
                      <a:pt x="17149" y="0"/>
                    </a:moveTo>
                    <a:cubicBezTo>
                      <a:pt x="17135" y="0"/>
                      <a:pt x="17121" y="4"/>
                      <a:pt x="17108" y="11"/>
                    </a:cubicBezTo>
                    <a:cubicBezTo>
                      <a:pt x="15371" y="954"/>
                      <a:pt x="13381" y="1292"/>
                      <a:pt x="12018" y="1411"/>
                    </a:cubicBezTo>
                    <a:cubicBezTo>
                      <a:pt x="11167" y="1485"/>
                      <a:pt x="10275" y="1522"/>
                      <a:pt x="9358" y="1522"/>
                    </a:cubicBezTo>
                    <a:cubicBezTo>
                      <a:pt x="7791" y="1522"/>
                      <a:pt x="6148" y="1414"/>
                      <a:pt x="4502" y="1203"/>
                    </a:cubicBezTo>
                    <a:cubicBezTo>
                      <a:pt x="3560" y="1083"/>
                      <a:pt x="2601" y="846"/>
                      <a:pt x="1672" y="618"/>
                    </a:cubicBezTo>
                    <a:cubicBezTo>
                      <a:pt x="1159" y="492"/>
                      <a:pt x="629" y="362"/>
                      <a:pt x="104" y="251"/>
                    </a:cubicBezTo>
                    <a:cubicBezTo>
                      <a:pt x="98" y="250"/>
                      <a:pt x="92" y="249"/>
                      <a:pt x="86" y="249"/>
                    </a:cubicBezTo>
                    <a:cubicBezTo>
                      <a:pt x="66" y="249"/>
                      <a:pt x="46" y="257"/>
                      <a:pt x="31" y="271"/>
                    </a:cubicBezTo>
                    <a:cubicBezTo>
                      <a:pt x="11" y="287"/>
                      <a:pt x="0" y="313"/>
                      <a:pt x="2" y="341"/>
                    </a:cubicBezTo>
                    <a:cubicBezTo>
                      <a:pt x="50" y="1034"/>
                      <a:pt x="178" y="1724"/>
                      <a:pt x="383" y="2387"/>
                    </a:cubicBezTo>
                    <a:cubicBezTo>
                      <a:pt x="389" y="2407"/>
                      <a:pt x="403" y="2425"/>
                      <a:pt x="422" y="2436"/>
                    </a:cubicBezTo>
                    <a:cubicBezTo>
                      <a:pt x="2634" y="3715"/>
                      <a:pt x="5353" y="4447"/>
                      <a:pt x="8286" y="4552"/>
                    </a:cubicBezTo>
                    <a:cubicBezTo>
                      <a:pt x="8509" y="4559"/>
                      <a:pt x="8730" y="4564"/>
                      <a:pt x="8948" y="4564"/>
                    </a:cubicBezTo>
                    <a:cubicBezTo>
                      <a:pt x="10097" y="4564"/>
                      <a:pt x="11186" y="4455"/>
                      <a:pt x="12192" y="4236"/>
                    </a:cubicBezTo>
                    <a:cubicBezTo>
                      <a:pt x="12847" y="4095"/>
                      <a:pt x="13490" y="3893"/>
                      <a:pt x="14113" y="3699"/>
                    </a:cubicBezTo>
                    <a:cubicBezTo>
                      <a:pt x="14606" y="3544"/>
                      <a:pt x="15118" y="3383"/>
                      <a:pt x="15628" y="3255"/>
                    </a:cubicBezTo>
                    <a:cubicBezTo>
                      <a:pt x="15885" y="3192"/>
                      <a:pt x="16171" y="3145"/>
                      <a:pt x="16533" y="3107"/>
                    </a:cubicBezTo>
                    <a:cubicBezTo>
                      <a:pt x="16563" y="3104"/>
                      <a:pt x="16590" y="3084"/>
                      <a:pt x="16603" y="3053"/>
                    </a:cubicBezTo>
                    <a:cubicBezTo>
                      <a:pt x="16979" y="2109"/>
                      <a:pt x="17192" y="1112"/>
                      <a:pt x="17234" y="89"/>
                    </a:cubicBezTo>
                    <a:cubicBezTo>
                      <a:pt x="17234" y="58"/>
                      <a:pt x="17219" y="29"/>
                      <a:pt x="17193" y="13"/>
                    </a:cubicBezTo>
                    <a:cubicBezTo>
                      <a:pt x="17180" y="5"/>
                      <a:pt x="17164" y="0"/>
                      <a:pt x="17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3"/>
              <p:cNvSpPr/>
              <p:nvPr/>
            </p:nvSpPr>
            <p:spPr>
              <a:xfrm>
                <a:off x="2706875" y="3895413"/>
                <a:ext cx="268900" cy="72000"/>
              </a:xfrm>
              <a:custGeom>
                <a:avLst/>
                <a:gdLst/>
                <a:ahLst/>
                <a:cxnLst/>
                <a:rect l="l" t="t" r="r" b="b"/>
                <a:pathLst>
                  <a:path w="10756" h="2880" extrusionOk="0">
                    <a:moveTo>
                      <a:pt x="373" y="252"/>
                    </a:moveTo>
                    <a:cubicBezTo>
                      <a:pt x="3660" y="1164"/>
                      <a:pt x="6790" y="1626"/>
                      <a:pt x="9684" y="1626"/>
                    </a:cubicBezTo>
                    <a:lnTo>
                      <a:pt x="9703" y="1626"/>
                    </a:lnTo>
                    <a:cubicBezTo>
                      <a:pt x="9919" y="1626"/>
                      <a:pt x="10133" y="1624"/>
                      <a:pt x="10347" y="1623"/>
                    </a:cubicBezTo>
                    <a:lnTo>
                      <a:pt x="10347" y="1623"/>
                    </a:lnTo>
                    <a:cubicBezTo>
                      <a:pt x="9096" y="2335"/>
                      <a:pt x="7689" y="2710"/>
                      <a:pt x="6259" y="2710"/>
                    </a:cubicBezTo>
                    <a:cubicBezTo>
                      <a:pt x="4039" y="2710"/>
                      <a:pt x="1961" y="1840"/>
                      <a:pt x="373" y="252"/>
                    </a:cubicBezTo>
                    <a:close/>
                    <a:moveTo>
                      <a:pt x="94" y="0"/>
                    </a:moveTo>
                    <a:cubicBezTo>
                      <a:pt x="65" y="0"/>
                      <a:pt x="36" y="14"/>
                      <a:pt x="21" y="41"/>
                    </a:cubicBezTo>
                    <a:cubicBezTo>
                      <a:pt x="1" y="74"/>
                      <a:pt x="5" y="115"/>
                      <a:pt x="31" y="144"/>
                    </a:cubicBezTo>
                    <a:cubicBezTo>
                      <a:pt x="1675" y="1908"/>
                      <a:pt x="3887" y="2880"/>
                      <a:pt x="6259" y="2880"/>
                    </a:cubicBezTo>
                    <a:cubicBezTo>
                      <a:pt x="7825" y="2880"/>
                      <a:pt x="9363" y="2440"/>
                      <a:pt x="10708" y="1608"/>
                    </a:cubicBezTo>
                    <a:cubicBezTo>
                      <a:pt x="10740" y="1586"/>
                      <a:pt x="10755" y="1547"/>
                      <a:pt x="10745" y="1510"/>
                    </a:cubicBezTo>
                    <a:cubicBezTo>
                      <a:pt x="10734" y="1474"/>
                      <a:pt x="10701" y="1450"/>
                      <a:pt x="10663" y="1450"/>
                    </a:cubicBezTo>
                    <a:lnTo>
                      <a:pt x="10661" y="1450"/>
                    </a:lnTo>
                    <a:cubicBezTo>
                      <a:pt x="10342" y="1453"/>
                      <a:pt x="10024" y="1456"/>
                      <a:pt x="9703" y="1456"/>
                    </a:cubicBezTo>
                    <a:lnTo>
                      <a:pt x="9685" y="1456"/>
                    </a:lnTo>
                    <a:cubicBezTo>
                      <a:pt x="6717" y="1456"/>
                      <a:pt x="3499" y="967"/>
                      <a:pt x="116" y="3"/>
                    </a:cubicBezTo>
                    <a:cubicBezTo>
                      <a:pt x="109" y="1"/>
                      <a:pt x="101"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3"/>
              <p:cNvSpPr/>
              <p:nvPr/>
            </p:nvSpPr>
            <p:spPr>
              <a:xfrm>
                <a:off x="2649650" y="3458063"/>
                <a:ext cx="318125" cy="507225"/>
              </a:xfrm>
              <a:custGeom>
                <a:avLst/>
                <a:gdLst/>
                <a:ahLst/>
                <a:cxnLst/>
                <a:rect l="l" t="t" r="r" b="b"/>
                <a:pathLst>
                  <a:path w="12725" h="20289" extrusionOk="0">
                    <a:moveTo>
                      <a:pt x="5445" y="0"/>
                    </a:moveTo>
                    <a:cubicBezTo>
                      <a:pt x="5309" y="99"/>
                      <a:pt x="5179" y="212"/>
                      <a:pt x="5047" y="321"/>
                    </a:cubicBezTo>
                    <a:cubicBezTo>
                      <a:pt x="5501" y="1431"/>
                      <a:pt x="5483" y="2569"/>
                      <a:pt x="4581" y="3592"/>
                    </a:cubicBezTo>
                    <a:cubicBezTo>
                      <a:pt x="3637" y="4663"/>
                      <a:pt x="2323" y="5317"/>
                      <a:pt x="1151" y="6128"/>
                    </a:cubicBezTo>
                    <a:cubicBezTo>
                      <a:pt x="421" y="7986"/>
                      <a:pt x="1" y="9909"/>
                      <a:pt x="1" y="11512"/>
                    </a:cubicBezTo>
                    <a:cubicBezTo>
                      <a:pt x="1" y="16358"/>
                      <a:pt x="3826" y="20289"/>
                      <a:pt x="8548" y="20289"/>
                    </a:cubicBezTo>
                    <a:cubicBezTo>
                      <a:pt x="10064" y="20289"/>
                      <a:pt x="11488" y="19880"/>
                      <a:pt x="12724" y="19170"/>
                    </a:cubicBezTo>
                    <a:lnTo>
                      <a:pt x="12724" y="19170"/>
                    </a:lnTo>
                    <a:cubicBezTo>
                      <a:pt x="12263" y="19244"/>
                      <a:pt x="11793" y="19288"/>
                      <a:pt x="11314" y="19293"/>
                    </a:cubicBezTo>
                    <a:cubicBezTo>
                      <a:pt x="11287" y="19293"/>
                      <a:pt x="11261" y="19293"/>
                      <a:pt x="11235" y="19293"/>
                    </a:cubicBezTo>
                    <a:cubicBezTo>
                      <a:pt x="7007" y="19293"/>
                      <a:pt x="2978" y="16018"/>
                      <a:pt x="2609" y="11737"/>
                    </a:cubicBezTo>
                    <a:cubicBezTo>
                      <a:pt x="2434" y="9710"/>
                      <a:pt x="2792" y="7288"/>
                      <a:pt x="4136" y="5690"/>
                    </a:cubicBezTo>
                    <a:cubicBezTo>
                      <a:pt x="4789" y="4915"/>
                      <a:pt x="5578" y="4277"/>
                      <a:pt x="6158" y="3439"/>
                    </a:cubicBezTo>
                    <a:cubicBezTo>
                      <a:pt x="6743" y="2596"/>
                      <a:pt x="6767" y="1702"/>
                      <a:pt x="6688" y="776"/>
                    </a:cubicBezTo>
                    <a:cubicBezTo>
                      <a:pt x="6304" y="580"/>
                      <a:pt x="5892" y="328"/>
                      <a:pt x="5445"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3"/>
              <p:cNvSpPr/>
              <p:nvPr/>
            </p:nvSpPr>
            <p:spPr>
              <a:xfrm>
                <a:off x="2660625" y="3908638"/>
                <a:ext cx="181825" cy="341425"/>
              </a:xfrm>
              <a:custGeom>
                <a:avLst/>
                <a:gdLst/>
                <a:ahLst/>
                <a:cxnLst/>
                <a:rect l="l" t="t" r="r" b="b"/>
                <a:pathLst>
                  <a:path w="7273" h="13657" extrusionOk="0">
                    <a:moveTo>
                      <a:pt x="3381" y="0"/>
                    </a:moveTo>
                    <a:cubicBezTo>
                      <a:pt x="3003" y="0"/>
                      <a:pt x="2650" y="252"/>
                      <a:pt x="2546" y="643"/>
                    </a:cubicBezTo>
                    <a:lnTo>
                      <a:pt x="182" y="10972"/>
                    </a:lnTo>
                    <a:cubicBezTo>
                      <a:pt x="0" y="11660"/>
                      <a:pt x="261" y="12392"/>
                      <a:pt x="847" y="12797"/>
                    </a:cubicBezTo>
                    <a:cubicBezTo>
                      <a:pt x="1465" y="13225"/>
                      <a:pt x="2380" y="13657"/>
                      <a:pt x="3564" y="13657"/>
                    </a:cubicBezTo>
                    <a:cubicBezTo>
                      <a:pt x="4365" y="13657"/>
                      <a:pt x="5288" y="13459"/>
                      <a:pt x="6325" y="12929"/>
                    </a:cubicBezTo>
                    <a:cubicBezTo>
                      <a:pt x="6925" y="12624"/>
                      <a:pt x="7272" y="11976"/>
                      <a:pt x="7222" y="11303"/>
                    </a:cubicBezTo>
                    <a:lnTo>
                      <a:pt x="6619" y="1791"/>
                    </a:lnTo>
                    <a:cubicBezTo>
                      <a:pt x="6595" y="1466"/>
                      <a:pt x="6390" y="1182"/>
                      <a:pt x="6090" y="1057"/>
                    </a:cubicBezTo>
                    <a:lnTo>
                      <a:pt x="3714" y="68"/>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3"/>
              <p:cNvSpPr/>
              <p:nvPr/>
            </p:nvSpPr>
            <p:spPr>
              <a:xfrm>
                <a:off x="2662375" y="3929888"/>
                <a:ext cx="180075" cy="320175"/>
              </a:xfrm>
              <a:custGeom>
                <a:avLst/>
                <a:gdLst/>
                <a:ahLst/>
                <a:cxnLst/>
                <a:rect l="l" t="t" r="r" b="b"/>
                <a:pathLst>
                  <a:path w="7203" h="12807" extrusionOk="0">
                    <a:moveTo>
                      <a:pt x="5525" y="1"/>
                    </a:moveTo>
                    <a:lnTo>
                      <a:pt x="6071" y="8654"/>
                    </a:lnTo>
                    <a:cubicBezTo>
                      <a:pt x="6121" y="9325"/>
                      <a:pt x="5775" y="9973"/>
                      <a:pt x="5175" y="10280"/>
                    </a:cubicBezTo>
                    <a:cubicBezTo>
                      <a:pt x="4139" y="10810"/>
                      <a:pt x="3216" y="11008"/>
                      <a:pt x="2416" y="11008"/>
                    </a:cubicBezTo>
                    <a:cubicBezTo>
                      <a:pt x="1448" y="11008"/>
                      <a:pt x="659" y="10719"/>
                      <a:pt x="65" y="10379"/>
                    </a:cubicBezTo>
                    <a:lnTo>
                      <a:pt x="65" y="10379"/>
                    </a:lnTo>
                    <a:cubicBezTo>
                      <a:pt x="0" y="10986"/>
                      <a:pt x="264" y="11592"/>
                      <a:pt x="777" y="11949"/>
                    </a:cubicBezTo>
                    <a:cubicBezTo>
                      <a:pt x="1395" y="12376"/>
                      <a:pt x="2310" y="12807"/>
                      <a:pt x="3493" y="12807"/>
                    </a:cubicBezTo>
                    <a:cubicBezTo>
                      <a:pt x="4294" y="12807"/>
                      <a:pt x="5218" y="12609"/>
                      <a:pt x="6255" y="12079"/>
                    </a:cubicBezTo>
                    <a:cubicBezTo>
                      <a:pt x="6855" y="11774"/>
                      <a:pt x="7202" y="11126"/>
                      <a:pt x="7152" y="10455"/>
                    </a:cubicBezTo>
                    <a:lnTo>
                      <a:pt x="6549" y="941"/>
                    </a:lnTo>
                    <a:cubicBezTo>
                      <a:pt x="6525" y="616"/>
                      <a:pt x="6320" y="333"/>
                      <a:pt x="6020" y="207"/>
                    </a:cubicBezTo>
                    <a:lnTo>
                      <a:pt x="5525"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3"/>
              <p:cNvSpPr/>
              <p:nvPr/>
            </p:nvSpPr>
            <p:spPr>
              <a:xfrm>
                <a:off x="2869550" y="3908638"/>
                <a:ext cx="181825" cy="341425"/>
              </a:xfrm>
              <a:custGeom>
                <a:avLst/>
                <a:gdLst/>
                <a:ahLst/>
                <a:cxnLst/>
                <a:rect l="l" t="t" r="r" b="b"/>
                <a:pathLst>
                  <a:path w="7273" h="13657" extrusionOk="0">
                    <a:moveTo>
                      <a:pt x="3891" y="0"/>
                    </a:moveTo>
                    <a:cubicBezTo>
                      <a:pt x="3781" y="0"/>
                      <a:pt x="3668" y="22"/>
                      <a:pt x="3559" y="68"/>
                    </a:cubicBezTo>
                    <a:lnTo>
                      <a:pt x="1183" y="1057"/>
                    </a:lnTo>
                    <a:cubicBezTo>
                      <a:pt x="883" y="1182"/>
                      <a:pt x="678" y="1466"/>
                      <a:pt x="653" y="1791"/>
                    </a:cubicBezTo>
                    <a:lnTo>
                      <a:pt x="51" y="11303"/>
                    </a:lnTo>
                    <a:cubicBezTo>
                      <a:pt x="1" y="11976"/>
                      <a:pt x="348" y="12624"/>
                      <a:pt x="946" y="12929"/>
                    </a:cubicBezTo>
                    <a:cubicBezTo>
                      <a:pt x="1984" y="13459"/>
                      <a:pt x="2908" y="13657"/>
                      <a:pt x="3709" y="13657"/>
                    </a:cubicBezTo>
                    <a:cubicBezTo>
                      <a:pt x="4892" y="13657"/>
                      <a:pt x="5808" y="13225"/>
                      <a:pt x="6425" y="12797"/>
                    </a:cubicBezTo>
                    <a:cubicBezTo>
                      <a:pt x="7011" y="12392"/>
                      <a:pt x="7272" y="11660"/>
                      <a:pt x="7090"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3"/>
              <p:cNvSpPr/>
              <p:nvPr/>
            </p:nvSpPr>
            <p:spPr>
              <a:xfrm>
                <a:off x="2869550" y="3926213"/>
                <a:ext cx="180350" cy="323850"/>
              </a:xfrm>
              <a:custGeom>
                <a:avLst/>
                <a:gdLst/>
                <a:ahLst/>
                <a:cxnLst/>
                <a:rect l="l" t="t" r="r" b="b"/>
                <a:pathLst>
                  <a:path w="7214" h="12954" extrusionOk="0">
                    <a:moveTo>
                      <a:pt x="2033" y="1"/>
                    </a:moveTo>
                    <a:lnTo>
                      <a:pt x="1183" y="354"/>
                    </a:lnTo>
                    <a:cubicBezTo>
                      <a:pt x="883" y="479"/>
                      <a:pt x="678" y="763"/>
                      <a:pt x="653" y="1088"/>
                    </a:cubicBezTo>
                    <a:lnTo>
                      <a:pt x="51" y="10600"/>
                    </a:lnTo>
                    <a:cubicBezTo>
                      <a:pt x="1" y="11273"/>
                      <a:pt x="348" y="11921"/>
                      <a:pt x="946" y="12226"/>
                    </a:cubicBezTo>
                    <a:cubicBezTo>
                      <a:pt x="1984" y="12756"/>
                      <a:pt x="2908" y="12954"/>
                      <a:pt x="3709" y="12954"/>
                    </a:cubicBezTo>
                    <a:cubicBezTo>
                      <a:pt x="4892" y="12954"/>
                      <a:pt x="5808" y="12522"/>
                      <a:pt x="6425" y="12094"/>
                    </a:cubicBezTo>
                    <a:cubicBezTo>
                      <a:pt x="6952" y="11730"/>
                      <a:pt x="7213" y="11100"/>
                      <a:pt x="7128" y="10476"/>
                    </a:cubicBezTo>
                    <a:lnTo>
                      <a:pt x="7128" y="10476"/>
                    </a:lnTo>
                    <a:cubicBezTo>
                      <a:pt x="6589" y="10726"/>
                      <a:pt x="5925" y="10914"/>
                      <a:pt x="5144" y="10914"/>
                    </a:cubicBezTo>
                    <a:cubicBezTo>
                      <a:pt x="4344" y="10914"/>
                      <a:pt x="3422" y="10717"/>
                      <a:pt x="2387" y="10187"/>
                    </a:cubicBezTo>
                    <a:cubicBezTo>
                      <a:pt x="1787" y="9881"/>
                      <a:pt x="1441" y="9232"/>
                      <a:pt x="1491" y="8561"/>
                    </a:cubicBezTo>
                    <a:lnTo>
                      <a:pt x="203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3"/>
              <p:cNvSpPr/>
              <p:nvPr/>
            </p:nvSpPr>
            <p:spPr>
              <a:xfrm>
                <a:off x="2667350" y="3906488"/>
                <a:ext cx="186300" cy="345850"/>
              </a:xfrm>
              <a:custGeom>
                <a:avLst/>
                <a:gdLst/>
                <a:ahLst/>
                <a:cxnLst/>
                <a:rect l="l" t="t" r="r" b="b"/>
                <a:pathLst>
                  <a:path w="7452" h="13834" extrusionOk="0">
                    <a:moveTo>
                      <a:pt x="3474" y="171"/>
                    </a:moveTo>
                    <a:cubicBezTo>
                      <a:pt x="3575" y="171"/>
                      <a:pt x="3677" y="191"/>
                      <a:pt x="3773" y="231"/>
                    </a:cubicBezTo>
                    <a:lnTo>
                      <a:pt x="6148" y="1222"/>
                    </a:lnTo>
                    <a:cubicBezTo>
                      <a:pt x="6420" y="1335"/>
                      <a:pt x="6604" y="1588"/>
                      <a:pt x="6625" y="1883"/>
                    </a:cubicBezTo>
                    <a:lnTo>
                      <a:pt x="7228" y="11397"/>
                    </a:lnTo>
                    <a:cubicBezTo>
                      <a:pt x="7276" y="12045"/>
                      <a:pt x="6942" y="12651"/>
                      <a:pt x="6378" y="12939"/>
                    </a:cubicBezTo>
                    <a:cubicBezTo>
                      <a:pt x="5355" y="13462"/>
                      <a:pt x="4445" y="13661"/>
                      <a:pt x="3651" y="13661"/>
                    </a:cubicBezTo>
                    <a:cubicBezTo>
                      <a:pt x="2521" y="13661"/>
                      <a:pt x="1628" y="13258"/>
                      <a:pt x="987" y="12813"/>
                    </a:cubicBezTo>
                    <a:cubicBezTo>
                      <a:pt x="436" y="12431"/>
                      <a:pt x="182" y="11735"/>
                      <a:pt x="357" y="11078"/>
                    </a:cubicBezTo>
                    <a:lnTo>
                      <a:pt x="2721" y="749"/>
                    </a:lnTo>
                    <a:cubicBezTo>
                      <a:pt x="2778" y="533"/>
                      <a:pt x="2927" y="351"/>
                      <a:pt x="3129" y="252"/>
                    </a:cubicBezTo>
                    <a:cubicBezTo>
                      <a:pt x="3238" y="198"/>
                      <a:pt x="3356" y="171"/>
                      <a:pt x="3474" y="171"/>
                    </a:cubicBezTo>
                    <a:close/>
                    <a:moveTo>
                      <a:pt x="3473" y="1"/>
                    </a:moveTo>
                    <a:cubicBezTo>
                      <a:pt x="3329" y="1"/>
                      <a:pt x="3185" y="34"/>
                      <a:pt x="3053" y="99"/>
                    </a:cubicBezTo>
                    <a:cubicBezTo>
                      <a:pt x="2807" y="220"/>
                      <a:pt x="2625" y="442"/>
                      <a:pt x="2555" y="706"/>
                    </a:cubicBezTo>
                    <a:cubicBezTo>
                      <a:pt x="2555" y="708"/>
                      <a:pt x="2555" y="709"/>
                      <a:pt x="2555" y="709"/>
                    </a:cubicBezTo>
                    <a:lnTo>
                      <a:pt x="191" y="11035"/>
                    </a:lnTo>
                    <a:cubicBezTo>
                      <a:pt x="0" y="11760"/>
                      <a:pt x="279" y="12531"/>
                      <a:pt x="890" y="12954"/>
                    </a:cubicBezTo>
                    <a:cubicBezTo>
                      <a:pt x="1555" y="13414"/>
                      <a:pt x="2481" y="13833"/>
                      <a:pt x="3650" y="13833"/>
                    </a:cubicBezTo>
                    <a:cubicBezTo>
                      <a:pt x="4468" y="13833"/>
                      <a:pt x="5405" y="13628"/>
                      <a:pt x="6455" y="13091"/>
                    </a:cubicBezTo>
                    <a:cubicBezTo>
                      <a:pt x="7081" y="12772"/>
                      <a:pt x="7451" y="12101"/>
                      <a:pt x="7398" y="11385"/>
                    </a:cubicBezTo>
                    <a:lnTo>
                      <a:pt x="6795" y="1871"/>
                    </a:lnTo>
                    <a:cubicBezTo>
                      <a:pt x="6768" y="1511"/>
                      <a:pt x="6546" y="1203"/>
                      <a:pt x="6214" y="1064"/>
                    </a:cubicBezTo>
                    <a:lnTo>
                      <a:pt x="3838" y="75"/>
                    </a:lnTo>
                    <a:cubicBezTo>
                      <a:pt x="3721" y="25"/>
                      <a:pt x="3597" y="1"/>
                      <a:pt x="3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3"/>
              <p:cNvSpPr/>
              <p:nvPr/>
            </p:nvSpPr>
            <p:spPr>
              <a:xfrm>
                <a:off x="2876350" y="3906513"/>
                <a:ext cx="186300" cy="345825"/>
              </a:xfrm>
              <a:custGeom>
                <a:avLst/>
                <a:gdLst/>
                <a:ahLst/>
                <a:cxnLst/>
                <a:rect l="l" t="t" r="r" b="b"/>
                <a:pathLst>
                  <a:path w="7452" h="13833" extrusionOk="0">
                    <a:moveTo>
                      <a:pt x="3979" y="171"/>
                    </a:moveTo>
                    <a:cubicBezTo>
                      <a:pt x="4098" y="171"/>
                      <a:pt x="4215" y="198"/>
                      <a:pt x="4324" y="251"/>
                    </a:cubicBezTo>
                    <a:cubicBezTo>
                      <a:pt x="4524" y="350"/>
                      <a:pt x="4673" y="531"/>
                      <a:pt x="4732" y="748"/>
                    </a:cubicBezTo>
                    <a:lnTo>
                      <a:pt x="7095" y="11080"/>
                    </a:lnTo>
                    <a:cubicBezTo>
                      <a:pt x="7269" y="11734"/>
                      <a:pt x="7016" y="12431"/>
                      <a:pt x="6465" y="12812"/>
                    </a:cubicBezTo>
                    <a:cubicBezTo>
                      <a:pt x="5823" y="13257"/>
                      <a:pt x="4931" y="13660"/>
                      <a:pt x="3801" y="13660"/>
                    </a:cubicBezTo>
                    <a:cubicBezTo>
                      <a:pt x="3007" y="13660"/>
                      <a:pt x="2097" y="13461"/>
                      <a:pt x="1074" y="12938"/>
                    </a:cubicBezTo>
                    <a:cubicBezTo>
                      <a:pt x="509" y="12650"/>
                      <a:pt x="175" y="12044"/>
                      <a:pt x="224" y="11394"/>
                    </a:cubicBezTo>
                    <a:lnTo>
                      <a:pt x="826" y="1882"/>
                    </a:lnTo>
                    <a:cubicBezTo>
                      <a:pt x="849" y="1587"/>
                      <a:pt x="1031" y="1334"/>
                      <a:pt x="1304" y="1221"/>
                    </a:cubicBezTo>
                    <a:lnTo>
                      <a:pt x="3679" y="230"/>
                    </a:lnTo>
                    <a:cubicBezTo>
                      <a:pt x="3776" y="190"/>
                      <a:pt x="3878" y="171"/>
                      <a:pt x="3979" y="171"/>
                    </a:cubicBezTo>
                    <a:close/>
                    <a:moveTo>
                      <a:pt x="3980" y="0"/>
                    </a:moveTo>
                    <a:cubicBezTo>
                      <a:pt x="3855" y="0"/>
                      <a:pt x="3731" y="25"/>
                      <a:pt x="3614" y="74"/>
                    </a:cubicBezTo>
                    <a:lnTo>
                      <a:pt x="1238" y="1063"/>
                    </a:lnTo>
                    <a:cubicBezTo>
                      <a:pt x="907" y="1202"/>
                      <a:pt x="684" y="1511"/>
                      <a:pt x="656" y="1871"/>
                    </a:cubicBezTo>
                    <a:lnTo>
                      <a:pt x="54" y="11384"/>
                    </a:lnTo>
                    <a:cubicBezTo>
                      <a:pt x="0" y="12100"/>
                      <a:pt x="371" y="12771"/>
                      <a:pt x="996" y="13090"/>
                    </a:cubicBezTo>
                    <a:cubicBezTo>
                      <a:pt x="2047" y="13627"/>
                      <a:pt x="2983" y="13832"/>
                      <a:pt x="3802" y="13832"/>
                    </a:cubicBezTo>
                    <a:cubicBezTo>
                      <a:pt x="4971" y="13832"/>
                      <a:pt x="5897" y="13413"/>
                      <a:pt x="6562" y="12952"/>
                    </a:cubicBezTo>
                    <a:cubicBezTo>
                      <a:pt x="7172" y="12530"/>
                      <a:pt x="7451" y="11759"/>
                      <a:pt x="7260" y="11037"/>
                    </a:cubicBezTo>
                    <a:lnTo>
                      <a:pt x="4898" y="708"/>
                    </a:lnTo>
                    <a:cubicBezTo>
                      <a:pt x="4898" y="708"/>
                      <a:pt x="4898" y="707"/>
                      <a:pt x="4896" y="705"/>
                    </a:cubicBezTo>
                    <a:cubicBezTo>
                      <a:pt x="4827" y="441"/>
                      <a:pt x="4644" y="219"/>
                      <a:pt x="4398" y="98"/>
                    </a:cubicBezTo>
                    <a:cubicBezTo>
                      <a:pt x="4267" y="33"/>
                      <a:pt x="4123" y="0"/>
                      <a:pt x="3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3"/>
              <p:cNvSpPr/>
              <p:nvPr/>
            </p:nvSpPr>
            <p:spPr>
              <a:xfrm>
                <a:off x="2699475" y="4062213"/>
                <a:ext cx="59925" cy="42925"/>
              </a:xfrm>
              <a:custGeom>
                <a:avLst/>
                <a:gdLst/>
                <a:ahLst/>
                <a:cxnLst/>
                <a:rect l="l" t="t" r="r" b="b"/>
                <a:pathLst>
                  <a:path w="2397" h="1717" extrusionOk="0">
                    <a:moveTo>
                      <a:pt x="1180" y="0"/>
                    </a:moveTo>
                    <a:cubicBezTo>
                      <a:pt x="375" y="0"/>
                      <a:pt x="1" y="1272"/>
                      <a:pt x="1098" y="1640"/>
                    </a:cubicBezTo>
                    <a:cubicBezTo>
                      <a:pt x="1255" y="1693"/>
                      <a:pt x="1401" y="1716"/>
                      <a:pt x="1534" y="1716"/>
                    </a:cubicBezTo>
                    <a:cubicBezTo>
                      <a:pt x="1773" y="1716"/>
                      <a:pt x="1969" y="1640"/>
                      <a:pt x="2103" y="1516"/>
                    </a:cubicBezTo>
                    <a:cubicBezTo>
                      <a:pt x="2396" y="1244"/>
                      <a:pt x="2395" y="744"/>
                      <a:pt x="1897" y="313"/>
                    </a:cubicBezTo>
                    <a:cubicBezTo>
                      <a:pt x="1641" y="91"/>
                      <a:pt x="1395" y="0"/>
                      <a:pt x="118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3"/>
              <p:cNvSpPr/>
              <p:nvPr/>
            </p:nvSpPr>
            <p:spPr>
              <a:xfrm>
                <a:off x="2956575" y="4062088"/>
                <a:ext cx="59950" cy="42925"/>
              </a:xfrm>
              <a:custGeom>
                <a:avLst/>
                <a:gdLst/>
                <a:ahLst/>
                <a:cxnLst/>
                <a:rect l="l" t="t" r="r" b="b"/>
                <a:pathLst>
                  <a:path w="2398" h="1717" extrusionOk="0">
                    <a:moveTo>
                      <a:pt x="1217" y="0"/>
                    </a:moveTo>
                    <a:cubicBezTo>
                      <a:pt x="1002" y="0"/>
                      <a:pt x="757" y="91"/>
                      <a:pt x="500" y="313"/>
                    </a:cubicBezTo>
                    <a:cubicBezTo>
                      <a:pt x="4" y="744"/>
                      <a:pt x="1" y="1244"/>
                      <a:pt x="294" y="1516"/>
                    </a:cubicBezTo>
                    <a:cubicBezTo>
                      <a:pt x="428" y="1640"/>
                      <a:pt x="625" y="1716"/>
                      <a:pt x="864" y="1716"/>
                    </a:cubicBezTo>
                    <a:cubicBezTo>
                      <a:pt x="996" y="1716"/>
                      <a:pt x="1143" y="1693"/>
                      <a:pt x="1299" y="1640"/>
                    </a:cubicBezTo>
                    <a:cubicBezTo>
                      <a:pt x="2398" y="1272"/>
                      <a:pt x="2023" y="0"/>
                      <a:pt x="121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3"/>
              <p:cNvSpPr/>
              <p:nvPr/>
            </p:nvSpPr>
            <p:spPr>
              <a:xfrm>
                <a:off x="2750900" y="4039788"/>
                <a:ext cx="28175" cy="29775"/>
              </a:xfrm>
              <a:custGeom>
                <a:avLst/>
                <a:gdLst/>
                <a:ahLst/>
                <a:cxnLst/>
                <a:rect l="l" t="t" r="r" b="b"/>
                <a:pathLst>
                  <a:path w="1127" h="1191" extrusionOk="0">
                    <a:moveTo>
                      <a:pt x="570" y="0"/>
                    </a:moveTo>
                    <a:cubicBezTo>
                      <a:pt x="289" y="0"/>
                      <a:pt x="1" y="230"/>
                      <a:pt x="78" y="670"/>
                    </a:cubicBezTo>
                    <a:cubicBezTo>
                      <a:pt x="127" y="946"/>
                      <a:pt x="274" y="1115"/>
                      <a:pt x="438" y="1171"/>
                    </a:cubicBezTo>
                    <a:cubicBezTo>
                      <a:pt x="478" y="1184"/>
                      <a:pt x="518" y="1191"/>
                      <a:pt x="559" y="1191"/>
                    </a:cubicBezTo>
                    <a:cubicBezTo>
                      <a:pt x="755" y="1191"/>
                      <a:pt x="951" y="1034"/>
                      <a:pt x="1021" y="709"/>
                    </a:cubicBezTo>
                    <a:cubicBezTo>
                      <a:pt x="1127" y="230"/>
                      <a:pt x="852"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3"/>
              <p:cNvSpPr/>
              <p:nvPr/>
            </p:nvSpPr>
            <p:spPr>
              <a:xfrm>
                <a:off x="2971700" y="4021638"/>
                <a:ext cx="28175" cy="29775"/>
              </a:xfrm>
              <a:custGeom>
                <a:avLst/>
                <a:gdLst/>
                <a:ahLst/>
                <a:cxnLst/>
                <a:rect l="l" t="t" r="r" b="b"/>
                <a:pathLst>
                  <a:path w="1127" h="1191" extrusionOk="0">
                    <a:moveTo>
                      <a:pt x="570" y="1"/>
                    </a:moveTo>
                    <a:cubicBezTo>
                      <a:pt x="288" y="1"/>
                      <a:pt x="1" y="230"/>
                      <a:pt x="79" y="670"/>
                    </a:cubicBezTo>
                    <a:cubicBezTo>
                      <a:pt x="127" y="946"/>
                      <a:pt x="273" y="1116"/>
                      <a:pt x="439" y="1171"/>
                    </a:cubicBezTo>
                    <a:cubicBezTo>
                      <a:pt x="478" y="1184"/>
                      <a:pt x="519" y="1191"/>
                      <a:pt x="560" y="1191"/>
                    </a:cubicBezTo>
                    <a:cubicBezTo>
                      <a:pt x="755" y="1191"/>
                      <a:pt x="950" y="1035"/>
                      <a:pt x="1022" y="711"/>
                    </a:cubicBezTo>
                    <a:cubicBezTo>
                      <a:pt x="1126" y="231"/>
                      <a:pt x="851"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3"/>
              <p:cNvSpPr/>
              <p:nvPr/>
            </p:nvSpPr>
            <p:spPr>
              <a:xfrm>
                <a:off x="2726275" y="4022488"/>
                <a:ext cx="18600" cy="19675"/>
              </a:xfrm>
              <a:custGeom>
                <a:avLst/>
                <a:gdLst/>
                <a:ahLst/>
                <a:cxnLst/>
                <a:rect l="l" t="t" r="r" b="b"/>
                <a:pathLst>
                  <a:path w="744" h="787" extrusionOk="0">
                    <a:moveTo>
                      <a:pt x="377" y="1"/>
                    </a:moveTo>
                    <a:cubicBezTo>
                      <a:pt x="191" y="1"/>
                      <a:pt x="1" y="153"/>
                      <a:pt x="52" y="443"/>
                    </a:cubicBezTo>
                    <a:cubicBezTo>
                      <a:pt x="86" y="625"/>
                      <a:pt x="181" y="736"/>
                      <a:pt x="291" y="773"/>
                    </a:cubicBezTo>
                    <a:cubicBezTo>
                      <a:pt x="317" y="782"/>
                      <a:pt x="344" y="786"/>
                      <a:pt x="371" y="786"/>
                    </a:cubicBezTo>
                    <a:cubicBezTo>
                      <a:pt x="500" y="786"/>
                      <a:pt x="628" y="683"/>
                      <a:pt x="675" y="469"/>
                    </a:cubicBezTo>
                    <a:cubicBezTo>
                      <a:pt x="744" y="153"/>
                      <a:pt x="562" y="1"/>
                      <a:pt x="37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3"/>
              <p:cNvSpPr/>
              <p:nvPr/>
            </p:nvSpPr>
            <p:spPr>
              <a:xfrm>
                <a:off x="2943400" y="4049513"/>
                <a:ext cx="18600" cy="19650"/>
              </a:xfrm>
              <a:custGeom>
                <a:avLst/>
                <a:gdLst/>
                <a:ahLst/>
                <a:cxnLst/>
                <a:rect l="l" t="t" r="r" b="b"/>
                <a:pathLst>
                  <a:path w="744" h="786" extrusionOk="0">
                    <a:moveTo>
                      <a:pt x="376" y="0"/>
                    </a:moveTo>
                    <a:cubicBezTo>
                      <a:pt x="190" y="0"/>
                      <a:pt x="0" y="152"/>
                      <a:pt x="51" y="442"/>
                    </a:cubicBezTo>
                    <a:cubicBezTo>
                      <a:pt x="84" y="624"/>
                      <a:pt x="180" y="736"/>
                      <a:pt x="289" y="773"/>
                    </a:cubicBezTo>
                    <a:cubicBezTo>
                      <a:pt x="315" y="781"/>
                      <a:pt x="342" y="785"/>
                      <a:pt x="368" y="785"/>
                    </a:cubicBezTo>
                    <a:cubicBezTo>
                      <a:pt x="498" y="785"/>
                      <a:pt x="627" y="683"/>
                      <a:pt x="673" y="469"/>
                    </a:cubicBezTo>
                    <a:cubicBezTo>
                      <a:pt x="743" y="152"/>
                      <a:pt x="562" y="0"/>
                      <a:pt x="376"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3"/>
              <p:cNvSpPr/>
              <p:nvPr/>
            </p:nvSpPr>
            <p:spPr>
              <a:xfrm>
                <a:off x="2853100" y="3463438"/>
                <a:ext cx="27025" cy="11875"/>
              </a:xfrm>
              <a:custGeom>
                <a:avLst/>
                <a:gdLst/>
                <a:ahLst/>
                <a:cxnLst/>
                <a:rect l="l" t="t" r="r" b="b"/>
                <a:pathLst>
                  <a:path w="1081" h="475" extrusionOk="0">
                    <a:moveTo>
                      <a:pt x="547" y="0"/>
                    </a:moveTo>
                    <a:cubicBezTo>
                      <a:pt x="1" y="0"/>
                      <a:pt x="116" y="474"/>
                      <a:pt x="593" y="474"/>
                    </a:cubicBezTo>
                    <a:cubicBezTo>
                      <a:pt x="636" y="474"/>
                      <a:pt x="681" y="471"/>
                      <a:pt x="728" y="463"/>
                    </a:cubicBezTo>
                    <a:cubicBezTo>
                      <a:pt x="923" y="429"/>
                      <a:pt x="1029" y="353"/>
                      <a:pt x="1050" y="271"/>
                    </a:cubicBezTo>
                    <a:cubicBezTo>
                      <a:pt x="1081" y="157"/>
                      <a:pt x="944" y="34"/>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3"/>
              <p:cNvSpPr/>
              <p:nvPr/>
            </p:nvSpPr>
            <p:spPr>
              <a:xfrm>
                <a:off x="2881200" y="3452038"/>
                <a:ext cx="26975" cy="11850"/>
              </a:xfrm>
              <a:custGeom>
                <a:avLst/>
                <a:gdLst/>
                <a:ahLst/>
                <a:cxnLst/>
                <a:rect l="l" t="t" r="r" b="b"/>
                <a:pathLst>
                  <a:path w="1079" h="474" extrusionOk="0">
                    <a:moveTo>
                      <a:pt x="544" y="1"/>
                    </a:moveTo>
                    <a:cubicBezTo>
                      <a:pt x="1" y="1"/>
                      <a:pt x="114" y="474"/>
                      <a:pt x="590" y="474"/>
                    </a:cubicBezTo>
                    <a:cubicBezTo>
                      <a:pt x="633" y="474"/>
                      <a:pt x="678" y="470"/>
                      <a:pt x="726" y="462"/>
                    </a:cubicBezTo>
                    <a:cubicBezTo>
                      <a:pt x="921" y="428"/>
                      <a:pt x="1027" y="352"/>
                      <a:pt x="1048" y="272"/>
                    </a:cubicBezTo>
                    <a:cubicBezTo>
                      <a:pt x="1079" y="156"/>
                      <a:pt x="943" y="34"/>
                      <a:pt x="650" y="6"/>
                    </a:cubicBezTo>
                    <a:cubicBezTo>
                      <a:pt x="613" y="3"/>
                      <a:pt x="577" y="1"/>
                      <a:pt x="544"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3"/>
              <p:cNvSpPr/>
              <p:nvPr/>
            </p:nvSpPr>
            <p:spPr>
              <a:xfrm>
                <a:off x="2678500" y="3052713"/>
                <a:ext cx="477550" cy="375150"/>
              </a:xfrm>
              <a:custGeom>
                <a:avLst/>
                <a:gdLst/>
                <a:ahLst/>
                <a:cxnLst/>
                <a:rect l="l" t="t" r="r" b="b"/>
                <a:pathLst>
                  <a:path w="19102" h="15006" extrusionOk="0">
                    <a:moveTo>
                      <a:pt x="9563" y="1"/>
                    </a:moveTo>
                    <a:cubicBezTo>
                      <a:pt x="9103" y="1"/>
                      <a:pt x="8638" y="37"/>
                      <a:pt x="8169" y="110"/>
                    </a:cubicBezTo>
                    <a:cubicBezTo>
                      <a:pt x="3316" y="874"/>
                      <a:pt x="0" y="5427"/>
                      <a:pt x="764" y="10280"/>
                    </a:cubicBezTo>
                    <a:cubicBezTo>
                      <a:pt x="1307" y="13740"/>
                      <a:pt x="3226" y="15005"/>
                      <a:pt x="6250" y="15005"/>
                    </a:cubicBezTo>
                    <a:cubicBezTo>
                      <a:pt x="7468" y="15005"/>
                      <a:pt x="8865" y="14800"/>
                      <a:pt x="10424" y="14450"/>
                    </a:cubicBezTo>
                    <a:cubicBezTo>
                      <a:pt x="15217" y="13374"/>
                      <a:pt x="19101" y="12369"/>
                      <a:pt x="18338" y="7516"/>
                    </a:cubicBezTo>
                    <a:cubicBezTo>
                      <a:pt x="17648" y="3131"/>
                      <a:pt x="13865" y="1"/>
                      <a:pt x="9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3"/>
              <p:cNvSpPr/>
              <p:nvPr/>
            </p:nvSpPr>
            <p:spPr>
              <a:xfrm>
                <a:off x="2716725" y="3196788"/>
                <a:ext cx="202275" cy="113425"/>
              </a:xfrm>
              <a:custGeom>
                <a:avLst/>
                <a:gdLst/>
                <a:ahLst/>
                <a:cxnLst/>
                <a:rect l="l" t="t" r="r" b="b"/>
                <a:pathLst>
                  <a:path w="8091" h="4537" extrusionOk="0">
                    <a:moveTo>
                      <a:pt x="7753" y="1"/>
                    </a:moveTo>
                    <a:lnTo>
                      <a:pt x="7753" y="2"/>
                    </a:lnTo>
                    <a:lnTo>
                      <a:pt x="0" y="1221"/>
                    </a:lnTo>
                    <a:cubicBezTo>
                      <a:pt x="305" y="3155"/>
                      <a:pt x="1974" y="4537"/>
                      <a:pt x="3872" y="4537"/>
                    </a:cubicBezTo>
                    <a:cubicBezTo>
                      <a:pt x="4074" y="4537"/>
                      <a:pt x="4280" y="4521"/>
                      <a:pt x="4486" y="4488"/>
                    </a:cubicBezTo>
                    <a:cubicBezTo>
                      <a:pt x="6628" y="4151"/>
                      <a:pt x="8090" y="2143"/>
                      <a:pt x="7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3"/>
              <p:cNvSpPr/>
              <p:nvPr/>
            </p:nvSpPr>
            <p:spPr>
              <a:xfrm>
                <a:off x="2722975" y="3194838"/>
                <a:ext cx="202025" cy="117350"/>
              </a:xfrm>
              <a:custGeom>
                <a:avLst/>
                <a:gdLst/>
                <a:ahLst/>
                <a:cxnLst/>
                <a:rect l="l" t="t" r="r" b="b"/>
                <a:pathLst>
                  <a:path w="8081" h="4694" extrusionOk="0">
                    <a:moveTo>
                      <a:pt x="7769" y="171"/>
                    </a:moveTo>
                    <a:lnTo>
                      <a:pt x="7769" y="171"/>
                    </a:lnTo>
                    <a:cubicBezTo>
                      <a:pt x="7904" y="1160"/>
                      <a:pt x="7657" y="2143"/>
                      <a:pt x="7068" y="2953"/>
                    </a:cubicBezTo>
                    <a:cubicBezTo>
                      <a:pt x="6462" y="3783"/>
                      <a:pt x="5571" y="4328"/>
                      <a:pt x="4557" y="4487"/>
                    </a:cubicBezTo>
                    <a:cubicBezTo>
                      <a:pt x="4354" y="4519"/>
                      <a:pt x="4153" y="4535"/>
                      <a:pt x="3955" y="4535"/>
                    </a:cubicBezTo>
                    <a:cubicBezTo>
                      <a:pt x="2122" y="4535"/>
                      <a:pt x="504" y="3217"/>
                      <a:pt x="174" y="1366"/>
                    </a:cubicBezTo>
                    <a:lnTo>
                      <a:pt x="7769" y="171"/>
                    </a:lnTo>
                    <a:close/>
                    <a:moveTo>
                      <a:pt x="7837" y="0"/>
                    </a:moveTo>
                    <a:cubicBezTo>
                      <a:pt x="7833" y="0"/>
                      <a:pt x="7828" y="0"/>
                      <a:pt x="7824" y="1"/>
                    </a:cubicBezTo>
                    <a:lnTo>
                      <a:pt x="70" y="1220"/>
                    </a:lnTo>
                    <a:cubicBezTo>
                      <a:pt x="49" y="1223"/>
                      <a:pt x="31" y="1236"/>
                      <a:pt x="17" y="1252"/>
                    </a:cubicBezTo>
                    <a:cubicBezTo>
                      <a:pt x="5" y="1269"/>
                      <a:pt x="1" y="1290"/>
                      <a:pt x="4" y="1311"/>
                    </a:cubicBezTo>
                    <a:cubicBezTo>
                      <a:pt x="313" y="3283"/>
                      <a:pt x="2021" y="4694"/>
                      <a:pt x="3957" y="4694"/>
                    </a:cubicBezTo>
                    <a:cubicBezTo>
                      <a:pt x="4163" y="4694"/>
                      <a:pt x="4371" y="4677"/>
                      <a:pt x="4581" y="4645"/>
                    </a:cubicBezTo>
                    <a:cubicBezTo>
                      <a:pt x="5637" y="4478"/>
                      <a:pt x="6567" y="3910"/>
                      <a:pt x="7197" y="3047"/>
                    </a:cubicBezTo>
                    <a:cubicBezTo>
                      <a:pt x="7825" y="2181"/>
                      <a:pt x="8080" y="1123"/>
                      <a:pt x="7915" y="68"/>
                    </a:cubicBezTo>
                    <a:cubicBezTo>
                      <a:pt x="7908" y="29"/>
                      <a:pt x="7875" y="0"/>
                      <a:pt x="7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3"/>
              <p:cNvSpPr/>
              <p:nvPr/>
            </p:nvSpPr>
            <p:spPr>
              <a:xfrm>
                <a:off x="2701050" y="3187588"/>
                <a:ext cx="223450" cy="45700"/>
              </a:xfrm>
              <a:custGeom>
                <a:avLst/>
                <a:gdLst/>
                <a:ahLst/>
                <a:cxnLst/>
                <a:rect l="l" t="t" r="r" b="b"/>
                <a:pathLst>
                  <a:path w="8938" h="1828" extrusionOk="0">
                    <a:moveTo>
                      <a:pt x="8762" y="1"/>
                    </a:moveTo>
                    <a:cubicBezTo>
                      <a:pt x="8751" y="1"/>
                      <a:pt x="8740" y="2"/>
                      <a:pt x="8729" y="4"/>
                    </a:cubicBezTo>
                    <a:lnTo>
                      <a:pt x="150" y="1498"/>
                    </a:lnTo>
                    <a:cubicBezTo>
                      <a:pt x="61" y="1515"/>
                      <a:pt x="0" y="1600"/>
                      <a:pt x="15" y="1691"/>
                    </a:cubicBezTo>
                    <a:cubicBezTo>
                      <a:pt x="30" y="1771"/>
                      <a:pt x="100" y="1828"/>
                      <a:pt x="179" y="1828"/>
                    </a:cubicBezTo>
                    <a:cubicBezTo>
                      <a:pt x="188" y="1828"/>
                      <a:pt x="197" y="1828"/>
                      <a:pt x="208" y="1826"/>
                    </a:cubicBezTo>
                    <a:lnTo>
                      <a:pt x="8787" y="331"/>
                    </a:lnTo>
                    <a:cubicBezTo>
                      <a:pt x="8877" y="316"/>
                      <a:pt x="8937" y="229"/>
                      <a:pt x="8922" y="139"/>
                    </a:cubicBezTo>
                    <a:cubicBezTo>
                      <a:pt x="8909" y="60"/>
                      <a:pt x="8838"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3"/>
              <p:cNvSpPr/>
              <p:nvPr/>
            </p:nvSpPr>
            <p:spPr>
              <a:xfrm>
                <a:off x="2957575" y="3185638"/>
                <a:ext cx="185950" cy="93225"/>
              </a:xfrm>
              <a:custGeom>
                <a:avLst/>
                <a:gdLst/>
                <a:ahLst/>
                <a:cxnLst/>
                <a:rect l="l" t="t" r="r" b="b"/>
                <a:pathLst>
                  <a:path w="7438" h="3729" extrusionOk="0">
                    <a:moveTo>
                      <a:pt x="8" y="0"/>
                    </a:moveTo>
                    <a:cubicBezTo>
                      <a:pt x="0" y="2051"/>
                      <a:pt x="1658" y="3721"/>
                      <a:pt x="3709" y="3729"/>
                    </a:cubicBezTo>
                    <a:cubicBezTo>
                      <a:pt x="3714" y="3729"/>
                      <a:pt x="3718" y="3729"/>
                      <a:pt x="3723" y="3729"/>
                    </a:cubicBezTo>
                    <a:cubicBezTo>
                      <a:pt x="5769" y="3729"/>
                      <a:pt x="7430" y="2074"/>
                      <a:pt x="7437" y="28"/>
                    </a:cubicBez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3"/>
              <p:cNvSpPr/>
              <p:nvPr/>
            </p:nvSpPr>
            <p:spPr>
              <a:xfrm>
                <a:off x="2947900" y="3184963"/>
                <a:ext cx="189750" cy="96975"/>
              </a:xfrm>
              <a:custGeom>
                <a:avLst/>
                <a:gdLst/>
                <a:ahLst/>
                <a:cxnLst/>
                <a:rect l="l" t="t" r="r" b="b"/>
                <a:pathLst>
                  <a:path w="7590" h="3879" extrusionOk="0">
                    <a:moveTo>
                      <a:pt x="159" y="150"/>
                    </a:moveTo>
                    <a:lnTo>
                      <a:pt x="7437" y="178"/>
                    </a:lnTo>
                    <a:cubicBezTo>
                      <a:pt x="7390" y="2145"/>
                      <a:pt x="5773" y="3729"/>
                      <a:pt x="3798" y="3729"/>
                    </a:cubicBezTo>
                    <a:lnTo>
                      <a:pt x="3785" y="3729"/>
                    </a:lnTo>
                    <a:cubicBezTo>
                      <a:pt x="1804" y="3721"/>
                      <a:pt x="193" y="2122"/>
                      <a:pt x="159" y="150"/>
                    </a:cubicBezTo>
                    <a:close/>
                    <a:moveTo>
                      <a:pt x="84" y="0"/>
                    </a:moveTo>
                    <a:cubicBezTo>
                      <a:pt x="64" y="0"/>
                      <a:pt x="44" y="8"/>
                      <a:pt x="30" y="21"/>
                    </a:cubicBezTo>
                    <a:cubicBezTo>
                      <a:pt x="17" y="35"/>
                      <a:pt x="9" y="55"/>
                      <a:pt x="8" y="74"/>
                    </a:cubicBezTo>
                    <a:cubicBezTo>
                      <a:pt x="0" y="2165"/>
                      <a:pt x="1694" y="3871"/>
                      <a:pt x="3785" y="3879"/>
                    </a:cubicBezTo>
                    <a:lnTo>
                      <a:pt x="3798" y="3879"/>
                    </a:lnTo>
                    <a:cubicBezTo>
                      <a:pt x="5883" y="3879"/>
                      <a:pt x="7582" y="2188"/>
                      <a:pt x="7589" y="103"/>
                    </a:cubicBezTo>
                    <a:cubicBezTo>
                      <a:pt x="7589" y="82"/>
                      <a:pt x="7582" y="64"/>
                      <a:pt x="7568" y="49"/>
                    </a:cubicBezTo>
                    <a:cubicBezTo>
                      <a:pt x="7554" y="35"/>
                      <a:pt x="7535" y="27"/>
                      <a:pt x="7515" y="27"/>
                    </a:cubicBez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3"/>
              <p:cNvSpPr/>
              <p:nvPr/>
            </p:nvSpPr>
            <p:spPr>
              <a:xfrm>
                <a:off x="2944200" y="3178338"/>
                <a:ext cx="214050" cy="12025"/>
              </a:xfrm>
              <a:custGeom>
                <a:avLst/>
                <a:gdLst/>
                <a:ahLst/>
                <a:cxnLst/>
                <a:rect l="l" t="t" r="r" b="b"/>
                <a:pathLst>
                  <a:path w="8562" h="481" extrusionOk="0">
                    <a:moveTo>
                      <a:pt x="160" y="1"/>
                    </a:moveTo>
                    <a:cubicBezTo>
                      <a:pt x="74" y="1"/>
                      <a:pt x="4" y="69"/>
                      <a:pt x="2" y="154"/>
                    </a:cubicBezTo>
                    <a:cubicBezTo>
                      <a:pt x="1" y="241"/>
                      <a:pt x="71" y="314"/>
                      <a:pt x="157" y="315"/>
                    </a:cubicBezTo>
                    <a:lnTo>
                      <a:pt x="8399" y="481"/>
                    </a:lnTo>
                    <a:lnTo>
                      <a:pt x="8402" y="481"/>
                    </a:lnTo>
                    <a:cubicBezTo>
                      <a:pt x="8487" y="481"/>
                      <a:pt x="8557" y="412"/>
                      <a:pt x="8560" y="326"/>
                    </a:cubicBezTo>
                    <a:cubicBezTo>
                      <a:pt x="8562" y="239"/>
                      <a:pt x="8492" y="168"/>
                      <a:pt x="8405" y="166"/>
                    </a:cubicBezTo>
                    <a:lnTo>
                      <a:pt x="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3"/>
              <p:cNvSpPr/>
              <p:nvPr/>
            </p:nvSpPr>
            <p:spPr>
              <a:xfrm>
                <a:off x="2919350" y="3220513"/>
                <a:ext cx="238775" cy="181925"/>
              </a:xfrm>
              <a:custGeom>
                <a:avLst/>
                <a:gdLst/>
                <a:ahLst/>
                <a:cxnLst/>
                <a:rect l="l" t="t" r="r" b="b"/>
                <a:pathLst>
                  <a:path w="9551" h="7277" extrusionOk="0">
                    <a:moveTo>
                      <a:pt x="4780" y="1"/>
                    </a:moveTo>
                    <a:cubicBezTo>
                      <a:pt x="4551" y="1"/>
                      <a:pt x="4318" y="18"/>
                      <a:pt x="4084" y="55"/>
                    </a:cubicBezTo>
                    <a:cubicBezTo>
                      <a:pt x="1658" y="436"/>
                      <a:pt x="0" y="2713"/>
                      <a:pt x="381" y="5139"/>
                    </a:cubicBezTo>
                    <a:cubicBezTo>
                      <a:pt x="644" y="6815"/>
                      <a:pt x="1252" y="7277"/>
                      <a:pt x="2401" y="7277"/>
                    </a:cubicBezTo>
                    <a:cubicBezTo>
                      <a:pt x="2917" y="7277"/>
                      <a:pt x="3542" y="7184"/>
                      <a:pt x="4294" y="7066"/>
                    </a:cubicBezTo>
                    <a:cubicBezTo>
                      <a:pt x="6720" y="6685"/>
                      <a:pt x="9551" y="6184"/>
                      <a:pt x="9168" y="3758"/>
                    </a:cubicBezTo>
                    <a:cubicBezTo>
                      <a:pt x="8824" y="1564"/>
                      <a:pt x="6932" y="1"/>
                      <a:pt x="4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3"/>
              <p:cNvSpPr/>
              <p:nvPr/>
            </p:nvSpPr>
            <p:spPr>
              <a:xfrm>
                <a:off x="2935500" y="3220538"/>
                <a:ext cx="213025" cy="96900"/>
              </a:xfrm>
              <a:custGeom>
                <a:avLst/>
                <a:gdLst/>
                <a:ahLst/>
                <a:cxnLst/>
                <a:rect l="l" t="t" r="r" b="b"/>
                <a:pathLst>
                  <a:path w="8521" h="3876" extrusionOk="0">
                    <a:moveTo>
                      <a:pt x="4109" y="1"/>
                    </a:moveTo>
                    <a:cubicBezTo>
                      <a:pt x="3928" y="1"/>
                      <a:pt x="3745" y="12"/>
                      <a:pt x="3561" y="36"/>
                    </a:cubicBezTo>
                    <a:cubicBezTo>
                      <a:pt x="2014" y="236"/>
                      <a:pt x="763" y="1203"/>
                      <a:pt x="130" y="2498"/>
                    </a:cubicBezTo>
                    <a:cubicBezTo>
                      <a:pt x="0" y="2766"/>
                      <a:pt x="216" y="3010"/>
                      <a:pt x="452" y="3010"/>
                    </a:cubicBezTo>
                    <a:cubicBezTo>
                      <a:pt x="541" y="3010"/>
                      <a:pt x="633" y="2975"/>
                      <a:pt x="710" y="2893"/>
                    </a:cubicBezTo>
                    <a:cubicBezTo>
                      <a:pt x="1361" y="2195"/>
                      <a:pt x="2242" y="1703"/>
                      <a:pt x="3258" y="1542"/>
                    </a:cubicBezTo>
                    <a:lnTo>
                      <a:pt x="3258" y="1543"/>
                    </a:lnTo>
                    <a:cubicBezTo>
                      <a:pt x="3492" y="1507"/>
                      <a:pt x="3724" y="1489"/>
                      <a:pt x="3954" y="1489"/>
                    </a:cubicBezTo>
                    <a:cubicBezTo>
                      <a:pt x="5552" y="1489"/>
                      <a:pt x="7004" y="2353"/>
                      <a:pt x="7788" y="3696"/>
                    </a:cubicBezTo>
                    <a:cubicBezTo>
                      <a:pt x="7861" y="3822"/>
                      <a:pt x="7975" y="3876"/>
                      <a:pt x="8089" y="3876"/>
                    </a:cubicBezTo>
                    <a:cubicBezTo>
                      <a:pt x="8306" y="3876"/>
                      <a:pt x="8521" y="3679"/>
                      <a:pt x="8448" y="3409"/>
                    </a:cubicBezTo>
                    <a:cubicBezTo>
                      <a:pt x="8445" y="3396"/>
                      <a:pt x="8440" y="3382"/>
                      <a:pt x="8437" y="3368"/>
                    </a:cubicBezTo>
                    <a:cubicBezTo>
                      <a:pt x="7889" y="1403"/>
                      <a:pt x="6102" y="1"/>
                      <a:pt x="41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3"/>
              <p:cNvSpPr/>
              <p:nvPr/>
            </p:nvSpPr>
            <p:spPr>
              <a:xfrm>
                <a:off x="2657550" y="3065438"/>
                <a:ext cx="497425" cy="361650"/>
              </a:xfrm>
              <a:custGeom>
                <a:avLst/>
                <a:gdLst/>
                <a:ahLst/>
                <a:cxnLst/>
                <a:rect l="l" t="t" r="r" b="b"/>
                <a:pathLst>
                  <a:path w="19897" h="14466" extrusionOk="0">
                    <a:moveTo>
                      <a:pt x="7470" y="1"/>
                    </a:moveTo>
                    <a:cubicBezTo>
                      <a:pt x="7460" y="1"/>
                      <a:pt x="7449" y="3"/>
                      <a:pt x="7439" y="7"/>
                    </a:cubicBezTo>
                    <a:cubicBezTo>
                      <a:pt x="0" y="2867"/>
                      <a:pt x="1017" y="8941"/>
                      <a:pt x="1801" y="11418"/>
                    </a:cubicBezTo>
                    <a:cubicBezTo>
                      <a:pt x="2302" y="13005"/>
                      <a:pt x="3226" y="13858"/>
                      <a:pt x="4799" y="14189"/>
                    </a:cubicBezTo>
                    <a:cubicBezTo>
                      <a:pt x="5762" y="14389"/>
                      <a:pt x="6736" y="14465"/>
                      <a:pt x="7650" y="14465"/>
                    </a:cubicBezTo>
                    <a:cubicBezTo>
                      <a:pt x="10269" y="14465"/>
                      <a:pt x="12405" y="13850"/>
                      <a:pt x="12426" y="13844"/>
                    </a:cubicBezTo>
                    <a:cubicBezTo>
                      <a:pt x="14400" y="13535"/>
                      <a:pt x="15932" y="13161"/>
                      <a:pt x="17110" y="12707"/>
                    </a:cubicBezTo>
                    <a:cubicBezTo>
                      <a:pt x="19016" y="11971"/>
                      <a:pt x="19897" y="11042"/>
                      <a:pt x="19724" y="9947"/>
                    </a:cubicBezTo>
                    <a:cubicBezTo>
                      <a:pt x="19373" y="7716"/>
                      <a:pt x="17442" y="6118"/>
                      <a:pt x="15255" y="6118"/>
                    </a:cubicBezTo>
                    <a:cubicBezTo>
                      <a:pt x="15023" y="6118"/>
                      <a:pt x="14787" y="6136"/>
                      <a:pt x="14550" y="6173"/>
                    </a:cubicBezTo>
                    <a:cubicBezTo>
                      <a:pt x="14529" y="6175"/>
                      <a:pt x="12403" y="6348"/>
                      <a:pt x="11271" y="8484"/>
                    </a:cubicBezTo>
                    <a:cubicBezTo>
                      <a:pt x="11248" y="8526"/>
                      <a:pt x="11265" y="8578"/>
                      <a:pt x="11306" y="8599"/>
                    </a:cubicBezTo>
                    <a:cubicBezTo>
                      <a:pt x="11319" y="8606"/>
                      <a:pt x="11333" y="8610"/>
                      <a:pt x="11346" y="8610"/>
                    </a:cubicBezTo>
                    <a:cubicBezTo>
                      <a:pt x="11376" y="8610"/>
                      <a:pt x="11406" y="8593"/>
                      <a:pt x="11421" y="8564"/>
                    </a:cubicBezTo>
                    <a:cubicBezTo>
                      <a:pt x="12508" y="6513"/>
                      <a:pt x="14541" y="6345"/>
                      <a:pt x="14568" y="6342"/>
                    </a:cubicBezTo>
                    <a:cubicBezTo>
                      <a:pt x="14796" y="6306"/>
                      <a:pt x="15022" y="6289"/>
                      <a:pt x="15245" y="6289"/>
                    </a:cubicBezTo>
                    <a:cubicBezTo>
                      <a:pt x="17356" y="6289"/>
                      <a:pt x="19218" y="7825"/>
                      <a:pt x="19557" y="9975"/>
                    </a:cubicBezTo>
                    <a:cubicBezTo>
                      <a:pt x="19715" y="10978"/>
                      <a:pt x="18871" y="11845"/>
                      <a:pt x="17049" y="12548"/>
                    </a:cubicBezTo>
                    <a:cubicBezTo>
                      <a:pt x="15882" y="12999"/>
                      <a:pt x="14360" y="13368"/>
                      <a:pt x="12390" y="13679"/>
                    </a:cubicBezTo>
                    <a:cubicBezTo>
                      <a:pt x="12362" y="13687"/>
                      <a:pt x="10243" y="14295"/>
                      <a:pt x="7650" y="14295"/>
                    </a:cubicBezTo>
                    <a:cubicBezTo>
                      <a:pt x="6746" y="14295"/>
                      <a:pt x="5785" y="14221"/>
                      <a:pt x="4834" y="14022"/>
                    </a:cubicBezTo>
                    <a:cubicBezTo>
                      <a:pt x="3328" y="13706"/>
                      <a:pt x="2443" y="12888"/>
                      <a:pt x="1963" y="11368"/>
                    </a:cubicBezTo>
                    <a:cubicBezTo>
                      <a:pt x="1195" y="8935"/>
                      <a:pt x="196" y="2974"/>
                      <a:pt x="7500" y="166"/>
                    </a:cubicBezTo>
                    <a:cubicBezTo>
                      <a:pt x="7544" y="149"/>
                      <a:pt x="7567" y="99"/>
                      <a:pt x="7548" y="55"/>
                    </a:cubicBezTo>
                    <a:cubicBezTo>
                      <a:pt x="7536" y="21"/>
                      <a:pt x="7504" y="1"/>
                      <a:pt x="7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3"/>
              <p:cNvSpPr/>
              <p:nvPr/>
            </p:nvSpPr>
            <p:spPr>
              <a:xfrm>
                <a:off x="3007325" y="3306588"/>
                <a:ext cx="31675" cy="13725"/>
              </a:xfrm>
              <a:custGeom>
                <a:avLst/>
                <a:gdLst/>
                <a:ahLst/>
                <a:cxnLst/>
                <a:rect l="l" t="t" r="r" b="b"/>
                <a:pathLst>
                  <a:path w="1267" h="549" extrusionOk="0">
                    <a:moveTo>
                      <a:pt x="97" y="1"/>
                    </a:moveTo>
                    <a:cubicBezTo>
                      <a:pt x="62" y="1"/>
                      <a:pt x="29" y="22"/>
                      <a:pt x="16" y="58"/>
                    </a:cubicBezTo>
                    <a:cubicBezTo>
                      <a:pt x="0" y="102"/>
                      <a:pt x="25" y="151"/>
                      <a:pt x="69" y="166"/>
                    </a:cubicBezTo>
                    <a:lnTo>
                      <a:pt x="1142" y="544"/>
                    </a:lnTo>
                    <a:cubicBezTo>
                      <a:pt x="1151" y="547"/>
                      <a:pt x="1162" y="549"/>
                      <a:pt x="1171" y="549"/>
                    </a:cubicBezTo>
                    <a:cubicBezTo>
                      <a:pt x="1206" y="549"/>
                      <a:pt x="1239" y="527"/>
                      <a:pt x="1251" y="493"/>
                    </a:cubicBezTo>
                    <a:cubicBezTo>
                      <a:pt x="1267" y="447"/>
                      <a:pt x="1244" y="398"/>
                      <a:pt x="1198" y="383"/>
                    </a:cubicBezTo>
                    <a:lnTo>
                      <a:pt x="125" y="5"/>
                    </a:lnTo>
                    <a:cubicBezTo>
                      <a:pt x="116" y="2"/>
                      <a:pt x="106" y="1"/>
                      <a:pt x="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3"/>
              <p:cNvSpPr/>
              <p:nvPr/>
            </p:nvSpPr>
            <p:spPr>
              <a:xfrm>
                <a:off x="3104100" y="3274838"/>
                <a:ext cx="13075" cy="31525"/>
              </a:xfrm>
              <a:custGeom>
                <a:avLst/>
                <a:gdLst/>
                <a:ahLst/>
                <a:cxnLst/>
                <a:rect l="l" t="t" r="r" b="b"/>
                <a:pathLst>
                  <a:path w="523" h="1261" extrusionOk="0">
                    <a:moveTo>
                      <a:pt x="425" y="0"/>
                    </a:moveTo>
                    <a:cubicBezTo>
                      <a:pt x="389" y="0"/>
                      <a:pt x="356" y="24"/>
                      <a:pt x="345" y="61"/>
                    </a:cubicBezTo>
                    <a:lnTo>
                      <a:pt x="14" y="1151"/>
                    </a:lnTo>
                    <a:cubicBezTo>
                      <a:pt x="1" y="1195"/>
                      <a:pt x="26" y="1242"/>
                      <a:pt x="72" y="1255"/>
                    </a:cubicBezTo>
                    <a:cubicBezTo>
                      <a:pt x="80" y="1258"/>
                      <a:pt x="89" y="1260"/>
                      <a:pt x="96" y="1260"/>
                    </a:cubicBezTo>
                    <a:cubicBezTo>
                      <a:pt x="133" y="1260"/>
                      <a:pt x="166" y="1236"/>
                      <a:pt x="178" y="1199"/>
                    </a:cubicBezTo>
                    <a:lnTo>
                      <a:pt x="509" y="109"/>
                    </a:lnTo>
                    <a:cubicBezTo>
                      <a:pt x="523" y="65"/>
                      <a:pt x="497" y="18"/>
                      <a:pt x="452" y="5"/>
                    </a:cubicBezTo>
                    <a:cubicBezTo>
                      <a:pt x="443" y="2"/>
                      <a:pt x="434" y="0"/>
                      <a:pt x="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3"/>
              <p:cNvSpPr/>
              <p:nvPr/>
            </p:nvSpPr>
            <p:spPr>
              <a:xfrm>
                <a:off x="2915450" y="2936413"/>
                <a:ext cx="56675" cy="97500"/>
              </a:xfrm>
              <a:custGeom>
                <a:avLst/>
                <a:gdLst/>
                <a:ahLst/>
                <a:cxnLst/>
                <a:rect l="l" t="t" r="r" b="b"/>
                <a:pathLst>
                  <a:path w="2267" h="3900" extrusionOk="0">
                    <a:moveTo>
                      <a:pt x="2172" y="1"/>
                    </a:moveTo>
                    <a:cubicBezTo>
                      <a:pt x="2164" y="1"/>
                      <a:pt x="2156" y="2"/>
                      <a:pt x="2148" y="4"/>
                    </a:cubicBezTo>
                    <a:cubicBezTo>
                      <a:pt x="15" y="587"/>
                      <a:pt x="0" y="3783"/>
                      <a:pt x="0" y="3815"/>
                    </a:cubicBezTo>
                    <a:cubicBezTo>
                      <a:pt x="0" y="3862"/>
                      <a:pt x="38" y="3900"/>
                      <a:pt x="85" y="3900"/>
                    </a:cubicBezTo>
                    <a:lnTo>
                      <a:pt x="87" y="3900"/>
                    </a:lnTo>
                    <a:cubicBezTo>
                      <a:pt x="134" y="3898"/>
                      <a:pt x="172" y="3860"/>
                      <a:pt x="172" y="3813"/>
                    </a:cubicBezTo>
                    <a:cubicBezTo>
                      <a:pt x="170" y="3783"/>
                      <a:pt x="185" y="716"/>
                      <a:pt x="2194" y="168"/>
                    </a:cubicBezTo>
                    <a:cubicBezTo>
                      <a:pt x="2239" y="156"/>
                      <a:pt x="2267" y="109"/>
                      <a:pt x="2253" y="64"/>
                    </a:cubicBezTo>
                    <a:cubicBezTo>
                      <a:pt x="2243" y="26"/>
                      <a:pt x="220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3"/>
              <p:cNvSpPr/>
              <p:nvPr/>
            </p:nvSpPr>
            <p:spPr>
              <a:xfrm>
                <a:off x="2819375" y="2941488"/>
                <a:ext cx="62075" cy="98500"/>
              </a:xfrm>
              <a:custGeom>
                <a:avLst/>
                <a:gdLst/>
                <a:ahLst/>
                <a:cxnLst/>
                <a:rect l="l" t="t" r="r" b="b"/>
                <a:pathLst>
                  <a:path w="2483" h="3940" extrusionOk="0">
                    <a:moveTo>
                      <a:pt x="95" y="0"/>
                    </a:moveTo>
                    <a:cubicBezTo>
                      <a:pt x="59" y="0"/>
                      <a:pt x="25" y="24"/>
                      <a:pt x="14" y="61"/>
                    </a:cubicBezTo>
                    <a:cubicBezTo>
                      <a:pt x="1" y="105"/>
                      <a:pt x="25" y="152"/>
                      <a:pt x="70" y="167"/>
                    </a:cubicBezTo>
                    <a:cubicBezTo>
                      <a:pt x="1540" y="635"/>
                      <a:pt x="2298" y="3841"/>
                      <a:pt x="2305" y="3873"/>
                    </a:cubicBezTo>
                    <a:cubicBezTo>
                      <a:pt x="2314" y="3912"/>
                      <a:pt x="2349" y="3940"/>
                      <a:pt x="2389" y="3940"/>
                    </a:cubicBezTo>
                    <a:cubicBezTo>
                      <a:pt x="2395" y="3940"/>
                      <a:pt x="2401" y="3938"/>
                      <a:pt x="2407" y="3937"/>
                    </a:cubicBezTo>
                    <a:cubicBezTo>
                      <a:pt x="2454" y="3926"/>
                      <a:pt x="2483" y="3881"/>
                      <a:pt x="2471" y="3835"/>
                    </a:cubicBezTo>
                    <a:cubicBezTo>
                      <a:pt x="2440" y="3700"/>
                      <a:pt x="1684" y="501"/>
                      <a:pt x="121" y="5"/>
                    </a:cubicBezTo>
                    <a:cubicBezTo>
                      <a:pt x="112" y="2"/>
                      <a:pt x="103"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3"/>
              <p:cNvSpPr/>
              <p:nvPr/>
            </p:nvSpPr>
            <p:spPr>
              <a:xfrm>
                <a:off x="2759225" y="3002538"/>
                <a:ext cx="77325" cy="41475"/>
              </a:xfrm>
              <a:custGeom>
                <a:avLst/>
                <a:gdLst/>
                <a:ahLst/>
                <a:cxnLst/>
                <a:rect l="l" t="t" r="r" b="b"/>
                <a:pathLst>
                  <a:path w="3093" h="1659" extrusionOk="0">
                    <a:moveTo>
                      <a:pt x="92" y="1"/>
                    </a:moveTo>
                    <a:cubicBezTo>
                      <a:pt x="51" y="1"/>
                      <a:pt x="15" y="32"/>
                      <a:pt x="8" y="74"/>
                    </a:cubicBezTo>
                    <a:cubicBezTo>
                      <a:pt x="0" y="119"/>
                      <a:pt x="32" y="163"/>
                      <a:pt x="78" y="171"/>
                    </a:cubicBezTo>
                    <a:cubicBezTo>
                      <a:pt x="1534" y="414"/>
                      <a:pt x="2927" y="1625"/>
                      <a:pt x="2943" y="1637"/>
                    </a:cubicBezTo>
                    <a:cubicBezTo>
                      <a:pt x="2958" y="1651"/>
                      <a:pt x="2977" y="1659"/>
                      <a:pt x="2998" y="1659"/>
                    </a:cubicBezTo>
                    <a:lnTo>
                      <a:pt x="2998" y="1659"/>
                    </a:lnTo>
                    <a:cubicBezTo>
                      <a:pt x="3022" y="1658"/>
                      <a:pt x="3046" y="1648"/>
                      <a:pt x="3062" y="1630"/>
                    </a:cubicBezTo>
                    <a:cubicBezTo>
                      <a:pt x="3093" y="1593"/>
                      <a:pt x="3090" y="1540"/>
                      <a:pt x="3053" y="1510"/>
                    </a:cubicBezTo>
                    <a:cubicBezTo>
                      <a:pt x="2996" y="1458"/>
                      <a:pt x="1610" y="254"/>
                      <a:pt x="107" y="2"/>
                    </a:cubicBezTo>
                    <a:cubicBezTo>
                      <a:pt x="102" y="1"/>
                      <a:pt x="97" y="1"/>
                      <a:pt x="92" y="1"/>
                    </a:cubicBezTo>
                    <a:close/>
                    <a:moveTo>
                      <a:pt x="2998" y="1659"/>
                    </a:moveTo>
                    <a:cubicBezTo>
                      <a:pt x="2998" y="1659"/>
                      <a:pt x="2997" y="1659"/>
                      <a:pt x="2997" y="1659"/>
                    </a:cubicBezTo>
                    <a:lnTo>
                      <a:pt x="2999" y="1659"/>
                    </a:lnTo>
                    <a:cubicBezTo>
                      <a:pt x="2998" y="1659"/>
                      <a:pt x="2998" y="1659"/>
                      <a:pt x="2998" y="16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3"/>
              <p:cNvSpPr/>
              <p:nvPr/>
            </p:nvSpPr>
            <p:spPr>
              <a:xfrm>
                <a:off x="2809900" y="3324088"/>
                <a:ext cx="54125" cy="50400"/>
              </a:xfrm>
              <a:custGeom>
                <a:avLst/>
                <a:gdLst/>
                <a:ahLst/>
                <a:cxnLst/>
                <a:rect l="l" t="t" r="r" b="b"/>
                <a:pathLst>
                  <a:path w="2165" h="2016" extrusionOk="0">
                    <a:moveTo>
                      <a:pt x="1084" y="0"/>
                    </a:moveTo>
                    <a:cubicBezTo>
                      <a:pt x="1032" y="0"/>
                      <a:pt x="979" y="4"/>
                      <a:pt x="926" y="13"/>
                    </a:cubicBezTo>
                    <a:cubicBezTo>
                      <a:pt x="377" y="99"/>
                      <a:pt x="0" y="615"/>
                      <a:pt x="88" y="1165"/>
                    </a:cubicBezTo>
                    <a:cubicBezTo>
                      <a:pt x="166" y="1661"/>
                      <a:pt x="594" y="2015"/>
                      <a:pt x="1081" y="2015"/>
                    </a:cubicBezTo>
                    <a:cubicBezTo>
                      <a:pt x="1133" y="2015"/>
                      <a:pt x="1186" y="2011"/>
                      <a:pt x="1239" y="2003"/>
                    </a:cubicBezTo>
                    <a:cubicBezTo>
                      <a:pt x="1790" y="1916"/>
                      <a:pt x="2165" y="1402"/>
                      <a:pt x="2078" y="851"/>
                    </a:cubicBezTo>
                    <a:cubicBezTo>
                      <a:pt x="2000" y="354"/>
                      <a:pt x="1572" y="0"/>
                      <a:pt x="1084"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3"/>
              <p:cNvSpPr/>
              <p:nvPr/>
            </p:nvSpPr>
            <p:spPr>
              <a:xfrm>
                <a:off x="3124600" y="3203163"/>
                <a:ext cx="17675" cy="75825"/>
              </a:xfrm>
              <a:custGeom>
                <a:avLst/>
                <a:gdLst/>
                <a:ahLst/>
                <a:cxnLst/>
                <a:rect l="l" t="t" r="r" b="b"/>
                <a:pathLst>
                  <a:path w="707" h="3033" extrusionOk="0">
                    <a:moveTo>
                      <a:pt x="99" y="0"/>
                    </a:moveTo>
                    <a:cubicBezTo>
                      <a:pt x="85" y="0"/>
                      <a:pt x="72" y="3"/>
                      <a:pt x="60" y="10"/>
                    </a:cubicBezTo>
                    <a:cubicBezTo>
                      <a:pt x="17" y="31"/>
                      <a:pt x="0" y="83"/>
                      <a:pt x="22" y="124"/>
                    </a:cubicBezTo>
                    <a:cubicBezTo>
                      <a:pt x="28" y="134"/>
                      <a:pt x="532" y="1138"/>
                      <a:pt x="342" y="2940"/>
                    </a:cubicBezTo>
                    <a:cubicBezTo>
                      <a:pt x="337" y="2985"/>
                      <a:pt x="371" y="3028"/>
                      <a:pt x="418" y="3032"/>
                    </a:cubicBezTo>
                    <a:lnTo>
                      <a:pt x="427" y="3032"/>
                    </a:lnTo>
                    <a:cubicBezTo>
                      <a:pt x="470" y="3032"/>
                      <a:pt x="508" y="3001"/>
                      <a:pt x="512" y="2957"/>
                    </a:cubicBezTo>
                    <a:cubicBezTo>
                      <a:pt x="706" y="1100"/>
                      <a:pt x="195" y="87"/>
                      <a:pt x="174" y="46"/>
                    </a:cubicBezTo>
                    <a:cubicBezTo>
                      <a:pt x="159" y="17"/>
                      <a:pt x="129"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3"/>
              <p:cNvSpPr/>
              <p:nvPr/>
            </p:nvSpPr>
            <p:spPr>
              <a:xfrm>
                <a:off x="2867700" y="3365013"/>
                <a:ext cx="99350" cy="29275"/>
              </a:xfrm>
              <a:custGeom>
                <a:avLst/>
                <a:gdLst/>
                <a:ahLst/>
                <a:cxnLst/>
                <a:rect l="l" t="t" r="r" b="b"/>
                <a:pathLst>
                  <a:path w="3974" h="1171" extrusionOk="0">
                    <a:moveTo>
                      <a:pt x="97" y="0"/>
                    </a:moveTo>
                    <a:cubicBezTo>
                      <a:pt x="71" y="0"/>
                      <a:pt x="45" y="12"/>
                      <a:pt x="29" y="35"/>
                    </a:cubicBezTo>
                    <a:cubicBezTo>
                      <a:pt x="0" y="73"/>
                      <a:pt x="9" y="126"/>
                      <a:pt x="47" y="153"/>
                    </a:cubicBezTo>
                    <a:cubicBezTo>
                      <a:pt x="1180" y="979"/>
                      <a:pt x="2208" y="1171"/>
                      <a:pt x="2917" y="1171"/>
                    </a:cubicBezTo>
                    <a:cubicBezTo>
                      <a:pt x="3504" y="1171"/>
                      <a:pt x="3875" y="1040"/>
                      <a:pt x="3906" y="1028"/>
                    </a:cubicBezTo>
                    <a:cubicBezTo>
                      <a:pt x="3950" y="1011"/>
                      <a:pt x="3973" y="963"/>
                      <a:pt x="3956" y="919"/>
                    </a:cubicBezTo>
                    <a:cubicBezTo>
                      <a:pt x="3944" y="883"/>
                      <a:pt x="3911" y="863"/>
                      <a:pt x="3875" y="863"/>
                    </a:cubicBezTo>
                    <a:cubicBezTo>
                      <a:pt x="3866" y="863"/>
                      <a:pt x="3856" y="864"/>
                      <a:pt x="3847" y="867"/>
                    </a:cubicBezTo>
                    <a:cubicBezTo>
                      <a:pt x="3840" y="870"/>
                      <a:pt x="3490" y="993"/>
                      <a:pt x="2925" y="993"/>
                    </a:cubicBezTo>
                    <a:cubicBezTo>
                      <a:pt x="2241" y="993"/>
                      <a:pt x="1240" y="812"/>
                      <a:pt x="147" y="17"/>
                    </a:cubicBezTo>
                    <a:cubicBezTo>
                      <a:pt x="132" y="6"/>
                      <a:pt x="115"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3"/>
              <p:cNvSpPr/>
              <p:nvPr/>
            </p:nvSpPr>
            <p:spPr>
              <a:xfrm>
                <a:off x="2864350" y="3051313"/>
                <a:ext cx="253900" cy="126675"/>
              </a:xfrm>
              <a:custGeom>
                <a:avLst/>
                <a:gdLst/>
                <a:ahLst/>
                <a:cxnLst/>
                <a:rect l="l" t="t" r="r" b="b"/>
                <a:pathLst>
                  <a:path w="10156" h="5067" extrusionOk="0">
                    <a:moveTo>
                      <a:pt x="2200" y="0"/>
                    </a:moveTo>
                    <a:cubicBezTo>
                      <a:pt x="949" y="0"/>
                      <a:pt x="94" y="244"/>
                      <a:pt x="70" y="251"/>
                    </a:cubicBezTo>
                    <a:cubicBezTo>
                      <a:pt x="26" y="265"/>
                      <a:pt x="1" y="312"/>
                      <a:pt x="14" y="357"/>
                    </a:cubicBezTo>
                    <a:cubicBezTo>
                      <a:pt x="25" y="393"/>
                      <a:pt x="59" y="417"/>
                      <a:pt x="95" y="417"/>
                    </a:cubicBezTo>
                    <a:cubicBezTo>
                      <a:pt x="103" y="417"/>
                      <a:pt x="111" y="416"/>
                      <a:pt x="119" y="414"/>
                    </a:cubicBezTo>
                    <a:cubicBezTo>
                      <a:pt x="142" y="407"/>
                      <a:pt x="978" y="169"/>
                      <a:pt x="2201" y="169"/>
                    </a:cubicBezTo>
                    <a:cubicBezTo>
                      <a:pt x="4367" y="169"/>
                      <a:pt x="7749" y="916"/>
                      <a:pt x="9984" y="5023"/>
                    </a:cubicBezTo>
                    <a:cubicBezTo>
                      <a:pt x="9999" y="5052"/>
                      <a:pt x="10029" y="5067"/>
                      <a:pt x="10058" y="5067"/>
                    </a:cubicBezTo>
                    <a:cubicBezTo>
                      <a:pt x="10073" y="5067"/>
                      <a:pt x="10087" y="5064"/>
                      <a:pt x="10099" y="5058"/>
                    </a:cubicBezTo>
                    <a:cubicBezTo>
                      <a:pt x="10140" y="5035"/>
                      <a:pt x="10155" y="4983"/>
                      <a:pt x="10134" y="4941"/>
                    </a:cubicBezTo>
                    <a:cubicBezTo>
                      <a:pt x="7859" y="762"/>
                      <a:pt x="4411" y="0"/>
                      <a:pt x="220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3"/>
              <p:cNvSpPr/>
              <p:nvPr/>
            </p:nvSpPr>
            <p:spPr>
              <a:xfrm>
                <a:off x="2875250" y="3079338"/>
                <a:ext cx="26600" cy="12075"/>
              </a:xfrm>
              <a:custGeom>
                <a:avLst/>
                <a:gdLst/>
                <a:ahLst/>
                <a:cxnLst/>
                <a:rect l="l" t="t" r="r" b="b"/>
                <a:pathLst>
                  <a:path w="1064" h="483" extrusionOk="0">
                    <a:moveTo>
                      <a:pt x="684" y="1"/>
                    </a:moveTo>
                    <a:cubicBezTo>
                      <a:pt x="663" y="1"/>
                      <a:pt x="640" y="2"/>
                      <a:pt x="617" y="3"/>
                    </a:cubicBezTo>
                    <a:cubicBezTo>
                      <a:pt x="0" y="40"/>
                      <a:pt x="111" y="483"/>
                      <a:pt x="530" y="483"/>
                    </a:cubicBezTo>
                    <a:cubicBezTo>
                      <a:pt x="600" y="483"/>
                      <a:pt x="679" y="471"/>
                      <a:pt x="764" y="442"/>
                    </a:cubicBezTo>
                    <a:cubicBezTo>
                      <a:pt x="951" y="378"/>
                      <a:pt x="1043" y="287"/>
                      <a:pt x="1052" y="204"/>
                    </a:cubicBezTo>
                    <a:cubicBezTo>
                      <a:pt x="1064" y="95"/>
                      <a:pt x="935" y="1"/>
                      <a:pt x="684"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3"/>
              <p:cNvSpPr/>
              <p:nvPr/>
            </p:nvSpPr>
            <p:spPr>
              <a:xfrm>
                <a:off x="2918600" y="3087213"/>
                <a:ext cx="21675" cy="9875"/>
              </a:xfrm>
              <a:custGeom>
                <a:avLst/>
                <a:gdLst/>
                <a:ahLst/>
                <a:cxnLst/>
                <a:rect l="l" t="t" r="r" b="b"/>
                <a:pathLst>
                  <a:path w="867" h="395" extrusionOk="0">
                    <a:moveTo>
                      <a:pt x="558" y="1"/>
                    </a:moveTo>
                    <a:cubicBezTo>
                      <a:pt x="540" y="1"/>
                      <a:pt x="522" y="1"/>
                      <a:pt x="503" y="2"/>
                    </a:cubicBezTo>
                    <a:cubicBezTo>
                      <a:pt x="1" y="32"/>
                      <a:pt x="90" y="394"/>
                      <a:pt x="432" y="394"/>
                    </a:cubicBezTo>
                    <a:cubicBezTo>
                      <a:pt x="489" y="394"/>
                      <a:pt x="553" y="384"/>
                      <a:pt x="622" y="361"/>
                    </a:cubicBezTo>
                    <a:cubicBezTo>
                      <a:pt x="776" y="309"/>
                      <a:pt x="850" y="235"/>
                      <a:pt x="858" y="166"/>
                    </a:cubicBezTo>
                    <a:cubicBezTo>
                      <a:pt x="866" y="78"/>
                      <a:pt x="761" y="1"/>
                      <a:pt x="55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3"/>
              <p:cNvSpPr/>
              <p:nvPr/>
            </p:nvSpPr>
            <p:spPr>
              <a:xfrm>
                <a:off x="2900425" y="3112138"/>
                <a:ext cx="21700" cy="9875"/>
              </a:xfrm>
              <a:custGeom>
                <a:avLst/>
                <a:gdLst/>
                <a:ahLst/>
                <a:cxnLst/>
                <a:rect l="l" t="t" r="r" b="b"/>
                <a:pathLst>
                  <a:path w="868" h="395" extrusionOk="0">
                    <a:moveTo>
                      <a:pt x="559" y="1"/>
                    </a:moveTo>
                    <a:cubicBezTo>
                      <a:pt x="541" y="1"/>
                      <a:pt x="523" y="2"/>
                      <a:pt x="504" y="3"/>
                    </a:cubicBezTo>
                    <a:cubicBezTo>
                      <a:pt x="1" y="34"/>
                      <a:pt x="91" y="395"/>
                      <a:pt x="432" y="395"/>
                    </a:cubicBezTo>
                    <a:cubicBezTo>
                      <a:pt x="490" y="395"/>
                      <a:pt x="554" y="385"/>
                      <a:pt x="624" y="361"/>
                    </a:cubicBezTo>
                    <a:cubicBezTo>
                      <a:pt x="776" y="309"/>
                      <a:pt x="852" y="235"/>
                      <a:pt x="859" y="167"/>
                    </a:cubicBezTo>
                    <a:cubicBezTo>
                      <a:pt x="868" y="79"/>
                      <a:pt x="761" y="1"/>
                      <a:pt x="55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3"/>
              <p:cNvSpPr/>
              <p:nvPr/>
            </p:nvSpPr>
            <p:spPr>
              <a:xfrm>
                <a:off x="2948600" y="3077238"/>
                <a:ext cx="21675" cy="9875"/>
              </a:xfrm>
              <a:custGeom>
                <a:avLst/>
                <a:gdLst/>
                <a:ahLst/>
                <a:cxnLst/>
                <a:rect l="l" t="t" r="r" b="b"/>
                <a:pathLst>
                  <a:path w="867" h="395" extrusionOk="0">
                    <a:moveTo>
                      <a:pt x="554" y="1"/>
                    </a:moveTo>
                    <a:cubicBezTo>
                      <a:pt x="538" y="1"/>
                      <a:pt x="521" y="1"/>
                      <a:pt x="503" y="2"/>
                    </a:cubicBezTo>
                    <a:cubicBezTo>
                      <a:pt x="0" y="33"/>
                      <a:pt x="91" y="394"/>
                      <a:pt x="432" y="394"/>
                    </a:cubicBezTo>
                    <a:cubicBezTo>
                      <a:pt x="489" y="394"/>
                      <a:pt x="554" y="384"/>
                      <a:pt x="623" y="360"/>
                    </a:cubicBezTo>
                    <a:cubicBezTo>
                      <a:pt x="775" y="309"/>
                      <a:pt x="851" y="234"/>
                      <a:pt x="857" y="166"/>
                    </a:cubicBezTo>
                    <a:cubicBezTo>
                      <a:pt x="867" y="77"/>
                      <a:pt x="760" y="1"/>
                      <a:pt x="554"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3"/>
              <p:cNvSpPr/>
              <p:nvPr/>
            </p:nvSpPr>
            <p:spPr>
              <a:xfrm>
                <a:off x="2876925" y="3130113"/>
                <a:ext cx="48300" cy="41650"/>
              </a:xfrm>
              <a:custGeom>
                <a:avLst/>
                <a:gdLst/>
                <a:ahLst/>
                <a:cxnLst/>
                <a:rect l="l" t="t" r="r" b="b"/>
                <a:pathLst>
                  <a:path w="1932" h="1666" extrusionOk="0">
                    <a:moveTo>
                      <a:pt x="90" y="1"/>
                    </a:moveTo>
                    <a:cubicBezTo>
                      <a:pt x="49" y="1"/>
                      <a:pt x="13" y="32"/>
                      <a:pt x="6" y="75"/>
                    </a:cubicBezTo>
                    <a:cubicBezTo>
                      <a:pt x="0" y="120"/>
                      <a:pt x="32" y="164"/>
                      <a:pt x="79" y="170"/>
                    </a:cubicBezTo>
                    <a:cubicBezTo>
                      <a:pt x="1180" y="328"/>
                      <a:pt x="1751" y="1602"/>
                      <a:pt x="1757" y="1616"/>
                    </a:cubicBezTo>
                    <a:cubicBezTo>
                      <a:pt x="1770" y="1648"/>
                      <a:pt x="1802" y="1666"/>
                      <a:pt x="1834" y="1666"/>
                    </a:cubicBezTo>
                    <a:cubicBezTo>
                      <a:pt x="1846" y="1666"/>
                      <a:pt x="1857" y="1664"/>
                      <a:pt x="1869" y="1658"/>
                    </a:cubicBezTo>
                    <a:cubicBezTo>
                      <a:pt x="1911" y="1640"/>
                      <a:pt x="1931" y="1590"/>
                      <a:pt x="1913" y="1547"/>
                    </a:cubicBezTo>
                    <a:cubicBezTo>
                      <a:pt x="1887" y="1491"/>
                      <a:pt x="1298" y="173"/>
                      <a:pt x="103" y="2"/>
                    </a:cubicBezTo>
                    <a:cubicBezTo>
                      <a:pt x="99" y="1"/>
                      <a:pt x="94"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3"/>
              <p:cNvSpPr/>
              <p:nvPr/>
            </p:nvSpPr>
            <p:spPr>
              <a:xfrm>
                <a:off x="2943250" y="3119763"/>
                <a:ext cx="29725" cy="45825"/>
              </a:xfrm>
              <a:custGeom>
                <a:avLst/>
                <a:gdLst/>
                <a:ahLst/>
                <a:cxnLst/>
                <a:rect l="l" t="t" r="r" b="b"/>
                <a:pathLst>
                  <a:path w="1189" h="1833" extrusionOk="0">
                    <a:moveTo>
                      <a:pt x="1091" y="0"/>
                    </a:moveTo>
                    <a:cubicBezTo>
                      <a:pt x="1076" y="0"/>
                      <a:pt x="1060" y="4"/>
                      <a:pt x="1047" y="14"/>
                    </a:cubicBezTo>
                    <a:cubicBezTo>
                      <a:pt x="361" y="442"/>
                      <a:pt x="27" y="1671"/>
                      <a:pt x="13" y="1724"/>
                    </a:cubicBezTo>
                    <a:cubicBezTo>
                      <a:pt x="1" y="1770"/>
                      <a:pt x="27" y="1816"/>
                      <a:pt x="72" y="1828"/>
                    </a:cubicBezTo>
                    <a:cubicBezTo>
                      <a:pt x="80" y="1831"/>
                      <a:pt x="87" y="1831"/>
                      <a:pt x="95" y="1831"/>
                    </a:cubicBezTo>
                    <a:lnTo>
                      <a:pt x="95" y="1832"/>
                    </a:lnTo>
                    <a:cubicBezTo>
                      <a:pt x="131" y="1832"/>
                      <a:pt x="166" y="1806"/>
                      <a:pt x="177" y="1769"/>
                    </a:cubicBezTo>
                    <a:cubicBezTo>
                      <a:pt x="180" y="1756"/>
                      <a:pt x="509" y="549"/>
                      <a:pt x="1136" y="158"/>
                    </a:cubicBezTo>
                    <a:cubicBezTo>
                      <a:pt x="1176" y="133"/>
                      <a:pt x="1188" y="80"/>
                      <a:pt x="1164" y="41"/>
                    </a:cubicBezTo>
                    <a:cubicBezTo>
                      <a:pt x="1147" y="14"/>
                      <a:pt x="1119" y="0"/>
                      <a:pt x="1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3"/>
              <p:cNvSpPr/>
              <p:nvPr/>
            </p:nvSpPr>
            <p:spPr>
              <a:xfrm>
                <a:off x="2851725" y="3465563"/>
                <a:ext cx="322900" cy="396650"/>
              </a:xfrm>
              <a:custGeom>
                <a:avLst/>
                <a:gdLst/>
                <a:ahLst/>
                <a:cxnLst/>
                <a:rect l="l" t="t" r="r" b="b"/>
                <a:pathLst>
                  <a:path w="12916" h="15866" extrusionOk="0">
                    <a:moveTo>
                      <a:pt x="4142" y="1"/>
                    </a:moveTo>
                    <a:cubicBezTo>
                      <a:pt x="3948" y="1"/>
                      <a:pt x="3767" y="153"/>
                      <a:pt x="3759" y="373"/>
                    </a:cubicBezTo>
                    <a:lnTo>
                      <a:pt x="4102" y="702"/>
                    </a:lnTo>
                    <a:lnTo>
                      <a:pt x="7659" y="8656"/>
                    </a:lnTo>
                    <a:cubicBezTo>
                      <a:pt x="7066" y="8486"/>
                      <a:pt x="6517" y="8413"/>
                      <a:pt x="6011" y="8413"/>
                    </a:cubicBezTo>
                    <a:cubicBezTo>
                      <a:pt x="2747" y="8413"/>
                      <a:pt x="1278" y="11472"/>
                      <a:pt x="1278" y="11472"/>
                    </a:cubicBezTo>
                    <a:cubicBezTo>
                      <a:pt x="0" y="13991"/>
                      <a:pt x="3821" y="15866"/>
                      <a:pt x="3821" y="15866"/>
                    </a:cubicBezTo>
                    <a:cubicBezTo>
                      <a:pt x="3821" y="15866"/>
                      <a:pt x="6452" y="12707"/>
                      <a:pt x="7805" y="12707"/>
                    </a:cubicBezTo>
                    <a:cubicBezTo>
                      <a:pt x="7855" y="12707"/>
                      <a:pt x="7903" y="12711"/>
                      <a:pt x="7949" y="12720"/>
                    </a:cubicBezTo>
                    <a:cubicBezTo>
                      <a:pt x="8199" y="12768"/>
                      <a:pt x="8542" y="12805"/>
                      <a:pt x="8927" y="12805"/>
                    </a:cubicBezTo>
                    <a:cubicBezTo>
                      <a:pt x="10545" y="12805"/>
                      <a:pt x="12916" y="12142"/>
                      <a:pt x="12332" y="8793"/>
                    </a:cubicBezTo>
                    <a:cubicBezTo>
                      <a:pt x="11726" y="5330"/>
                      <a:pt x="6171" y="1302"/>
                      <a:pt x="4356" y="68"/>
                    </a:cubicBezTo>
                    <a:cubicBezTo>
                      <a:pt x="4288" y="22"/>
                      <a:pt x="4214" y="1"/>
                      <a:pt x="4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3"/>
              <p:cNvSpPr/>
              <p:nvPr/>
            </p:nvSpPr>
            <p:spPr>
              <a:xfrm>
                <a:off x="2884175" y="3578188"/>
                <a:ext cx="290450" cy="284025"/>
              </a:xfrm>
              <a:custGeom>
                <a:avLst/>
                <a:gdLst/>
                <a:ahLst/>
                <a:cxnLst/>
                <a:rect l="l" t="t" r="r" b="b"/>
                <a:pathLst>
                  <a:path w="11618" h="11361" extrusionOk="0">
                    <a:moveTo>
                      <a:pt x="8417" y="0"/>
                    </a:moveTo>
                    <a:lnTo>
                      <a:pt x="8417" y="0"/>
                    </a:lnTo>
                    <a:cubicBezTo>
                      <a:pt x="9147" y="966"/>
                      <a:pt x="9687" y="1959"/>
                      <a:pt x="9853" y="2909"/>
                    </a:cubicBezTo>
                    <a:cubicBezTo>
                      <a:pt x="10438" y="6258"/>
                      <a:pt x="8068" y="6920"/>
                      <a:pt x="6450" y="6920"/>
                    </a:cubicBezTo>
                    <a:cubicBezTo>
                      <a:pt x="6064" y="6920"/>
                      <a:pt x="5721" y="6883"/>
                      <a:pt x="5471" y="6835"/>
                    </a:cubicBezTo>
                    <a:cubicBezTo>
                      <a:pt x="5425" y="6826"/>
                      <a:pt x="5378" y="6822"/>
                      <a:pt x="5328" y="6822"/>
                    </a:cubicBezTo>
                    <a:cubicBezTo>
                      <a:pt x="3975" y="6822"/>
                      <a:pt x="1342" y="9981"/>
                      <a:pt x="1342" y="9981"/>
                    </a:cubicBezTo>
                    <a:cubicBezTo>
                      <a:pt x="1342" y="9981"/>
                      <a:pt x="680" y="9656"/>
                      <a:pt x="0" y="9094"/>
                    </a:cubicBezTo>
                    <a:lnTo>
                      <a:pt x="0" y="9094"/>
                    </a:lnTo>
                    <a:cubicBezTo>
                      <a:pt x="711" y="10471"/>
                      <a:pt x="2523" y="11361"/>
                      <a:pt x="2523" y="11361"/>
                    </a:cubicBezTo>
                    <a:cubicBezTo>
                      <a:pt x="2523" y="11361"/>
                      <a:pt x="5154" y="8202"/>
                      <a:pt x="6507" y="8202"/>
                    </a:cubicBezTo>
                    <a:cubicBezTo>
                      <a:pt x="6557" y="8202"/>
                      <a:pt x="6605" y="8206"/>
                      <a:pt x="6651" y="8215"/>
                    </a:cubicBezTo>
                    <a:cubicBezTo>
                      <a:pt x="6901" y="8263"/>
                      <a:pt x="7244" y="8300"/>
                      <a:pt x="7629" y="8300"/>
                    </a:cubicBezTo>
                    <a:cubicBezTo>
                      <a:pt x="9247" y="8300"/>
                      <a:pt x="11617" y="7637"/>
                      <a:pt x="11032" y="4288"/>
                    </a:cubicBezTo>
                    <a:cubicBezTo>
                      <a:pt x="10786" y="2877"/>
                      <a:pt x="9718" y="1373"/>
                      <a:pt x="8417"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3"/>
              <p:cNvSpPr/>
              <p:nvPr/>
            </p:nvSpPr>
            <p:spPr>
              <a:xfrm>
                <a:off x="2872975" y="3465113"/>
                <a:ext cx="295225" cy="399225"/>
              </a:xfrm>
              <a:custGeom>
                <a:avLst/>
                <a:gdLst/>
                <a:ahLst/>
                <a:cxnLst/>
                <a:rect l="l" t="t" r="r" b="b"/>
                <a:pathLst>
                  <a:path w="11809" h="15969" extrusionOk="0">
                    <a:moveTo>
                      <a:pt x="3506" y="0"/>
                    </a:moveTo>
                    <a:cubicBezTo>
                      <a:pt x="3478" y="0"/>
                      <a:pt x="3451" y="13"/>
                      <a:pt x="3434" y="37"/>
                    </a:cubicBezTo>
                    <a:cubicBezTo>
                      <a:pt x="3408" y="77"/>
                      <a:pt x="3418" y="130"/>
                      <a:pt x="3457" y="156"/>
                    </a:cubicBezTo>
                    <a:cubicBezTo>
                      <a:pt x="5168" y="1319"/>
                      <a:pt x="10796" y="5381"/>
                      <a:pt x="11397" y="8826"/>
                    </a:cubicBezTo>
                    <a:cubicBezTo>
                      <a:pt x="11631" y="10166"/>
                      <a:pt x="11406" y="11183"/>
                      <a:pt x="10727" y="11850"/>
                    </a:cubicBezTo>
                    <a:cubicBezTo>
                      <a:pt x="10024" y="12541"/>
                      <a:pt x="8964" y="12740"/>
                      <a:pt x="8093" y="12740"/>
                    </a:cubicBezTo>
                    <a:cubicBezTo>
                      <a:pt x="7717" y="12740"/>
                      <a:pt x="7377" y="12703"/>
                      <a:pt x="7116" y="12653"/>
                    </a:cubicBezTo>
                    <a:cubicBezTo>
                      <a:pt x="7067" y="12644"/>
                      <a:pt x="7016" y="12639"/>
                      <a:pt x="6964" y="12639"/>
                    </a:cubicBezTo>
                    <a:cubicBezTo>
                      <a:pt x="5669" y="12639"/>
                      <a:pt x="3313" y="15347"/>
                      <a:pt x="2950" y="15777"/>
                    </a:cubicBezTo>
                    <a:cubicBezTo>
                      <a:pt x="2602" y="15594"/>
                      <a:pt x="832" y="14602"/>
                      <a:pt x="365" y="13207"/>
                    </a:cubicBezTo>
                    <a:cubicBezTo>
                      <a:pt x="178" y="12645"/>
                      <a:pt x="225" y="12081"/>
                      <a:pt x="506" y="11528"/>
                    </a:cubicBezTo>
                    <a:cubicBezTo>
                      <a:pt x="522" y="11493"/>
                      <a:pt x="1992" y="8519"/>
                      <a:pt x="5177" y="8519"/>
                    </a:cubicBezTo>
                    <a:cubicBezTo>
                      <a:pt x="5671" y="8519"/>
                      <a:pt x="6207" y="8590"/>
                      <a:pt x="6785" y="8756"/>
                    </a:cubicBezTo>
                    <a:cubicBezTo>
                      <a:pt x="6792" y="8758"/>
                      <a:pt x="6800" y="8759"/>
                      <a:pt x="6807" y="8759"/>
                    </a:cubicBezTo>
                    <a:cubicBezTo>
                      <a:pt x="6832" y="8759"/>
                      <a:pt x="6856" y="8749"/>
                      <a:pt x="6873" y="8730"/>
                    </a:cubicBezTo>
                    <a:cubicBezTo>
                      <a:pt x="6894" y="8706"/>
                      <a:pt x="6900" y="8671"/>
                      <a:pt x="6886" y="8641"/>
                    </a:cubicBezTo>
                    <a:lnTo>
                      <a:pt x="3639" y="1158"/>
                    </a:lnTo>
                    <a:cubicBezTo>
                      <a:pt x="3626" y="1125"/>
                      <a:pt x="3594" y="1107"/>
                      <a:pt x="3561" y="1107"/>
                    </a:cubicBezTo>
                    <a:cubicBezTo>
                      <a:pt x="3550" y="1107"/>
                      <a:pt x="3538" y="1109"/>
                      <a:pt x="3527" y="1114"/>
                    </a:cubicBezTo>
                    <a:cubicBezTo>
                      <a:pt x="3484" y="1132"/>
                      <a:pt x="3465" y="1182"/>
                      <a:pt x="3483" y="1226"/>
                    </a:cubicBezTo>
                    <a:lnTo>
                      <a:pt x="6660" y="8545"/>
                    </a:lnTo>
                    <a:cubicBezTo>
                      <a:pt x="6130" y="8408"/>
                      <a:pt x="5636" y="8348"/>
                      <a:pt x="5175" y="8348"/>
                    </a:cubicBezTo>
                    <a:cubicBezTo>
                      <a:pt x="1888" y="8348"/>
                      <a:pt x="370" y="11417"/>
                      <a:pt x="352" y="11452"/>
                    </a:cubicBezTo>
                    <a:cubicBezTo>
                      <a:pt x="50" y="12046"/>
                      <a:pt x="0" y="12654"/>
                      <a:pt x="204" y="13262"/>
                    </a:cubicBezTo>
                    <a:cubicBezTo>
                      <a:pt x="741" y="14869"/>
                      <a:pt x="2844" y="15917"/>
                      <a:pt x="2933" y="15959"/>
                    </a:cubicBezTo>
                    <a:cubicBezTo>
                      <a:pt x="2945" y="15965"/>
                      <a:pt x="2958" y="15969"/>
                      <a:pt x="2971" y="15969"/>
                    </a:cubicBezTo>
                    <a:cubicBezTo>
                      <a:pt x="2996" y="15969"/>
                      <a:pt x="3020" y="15958"/>
                      <a:pt x="3037" y="15938"/>
                    </a:cubicBezTo>
                    <a:cubicBezTo>
                      <a:pt x="3063" y="15906"/>
                      <a:pt x="5664" y="12810"/>
                      <a:pt x="6952" y="12810"/>
                    </a:cubicBezTo>
                    <a:cubicBezTo>
                      <a:pt x="6997" y="12810"/>
                      <a:pt x="7041" y="12814"/>
                      <a:pt x="7082" y="12821"/>
                    </a:cubicBezTo>
                    <a:cubicBezTo>
                      <a:pt x="7351" y="12873"/>
                      <a:pt x="7700" y="12911"/>
                      <a:pt x="8085" y="12911"/>
                    </a:cubicBezTo>
                    <a:cubicBezTo>
                      <a:pt x="8994" y="12911"/>
                      <a:pt x="10105" y="12701"/>
                      <a:pt x="10847" y="11971"/>
                    </a:cubicBezTo>
                    <a:cubicBezTo>
                      <a:pt x="11567" y="11264"/>
                      <a:pt x="11808" y="10195"/>
                      <a:pt x="11565" y="8797"/>
                    </a:cubicBezTo>
                    <a:cubicBezTo>
                      <a:pt x="10952" y="5285"/>
                      <a:pt x="5277" y="1187"/>
                      <a:pt x="3553" y="15"/>
                    </a:cubicBezTo>
                    <a:cubicBezTo>
                      <a:pt x="3538" y="5"/>
                      <a:pt x="3522" y="0"/>
                      <a:pt x="3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3"/>
              <p:cNvSpPr/>
              <p:nvPr/>
            </p:nvSpPr>
            <p:spPr>
              <a:xfrm>
                <a:off x="2908525" y="3817263"/>
                <a:ext cx="54000" cy="44325"/>
              </a:xfrm>
              <a:custGeom>
                <a:avLst/>
                <a:gdLst/>
                <a:ahLst/>
                <a:cxnLst/>
                <a:rect l="l" t="t" r="r" b="b"/>
                <a:pathLst>
                  <a:path w="2160" h="1773" extrusionOk="0">
                    <a:moveTo>
                      <a:pt x="696" y="1"/>
                    </a:moveTo>
                    <a:cubicBezTo>
                      <a:pt x="515" y="1"/>
                      <a:pt x="357" y="59"/>
                      <a:pt x="253" y="181"/>
                    </a:cubicBezTo>
                    <a:cubicBezTo>
                      <a:pt x="1" y="477"/>
                      <a:pt x="166" y="1032"/>
                      <a:pt x="623" y="1421"/>
                    </a:cubicBezTo>
                    <a:cubicBezTo>
                      <a:pt x="893" y="1651"/>
                      <a:pt x="1204" y="1773"/>
                      <a:pt x="1465" y="1773"/>
                    </a:cubicBezTo>
                    <a:cubicBezTo>
                      <a:pt x="1647" y="1773"/>
                      <a:pt x="1804" y="1714"/>
                      <a:pt x="1908" y="1593"/>
                    </a:cubicBezTo>
                    <a:cubicBezTo>
                      <a:pt x="2160" y="1297"/>
                      <a:pt x="1994" y="741"/>
                      <a:pt x="1537" y="351"/>
                    </a:cubicBezTo>
                    <a:cubicBezTo>
                      <a:pt x="1268" y="122"/>
                      <a:pt x="958" y="1"/>
                      <a:pt x="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3"/>
              <p:cNvSpPr/>
              <p:nvPr/>
            </p:nvSpPr>
            <p:spPr>
              <a:xfrm>
                <a:off x="2908825" y="3815113"/>
                <a:ext cx="56100" cy="48625"/>
              </a:xfrm>
              <a:custGeom>
                <a:avLst/>
                <a:gdLst/>
                <a:ahLst/>
                <a:cxnLst/>
                <a:rect l="l" t="t" r="r" b="b"/>
                <a:pathLst>
                  <a:path w="2244" h="1945" extrusionOk="0">
                    <a:moveTo>
                      <a:pt x="684" y="171"/>
                    </a:moveTo>
                    <a:cubicBezTo>
                      <a:pt x="719" y="171"/>
                      <a:pt x="757" y="174"/>
                      <a:pt x="795" y="180"/>
                    </a:cubicBezTo>
                    <a:cubicBezTo>
                      <a:pt x="1021" y="209"/>
                      <a:pt x="1261" y="324"/>
                      <a:pt x="1470" y="502"/>
                    </a:cubicBezTo>
                    <a:cubicBezTo>
                      <a:pt x="1891" y="862"/>
                      <a:pt x="2052" y="1364"/>
                      <a:pt x="1830" y="1624"/>
                    </a:cubicBezTo>
                    <a:cubicBezTo>
                      <a:pt x="1747" y="1722"/>
                      <a:pt x="1617" y="1773"/>
                      <a:pt x="1456" y="1773"/>
                    </a:cubicBezTo>
                    <a:cubicBezTo>
                      <a:pt x="1419" y="1773"/>
                      <a:pt x="1381" y="1770"/>
                      <a:pt x="1341" y="1765"/>
                    </a:cubicBezTo>
                    <a:cubicBezTo>
                      <a:pt x="1115" y="1736"/>
                      <a:pt x="875" y="1621"/>
                      <a:pt x="667" y="1443"/>
                    </a:cubicBezTo>
                    <a:cubicBezTo>
                      <a:pt x="458" y="1266"/>
                      <a:pt x="308" y="1047"/>
                      <a:pt x="242" y="827"/>
                    </a:cubicBezTo>
                    <a:cubicBezTo>
                      <a:pt x="182" y="622"/>
                      <a:pt x="204" y="441"/>
                      <a:pt x="306" y="321"/>
                    </a:cubicBezTo>
                    <a:cubicBezTo>
                      <a:pt x="391" y="223"/>
                      <a:pt x="522" y="171"/>
                      <a:pt x="684" y="171"/>
                    </a:cubicBezTo>
                    <a:close/>
                    <a:moveTo>
                      <a:pt x="683" y="1"/>
                    </a:moveTo>
                    <a:cubicBezTo>
                      <a:pt x="472" y="1"/>
                      <a:pt x="294" y="73"/>
                      <a:pt x="177" y="211"/>
                    </a:cubicBezTo>
                    <a:cubicBezTo>
                      <a:pt x="36" y="378"/>
                      <a:pt x="1" y="613"/>
                      <a:pt x="78" y="875"/>
                    </a:cubicBezTo>
                    <a:cubicBezTo>
                      <a:pt x="154" y="1126"/>
                      <a:pt x="323" y="1373"/>
                      <a:pt x="557" y="1572"/>
                    </a:cubicBezTo>
                    <a:cubicBezTo>
                      <a:pt x="790" y="1771"/>
                      <a:pt x="1061" y="1900"/>
                      <a:pt x="1319" y="1935"/>
                    </a:cubicBezTo>
                    <a:cubicBezTo>
                      <a:pt x="1366" y="1941"/>
                      <a:pt x="1410" y="1944"/>
                      <a:pt x="1454" y="1944"/>
                    </a:cubicBezTo>
                    <a:cubicBezTo>
                      <a:pt x="1666" y="1944"/>
                      <a:pt x="1842" y="1871"/>
                      <a:pt x="1961" y="1733"/>
                    </a:cubicBezTo>
                    <a:cubicBezTo>
                      <a:pt x="2243" y="1404"/>
                      <a:pt x="2072" y="792"/>
                      <a:pt x="1581" y="373"/>
                    </a:cubicBezTo>
                    <a:cubicBezTo>
                      <a:pt x="1347" y="173"/>
                      <a:pt x="1077" y="45"/>
                      <a:pt x="818" y="10"/>
                    </a:cubicBezTo>
                    <a:cubicBezTo>
                      <a:pt x="771" y="4"/>
                      <a:pt x="726" y="1"/>
                      <a:pt x="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3"/>
              <p:cNvSpPr/>
              <p:nvPr/>
            </p:nvSpPr>
            <p:spPr>
              <a:xfrm>
                <a:off x="2934650" y="3800563"/>
                <a:ext cx="53975" cy="44325"/>
              </a:xfrm>
              <a:custGeom>
                <a:avLst/>
                <a:gdLst/>
                <a:ahLst/>
                <a:cxnLst/>
                <a:rect l="l" t="t" r="r" b="b"/>
                <a:pathLst>
                  <a:path w="2159" h="1773" extrusionOk="0">
                    <a:moveTo>
                      <a:pt x="696" y="0"/>
                    </a:moveTo>
                    <a:cubicBezTo>
                      <a:pt x="514" y="0"/>
                      <a:pt x="356" y="59"/>
                      <a:pt x="252" y="181"/>
                    </a:cubicBezTo>
                    <a:cubicBezTo>
                      <a:pt x="0" y="475"/>
                      <a:pt x="166" y="1032"/>
                      <a:pt x="623" y="1421"/>
                    </a:cubicBezTo>
                    <a:cubicBezTo>
                      <a:pt x="892" y="1651"/>
                      <a:pt x="1203" y="1773"/>
                      <a:pt x="1464" y="1773"/>
                    </a:cubicBezTo>
                    <a:cubicBezTo>
                      <a:pt x="1645" y="1773"/>
                      <a:pt x="1803" y="1714"/>
                      <a:pt x="1907" y="1593"/>
                    </a:cubicBezTo>
                    <a:cubicBezTo>
                      <a:pt x="2159" y="1297"/>
                      <a:pt x="1994" y="741"/>
                      <a:pt x="1537" y="351"/>
                    </a:cubicBezTo>
                    <a:cubicBezTo>
                      <a:pt x="1267" y="121"/>
                      <a:pt x="957" y="0"/>
                      <a:pt x="6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3"/>
              <p:cNvSpPr/>
              <p:nvPr/>
            </p:nvSpPr>
            <p:spPr>
              <a:xfrm>
                <a:off x="2934900" y="3798438"/>
                <a:ext cx="56100" cy="48600"/>
              </a:xfrm>
              <a:custGeom>
                <a:avLst/>
                <a:gdLst/>
                <a:ahLst/>
                <a:cxnLst/>
                <a:rect l="l" t="t" r="r" b="b"/>
                <a:pathLst>
                  <a:path w="2244" h="1944" extrusionOk="0">
                    <a:moveTo>
                      <a:pt x="684" y="170"/>
                    </a:moveTo>
                    <a:cubicBezTo>
                      <a:pt x="720" y="170"/>
                      <a:pt x="757" y="173"/>
                      <a:pt x="796" y="178"/>
                    </a:cubicBezTo>
                    <a:cubicBezTo>
                      <a:pt x="1023" y="208"/>
                      <a:pt x="1262" y="323"/>
                      <a:pt x="1470" y="501"/>
                    </a:cubicBezTo>
                    <a:cubicBezTo>
                      <a:pt x="1891" y="859"/>
                      <a:pt x="2053" y="1363"/>
                      <a:pt x="1832" y="1623"/>
                    </a:cubicBezTo>
                    <a:cubicBezTo>
                      <a:pt x="1748" y="1721"/>
                      <a:pt x="1616" y="1772"/>
                      <a:pt x="1456" y="1772"/>
                    </a:cubicBezTo>
                    <a:cubicBezTo>
                      <a:pt x="1420" y="1772"/>
                      <a:pt x="1382" y="1769"/>
                      <a:pt x="1343" y="1764"/>
                    </a:cubicBezTo>
                    <a:cubicBezTo>
                      <a:pt x="1115" y="1735"/>
                      <a:pt x="877" y="1620"/>
                      <a:pt x="667" y="1442"/>
                    </a:cubicBezTo>
                    <a:cubicBezTo>
                      <a:pt x="459" y="1263"/>
                      <a:pt x="309" y="1045"/>
                      <a:pt x="244" y="826"/>
                    </a:cubicBezTo>
                    <a:cubicBezTo>
                      <a:pt x="182" y="621"/>
                      <a:pt x="204" y="440"/>
                      <a:pt x="308" y="320"/>
                    </a:cubicBezTo>
                    <a:cubicBezTo>
                      <a:pt x="391" y="222"/>
                      <a:pt x="523" y="170"/>
                      <a:pt x="684" y="170"/>
                    </a:cubicBezTo>
                    <a:close/>
                    <a:moveTo>
                      <a:pt x="685" y="0"/>
                    </a:moveTo>
                    <a:cubicBezTo>
                      <a:pt x="473" y="0"/>
                      <a:pt x="294" y="72"/>
                      <a:pt x="177" y="210"/>
                    </a:cubicBezTo>
                    <a:cubicBezTo>
                      <a:pt x="36" y="377"/>
                      <a:pt x="1" y="612"/>
                      <a:pt x="80" y="875"/>
                    </a:cubicBezTo>
                    <a:cubicBezTo>
                      <a:pt x="154" y="1125"/>
                      <a:pt x="324" y="1372"/>
                      <a:pt x="556" y="1571"/>
                    </a:cubicBezTo>
                    <a:cubicBezTo>
                      <a:pt x="790" y="1770"/>
                      <a:pt x="1062" y="1899"/>
                      <a:pt x="1320" y="1934"/>
                    </a:cubicBezTo>
                    <a:cubicBezTo>
                      <a:pt x="1366" y="1940"/>
                      <a:pt x="1411" y="1943"/>
                      <a:pt x="1455" y="1943"/>
                    </a:cubicBezTo>
                    <a:lnTo>
                      <a:pt x="1455" y="1942"/>
                    </a:lnTo>
                    <a:cubicBezTo>
                      <a:pt x="1666" y="1942"/>
                      <a:pt x="1844" y="1870"/>
                      <a:pt x="1961" y="1732"/>
                    </a:cubicBezTo>
                    <a:cubicBezTo>
                      <a:pt x="2243" y="1401"/>
                      <a:pt x="2073" y="791"/>
                      <a:pt x="1581" y="370"/>
                    </a:cubicBezTo>
                    <a:cubicBezTo>
                      <a:pt x="1347" y="172"/>
                      <a:pt x="1077" y="44"/>
                      <a:pt x="818" y="9"/>
                    </a:cubicBezTo>
                    <a:cubicBezTo>
                      <a:pt x="772" y="3"/>
                      <a:pt x="728" y="0"/>
                      <a:pt x="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3"/>
              <p:cNvSpPr/>
              <p:nvPr/>
            </p:nvSpPr>
            <p:spPr>
              <a:xfrm>
                <a:off x="2960450" y="3784163"/>
                <a:ext cx="54025" cy="44325"/>
              </a:xfrm>
              <a:custGeom>
                <a:avLst/>
                <a:gdLst/>
                <a:ahLst/>
                <a:cxnLst/>
                <a:rect l="l" t="t" r="r" b="b"/>
                <a:pathLst>
                  <a:path w="2161" h="1773" extrusionOk="0">
                    <a:moveTo>
                      <a:pt x="698" y="0"/>
                    </a:moveTo>
                    <a:cubicBezTo>
                      <a:pt x="516" y="0"/>
                      <a:pt x="358" y="59"/>
                      <a:pt x="254" y="181"/>
                    </a:cubicBezTo>
                    <a:cubicBezTo>
                      <a:pt x="1" y="477"/>
                      <a:pt x="168" y="1033"/>
                      <a:pt x="624" y="1421"/>
                    </a:cubicBezTo>
                    <a:cubicBezTo>
                      <a:pt x="893" y="1651"/>
                      <a:pt x="1204" y="1773"/>
                      <a:pt x="1465" y="1773"/>
                    </a:cubicBezTo>
                    <a:cubicBezTo>
                      <a:pt x="1646" y="1773"/>
                      <a:pt x="1804" y="1714"/>
                      <a:pt x="1907" y="1593"/>
                    </a:cubicBezTo>
                    <a:cubicBezTo>
                      <a:pt x="2161" y="1297"/>
                      <a:pt x="1994" y="741"/>
                      <a:pt x="1537" y="351"/>
                    </a:cubicBezTo>
                    <a:cubicBezTo>
                      <a:pt x="1269" y="121"/>
                      <a:pt x="959" y="0"/>
                      <a:pt x="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3"/>
              <p:cNvSpPr/>
              <p:nvPr/>
            </p:nvSpPr>
            <p:spPr>
              <a:xfrm>
                <a:off x="2958100" y="3782088"/>
                <a:ext cx="56075" cy="48550"/>
              </a:xfrm>
              <a:custGeom>
                <a:avLst/>
                <a:gdLst/>
                <a:ahLst/>
                <a:cxnLst/>
                <a:rect l="l" t="t" r="r" b="b"/>
                <a:pathLst>
                  <a:path w="2243" h="1942" extrusionOk="0">
                    <a:moveTo>
                      <a:pt x="791" y="167"/>
                    </a:moveTo>
                    <a:cubicBezTo>
                      <a:pt x="1031" y="167"/>
                      <a:pt x="1322" y="283"/>
                      <a:pt x="1576" y="499"/>
                    </a:cubicBezTo>
                    <a:cubicBezTo>
                      <a:pt x="1784" y="677"/>
                      <a:pt x="1936" y="895"/>
                      <a:pt x="2001" y="1116"/>
                    </a:cubicBezTo>
                    <a:cubicBezTo>
                      <a:pt x="2062" y="1321"/>
                      <a:pt x="2039" y="1500"/>
                      <a:pt x="1938" y="1621"/>
                    </a:cubicBezTo>
                    <a:cubicBezTo>
                      <a:pt x="1853" y="1719"/>
                      <a:pt x="1722" y="1770"/>
                      <a:pt x="1561" y="1770"/>
                    </a:cubicBezTo>
                    <a:cubicBezTo>
                      <a:pt x="1524" y="1770"/>
                      <a:pt x="1486" y="1768"/>
                      <a:pt x="1447" y="1762"/>
                    </a:cubicBezTo>
                    <a:cubicBezTo>
                      <a:pt x="1221" y="1732"/>
                      <a:pt x="981" y="1618"/>
                      <a:pt x="773" y="1440"/>
                    </a:cubicBezTo>
                    <a:cubicBezTo>
                      <a:pt x="353" y="1081"/>
                      <a:pt x="192" y="578"/>
                      <a:pt x="412" y="319"/>
                    </a:cubicBezTo>
                    <a:cubicBezTo>
                      <a:pt x="500" y="217"/>
                      <a:pt x="635" y="167"/>
                      <a:pt x="791" y="167"/>
                    </a:cubicBezTo>
                    <a:close/>
                    <a:moveTo>
                      <a:pt x="790" y="1"/>
                    </a:moveTo>
                    <a:cubicBezTo>
                      <a:pt x="583" y="1"/>
                      <a:pt x="402" y="69"/>
                      <a:pt x="283" y="208"/>
                    </a:cubicBezTo>
                    <a:cubicBezTo>
                      <a:pt x="0" y="539"/>
                      <a:pt x="170" y="1150"/>
                      <a:pt x="662" y="1569"/>
                    </a:cubicBezTo>
                    <a:cubicBezTo>
                      <a:pt x="896" y="1768"/>
                      <a:pt x="1166" y="1897"/>
                      <a:pt x="1426" y="1932"/>
                    </a:cubicBezTo>
                    <a:cubicBezTo>
                      <a:pt x="1471" y="1938"/>
                      <a:pt x="1517" y="1941"/>
                      <a:pt x="1560" y="1941"/>
                    </a:cubicBezTo>
                    <a:lnTo>
                      <a:pt x="1561" y="1941"/>
                    </a:lnTo>
                    <a:cubicBezTo>
                      <a:pt x="1772" y="1941"/>
                      <a:pt x="1950" y="1869"/>
                      <a:pt x="2067" y="1730"/>
                    </a:cubicBezTo>
                    <a:cubicBezTo>
                      <a:pt x="2208" y="1565"/>
                      <a:pt x="2243" y="1330"/>
                      <a:pt x="2164" y="1065"/>
                    </a:cubicBezTo>
                    <a:cubicBezTo>
                      <a:pt x="2089" y="817"/>
                      <a:pt x="1921" y="569"/>
                      <a:pt x="1687" y="370"/>
                    </a:cubicBezTo>
                    <a:cubicBezTo>
                      <a:pt x="1403" y="127"/>
                      <a:pt x="1073"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3"/>
              <p:cNvSpPr/>
              <p:nvPr/>
            </p:nvSpPr>
            <p:spPr>
              <a:xfrm>
                <a:off x="2991800" y="3779688"/>
                <a:ext cx="43625" cy="35825"/>
              </a:xfrm>
              <a:custGeom>
                <a:avLst/>
                <a:gdLst/>
                <a:ahLst/>
                <a:cxnLst/>
                <a:rect l="l" t="t" r="r" b="b"/>
                <a:pathLst>
                  <a:path w="1745" h="1433" extrusionOk="0">
                    <a:moveTo>
                      <a:pt x="563" y="1"/>
                    </a:moveTo>
                    <a:cubicBezTo>
                      <a:pt x="416" y="1"/>
                      <a:pt x="289" y="48"/>
                      <a:pt x="205" y="146"/>
                    </a:cubicBezTo>
                    <a:cubicBezTo>
                      <a:pt x="1" y="384"/>
                      <a:pt x="136" y="834"/>
                      <a:pt x="505" y="1149"/>
                    </a:cubicBezTo>
                    <a:cubicBezTo>
                      <a:pt x="722" y="1334"/>
                      <a:pt x="972" y="1432"/>
                      <a:pt x="1183" y="1432"/>
                    </a:cubicBezTo>
                    <a:cubicBezTo>
                      <a:pt x="1330" y="1432"/>
                      <a:pt x="1458" y="1385"/>
                      <a:pt x="1541" y="1286"/>
                    </a:cubicBezTo>
                    <a:cubicBezTo>
                      <a:pt x="1745" y="1048"/>
                      <a:pt x="1611" y="600"/>
                      <a:pt x="1242" y="284"/>
                    </a:cubicBezTo>
                    <a:cubicBezTo>
                      <a:pt x="1025" y="99"/>
                      <a:pt x="774" y="1"/>
                      <a:pt x="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3"/>
              <p:cNvSpPr/>
              <p:nvPr/>
            </p:nvSpPr>
            <p:spPr>
              <a:xfrm>
                <a:off x="2989325" y="3777538"/>
                <a:ext cx="48575" cy="40125"/>
              </a:xfrm>
              <a:custGeom>
                <a:avLst/>
                <a:gdLst/>
                <a:ahLst/>
                <a:cxnLst/>
                <a:rect l="l" t="t" r="r" b="b"/>
                <a:pathLst>
                  <a:path w="1943" h="1605" extrusionOk="0">
                    <a:moveTo>
                      <a:pt x="661" y="173"/>
                    </a:moveTo>
                    <a:cubicBezTo>
                      <a:pt x="851" y="173"/>
                      <a:pt x="1086" y="264"/>
                      <a:pt x="1285" y="435"/>
                    </a:cubicBezTo>
                    <a:cubicBezTo>
                      <a:pt x="1613" y="715"/>
                      <a:pt x="1745" y="1118"/>
                      <a:pt x="1575" y="1317"/>
                    </a:cubicBezTo>
                    <a:cubicBezTo>
                      <a:pt x="1509" y="1395"/>
                      <a:pt x="1405" y="1432"/>
                      <a:pt x="1283" y="1432"/>
                    </a:cubicBezTo>
                    <a:cubicBezTo>
                      <a:pt x="1093" y="1432"/>
                      <a:pt x="858" y="1341"/>
                      <a:pt x="658" y="1170"/>
                    </a:cubicBezTo>
                    <a:cubicBezTo>
                      <a:pt x="332" y="891"/>
                      <a:pt x="198" y="487"/>
                      <a:pt x="368" y="287"/>
                    </a:cubicBezTo>
                    <a:cubicBezTo>
                      <a:pt x="435" y="209"/>
                      <a:pt x="540" y="173"/>
                      <a:pt x="661" y="173"/>
                    </a:cubicBezTo>
                    <a:close/>
                    <a:moveTo>
                      <a:pt x="665" y="0"/>
                    </a:moveTo>
                    <a:cubicBezTo>
                      <a:pt x="493" y="0"/>
                      <a:pt x="341" y="58"/>
                      <a:pt x="239" y="177"/>
                    </a:cubicBezTo>
                    <a:cubicBezTo>
                      <a:pt x="1" y="455"/>
                      <a:pt x="137" y="948"/>
                      <a:pt x="547" y="1299"/>
                    </a:cubicBezTo>
                    <a:cubicBezTo>
                      <a:pt x="784" y="1501"/>
                      <a:pt x="1051" y="1604"/>
                      <a:pt x="1281" y="1604"/>
                    </a:cubicBezTo>
                    <a:cubicBezTo>
                      <a:pt x="1452" y="1604"/>
                      <a:pt x="1604" y="1547"/>
                      <a:pt x="1706" y="1428"/>
                    </a:cubicBezTo>
                    <a:cubicBezTo>
                      <a:pt x="1943" y="1149"/>
                      <a:pt x="1807" y="655"/>
                      <a:pt x="1396" y="305"/>
                    </a:cubicBezTo>
                    <a:cubicBezTo>
                      <a:pt x="1161" y="104"/>
                      <a:pt x="895" y="0"/>
                      <a:pt x="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3"/>
              <p:cNvSpPr/>
              <p:nvPr/>
            </p:nvSpPr>
            <p:spPr>
              <a:xfrm>
                <a:off x="3040800" y="3679813"/>
                <a:ext cx="44050" cy="17675"/>
              </a:xfrm>
              <a:custGeom>
                <a:avLst/>
                <a:gdLst/>
                <a:ahLst/>
                <a:cxnLst/>
                <a:rect l="l" t="t" r="r" b="b"/>
                <a:pathLst>
                  <a:path w="1762" h="707" extrusionOk="0">
                    <a:moveTo>
                      <a:pt x="96" y="1"/>
                    </a:moveTo>
                    <a:cubicBezTo>
                      <a:pt x="61" y="1"/>
                      <a:pt x="28" y="23"/>
                      <a:pt x="16" y="59"/>
                    </a:cubicBezTo>
                    <a:cubicBezTo>
                      <a:pt x="0" y="103"/>
                      <a:pt x="23" y="151"/>
                      <a:pt x="69" y="166"/>
                    </a:cubicBezTo>
                    <a:lnTo>
                      <a:pt x="1638" y="702"/>
                    </a:lnTo>
                    <a:cubicBezTo>
                      <a:pt x="1648" y="705"/>
                      <a:pt x="1657" y="707"/>
                      <a:pt x="1666" y="707"/>
                    </a:cubicBezTo>
                    <a:cubicBezTo>
                      <a:pt x="1702" y="707"/>
                      <a:pt x="1734" y="684"/>
                      <a:pt x="1748" y="649"/>
                    </a:cubicBezTo>
                    <a:cubicBezTo>
                      <a:pt x="1761" y="604"/>
                      <a:pt x="1739" y="555"/>
                      <a:pt x="1695" y="540"/>
                    </a:cubicBezTo>
                    <a:lnTo>
                      <a:pt x="123" y="5"/>
                    </a:lnTo>
                    <a:cubicBezTo>
                      <a:pt x="114" y="2"/>
                      <a:pt x="105"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3"/>
              <p:cNvSpPr/>
              <p:nvPr/>
            </p:nvSpPr>
            <p:spPr>
              <a:xfrm>
                <a:off x="3053975" y="3668488"/>
                <a:ext cx="16750" cy="17700"/>
              </a:xfrm>
              <a:custGeom>
                <a:avLst/>
                <a:gdLst/>
                <a:ahLst/>
                <a:cxnLst/>
                <a:rect l="l" t="t" r="r" b="b"/>
                <a:pathLst>
                  <a:path w="670" h="708" extrusionOk="0">
                    <a:moveTo>
                      <a:pt x="576" y="1"/>
                    </a:moveTo>
                    <a:cubicBezTo>
                      <a:pt x="552" y="1"/>
                      <a:pt x="529" y="10"/>
                      <a:pt x="512" y="29"/>
                    </a:cubicBezTo>
                    <a:lnTo>
                      <a:pt x="32" y="565"/>
                    </a:lnTo>
                    <a:cubicBezTo>
                      <a:pt x="0" y="600"/>
                      <a:pt x="3" y="654"/>
                      <a:pt x="38" y="686"/>
                    </a:cubicBezTo>
                    <a:cubicBezTo>
                      <a:pt x="55" y="700"/>
                      <a:pt x="75" y="707"/>
                      <a:pt x="96" y="707"/>
                    </a:cubicBezTo>
                    <a:cubicBezTo>
                      <a:pt x="119" y="707"/>
                      <a:pt x="141" y="697"/>
                      <a:pt x="160" y="679"/>
                    </a:cubicBezTo>
                    <a:lnTo>
                      <a:pt x="639" y="143"/>
                    </a:lnTo>
                    <a:cubicBezTo>
                      <a:pt x="670" y="108"/>
                      <a:pt x="668" y="53"/>
                      <a:pt x="632" y="23"/>
                    </a:cubicBezTo>
                    <a:cubicBezTo>
                      <a:pt x="616" y="8"/>
                      <a:pt x="596"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3"/>
              <p:cNvSpPr/>
              <p:nvPr/>
            </p:nvSpPr>
            <p:spPr>
              <a:xfrm>
                <a:off x="3016375" y="3697813"/>
                <a:ext cx="44025" cy="31650"/>
              </a:xfrm>
              <a:custGeom>
                <a:avLst/>
                <a:gdLst/>
                <a:ahLst/>
                <a:cxnLst/>
                <a:rect l="l" t="t" r="r" b="b"/>
                <a:pathLst>
                  <a:path w="1761" h="1266" extrusionOk="0">
                    <a:moveTo>
                      <a:pt x="870" y="0"/>
                    </a:moveTo>
                    <a:cubicBezTo>
                      <a:pt x="283" y="0"/>
                      <a:pt x="0" y="924"/>
                      <a:pt x="800" y="1204"/>
                    </a:cubicBezTo>
                    <a:cubicBezTo>
                      <a:pt x="919" y="1246"/>
                      <a:pt x="1030" y="1265"/>
                      <a:pt x="1131" y="1265"/>
                    </a:cubicBezTo>
                    <a:cubicBezTo>
                      <a:pt x="1301" y="1265"/>
                      <a:pt x="1442" y="1211"/>
                      <a:pt x="1539" y="1122"/>
                    </a:cubicBezTo>
                    <a:cubicBezTo>
                      <a:pt x="1758" y="927"/>
                      <a:pt x="1761" y="559"/>
                      <a:pt x="1401" y="237"/>
                    </a:cubicBezTo>
                    <a:cubicBezTo>
                      <a:pt x="1212" y="69"/>
                      <a:pt x="1030" y="0"/>
                      <a:pt x="8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3"/>
              <p:cNvSpPr/>
              <p:nvPr/>
            </p:nvSpPr>
            <p:spPr>
              <a:xfrm>
                <a:off x="2979550" y="3691663"/>
                <a:ext cx="29725" cy="28750"/>
              </a:xfrm>
              <a:custGeom>
                <a:avLst/>
                <a:gdLst/>
                <a:ahLst/>
                <a:cxnLst/>
                <a:rect l="l" t="t" r="r" b="b"/>
                <a:pathLst>
                  <a:path w="1189" h="1150" extrusionOk="0">
                    <a:moveTo>
                      <a:pt x="655" y="0"/>
                    </a:moveTo>
                    <a:cubicBezTo>
                      <a:pt x="327" y="0"/>
                      <a:pt x="1" y="349"/>
                      <a:pt x="260" y="805"/>
                    </a:cubicBezTo>
                    <a:cubicBezTo>
                      <a:pt x="393" y="1040"/>
                      <a:pt x="580" y="1150"/>
                      <a:pt x="748" y="1150"/>
                    </a:cubicBezTo>
                    <a:cubicBezTo>
                      <a:pt x="750" y="1150"/>
                      <a:pt x="752" y="1150"/>
                      <a:pt x="755" y="1150"/>
                    </a:cubicBezTo>
                    <a:cubicBezTo>
                      <a:pt x="992" y="1145"/>
                      <a:pt x="1189" y="922"/>
                      <a:pt x="1140" y="535"/>
                    </a:cubicBezTo>
                    <a:cubicBezTo>
                      <a:pt x="1092" y="155"/>
                      <a:pt x="873" y="0"/>
                      <a:pt x="65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3"/>
              <p:cNvSpPr/>
              <p:nvPr/>
            </p:nvSpPr>
            <p:spPr>
              <a:xfrm>
                <a:off x="2981900" y="3512188"/>
                <a:ext cx="21125" cy="17600"/>
              </a:xfrm>
              <a:custGeom>
                <a:avLst/>
                <a:gdLst/>
                <a:ahLst/>
                <a:cxnLst/>
                <a:rect l="l" t="t" r="r" b="b"/>
                <a:pathLst>
                  <a:path w="845" h="704" extrusionOk="0">
                    <a:moveTo>
                      <a:pt x="269" y="1"/>
                    </a:moveTo>
                    <a:cubicBezTo>
                      <a:pt x="39" y="1"/>
                      <a:pt x="1" y="367"/>
                      <a:pt x="380" y="605"/>
                    </a:cubicBezTo>
                    <a:cubicBezTo>
                      <a:pt x="488" y="673"/>
                      <a:pt x="580" y="703"/>
                      <a:pt x="650" y="703"/>
                    </a:cubicBezTo>
                    <a:cubicBezTo>
                      <a:pt x="689" y="703"/>
                      <a:pt x="722" y="694"/>
                      <a:pt x="747" y="677"/>
                    </a:cubicBezTo>
                    <a:cubicBezTo>
                      <a:pt x="844" y="612"/>
                      <a:pt x="826" y="430"/>
                      <a:pt x="627" y="214"/>
                    </a:cubicBezTo>
                    <a:cubicBezTo>
                      <a:pt x="486" y="61"/>
                      <a:pt x="362" y="1"/>
                      <a:pt x="26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3"/>
              <p:cNvSpPr/>
              <p:nvPr/>
            </p:nvSpPr>
            <p:spPr>
              <a:xfrm>
                <a:off x="3020725" y="3540013"/>
                <a:ext cx="10675" cy="8900"/>
              </a:xfrm>
              <a:custGeom>
                <a:avLst/>
                <a:gdLst/>
                <a:ahLst/>
                <a:cxnLst/>
                <a:rect l="l" t="t" r="r" b="b"/>
                <a:pathLst>
                  <a:path w="427" h="356" extrusionOk="0">
                    <a:moveTo>
                      <a:pt x="136" y="1"/>
                    </a:moveTo>
                    <a:cubicBezTo>
                      <a:pt x="20" y="1"/>
                      <a:pt x="0" y="186"/>
                      <a:pt x="192" y="307"/>
                    </a:cubicBezTo>
                    <a:cubicBezTo>
                      <a:pt x="246" y="341"/>
                      <a:pt x="293" y="356"/>
                      <a:pt x="329" y="356"/>
                    </a:cubicBezTo>
                    <a:cubicBezTo>
                      <a:pt x="348" y="356"/>
                      <a:pt x="364" y="351"/>
                      <a:pt x="377" y="343"/>
                    </a:cubicBezTo>
                    <a:lnTo>
                      <a:pt x="378" y="343"/>
                    </a:lnTo>
                    <a:cubicBezTo>
                      <a:pt x="427" y="310"/>
                      <a:pt x="418" y="217"/>
                      <a:pt x="318" y="108"/>
                    </a:cubicBezTo>
                    <a:cubicBezTo>
                      <a:pt x="246" y="31"/>
                      <a:pt x="183" y="1"/>
                      <a:pt x="13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3"/>
              <p:cNvSpPr/>
              <p:nvPr/>
            </p:nvSpPr>
            <p:spPr>
              <a:xfrm>
                <a:off x="3000955" y="3555463"/>
                <a:ext cx="13500" cy="6325"/>
              </a:xfrm>
              <a:custGeom>
                <a:avLst/>
                <a:gdLst/>
                <a:ahLst/>
                <a:cxnLst/>
                <a:rect l="l" t="t" r="r" b="b"/>
                <a:pathLst>
                  <a:path w="540" h="253" extrusionOk="0">
                    <a:moveTo>
                      <a:pt x="224" y="1"/>
                    </a:moveTo>
                    <a:cubicBezTo>
                      <a:pt x="0" y="1"/>
                      <a:pt x="61" y="252"/>
                      <a:pt x="339" y="252"/>
                    </a:cubicBezTo>
                    <a:cubicBezTo>
                      <a:pt x="438" y="252"/>
                      <a:pt x="497" y="223"/>
                      <a:pt x="516" y="184"/>
                    </a:cubicBezTo>
                    <a:cubicBezTo>
                      <a:pt x="540" y="129"/>
                      <a:pt x="482" y="56"/>
                      <a:pt x="339" y="18"/>
                    </a:cubicBezTo>
                    <a:cubicBezTo>
                      <a:pt x="295" y="6"/>
                      <a:pt x="256" y="1"/>
                      <a:pt x="224"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3"/>
              <p:cNvSpPr/>
              <p:nvPr/>
            </p:nvSpPr>
            <p:spPr>
              <a:xfrm>
                <a:off x="2559650" y="3465563"/>
                <a:ext cx="322900" cy="396650"/>
              </a:xfrm>
              <a:custGeom>
                <a:avLst/>
                <a:gdLst/>
                <a:ahLst/>
                <a:cxnLst/>
                <a:rect l="l" t="t" r="r" b="b"/>
                <a:pathLst>
                  <a:path w="12916" h="15866" extrusionOk="0">
                    <a:moveTo>
                      <a:pt x="8775" y="1"/>
                    </a:moveTo>
                    <a:cubicBezTo>
                      <a:pt x="8703" y="1"/>
                      <a:pt x="8629" y="22"/>
                      <a:pt x="8562" y="68"/>
                    </a:cubicBezTo>
                    <a:cubicBezTo>
                      <a:pt x="6745" y="1302"/>
                      <a:pt x="1190" y="5330"/>
                      <a:pt x="586" y="8793"/>
                    </a:cubicBezTo>
                    <a:cubicBezTo>
                      <a:pt x="1" y="12142"/>
                      <a:pt x="2371" y="12805"/>
                      <a:pt x="3989" y="12805"/>
                    </a:cubicBezTo>
                    <a:cubicBezTo>
                      <a:pt x="4374" y="12805"/>
                      <a:pt x="4717" y="12768"/>
                      <a:pt x="4967" y="12720"/>
                    </a:cubicBezTo>
                    <a:cubicBezTo>
                      <a:pt x="5013" y="12711"/>
                      <a:pt x="5061" y="12707"/>
                      <a:pt x="5111" y="12707"/>
                    </a:cubicBezTo>
                    <a:cubicBezTo>
                      <a:pt x="6464" y="12707"/>
                      <a:pt x="9096" y="15866"/>
                      <a:pt x="9096" y="15866"/>
                    </a:cubicBezTo>
                    <a:cubicBezTo>
                      <a:pt x="9096" y="15866"/>
                      <a:pt x="12916" y="13991"/>
                      <a:pt x="11638" y="11472"/>
                    </a:cubicBezTo>
                    <a:cubicBezTo>
                      <a:pt x="11638" y="11472"/>
                      <a:pt x="10169" y="8413"/>
                      <a:pt x="6906" y="8413"/>
                    </a:cubicBezTo>
                    <a:cubicBezTo>
                      <a:pt x="6400" y="8413"/>
                      <a:pt x="5851" y="8486"/>
                      <a:pt x="5258" y="8656"/>
                    </a:cubicBezTo>
                    <a:lnTo>
                      <a:pt x="8814" y="702"/>
                    </a:lnTo>
                    <a:lnTo>
                      <a:pt x="9157" y="373"/>
                    </a:lnTo>
                    <a:cubicBezTo>
                      <a:pt x="9149" y="153"/>
                      <a:pt x="8969" y="1"/>
                      <a:pt x="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3"/>
              <p:cNvSpPr/>
              <p:nvPr/>
            </p:nvSpPr>
            <p:spPr>
              <a:xfrm>
                <a:off x="2559650" y="3578188"/>
                <a:ext cx="290450" cy="284025"/>
              </a:xfrm>
              <a:custGeom>
                <a:avLst/>
                <a:gdLst/>
                <a:ahLst/>
                <a:cxnLst/>
                <a:rect l="l" t="t" r="r" b="b"/>
                <a:pathLst>
                  <a:path w="11618" h="11361" extrusionOk="0">
                    <a:moveTo>
                      <a:pt x="3203" y="0"/>
                    </a:moveTo>
                    <a:cubicBezTo>
                      <a:pt x="1900" y="1373"/>
                      <a:pt x="832" y="2877"/>
                      <a:pt x="586" y="4288"/>
                    </a:cubicBezTo>
                    <a:cubicBezTo>
                      <a:pt x="1" y="7637"/>
                      <a:pt x="2371" y="8300"/>
                      <a:pt x="3989" y="8300"/>
                    </a:cubicBezTo>
                    <a:cubicBezTo>
                      <a:pt x="4374" y="8300"/>
                      <a:pt x="4717" y="8263"/>
                      <a:pt x="4967" y="8215"/>
                    </a:cubicBezTo>
                    <a:cubicBezTo>
                      <a:pt x="5013" y="8206"/>
                      <a:pt x="5061" y="8202"/>
                      <a:pt x="5111" y="8202"/>
                    </a:cubicBezTo>
                    <a:cubicBezTo>
                      <a:pt x="6464" y="8202"/>
                      <a:pt x="9096" y="11361"/>
                      <a:pt x="9096" y="11361"/>
                    </a:cubicBezTo>
                    <a:cubicBezTo>
                      <a:pt x="9096" y="11361"/>
                      <a:pt x="10909" y="10471"/>
                      <a:pt x="11618" y="9094"/>
                    </a:cubicBezTo>
                    <a:lnTo>
                      <a:pt x="11618" y="9094"/>
                    </a:lnTo>
                    <a:cubicBezTo>
                      <a:pt x="10938" y="9656"/>
                      <a:pt x="10276" y="9981"/>
                      <a:pt x="10276" y="9981"/>
                    </a:cubicBezTo>
                    <a:cubicBezTo>
                      <a:pt x="10276" y="9981"/>
                      <a:pt x="7644" y="6822"/>
                      <a:pt x="6291" y="6822"/>
                    </a:cubicBezTo>
                    <a:cubicBezTo>
                      <a:pt x="6242" y="6822"/>
                      <a:pt x="6194" y="6826"/>
                      <a:pt x="6148" y="6835"/>
                    </a:cubicBezTo>
                    <a:cubicBezTo>
                      <a:pt x="5898" y="6883"/>
                      <a:pt x="5555" y="6920"/>
                      <a:pt x="5170" y="6920"/>
                    </a:cubicBezTo>
                    <a:cubicBezTo>
                      <a:pt x="3551" y="6920"/>
                      <a:pt x="1180" y="6258"/>
                      <a:pt x="1765" y="2909"/>
                    </a:cubicBezTo>
                    <a:cubicBezTo>
                      <a:pt x="1931" y="1959"/>
                      <a:pt x="2471" y="966"/>
                      <a:pt x="320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3"/>
              <p:cNvSpPr/>
              <p:nvPr/>
            </p:nvSpPr>
            <p:spPr>
              <a:xfrm>
                <a:off x="2566075" y="3465088"/>
                <a:ext cx="295225" cy="399250"/>
              </a:xfrm>
              <a:custGeom>
                <a:avLst/>
                <a:gdLst/>
                <a:ahLst/>
                <a:cxnLst/>
                <a:rect l="l" t="t" r="r" b="b"/>
                <a:pathLst>
                  <a:path w="11809" h="15970" extrusionOk="0">
                    <a:moveTo>
                      <a:pt x="8304" y="1"/>
                    </a:moveTo>
                    <a:cubicBezTo>
                      <a:pt x="8288" y="1"/>
                      <a:pt x="8271" y="6"/>
                      <a:pt x="8256" y="16"/>
                    </a:cubicBezTo>
                    <a:cubicBezTo>
                      <a:pt x="6532" y="1189"/>
                      <a:pt x="857" y="5288"/>
                      <a:pt x="245" y="8798"/>
                    </a:cubicBezTo>
                    <a:cubicBezTo>
                      <a:pt x="1" y="10196"/>
                      <a:pt x="242" y="11265"/>
                      <a:pt x="963" y="11974"/>
                    </a:cubicBezTo>
                    <a:cubicBezTo>
                      <a:pt x="1705" y="12702"/>
                      <a:pt x="2818" y="12911"/>
                      <a:pt x="3726" y="12911"/>
                    </a:cubicBezTo>
                    <a:cubicBezTo>
                      <a:pt x="4111" y="12911"/>
                      <a:pt x="4459" y="12874"/>
                      <a:pt x="4727" y="12822"/>
                    </a:cubicBezTo>
                    <a:cubicBezTo>
                      <a:pt x="4768" y="12815"/>
                      <a:pt x="4812" y="12811"/>
                      <a:pt x="4857" y="12811"/>
                    </a:cubicBezTo>
                    <a:cubicBezTo>
                      <a:pt x="6148" y="12811"/>
                      <a:pt x="8746" y="15907"/>
                      <a:pt x="8774" y="15939"/>
                    </a:cubicBezTo>
                    <a:cubicBezTo>
                      <a:pt x="8789" y="15959"/>
                      <a:pt x="8813" y="15970"/>
                      <a:pt x="8839" y="15970"/>
                    </a:cubicBezTo>
                    <a:cubicBezTo>
                      <a:pt x="8851" y="15970"/>
                      <a:pt x="8865" y="15968"/>
                      <a:pt x="8877" y="15962"/>
                    </a:cubicBezTo>
                    <a:cubicBezTo>
                      <a:pt x="8967" y="15918"/>
                      <a:pt x="11069" y="14870"/>
                      <a:pt x="11607" y="13263"/>
                    </a:cubicBezTo>
                    <a:cubicBezTo>
                      <a:pt x="11809" y="12655"/>
                      <a:pt x="11759" y="12047"/>
                      <a:pt x="11458" y="11455"/>
                    </a:cubicBezTo>
                    <a:cubicBezTo>
                      <a:pt x="11441" y="11420"/>
                      <a:pt x="9921" y="8349"/>
                      <a:pt x="6634" y="8349"/>
                    </a:cubicBezTo>
                    <a:cubicBezTo>
                      <a:pt x="6174" y="8349"/>
                      <a:pt x="5680" y="8409"/>
                      <a:pt x="5150" y="8546"/>
                    </a:cubicBezTo>
                    <a:lnTo>
                      <a:pt x="8326" y="1227"/>
                    </a:lnTo>
                    <a:cubicBezTo>
                      <a:pt x="8344" y="1183"/>
                      <a:pt x="8325" y="1134"/>
                      <a:pt x="8282" y="1115"/>
                    </a:cubicBezTo>
                    <a:cubicBezTo>
                      <a:pt x="8271" y="1110"/>
                      <a:pt x="8259" y="1108"/>
                      <a:pt x="8248" y="1108"/>
                    </a:cubicBezTo>
                    <a:cubicBezTo>
                      <a:pt x="8215" y="1108"/>
                      <a:pt x="8183" y="1127"/>
                      <a:pt x="8170" y="1159"/>
                    </a:cubicBezTo>
                    <a:lnTo>
                      <a:pt x="4924" y="8642"/>
                    </a:lnTo>
                    <a:cubicBezTo>
                      <a:pt x="4910" y="8672"/>
                      <a:pt x="4916" y="8707"/>
                      <a:pt x="4938" y="8731"/>
                    </a:cubicBezTo>
                    <a:cubicBezTo>
                      <a:pt x="4953" y="8750"/>
                      <a:pt x="4977" y="8760"/>
                      <a:pt x="5001" y="8760"/>
                    </a:cubicBezTo>
                    <a:cubicBezTo>
                      <a:pt x="5009" y="8760"/>
                      <a:pt x="5016" y="8759"/>
                      <a:pt x="5024" y="8757"/>
                    </a:cubicBezTo>
                    <a:cubicBezTo>
                      <a:pt x="5601" y="8592"/>
                      <a:pt x="6137" y="8520"/>
                      <a:pt x="6631" y="8520"/>
                    </a:cubicBezTo>
                    <a:cubicBezTo>
                      <a:pt x="9816" y="8520"/>
                      <a:pt x="11288" y="11495"/>
                      <a:pt x="11306" y="11531"/>
                    </a:cubicBezTo>
                    <a:cubicBezTo>
                      <a:pt x="11586" y="12082"/>
                      <a:pt x="11633" y="12646"/>
                      <a:pt x="11444" y="13208"/>
                    </a:cubicBezTo>
                    <a:cubicBezTo>
                      <a:pt x="10978" y="14603"/>
                      <a:pt x="9207" y="15595"/>
                      <a:pt x="8860" y="15778"/>
                    </a:cubicBezTo>
                    <a:cubicBezTo>
                      <a:pt x="8497" y="15350"/>
                      <a:pt x="6149" y="12641"/>
                      <a:pt x="4850" y="12641"/>
                    </a:cubicBezTo>
                    <a:cubicBezTo>
                      <a:pt x="4796" y="12641"/>
                      <a:pt x="4744" y="12646"/>
                      <a:pt x="4695" y="12655"/>
                    </a:cubicBezTo>
                    <a:cubicBezTo>
                      <a:pt x="4434" y="12706"/>
                      <a:pt x="4094" y="12742"/>
                      <a:pt x="3719" y="12742"/>
                    </a:cubicBezTo>
                    <a:cubicBezTo>
                      <a:pt x="2848" y="12742"/>
                      <a:pt x="1787" y="12544"/>
                      <a:pt x="1083" y="11852"/>
                    </a:cubicBezTo>
                    <a:cubicBezTo>
                      <a:pt x="404" y="11184"/>
                      <a:pt x="178" y="10167"/>
                      <a:pt x="412" y="8827"/>
                    </a:cubicBezTo>
                    <a:cubicBezTo>
                      <a:pt x="1013" y="5382"/>
                      <a:pt x="6642" y="1320"/>
                      <a:pt x="8352" y="157"/>
                    </a:cubicBezTo>
                    <a:cubicBezTo>
                      <a:pt x="8391" y="131"/>
                      <a:pt x="8402" y="78"/>
                      <a:pt x="8375" y="38"/>
                    </a:cubicBezTo>
                    <a:cubicBezTo>
                      <a:pt x="8358" y="14"/>
                      <a:pt x="8331" y="1"/>
                      <a:pt x="8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3"/>
              <p:cNvSpPr/>
              <p:nvPr/>
            </p:nvSpPr>
            <p:spPr>
              <a:xfrm>
                <a:off x="2771750" y="3817263"/>
                <a:ext cx="54000" cy="44325"/>
              </a:xfrm>
              <a:custGeom>
                <a:avLst/>
                <a:gdLst/>
                <a:ahLst/>
                <a:cxnLst/>
                <a:rect l="l" t="t" r="r" b="b"/>
                <a:pathLst>
                  <a:path w="2160" h="1773" extrusionOk="0">
                    <a:moveTo>
                      <a:pt x="1464" y="1"/>
                    </a:moveTo>
                    <a:cubicBezTo>
                      <a:pt x="1203" y="1"/>
                      <a:pt x="892" y="122"/>
                      <a:pt x="623" y="351"/>
                    </a:cubicBezTo>
                    <a:cubicBezTo>
                      <a:pt x="166" y="741"/>
                      <a:pt x="0" y="1297"/>
                      <a:pt x="252" y="1593"/>
                    </a:cubicBezTo>
                    <a:cubicBezTo>
                      <a:pt x="356" y="1714"/>
                      <a:pt x="514" y="1773"/>
                      <a:pt x="696" y="1773"/>
                    </a:cubicBezTo>
                    <a:cubicBezTo>
                      <a:pt x="957" y="1773"/>
                      <a:pt x="1267" y="1651"/>
                      <a:pt x="1537" y="1421"/>
                    </a:cubicBezTo>
                    <a:cubicBezTo>
                      <a:pt x="1994" y="1032"/>
                      <a:pt x="2159" y="477"/>
                      <a:pt x="1907" y="181"/>
                    </a:cubicBezTo>
                    <a:cubicBezTo>
                      <a:pt x="1804" y="59"/>
                      <a:pt x="1646" y="1"/>
                      <a:pt x="1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3"/>
              <p:cNvSpPr/>
              <p:nvPr/>
            </p:nvSpPr>
            <p:spPr>
              <a:xfrm>
                <a:off x="2769400" y="3815113"/>
                <a:ext cx="56075" cy="48625"/>
              </a:xfrm>
              <a:custGeom>
                <a:avLst/>
                <a:gdLst/>
                <a:ahLst/>
                <a:cxnLst/>
                <a:rect l="l" t="t" r="r" b="b"/>
                <a:pathLst>
                  <a:path w="2243" h="1945" extrusionOk="0">
                    <a:moveTo>
                      <a:pt x="1559" y="171"/>
                    </a:moveTo>
                    <a:cubicBezTo>
                      <a:pt x="1720" y="171"/>
                      <a:pt x="1852" y="223"/>
                      <a:pt x="1936" y="321"/>
                    </a:cubicBezTo>
                    <a:cubicBezTo>
                      <a:pt x="2039" y="443"/>
                      <a:pt x="2062" y="622"/>
                      <a:pt x="2000" y="827"/>
                    </a:cubicBezTo>
                    <a:cubicBezTo>
                      <a:pt x="1934" y="1047"/>
                      <a:pt x="1784" y="1266"/>
                      <a:pt x="1575" y="1443"/>
                    </a:cubicBezTo>
                    <a:cubicBezTo>
                      <a:pt x="1367" y="1621"/>
                      <a:pt x="1127" y="1736"/>
                      <a:pt x="901" y="1765"/>
                    </a:cubicBezTo>
                    <a:cubicBezTo>
                      <a:pt x="861" y="1770"/>
                      <a:pt x="823" y="1773"/>
                      <a:pt x="787" y="1773"/>
                    </a:cubicBezTo>
                    <a:cubicBezTo>
                      <a:pt x="626" y="1773"/>
                      <a:pt x="495" y="1721"/>
                      <a:pt x="412" y="1622"/>
                    </a:cubicBezTo>
                    <a:cubicBezTo>
                      <a:pt x="190" y="1364"/>
                      <a:pt x="352" y="862"/>
                      <a:pt x="773" y="502"/>
                    </a:cubicBezTo>
                    <a:cubicBezTo>
                      <a:pt x="981" y="324"/>
                      <a:pt x="1221" y="209"/>
                      <a:pt x="1447" y="179"/>
                    </a:cubicBezTo>
                    <a:cubicBezTo>
                      <a:pt x="1485" y="174"/>
                      <a:pt x="1523" y="171"/>
                      <a:pt x="1559" y="171"/>
                    </a:cubicBezTo>
                    <a:close/>
                    <a:moveTo>
                      <a:pt x="1559" y="1"/>
                    </a:moveTo>
                    <a:cubicBezTo>
                      <a:pt x="1516" y="1"/>
                      <a:pt x="1471" y="4"/>
                      <a:pt x="1424" y="10"/>
                    </a:cubicBezTo>
                    <a:cubicBezTo>
                      <a:pt x="1166" y="45"/>
                      <a:pt x="894" y="174"/>
                      <a:pt x="662" y="373"/>
                    </a:cubicBezTo>
                    <a:cubicBezTo>
                      <a:pt x="170" y="794"/>
                      <a:pt x="0" y="1404"/>
                      <a:pt x="281" y="1733"/>
                    </a:cubicBezTo>
                    <a:cubicBezTo>
                      <a:pt x="400" y="1871"/>
                      <a:pt x="576" y="1944"/>
                      <a:pt x="788" y="1944"/>
                    </a:cubicBezTo>
                    <a:cubicBezTo>
                      <a:pt x="832" y="1944"/>
                      <a:pt x="878" y="1941"/>
                      <a:pt x="923" y="1935"/>
                    </a:cubicBezTo>
                    <a:cubicBezTo>
                      <a:pt x="1181" y="1900"/>
                      <a:pt x="1453" y="1771"/>
                      <a:pt x="1687" y="1572"/>
                    </a:cubicBezTo>
                    <a:cubicBezTo>
                      <a:pt x="1919" y="1373"/>
                      <a:pt x="2089" y="1126"/>
                      <a:pt x="2164" y="877"/>
                    </a:cubicBezTo>
                    <a:cubicBezTo>
                      <a:pt x="2243" y="613"/>
                      <a:pt x="2208" y="378"/>
                      <a:pt x="2066" y="212"/>
                    </a:cubicBezTo>
                    <a:cubicBezTo>
                      <a:pt x="1948" y="74"/>
                      <a:pt x="1771" y="1"/>
                      <a:pt x="1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3"/>
              <p:cNvSpPr/>
              <p:nvPr/>
            </p:nvSpPr>
            <p:spPr>
              <a:xfrm>
                <a:off x="2745625" y="3800563"/>
                <a:ext cx="54000" cy="44325"/>
              </a:xfrm>
              <a:custGeom>
                <a:avLst/>
                <a:gdLst/>
                <a:ahLst/>
                <a:cxnLst/>
                <a:rect l="l" t="t" r="r" b="b"/>
                <a:pathLst>
                  <a:path w="2160" h="1773" extrusionOk="0">
                    <a:moveTo>
                      <a:pt x="1464" y="0"/>
                    </a:moveTo>
                    <a:cubicBezTo>
                      <a:pt x="1203" y="0"/>
                      <a:pt x="893" y="121"/>
                      <a:pt x="625" y="351"/>
                    </a:cubicBezTo>
                    <a:cubicBezTo>
                      <a:pt x="168" y="741"/>
                      <a:pt x="1" y="1297"/>
                      <a:pt x="254" y="1593"/>
                    </a:cubicBezTo>
                    <a:cubicBezTo>
                      <a:pt x="358" y="1714"/>
                      <a:pt x="515" y="1773"/>
                      <a:pt x="697" y="1773"/>
                    </a:cubicBezTo>
                    <a:cubicBezTo>
                      <a:pt x="958" y="1773"/>
                      <a:pt x="1269" y="1651"/>
                      <a:pt x="1537" y="1421"/>
                    </a:cubicBezTo>
                    <a:cubicBezTo>
                      <a:pt x="1994" y="1032"/>
                      <a:pt x="2160" y="475"/>
                      <a:pt x="1908" y="181"/>
                    </a:cubicBezTo>
                    <a:cubicBezTo>
                      <a:pt x="1804" y="59"/>
                      <a:pt x="1646" y="0"/>
                      <a:pt x="1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3"/>
              <p:cNvSpPr/>
              <p:nvPr/>
            </p:nvSpPr>
            <p:spPr>
              <a:xfrm>
                <a:off x="2745950" y="3798413"/>
                <a:ext cx="56075" cy="48625"/>
              </a:xfrm>
              <a:custGeom>
                <a:avLst/>
                <a:gdLst/>
                <a:ahLst/>
                <a:cxnLst/>
                <a:rect l="l" t="t" r="r" b="b"/>
                <a:pathLst>
                  <a:path w="2243" h="1945" extrusionOk="0">
                    <a:moveTo>
                      <a:pt x="1453" y="171"/>
                    </a:moveTo>
                    <a:cubicBezTo>
                      <a:pt x="1614" y="171"/>
                      <a:pt x="1746" y="223"/>
                      <a:pt x="1831" y="321"/>
                    </a:cubicBezTo>
                    <a:cubicBezTo>
                      <a:pt x="2051" y="581"/>
                      <a:pt x="1890" y="1083"/>
                      <a:pt x="1470" y="1443"/>
                    </a:cubicBezTo>
                    <a:cubicBezTo>
                      <a:pt x="1262" y="1621"/>
                      <a:pt x="1022" y="1736"/>
                      <a:pt x="796" y="1765"/>
                    </a:cubicBezTo>
                    <a:cubicBezTo>
                      <a:pt x="756" y="1770"/>
                      <a:pt x="718" y="1773"/>
                      <a:pt x="682" y="1773"/>
                    </a:cubicBezTo>
                    <a:cubicBezTo>
                      <a:pt x="520" y="1773"/>
                      <a:pt x="389" y="1721"/>
                      <a:pt x="305" y="1622"/>
                    </a:cubicBezTo>
                    <a:cubicBezTo>
                      <a:pt x="204" y="1502"/>
                      <a:pt x="181" y="1323"/>
                      <a:pt x="241" y="1117"/>
                    </a:cubicBezTo>
                    <a:cubicBezTo>
                      <a:pt x="307" y="898"/>
                      <a:pt x="459" y="680"/>
                      <a:pt x="667" y="502"/>
                    </a:cubicBezTo>
                    <a:cubicBezTo>
                      <a:pt x="876" y="324"/>
                      <a:pt x="1114" y="209"/>
                      <a:pt x="1341" y="179"/>
                    </a:cubicBezTo>
                    <a:cubicBezTo>
                      <a:pt x="1380" y="174"/>
                      <a:pt x="1416" y="171"/>
                      <a:pt x="1453" y="171"/>
                    </a:cubicBezTo>
                    <a:close/>
                    <a:moveTo>
                      <a:pt x="1454" y="1"/>
                    </a:moveTo>
                    <a:cubicBezTo>
                      <a:pt x="1411" y="1"/>
                      <a:pt x="1366" y="4"/>
                      <a:pt x="1319" y="10"/>
                    </a:cubicBezTo>
                    <a:cubicBezTo>
                      <a:pt x="1060" y="45"/>
                      <a:pt x="790" y="173"/>
                      <a:pt x="556" y="373"/>
                    </a:cubicBezTo>
                    <a:cubicBezTo>
                      <a:pt x="323" y="572"/>
                      <a:pt x="153" y="819"/>
                      <a:pt x="79" y="1068"/>
                    </a:cubicBezTo>
                    <a:cubicBezTo>
                      <a:pt x="0" y="1332"/>
                      <a:pt x="35" y="1568"/>
                      <a:pt x="176" y="1733"/>
                    </a:cubicBezTo>
                    <a:cubicBezTo>
                      <a:pt x="293" y="1871"/>
                      <a:pt x="471" y="1944"/>
                      <a:pt x="683" y="1944"/>
                    </a:cubicBezTo>
                    <a:cubicBezTo>
                      <a:pt x="726" y="1944"/>
                      <a:pt x="771" y="1941"/>
                      <a:pt x="817" y="1935"/>
                    </a:cubicBezTo>
                    <a:cubicBezTo>
                      <a:pt x="1076" y="1900"/>
                      <a:pt x="1347" y="1771"/>
                      <a:pt x="1580" y="1572"/>
                    </a:cubicBezTo>
                    <a:cubicBezTo>
                      <a:pt x="2072" y="1153"/>
                      <a:pt x="2242" y="542"/>
                      <a:pt x="1960" y="212"/>
                    </a:cubicBezTo>
                    <a:cubicBezTo>
                      <a:pt x="1843" y="74"/>
                      <a:pt x="1666" y="1"/>
                      <a:pt x="1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3"/>
              <p:cNvSpPr/>
              <p:nvPr/>
            </p:nvSpPr>
            <p:spPr>
              <a:xfrm>
                <a:off x="2719825" y="3784163"/>
                <a:ext cx="54000" cy="44325"/>
              </a:xfrm>
              <a:custGeom>
                <a:avLst/>
                <a:gdLst/>
                <a:ahLst/>
                <a:cxnLst/>
                <a:rect l="l" t="t" r="r" b="b"/>
                <a:pathLst>
                  <a:path w="2160" h="1773" extrusionOk="0">
                    <a:moveTo>
                      <a:pt x="1463" y="0"/>
                    </a:moveTo>
                    <a:cubicBezTo>
                      <a:pt x="1202" y="0"/>
                      <a:pt x="892" y="121"/>
                      <a:pt x="623" y="351"/>
                    </a:cubicBezTo>
                    <a:cubicBezTo>
                      <a:pt x="166" y="741"/>
                      <a:pt x="1" y="1297"/>
                      <a:pt x="253" y="1593"/>
                    </a:cubicBezTo>
                    <a:cubicBezTo>
                      <a:pt x="356" y="1714"/>
                      <a:pt x="514" y="1773"/>
                      <a:pt x="695" y="1773"/>
                    </a:cubicBezTo>
                    <a:cubicBezTo>
                      <a:pt x="957" y="1773"/>
                      <a:pt x="1267" y="1651"/>
                      <a:pt x="1537" y="1421"/>
                    </a:cubicBezTo>
                    <a:cubicBezTo>
                      <a:pt x="1994" y="1033"/>
                      <a:pt x="2159" y="477"/>
                      <a:pt x="1907" y="181"/>
                    </a:cubicBezTo>
                    <a:cubicBezTo>
                      <a:pt x="1803" y="59"/>
                      <a:pt x="1645" y="0"/>
                      <a:pt x="1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3"/>
              <p:cNvSpPr/>
              <p:nvPr/>
            </p:nvSpPr>
            <p:spPr>
              <a:xfrm>
                <a:off x="2720100" y="3782038"/>
                <a:ext cx="56075" cy="48525"/>
              </a:xfrm>
              <a:custGeom>
                <a:avLst/>
                <a:gdLst/>
                <a:ahLst/>
                <a:cxnLst/>
                <a:rect l="l" t="t" r="r" b="b"/>
                <a:pathLst>
                  <a:path w="2243" h="1941" extrusionOk="0">
                    <a:moveTo>
                      <a:pt x="1453" y="170"/>
                    </a:moveTo>
                    <a:cubicBezTo>
                      <a:pt x="1616" y="170"/>
                      <a:pt x="1748" y="222"/>
                      <a:pt x="1831" y="321"/>
                    </a:cubicBezTo>
                    <a:cubicBezTo>
                      <a:pt x="2053" y="580"/>
                      <a:pt x="1890" y="1083"/>
                      <a:pt x="1470" y="1441"/>
                    </a:cubicBezTo>
                    <a:cubicBezTo>
                      <a:pt x="1216" y="1658"/>
                      <a:pt x="925" y="1774"/>
                      <a:pt x="685" y="1774"/>
                    </a:cubicBezTo>
                    <a:cubicBezTo>
                      <a:pt x="529" y="1774"/>
                      <a:pt x="395" y="1725"/>
                      <a:pt x="307" y="1622"/>
                    </a:cubicBezTo>
                    <a:cubicBezTo>
                      <a:pt x="204" y="1502"/>
                      <a:pt x="181" y="1323"/>
                      <a:pt x="243" y="1116"/>
                    </a:cubicBezTo>
                    <a:cubicBezTo>
                      <a:pt x="308" y="897"/>
                      <a:pt x="459" y="679"/>
                      <a:pt x="668" y="501"/>
                    </a:cubicBezTo>
                    <a:cubicBezTo>
                      <a:pt x="876" y="324"/>
                      <a:pt x="1116" y="208"/>
                      <a:pt x="1342" y="178"/>
                    </a:cubicBezTo>
                    <a:cubicBezTo>
                      <a:pt x="1380" y="173"/>
                      <a:pt x="1418" y="170"/>
                      <a:pt x="1453" y="170"/>
                    </a:cubicBezTo>
                    <a:close/>
                    <a:moveTo>
                      <a:pt x="1455" y="0"/>
                    </a:moveTo>
                    <a:cubicBezTo>
                      <a:pt x="1411" y="0"/>
                      <a:pt x="1366" y="3"/>
                      <a:pt x="1319" y="9"/>
                    </a:cubicBezTo>
                    <a:cubicBezTo>
                      <a:pt x="1061" y="44"/>
                      <a:pt x="790" y="172"/>
                      <a:pt x="557" y="371"/>
                    </a:cubicBezTo>
                    <a:cubicBezTo>
                      <a:pt x="324" y="571"/>
                      <a:pt x="154" y="819"/>
                      <a:pt x="79" y="1067"/>
                    </a:cubicBezTo>
                    <a:cubicBezTo>
                      <a:pt x="0" y="1332"/>
                      <a:pt x="35" y="1567"/>
                      <a:pt x="176" y="1732"/>
                    </a:cubicBezTo>
                    <a:cubicBezTo>
                      <a:pt x="296" y="1874"/>
                      <a:pt x="478" y="1940"/>
                      <a:pt x="685" y="1940"/>
                    </a:cubicBezTo>
                    <a:cubicBezTo>
                      <a:pt x="967" y="1940"/>
                      <a:pt x="1297" y="1814"/>
                      <a:pt x="1581" y="1571"/>
                    </a:cubicBezTo>
                    <a:cubicBezTo>
                      <a:pt x="2072" y="1152"/>
                      <a:pt x="2243" y="541"/>
                      <a:pt x="1960" y="210"/>
                    </a:cubicBezTo>
                    <a:cubicBezTo>
                      <a:pt x="1843" y="73"/>
                      <a:pt x="1668" y="0"/>
                      <a:pt x="1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3"/>
              <p:cNvSpPr/>
              <p:nvPr/>
            </p:nvSpPr>
            <p:spPr>
              <a:xfrm>
                <a:off x="2698850" y="3779688"/>
                <a:ext cx="43625" cy="35825"/>
              </a:xfrm>
              <a:custGeom>
                <a:avLst/>
                <a:gdLst/>
                <a:ahLst/>
                <a:cxnLst/>
                <a:rect l="l" t="t" r="r" b="b"/>
                <a:pathLst>
                  <a:path w="1745" h="1433" extrusionOk="0">
                    <a:moveTo>
                      <a:pt x="1182" y="1"/>
                    </a:moveTo>
                    <a:cubicBezTo>
                      <a:pt x="971" y="1"/>
                      <a:pt x="720" y="99"/>
                      <a:pt x="503" y="284"/>
                    </a:cubicBezTo>
                    <a:cubicBezTo>
                      <a:pt x="134" y="600"/>
                      <a:pt x="0" y="1048"/>
                      <a:pt x="204" y="1286"/>
                    </a:cubicBezTo>
                    <a:cubicBezTo>
                      <a:pt x="288" y="1385"/>
                      <a:pt x="416" y="1432"/>
                      <a:pt x="563" y="1432"/>
                    </a:cubicBezTo>
                    <a:cubicBezTo>
                      <a:pt x="774" y="1432"/>
                      <a:pt x="1025" y="1334"/>
                      <a:pt x="1242" y="1149"/>
                    </a:cubicBezTo>
                    <a:cubicBezTo>
                      <a:pt x="1611" y="834"/>
                      <a:pt x="1744" y="384"/>
                      <a:pt x="1541" y="146"/>
                    </a:cubicBezTo>
                    <a:cubicBezTo>
                      <a:pt x="1457" y="48"/>
                      <a:pt x="1329"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3"/>
              <p:cNvSpPr/>
              <p:nvPr/>
            </p:nvSpPr>
            <p:spPr>
              <a:xfrm>
                <a:off x="2696375" y="3777538"/>
                <a:ext cx="46275" cy="40075"/>
              </a:xfrm>
              <a:custGeom>
                <a:avLst/>
                <a:gdLst/>
                <a:ahLst/>
                <a:cxnLst/>
                <a:rect l="l" t="t" r="r" b="b"/>
                <a:pathLst>
                  <a:path w="1851" h="1603" extrusionOk="0">
                    <a:moveTo>
                      <a:pt x="1283" y="173"/>
                    </a:moveTo>
                    <a:cubicBezTo>
                      <a:pt x="1405" y="173"/>
                      <a:pt x="1508" y="209"/>
                      <a:pt x="1575" y="287"/>
                    </a:cubicBezTo>
                    <a:lnTo>
                      <a:pt x="1575" y="288"/>
                    </a:lnTo>
                    <a:cubicBezTo>
                      <a:pt x="1654" y="381"/>
                      <a:pt x="1670" y="520"/>
                      <a:pt x="1623" y="680"/>
                    </a:cubicBezTo>
                    <a:cubicBezTo>
                      <a:pt x="1572" y="854"/>
                      <a:pt x="1452" y="1027"/>
                      <a:pt x="1285" y="1170"/>
                    </a:cubicBezTo>
                    <a:cubicBezTo>
                      <a:pt x="1119" y="1311"/>
                      <a:pt x="928" y="1402"/>
                      <a:pt x="749" y="1427"/>
                    </a:cubicBezTo>
                    <a:cubicBezTo>
                      <a:pt x="719" y="1430"/>
                      <a:pt x="690" y="1432"/>
                      <a:pt x="662" y="1432"/>
                    </a:cubicBezTo>
                    <a:cubicBezTo>
                      <a:pt x="535" y="1432"/>
                      <a:pt x="432" y="1393"/>
                      <a:pt x="368" y="1317"/>
                    </a:cubicBezTo>
                    <a:cubicBezTo>
                      <a:pt x="198" y="1118"/>
                      <a:pt x="330" y="715"/>
                      <a:pt x="658" y="435"/>
                    </a:cubicBezTo>
                    <a:cubicBezTo>
                      <a:pt x="857" y="264"/>
                      <a:pt x="1092" y="173"/>
                      <a:pt x="1283" y="173"/>
                    </a:cubicBezTo>
                    <a:close/>
                    <a:moveTo>
                      <a:pt x="1281" y="0"/>
                    </a:moveTo>
                    <a:cubicBezTo>
                      <a:pt x="1051" y="0"/>
                      <a:pt x="783" y="105"/>
                      <a:pt x="547" y="305"/>
                    </a:cubicBezTo>
                    <a:cubicBezTo>
                      <a:pt x="137" y="655"/>
                      <a:pt x="0" y="1149"/>
                      <a:pt x="239" y="1428"/>
                    </a:cubicBezTo>
                    <a:cubicBezTo>
                      <a:pt x="336" y="1542"/>
                      <a:pt x="483" y="1603"/>
                      <a:pt x="659" y="1603"/>
                    </a:cubicBezTo>
                    <a:cubicBezTo>
                      <a:pt x="696" y="1603"/>
                      <a:pt x="732" y="1601"/>
                      <a:pt x="772" y="1595"/>
                    </a:cubicBezTo>
                    <a:cubicBezTo>
                      <a:pt x="983" y="1568"/>
                      <a:pt x="1204" y="1462"/>
                      <a:pt x="1396" y="1299"/>
                    </a:cubicBezTo>
                    <a:cubicBezTo>
                      <a:pt x="1587" y="1137"/>
                      <a:pt x="1725" y="933"/>
                      <a:pt x="1786" y="728"/>
                    </a:cubicBezTo>
                    <a:cubicBezTo>
                      <a:pt x="1851" y="511"/>
                      <a:pt x="1822" y="315"/>
                      <a:pt x="1704" y="177"/>
                    </a:cubicBezTo>
                    <a:cubicBezTo>
                      <a:pt x="1603" y="58"/>
                      <a:pt x="1452"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3"/>
              <p:cNvSpPr/>
              <p:nvPr/>
            </p:nvSpPr>
            <p:spPr>
              <a:xfrm>
                <a:off x="2649425" y="3679813"/>
                <a:ext cx="44100" cy="17675"/>
              </a:xfrm>
              <a:custGeom>
                <a:avLst/>
                <a:gdLst/>
                <a:ahLst/>
                <a:cxnLst/>
                <a:rect l="l" t="t" r="r" b="b"/>
                <a:pathLst>
                  <a:path w="1764" h="707" extrusionOk="0">
                    <a:moveTo>
                      <a:pt x="1667" y="1"/>
                    </a:moveTo>
                    <a:cubicBezTo>
                      <a:pt x="1657" y="1"/>
                      <a:pt x="1648" y="2"/>
                      <a:pt x="1639" y="5"/>
                    </a:cubicBezTo>
                    <a:lnTo>
                      <a:pt x="69" y="540"/>
                    </a:lnTo>
                    <a:cubicBezTo>
                      <a:pt x="23" y="555"/>
                      <a:pt x="0" y="604"/>
                      <a:pt x="16" y="649"/>
                    </a:cubicBezTo>
                    <a:cubicBezTo>
                      <a:pt x="28" y="684"/>
                      <a:pt x="61" y="707"/>
                      <a:pt x="96" y="707"/>
                    </a:cubicBezTo>
                    <a:cubicBezTo>
                      <a:pt x="105" y="707"/>
                      <a:pt x="114" y="704"/>
                      <a:pt x="123" y="702"/>
                    </a:cubicBezTo>
                    <a:lnTo>
                      <a:pt x="1695" y="166"/>
                    </a:lnTo>
                    <a:cubicBezTo>
                      <a:pt x="1739" y="151"/>
                      <a:pt x="1763" y="103"/>
                      <a:pt x="1748" y="59"/>
                    </a:cubicBezTo>
                    <a:cubicBezTo>
                      <a:pt x="1736" y="23"/>
                      <a:pt x="1702"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3"/>
              <p:cNvSpPr/>
              <p:nvPr/>
            </p:nvSpPr>
            <p:spPr>
              <a:xfrm>
                <a:off x="2663550" y="3668488"/>
                <a:ext cx="16750" cy="17700"/>
              </a:xfrm>
              <a:custGeom>
                <a:avLst/>
                <a:gdLst/>
                <a:ahLst/>
                <a:cxnLst/>
                <a:rect l="l" t="t" r="r" b="b"/>
                <a:pathLst>
                  <a:path w="670" h="708" extrusionOk="0">
                    <a:moveTo>
                      <a:pt x="95" y="1"/>
                    </a:moveTo>
                    <a:cubicBezTo>
                      <a:pt x="75" y="1"/>
                      <a:pt x="54" y="8"/>
                      <a:pt x="38" y="23"/>
                    </a:cubicBezTo>
                    <a:cubicBezTo>
                      <a:pt x="3" y="53"/>
                      <a:pt x="0" y="108"/>
                      <a:pt x="31" y="143"/>
                    </a:cubicBezTo>
                    <a:lnTo>
                      <a:pt x="512" y="679"/>
                    </a:lnTo>
                    <a:cubicBezTo>
                      <a:pt x="529" y="697"/>
                      <a:pt x="551" y="707"/>
                      <a:pt x="576" y="707"/>
                    </a:cubicBezTo>
                    <a:cubicBezTo>
                      <a:pt x="595" y="707"/>
                      <a:pt x="615" y="700"/>
                      <a:pt x="632" y="686"/>
                    </a:cubicBezTo>
                    <a:cubicBezTo>
                      <a:pt x="667" y="654"/>
                      <a:pt x="670" y="601"/>
                      <a:pt x="638" y="565"/>
                    </a:cubicBezTo>
                    <a:lnTo>
                      <a:pt x="158" y="29"/>
                    </a:lnTo>
                    <a:cubicBezTo>
                      <a:pt x="141" y="10"/>
                      <a:pt x="118"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3"/>
              <p:cNvSpPr/>
              <p:nvPr/>
            </p:nvSpPr>
            <p:spPr>
              <a:xfrm>
                <a:off x="2673875" y="3697813"/>
                <a:ext cx="44025" cy="31650"/>
              </a:xfrm>
              <a:custGeom>
                <a:avLst/>
                <a:gdLst/>
                <a:ahLst/>
                <a:cxnLst/>
                <a:rect l="l" t="t" r="r" b="b"/>
                <a:pathLst>
                  <a:path w="1761" h="1266" extrusionOk="0">
                    <a:moveTo>
                      <a:pt x="892" y="0"/>
                    </a:moveTo>
                    <a:cubicBezTo>
                      <a:pt x="732" y="0"/>
                      <a:pt x="550" y="69"/>
                      <a:pt x="361" y="237"/>
                    </a:cubicBezTo>
                    <a:cubicBezTo>
                      <a:pt x="0" y="559"/>
                      <a:pt x="5" y="927"/>
                      <a:pt x="222" y="1122"/>
                    </a:cubicBezTo>
                    <a:cubicBezTo>
                      <a:pt x="319" y="1211"/>
                      <a:pt x="460" y="1265"/>
                      <a:pt x="631" y="1265"/>
                    </a:cubicBezTo>
                    <a:cubicBezTo>
                      <a:pt x="731" y="1265"/>
                      <a:pt x="843" y="1246"/>
                      <a:pt x="961" y="1204"/>
                    </a:cubicBezTo>
                    <a:cubicBezTo>
                      <a:pt x="1761" y="924"/>
                      <a:pt x="1478" y="0"/>
                      <a:pt x="892"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3"/>
              <p:cNvSpPr/>
              <p:nvPr/>
            </p:nvSpPr>
            <p:spPr>
              <a:xfrm>
                <a:off x="2725000" y="3691663"/>
                <a:ext cx="29750" cy="28750"/>
              </a:xfrm>
              <a:custGeom>
                <a:avLst/>
                <a:gdLst/>
                <a:ahLst/>
                <a:cxnLst/>
                <a:rect l="l" t="t" r="r" b="b"/>
                <a:pathLst>
                  <a:path w="1190" h="1150" extrusionOk="0">
                    <a:moveTo>
                      <a:pt x="534" y="0"/>
                    </a:moveTo>
                    <a:cubicBezTo>
                      <a:pt x="316" y="0"/>
                      <a:pt x="97" y="155"/>
                      <a:pt x="49" y="535"/>
                    </a:cubicBezTo>
                    <a:cubicBezTo>
                      <a:pt x="0" y="922"/>
                      <a:pt x="197" y="1145"/>
                      <a:pt x="434" y="1150"/>
                    </a:cubicBezTo>
                    <a:cubicBezTo>
                      <a:pt x="437" y="1150"/>
                      <a:pt x="439" y="1150"/>
                      <a:pt x="441" y="1150"/>
                    </a:cubicBezTo>
                    <a:cubicBezTo>
                      <a:pt x="609" y="1150"/>
                      <a:pt x="796" y="1040"/>
                      <a:pt x="931" y="805"/>
                    </a:cubicBezTo>
                    <a:cubicBezTo>
                      <a:pt x="1190" y="349"/>
                      <a:pt x="863" y="0"/>
                      <a:pt x="534"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3"/>
              <p:cNvSpPr/>
              <p:nvPr/>
            </p:nvSpPr>
            <p:spPr>
              <a:xfrm>
                <a:off x="2731250" y="3512188"/>
                <a:ext cx="21125" cy="17600"/>
              </a:xfrm>
              <a:custGeom>
                <a:avLst/>
                <a:gdLst/>
                <a:ahLst/>
                <a:cxnLst/>
                <a:rect l="l" t="t" r="r" b="b"/>
                <a:pathLst>
                  <a:path w="845" h="704" extrusionOk="0">
                    <a:moveTo>
                      <a:pt x="578" y="1"/>
                    </a:moveTo>
                    <a:cubicBezTo>
                      <a:pt x="485" y="1"/>
                      <a:pt x="360" y="61"/>
                      <a:pt x="219" y="214"/>
                    </a:cubicBezTo>
                    <a:cubicBezTo>
                      <a:pt x="19" y="430"/>
                      <a:pt x="1" y="612"/>
                      <a:pt x="99" y="677"/>
                    </a:cubicBezTo>
                    <a:cubicBezTo>
                      <a:pt x="124" y="694"/>
                      <a:pt x="156" y="703"/>
                      <a:pt x="195" y="703"/>
                    </a:cubicBezTo>
                    <a:cubicBezTo>
                      <a:pt x="266" y="703"/>
                      <a:pt x="358" y="673"/>
                      <a:pt x="465" y="605"/>
                    </a:cubicBezTo>
                    <a:cubicBezTo>
                      <a:pt x="844" y="367"/>
                      <a:pt x="807" y="1"/>
                      <a:pt x="57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3"/>
              <p:cNvSpPr/>
              <p:nvPr/>
            </p:nvSpPr>
            <p:spPr>
              <a:xfrm>
                <a:off x="2702850" y="3540013"/>
                <a:ext cx="10725" cy="8900"/>
              </a:xfrm>
              <a:custGeom>
                <a:avLst/>
                <a:gdLst/>
                <a:ahLst/>
                <a:cxnLst/>
                <a:rect l="l" t="t" r="r" b="b"/>
                <a:pathLst>
                  <a:path w="429" h="356" extrusionOk="0">
                    <a:moveTo>
                      <a:pt x="293" y="1"/>
                    </a:moveTo>
                    <a:cubicBezTo>
                      <a:pt x="246" y="1"/>
                      <a:pt x="183" y="31"/>
                      <a:pt x="112" y="108"/>
                    </a:cubicBezTo>
                    <a:cubicBezTo>
                      <a:pt x="10" y="217"/>
                      <a:pt x="1" y="310"/>
                      <a:pt x="51" y="343"/>
                    </a:cubicBezTo>
                    <a:cubicBezTo>
                      <a:pt x="63" y="351"/>
                      <a:pt x="80" y="356"/>
                      <a:pt x="100" y="356"/>
                    </a:cubicBezTo>
                    <a:cubicBezTo>
                      <a:pt x="136" y="356"/>
                      <a:pt x="182" y="341"/>
                      <a:pt x="236" y="307"/>
                    </a:cubicBezTo>
                    <a:cubicBezTo>
                      <a:pt x="429" y="186"/>
                      <a:pt x="409" y="1"/>
                      <a:pt x="29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3"/>
              <p:cNvSpPr/>
              <p:nvPr/>
            </p:nvSpPr>
            <p:spPr>
              <a:xfrm>
                <a:off x="2720578" y="3555463"/>
                <a:ext cx="13525" cy="6325"/>
              </a:xfrm>
              <a:custGeom>
                <a:avLst/>
                <a:gdLst/>
                <a:ahLst/>
                <a:cxnLst/>
                <a:rect l="l" t="t" r="r" b="b"/>
                <a:pathLst>
                  <a:path w="541" h="253" extrusionOk="0">
                    <a:moveTo>
                      <a:pt x="317" y="1"/>
                    </a:moveTo>
                    <a:cubicBezTo>
                      <a:pt x="285" y="1"/>
                      <a:pt x="247" y="6"/>
                      <a:pt x="202" y="18"/>
                    </a:cubicBezTo>
                    <a:cubicBezTo>
                      <a:pt x="58" y="56"/>
                      <a:pt x="0" y="129"/>
                      <a:pt x="24" y="184"/>
                    </a:cubicBezTo>
                    <a:cubicBezTo>
                      <a:pt x="43" y="223"/>
                      <a:pt x="102" y="252"/>
                      <a:pt x="202" y="252"/>
                    </a:cubicBezTo>
                    <a:cubicBezTo>
                      <a:pt x="479" y="252"/>
                      <a:pt x="541" y="1"/>
                      <a:pt x="3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3"/>
              <p:cNvSpPr/>
              <p:nvPr/>
            </p:nvSpPr>
            <p:spPr>
              <a:xfrm>
                <a:off x="3032875" y="4188963"/>
                <a:ext cx="39150" cy="54050"/>
              </a:xfrm>
              <a:custGeom>
                <a:avLst/>
                <a:gdLst/>
                <a:ahLst/>
                <a:cxnLst/>
                <a:rect l="l" t="t" r="r" b="b"/>
                <a:pathLst>
                  <a:path w="1566" h="2162" extrusionOk="0">
                    <a:moveTo>
                      <a:pt x="873" y="0"/>
                    </a:moveTo>
                    <a:cubicBezTo>
                      <a:pt x="512" y="0"/>
                      <a:pt x="168" y="419"/>
                      <a:pt x="87" y="980"/>
                    </a:cubicBezTo>
                    <a:cubicBezTo>
                      <a:pt x="0" y="1573"/>
                      <a:pt x="242" y="2100"/>
                      <a:pt x="626" y="2156"/>
                    </a:cubicBezTo>
                    <a:cubicBezTo>
                      <a:pt x="648" y="2160"/>
                      <a:pt x="670" y="2161"/>
                      <a:pt x="693" y="2161"/>
                    </a:cubicBezTo>
                    <a:cubicBezTo>
                      <a:pt x="1053" y="2161"/>
                      <a:pt x="1397" y="1742"/>
                      <a:pt x="1479" y="1183"/>
                    </a:cubicBezTo>
                    <a:cubicBezTo>
                      <a:pt x="1565" y="588"/>
                      <a:pt x="1324" y="61"/>
                      <a:pt x="940" y="5"/>
                    </a:cubicBezTo>
                    <a:cubicBezTo>
                      <a:pt x="917"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3"/>
              <p:cNvSpPr/>
              <p:nvPr/>
            </p:nvSpPr>
            <p:spPr>
              <a:xfrm>
                <a:off x="3030600" y="4186838"/>
                <a:ext cx="43700" cy="58325"/>
              </a:xfrm>
              <a:custGeom>
                <a:avLst/>
                <a:gdLst/>
                <a:ahLst/>
                <a:cxnLst/>
                <a:rect l="l" t="t" r="r" b="b"/>
                <a:pathLst>
                  <a:path w="1748" h="2333" extrusionOk="0">
                    <a:moveTo>
                      <a:pt x="964" y="171"/>
                    </a:moveTo>
                    <a:cubicBezTo>
                      <a:pt x="982" y="171"/>
                      <a:pt x="1000" y="172"/>
                      <a:pt x="1019" y="175"/>
                    </a:cubicBezTo>
                    <a:cubicBezTo>
                      <a:pt x="1356" y="224"/>
                      <a:pt x="1565" y="708"/>
                      <a:pt x="1486" y="1256"/>
                    </a:cubicBezTo>
                    <a:cubicBezTo>
                      <a:pt x="1410" y="1773"/>
                      <a:pt x="1099" y="2162"/>
                      <a:pt x="782" y="2162"/>
                    </a:cubicBezTo>
                    <a:cubicBezTo>
                      <a:pt x="764" y="2162"/>
                      <a:pt x="747" y="2160"/>
                      <a:pt x="729" y="2158"/>
                    </a:cubicBezTo>
                    <a:cubicBezTo>
                      <a:pt x="392" y="2109"/>
                      <a:pt x="182" y="1623"/>
                      <a:pt x="261" y="1077"/>
                    </a:cubicBezTo>
                    <a:cubicBezTo>
                      <a:pt x="301" y="805"/>
                      <a:pt x="405" y="562"/>
                      <a:pt x="557" y="389"/>
                    </a:cubicBezTo>
                    <a:cubicBezTo>
                      <a:pt x="682" y="247"/>
                      <a:pt x="824" y="171"/>
                      <a:pt x="964" y="171"/>
                    </a:cubicBezTo>
                    <a:close/>
                    <a:moveTo>
                      <a:pt x="967" y="0"/>
                    </a:moveTo>
                    <a:cubicBezTo>
                      <a:pt x="778" y="0"/>
                      <a:pt x="589" y="95"/>
                      <a:pt x="428" y="277"/>
                    </a:cubicBezTo>
                    <a:cubicBezTo>
                      <a:pt x="257" y="474"/>
                      <a:pt x="138" y="749"/>
                      <a:pt x="93" y="1053"/>
                    </a:cubicBezTo>
                    <a:cubicBezTo>
                      <a:pt x="0" y="1692"/>
                      <a:pt x="275" y="2264"/>
                      <a:pt x="704" y="2326"/>
                    </a:cubicBezTo>
                    <a:cubicBezTo>
                      <a:pt x="730" y="2331"/>
                      <a:pt x="756" y="2332"/>
                      <a:pt x="782" y="2332"/>
                    </a:cubicBezTo>
                    <a:cubicBezTo>
                      <a:pt x="1184" y="2332"/>
                      <a:pt x="1567" y="1882"/>
                      <a:pt x="1655" y="1280"/>
                    </a:cubicBezTo>
                    <a:cubicBezTo>
                      <a:pt x="1747" y="640"/>
                      <a:pt x="1473" y="69"/>
                      <a:pt x="1043" y="5"/>
                    </a:cubicBezTo>
                    <a:cubicBezTo>
                      <a:pt x="1018" y="2"/>
                      <a:pt x="992" y="0"/>
                      <a:pt x="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3"/>
              <p:cNvSpPr/>
              <p:nvPr/>
            </p:nvSpPr>
            <p:spPr>
              <a:xfrm>
                <a:off x="3002325" y="4193788"/>
                <a:ext cx="39150" cy="54050"/>
              </a:xfrm>
              <a:custGeom>
                <a:avLst/>
                <a:gdLst/>
                <a:ahLst/>
                <a:cxnLst/>
                <a:rect l="l" t="t" r="r" b="b"/>
                <a:pathLst>
                  <a:path w="1566" h="2162" extrusionOk="0">
                    <a:moveTo>
                      <a:pt x="873" y="0"/>
                    </a:moveTo>
                    <a:cubicBezTo>
                      <a:pt x="512" y="0"/>
                      <a:pt x="168" y="419"/>
                      <a:pt x="87" y="980"/>
                    </a:cubicBezTo>
                    <a:cubicBezTo>
                      <a:pt x="0" y="1573"/>
                      <a:pt x="241" y="2100"/>
                      <a:pt x="626" y="2156"/>
                    </a:cubicBezTo>
                    <a:cubicBezTo>
                      <a:pt x="648" y="2159"/>
                      <a:pt x="670" y="2161"/>
                      <a:pt x="693" y="2161"/>
                    </a:cubicBezTo>
                    <a:cubicBezTo>
                      <a:pt x="1053" y="2161"/>
                      <a:pt x="1397" y="1742"/>
                      <a:pt x="1479" y="1183"/>
                    </a:cubicBezTo>
                    <a:cubicBezTo>
                      <a:pt x="1565" y="588"/>
                      <a:pt x="1324" y="61"/>
                      <a:pt x="940" y="5"/>
                    </a:cubicBezTo>
                    <a:cubicBezTo>
                      <a:pt x="917"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3"/>
              <p:cNvSpPr/>
              <p:nvPr/>
            </p:nvSpPr>
            <p:spPr>
              <a:xfrm>
                <a:off x="3001175" y="4191438"/>
                <a:ext cx="41275" cy="58350"/>
              </a:xfrm>
              <a:custGeom>
                <a:avLst/>
                <a:gdLst/>
                <a:ahLst/>
                <a:cxnLst/>
                <a:rect l="l" t="t" r="r" b="b"/>
                <a:pathLst>
                  <a:path w="1651" h="2334" extrusionOk="0">
                    <a:moveTo>
                      <a:pt x="914" y="172"/>
                    </a:moveTo>
                    <a:cubicBezTo>
                      <a:pt x="933" y="172"/>
                      <a:pt x="951" y="173"/>
                      <a:pt x="971" y="175"/>
                    </a:cubicBezTo>
                    <a:cubicBezTo>
                      <a:pt x="1127" y="198"/>
                      <a:pt x="1262" y="319"/>
                      <a:pt x="1352" y="513"/>
                    </a:cubicBezTo>
                    <a:cubicBezTo>
                      <a:pt x="1446" y="721"/>
                      <a:pt x="1476" y="986"/>
                      <a:pt x="1437" y="1256"/>
                    </a:cubicBezTo>
                    <a:cubicBezTo>
                      <a:pt x="1387" y="1602"/>
                      <a:pt x="1232" y="1901"/>
                      <a:pt x="1021" y="2059"/>
                    </a:cubicBezTo>
                    <a:cubicBezTo>
                      <a:pt x="928" y="2127"/>
                      <a:pt x="831" y="2163"/>
                      <a:pt x="736" y="2163"/>
                    </a:cubicBezTo>
                    <a:cubicBezTo>
                      <a:pt x="717" y="2163"/>
                      <a:pt x="699" y="2162"/>
                      <a:pt x="681" y="2159"/>
                    </a:cubicBezTo>
                    <a:cubicBezTo>
                      <a:pt x="524" y="2136"/>
                      <a:pt x="389" y="2016"/>
                      <a:pt x="300" y="1821"/>
                    </a:cubicBezTo>
                    <a:cubicBezTo>
                      <a:pt x="204" y="1613"/>
                      <a:pt x="174" y="1350"/>
                      <a:pt x="213" y="1078"/>
                    </a:cubicBezTo>
                    <a:cubicBezTo>
                      <a:pt x="289" y="560"/>
                      <a:pt x="596" y="172"/>
                      <a:pt x="914" y="172"/>
                    </a:cubicBezTo>
                    <a:close/>
                    <a:moveTo>
                      <a:pt x="917" y="1"/>
                    </a:moveTo>
                    <a:cubicBezTo>
                      <a:pt x="512" y="1"/>
                      <a:pt x="133" y="453"/>
                      <a:pt x="45" y="1052"/>
                    </a:cubicBezTo>
                    <a:cubicBezTo>
                      <a:pt x="0" y="1356"/>
                      <a:pt x="35" y="1655"/>
                      <a:pt x="145" y="1892"/>
                    </a:cubicBezTo>
                    <a:cubicBezTo>
                      <a:pt x="259" y="2141"/>
                      <a:pt x="441" y="2296"/>
                      <a:pt x="656" y="2328"/>
                    </a:cubicBezTo>
                    <a:cubicBezTo>
                      <a:pt x="682" y="2331"/>
                      <a:pt x="709" y="2334"/>
                      <a:pt x="735" y="2334"/>
                    </a:cubicBezTo>
                    <a:cubicBezTo>
                      <a:pt x="867" y="2334"/>
                      <a:pt x="999" y="2287"/>
                      <a:pt x="1122" y="2194"/>
                    </a:cubicBezTo>
                    <a:cubicBezTo>
                      <a:pt x="1368" y="2010"/>
                      <a:pt x="1549" y="1669"/>
                      <a:pt x="1605" y="1282"/>
                    </a:cubicBezTo>
                    <a:cubicBezTo>
                      <a:pt x="1651" y="978"/>
                      <a:pt x="1614" y="679"/>
                      <a:pt x="1506" y="442"/>
                    </a:cubicBezTo>
                    <a:cubicBezTo>
                      <a:pt x="1393" y="193"/>
                      <a:pt x="1210" y="38"/>
                      <a:pt x="995" y="6"/>
                    </a:cubicBezTo>
                    <a:cubicBezTo>
                      <a:pt x="969" y="3"/>
                      <a:pt x="943"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3"/>
              <p:cNvSpPr/>
              <p:nvPr/>
            </p:nvSpPr>
            <p:spPr>
              <a:xfrm>
                <a:off x="2972075" y="4198438"/>
                <a:ext cx="39150" cy="54100"/>
              </a:xfrm>
              <a:custGeom>
                <a:avLst/>
                <a:gdLst/>
                <a:ahLst/>
                <a:cxnLst/>
                <a:rect l="l" t="t" r="r" b="b"/>
                <a:pathLst>
                  <a:path w="1566" h="2164" extrusionOk="0">
                    <a:moveTo>
                      <a:pt x="873" y="1"/>
                    </a:moveTo>
                    <a:cubicBezTo>
                      <a:pt x="512" y="1"/>
                      <a:pt x="168" y="421"/>
                      <a:pt x="87" y="980"/>
                    </a:cubicBezTo>
                    <a:cubicBezTo>
                      <a:pt x="0" y="1574"/>
                      <a:pt x="241" y="2102"/>
                      <a:pt x="626" y="2158"/>
                    </a:cubicBezTo>
                    <a:cubicBezTo>
                      <a:pt x="648" y="2162"/>
                      <a:pt x="670" y="2163"/>
                      <a:pt x="692" y="2163"/>
                    </a:cubicBezTo>
                    <a:cubicBezTo>
                      <a:pt x="1053" y="2163"/>
                      <a:pt x="1397" y="1743"/>
                      <a:pt x="1479" y="1184"/>
                    </a:cubicBezTo>
                    <a:cubicBezTo>
                      <a:pt x="1565" y="590"/>
                      <a:pt x="1324" y="62"/>
                      <a:pt x="940" y="6"/>
                    </a:cubicBezTo>
                    <a:cubicBezTo>
                      <a:pt x="918" y="2"/>
                      <a:pt x="895" y="1"/>
                      <a:pt x="8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3"/>
              <p:cNvSpPr/>
              <p:nvPr/>
            </p:nvSpPr>
            <p:spPr>
              <a:xfrm>
                <a:off x="2970925" y="4196138"/>
                <a:ext cx="41275" cy="58325"/>
              </a:xfrm>
              <a:custGeom>
                <a:avLst/>
                <a:gdLst/>
                <a:ahLst/>
                <a:cxnLst/>
                <a:rect l="l" t="t" r="r" b="b"/>
                <a:pathLst>
                  <a:path w="1651" h="2333" extrusionOk="0">
                    <a:moveTo>
                      <a:pt x="916" y="171"/>
                    </a:moveTo>
                    <a:cubicBezTo>
                      <a:pt x="934" y="171"/>
                      <a:pt x="952" y="172"/>
                      <a:pt x="971" y="175"/>
                    </a:cubicBezTo>
                    <a:cubicBezTo>
                      <a:pt x="1127" y="198"/>
                      <a:pt x="1262" y="318"/>
                      <a:pt x="1352" y="512"/>
                    </a:cubicBezTo>
                    <a:cubicBezTo>
                      <a:pt x="1447" y="720"/>
                      <a:pt x="1478" y="984"/>
                      <a:pt x="1438" y="1256"/>
                    </a:cubicBezTo>
                    <a:cubicBezTo>
                      <a:pt x="1397" y="1528"/>
                      <a:pt x="1294" y="1771"/>
                      <a:pt x="1144" y="1942"/>
                    </a:cubicBezTo>
                    <a:cubicBezTo>
                      <a:pt x="1018" y="2086"/>
                      <a:pt x="875" y="2162"/>
                      <a:pt x="735" y="2162"/>
                    </a:cubicBezTo>
                    <a:cubicBezTo>
                      <a:pt x="717" y="2162"/>
                      <a:pt x="699" y="2160"/>
                      <a:pt x="681" y="2158"/>
                    </a:cubicBezTo>
                    <a:cubicBezTo>
                      <a:pt x="524" y="2135"/>
                      <a:pt x="389" y="2015"/>
                      <a:pt x="300" y="1819"/>
                    </a:cubicBezTo>
                    <a:cubicBezTo>
                      <a:pt x="205" y="1613"/>
                      <a:pt x="174" y="1349"/>
                      <a:pt x="215" y="1077"/>
                    </a:cubicBezTo>
                    <a:cubicBezTo>
                      <a:pt x="265" y="732"/>
                      <a:pt x="420" y="433"/>
                      <a:pt x="631" y="275"/>
                    </a:cubicBezTo>
                    <a:cubicBezTo>
                      <a:pt x="723" y="205"/>
                      <a:pt x="820" y="171"/>
                      <a:pt x="916" y="171"/>
                    </a:cubicBezTo>
                    <a:close/>
                    <a:moveTo>
                      <a:pt x="913" y="0"/>
                    </a:moveTo>
                    <a:cubicBezTo>
                      <a:pt x="782" y="0"/>
                      <a:pt x="651" y="48"/>
                      <a:pt x="529" y="139"/>
                    </a:cubicBezTo>
                    <a:cubicBezTo>
                      <a:pt x="283" y="322"/>
                      <a:pt x="102" y="664"/>
                      <a:pt x="45" y="1053"/>
                    </a:cubicBezTo>
                    <a:cubicBezTo>
                      <a:pt x="1" y="1356"/>
                      <a:pt x="35" y="1654"/>
                      <a:pt x="145" y="1891"/>
                    </a:cubicBezTo>
                    <a:cubicBezTo>
                      <a:pt x="259" y="2141"/>
                      <a:pt x="441" y="2294"/>
                      <a:pt x="656" y="2326"/>
                    </a:cubicBezTo>
                    <a:cubicBezTo>
                      <a:pt x="684" y="2331"/>
                      <a:pt x="710" y="2332"/>
                      <a:pt x="737" y="2332"/>
                    </a:cubicBezTo>
                    <a:cubicBezTo>
                      <a:pt x="925" y="2332"/>
                      <a:pt x="1113" y="2237"/>
                      <a:pt x="1271" y="2055"/>
                    </a:cubicBezTo>
                    <a:cubicBezTo>
                      <a:pt x="1443" y="1859"/>
                      <a:pt x="1563" y="1584"/>
                      <a:pt x="1607" y="1280"/>
                    </a:cubicBezTo>
                    <a:cubicBezTo>
                      <a:pt x="1651" y="977"/>
                      <a:pt x="1616" y="679"/>
                      <a:pt x="1507" y="442"/>
                    </a:cubicBezTo>
                    <a:cubicBezTo>
                      <a:pt x="1393" y="192"/>
                      <a:pt x="1210" y="37"/>
                      <a:pt x="995" y="7"/>
                    </a:cubicBezTo>
                    <a:cubicBezTo>
                      <a:pt x="968" y="2"/>
                      <a:pt x="940" y="0"/>
                      <a:pt x="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3"/>
              <p:cNvSpPr/>
              <p:nvPr/>
            </p:nvSpPr>
            <p:spPr>
              <a:xfrm>
                <a:off x="2950325" y="4214113"/>
                <a:ext cx="31625" cy="43675"/>
              </a:xfrm>
              <a:custGeom>
                <a:avLst/>
                <a:gdLst/>
                <a:ahLst/>
                <a:cxnLst/>
                <a:rect l="l" t="t" r="r" b="b"/>
                <a:pathLst>
                  <a:path w="1265" h="1747" extrusionOk="0">
                    <a:moveTo>
                      <a:pt x="705" y="0"/>
                    </a:moveTo>
                    <a:cubicBezTo>
                      <a:pt x="414" y="0"/>
                      <a:pt x="136" y="339"/>
                      <a:pt x="70" y="792"/>
                    </a:cubicBezTo>
                    <a:cubicBezTo>
                      <a:pt x="0" y="1272"/>
                      <a:pt x="195" y="1697"/>
                      <a:pt x="506" y="1742"/>
                    </a:cubicBezTo>
                    <a:cubicBezTo>
                      <a:pt x="524" y="1745"/>
                      <a:pt x="542" y="1746"/>
                      <a:pt x="560" y="1746"/>
                    </a:cubicBezTo>
                    <a:cubicBezTo>
                      <a:pt x="851" y="1746"/>
                      <a:pt x="1129" y="1408"/>
                      <a:pt x="1195" y="956"/>
                    </a:cubicBezTo>
                    <a:cubicBezTo>
                      <a:pt x="1265" y="476"/>
                      <a:pt x="1070" y="50"/>
                      <a:pt x="759" y="4"/>
                    </a:cubicBezTo>
                    <a:cubicBezTo>
                      <a:pt x="741" y="1"/>
                      <a:pt x="723" y="0"/>
                      <a:pt x="7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3"/>
              <p:cNvSpPr/>
              <p:nvPr/>
            </p:nvSpPr>
            <p:spPr>
              <a:xfrm>
                <a:off x="2948000" y="4211988"/>
                <a:ext cx="36275" cy="47925"/>
              </a:xfrm>
              <a:custGeom>
                <a:avLst/>
                <a:gdLst/>
                <a:ahLst/>
                <a:cxnLst/>
                <a:rect l="l" t="t" r="r" b="b"/>
                <a:pathLst>
                  <a:path w="1451" h="1917" extrusionOk="0">
                    <a:moveTo>
                      <a:pt x="798" y="171"/>
                    </a:moveTo>
                    <a:cubicBezTo>
                      <a:pt x="813" y="171"/>
                      <a:pt x="826" y="173"/>
                      <a:pt x="840" y="174"/>
                    </a:cubicBezTo>
                    <a:cubicBezTo>
                      <a:pt x="1100" y="212"/>
                      <a:pt x="1265" y="604"/>
                      <a:pt x="1203" y="1029"/>
                    </a:cubicBezTo>
                    <a:cubicBezTo>
                      <a:pt x="1145" y="1433"/>
                      <a:pt x="894" y="1746"/>
                      <a:pt x="649" y="1746"/>
                    </a:cubicBezTo>
                    <a:cubicBezTo>
                      <a:pt x="636" y="1746"/>
                      <a:pt x="624" y="1746"/>
                      <a:pt x="611" y="1744"/>
                    </a:cubicBezTo>
                    <a:cubicBezTo>
                      <a:pt x="351" y="1706"/>
                      <a:pt x="186" y="1314"/>
                      <a:pt x="248" y="889"/>
                    </a:cubicBezTo>
                    <a:cubicBezTo>
                      <a:pt x="278" y="674"/>
                      <a:pt x="362" y="479"/>
                      <a:pt x="482" y="343"/>
                    </a:cubicBezTo>
                    <a:cubicBezTo>
                      <a:pt x="579" y="230"/>
                      <a:pt x="691" y="171"/>
                      <a:pt x="798" y="171"/>
                    </a:cubicBezTo>
                    <a:close/>
                    <a:moveTo>
                      <a:pt x="798" y="1"/>
                    </a:moveTo>
                    <a:cubicBezTo>
                      <a:pt x="641" y="1"/>
                      <a:pt x="485" y="80"/>
                      <a:pt x="354" y="230"/>
                    </a:cubicBezTo>
                    <a:cubicBezTo>
                      <a:pt x="213" y="391"/>
                      <a:pt x="114" y="616"/>
                      <a:pt x="80" y="865"/>
                    </a:cubicBezTo>
                    <a:cubicBezTo>
                      <a:pt x="1" y="1399"/>
                      <a:pt x="224" y="1859"/>
                      <a:pt x="587" y="1912"/>
                    </a:cubicBezTo>
                    <a:cubicBezTo>
                      <a:pt x="609" y="1915"/>
                      <a:pt x="632" y="1917"/>
                      <a:pt x="653" y="1917"/>
                    </a:cubicBezTo>
                    <a:cubicBezTo>
                      <a:pt x="990" y="1917"/>
                      <a:pt x="1299" y="1554"/>
                      <a:pt x="1373"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3"/>
              <p:cNvSpPr/>
              <p:nvPr/>
            </p:nvSpPr>
            <p:spPr>
              <a:xfrm>
                <a:off x="2647225" y="4188838"/>
                <a:ext cx="39200" cy="54050"/>
              </a:xfrm>
              <a:custGeom>
                <a:avLst/>
                <a:gdLst/>
                <a:ahLst/>
                <a:cxnLst/>
                <a:rect l="l" t="t" r="r" b="b"/>
                <a:pathLst>
                  <a:path w="1568" h="2162" extrusionOk="0">
                    <a:moveTo>
                      <a:pt x="693" y="1"/>
                    </a:moveTo>
                    <a:cubicBezTo>
                      <a:pt x="671" y="1"/>
                      <a:pt x="648" y="2"/>
                      <a:pt x="626" y="6"/>
                    </a:cubicBezTo>
                    <a:cubicBezTo>
                      <a:pt x="242" y="62"/>
                      <a:pt x="0" y="589"/>
                      <a:pt x="87" y="1182"/>
                    </a:cubicBezTo>
                    <a:cubicBezTo>
                      <a:pt x="170" y="1743"/>
                      <a:pt x="513" y="2162"/>
                      <a:pt x="873" y="2162"/>
                    </a:cubicBezTo>
                    <a:cubicBezTo>
                      <a:pt x="895" y="2162"/>
                      <a:pt x="918" y="2160"/>
                      <a:pt x="940" y="2157"/>
                    </a:cubicBezTo>
                    <a:cubicBezTo>
                      <a:pt x="1326" y="2101"/>
                      <a:pt x="1567" y="1574"/>
                      <a:pt x="1481" y="980"/>
                    </a:cubicBezTo>
                    <a:cubicBezTo>
                      <a:pt x="1398" y="420"/>
                      <a:pt x="1055"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3"/>
              <p:cNvSpPr/>
              <p:nvPr/>
            </p:nvSpPr>
            <p:spPr>
              <a:xfrm>
                <a:off x="2644800" y="4186813"/>
                <a:ext cx="43700" cy="58350"/>
              </a:xfrm>
              <a:custGeom>
                <a:avLst/>
                <a:gdLst/>
                <a:ahLst/>
                <a:cxnLst/>
                <a:rect l="l" t="t" r="r" b="b"/>
                <a:pathLst>
                  <a:path w="1748" h="2334" extrusionOk="0">
                    <a:moveTo>
                      <a:pt x="784" y="172"/>
                    </a:moveTo>
                    <a:cubicBezTo>
                      <a:pt x="923" y="172"/>
                      <a:pt x="1066" y="248"/>
                      <a:pt x="1190" y="390"/>
                    </a:cubicBezTo>
                    <a:cubicBezTo>
                      <a:pt x="1342" y="563"/>
                      <a:pt x="1446" y="806"/>
                      <a:pt x="1487" y="1078"/>
                    </a:cubicBezTo>
                    <a:cubicBezTo>
                      <a:pt x="1565" y="1624"/>
                      <a:pt x="1356" y="2109"/>
                      <a:pt x="1019" y="2159"/>
                    </a:cubicBezTo>
                    <a:cubicBezTo>
                      <a:pt x="1001" y="2161"/>
                      <a:pt x="983" y="2163"/>
                      <a:pt x="965" y="2163"/>
                    </a:cubicBezTo>
                    <a:cubicBezTo>
                      <a:pt x="645" y="2163"/>
                      <a:pt x="338" y="1774"/>
                      <a:pt x="261" y="1257"/>
                    </a:cubicBezTo>
                    <a:cubicBezTo>
                      <a:pt x="182" y="711"/>
                      <a:pt x="392" y="225"/>
                      <a:pt x="729" y="176"/>
                    </a:cubicBezTo>
                    <a:cubicBezTo>
                      <a:pt x="747" y="173"/>
                      <a:pt x="765" y="172"/>
                      <a:pt x="784" y="172"/>
                    </a:cubicBezTo>
                    <a:close/>
                    <a:moveTo>
                      <a:pt x="784" y="1"/>
                    </a:moveTo>
                    <a:cubicBezTo>
                      <a:pt x="758" y="1"/>
                      <a:pt x="731" y="2"/>
                      <a:pt x="705" y="6"/>
                    </a:cubicBezTo>
                    <a:cubicBezTo>
                      <a:pt x="275" y="70"/>
                      <a:pt x="0" y="641"/>
                      <a:pt x="93" y="1281"/>
                    </a:cubicBezTo>
                    <a:cubicBezTo>
                      <a:pt x="181" y="1883"/>
                      <a:pt x="563" y="2333"/>
                      <a:pt x="966" y="2333"/>
                    </a:cubicBezTo>
                    <a:cubicBezTo>
                      <a:pt x="992" y="2333"/>
                      <a:pt x="1017" y="2332"/>
                      <a:pt x="1043" y="2327"/>
                    </a:cubicBezTo>
                    <a:cubicBezTo>
                      <a:pt x="1474" y="2265"/>
                      <a:pt x="1748" y="1693"/>
                      <a:pt x="1655" y="1054"/>
                    </a:cubicBezTo>
                    <a:cubicBezTo>
                      <a:pt x="1611" y="750"/>
                      <a:pt x="1491" y="475"/>
                      <a:pt x="1320" y="278"/>
                    </a:cubicBezTo>
                    <a:cubicBezTo>
                      <a:pt x="1161" y="96"/>
                      <a:pt x="975"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3"/>
              <p:cNvSpPr/>
              <p:nvPr/>
            </p:nvSpPr>
            <p:spPr>
              <a:xfrm>
                <a:off x="2677700" y="4193588"/>
                <a:ext cx="39200" cy="54050"/>
              </a:xfrm>
              <a:custGeom>
                <a:avLst/>
                <a:gdLst/>
                <a:ahLst/>
                <a:cxnLst/>
                <a:rect l="l" t="t" r="r" b="b"/>
                <a:pathLst>
                  <a:path w="1568" h="2162" extrusionOk="0">
                    <a:moveTo>
                      <a:pt x="693" y="0"/>
                    </a:moveTo>
                    <a:cubicBezTo>
                      <a:pt x="671" y="0"/>
                      <a:pt x="648" y="2"/>
                      <a:pt x="626" y="5"/>
                    </a:cubicBezTo>
                    <a:cubicBezTo>
                      <a:pt x="242" y="62"/>
                      <a:pt x="0" y="588"/>
                      <a:pt x="87" y="1182"/>
                    </a:cubicBezTo>
                    <a:cubicBezTo>
                      <a:pt x="169" y="1742"/>
                      <a:pt x="513" y="2161"/>
                      <a:pt x="873" y="2161"/>
                    </a:cubicBezTo>
                    <a:cubicBezTo>
                      <a:pt x="895" y="2161"/>
                      <a:pt x="918" y="2160"/>
                      <a:pt x="940" y="2157"/>
                    </a:cubicBezTo>
                    <a:cubicBezTo>
                      <a:pt x="1326" y="2100"/>
                      <a:pt x="1567" y="1574"/>
                      <a:pt x="1479" y="978"/>
                    </a:cubicBezTo>
                    <a:cubicBezTo>
                      <a:pt x="1398" y="419"/>
                      <a:pt x="1055"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3"/>
              <p:cNvSpPr/>
              <p:nvPr/>
            </p:nvSpPr>
            <p:spPr>
              <a:xfrm>
                <a:off x="2676625" y="4191438"/>
                <a:ext cx="41300" cy="58350"/>
              </a:xfrm>
              <a:custGeom>
                <a:avLst/>
                <a:gdLst/>
                <a:ahLst/>
                <a:cxnLst/>
                <a:rect l="l" t="t" r="r" b="b"/>
                <a:pathLst>
                  <a:path w="1652" h="2334" extrusionOk="0">
                    <a:moveTo>
                      <a:pt x="737" y="172"/>
                    </a:moveTo>
                    <a:cubicBezTo>
                      <a:pt x="876" y="172"/>
                      <a:pt x="1018" y="248"/>
                      <a:pt x="1144" y="390"/>
                    </a:cubicBezTo>
                    <a:cubicBezTo>
                      <a:pt x="1294" y="562"/>
                      <a:pt x="1399" y="806"/>
                      <a:pt x="1439" y="1078"/>
                    </a:cubicBezTo>
                    <a:cubicBezTo>
                      <a:pt x="1478" y="1350"/>
                      <a:pt x="1448" y="1613"/>
                      <a:pt x="1352" y="1821"/>
                    </a:cubicBezTo>
                    <a:cubicBezTo>
                      <a:pt x="1263" y="2016"/>
                      <a:pt x="1127" y="2136"/>
                      <a:pt x="971" y="2159"/>
                    </a:cubicBezTo>
                    <a:cubicBezTo>
                      <a:pt x="953" y="2162"/>
                      <a:pt x="934" y="2163"/>
                      <a:pt x="915" y="2163"/>
                    </a:cubicBezTo>
                    <a:cubicBezTo>
                      <a:pt x="820" y="2163"/>
                      <a:pt x="724" y="2127"/>
                      <a:pt x="631" y="2059"/>
                    </a:cubicBezTo>
                    <a:cubicBezTo>
                      <a:pt x="420" y="1901"/>
                      <a:pt x="265" y="1602"/>
                      <a:pt x="215" y="1256"/>
                    </a:cubicBezTo>
                    <a:cubicBezTo>
                      <a:pt x="176" y="986"/>
                      <a:pt x="206" y="721"/>
                      <a:pt x="300" y="513"/>
                    </a:cubicBezTo>
                    <a:cubicBezTo>
                      <a:pt x="390" y="319"/>
                      <a:pt x="525" y="198"/>
                      <a:pt x="681" y="175"/>
                    </a:cubicBezTo>
                    <a:cubicBezTo>
                      <a:pt x="699" y="173"/>
                      <a:pt x="717" y="172"/>
                      <a:pt x="737" y="172"/>
                    </a:cubicBezTo>
                    <a:close/>
                    <a:moveTo>
                      <a:pt x="738" y="0"/>
                    </a:moveTo>
                    <a:cubicBezTo>
                      <a:pt x="711" y="0"/>
                      <a:pt x="684" y="2"/>
                      <a:pt x="657" y="6"/>
                    </a:cubicBezTo>
                    <a:cubicBezTo>
                      <a:pt x="441" y="38"/>
                      <a:pt x="261" y="193"/>
                      <a:pt x="145" y="442"/>
                    </a:cubicBezTo>
                    <a:cubicBezTo>
                      <a:pt x="37" y="679"/>
                      <a:pt x="1" y="978"/>
                      <a:pt x="47" y="1282"/>
                    </a:cubicBezTo>
                    <a:cubicBezTo>
                      <a:pt x="103" y="1670"/>
                      <a:pt x="283" y="2012"/>
                      <a:pt x="529" y="2194"/>
                    </a:cubicBezTo>
                    <a:cubicBezTo>
                      <a:pt x="652" y="2287"/>
                      <a:pt x="784" y="2334"/>
                      <a:pt x="916" y="2334"/>
                    </a:cubicBezTo>
                    <a:cubicBezTo>
                      <a:pt x="942" y="2334"/>
                      <a:pt x="970" y="2331"/>
                      <a:pt x="995" y="2328"/>
                    </a:cubicBezTo>
                    <a:cubicBezTo>
                      <a:pt x="1211" y="2296"/>
                      <a:pt x="1393" y="2141"/>
                      <a:pt x="1507" y="1892"/>
                    </a:cubicBezTo>
                    <a:cubicBezTo>
                      <a:pt x="1616" y="1655"/>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3"/>
              <p:cNvSpPr/>
              <p:nvPr/>
            </p:nvSpPr>
            <p:spPr>
              <a:xfrm>
                <a:off x="2707950" y="4198263"/>
                <a:ext cx="39150" cy="54075"/>
              </a:xfrm>
              <a:custGeom>
                <a:avLst/>
                <a:gdLst/>
                <a:ahLst/>
                <a:cxnLst/>
                <a:rect l="l" t="t" r="r" b="b"/>
                <a:pathLst>
                  <a:path w="1566" h="2163" extrusionOk="0">
                    <a:moveTo>
                      <a:pt x="693" y="0"/>
                    </a:moveTo>
                    <a:cubicBezTo>
                      <a:pt x="671" y="0"/>
                      <a:pt x="648" y="2"/>
                      <a:pt x="626" y="5"/>
                    </a:cubicBezTo>
                    <a:cubicBezTo>
                      <a:pt x="242" y="61"/>
                      <a:pt x="0" y="588"/>
                      <a:pt x="87" y="1183"/>
                    </a:cubicBezTo>
                    <a:cubicBezTo>
                      <a:pt x="168" y="1742"/>
                      <a:pt x="513" y="2163"/>
                      <a:pt x="873" y="2163"/>
                    </a:cubicBezTo>
                    <a:cubicBezTo>
                      <a:pt x="896" y="2163"/>
                      <a:pt x="918" y="2161"/>
                      <a:pt x="940" y="2158"/>
                    </a:cubicBezTo>
                    <a:cubicBezTo>
                      <a:pt x="1324" y="2102"/>
                      <a:pt x="1566" y="1573"/>
                      <a:pt x="1479" y="980"/>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3"/>
              <p:cNvSpPr/>
              <p:nvPr/>
            </p:nvSpPr>
            <p:spPr>
              <a:xfrm>
                <a:off x="2706875" y="4196138"/>
                <a:ext cx="41300" cy="58325"/>
              </a:xfrm>
              <a:custGeom>
                <a:avLst/>
                <a:gdLst/>
                <a:ahLst/>
                <a:cxnLst/>
                <a:rect l="l" t="t" r="r" b="b"/>
                <a:pathLst>
                  <a:path w="1652" h="2333" extrusionOk="0">
                    <a:moveTo>
                      <a:pt x="736" y="171"/>
                    </a:moveTo>
                    <a:cubicBezTo>
                      <a:pt x="831" y="171"/>
                      <a:pt x="928" y="205"/>
                      <a:pt x="1021" y="275"/>
                    </a:cubicBezTo>
                    <a:cubicBezTo>
                      <a:pt x="1232" y="433"/>
                      <a:pt x="1388" y="732"/>
                      <a:pt x="1439" y="1077"/>
                    </a:cubicBezTo>
                    <a:cubicBezTo>
                      <a:pt x="1478" y="1349"/>
                      <a:pt x="1448" y="1613"/>
                      <a:pt x="1352" y="1819"/>
                    </a:cubicBezTo>
                    <a:cubicBezTo>
                      <a:pt x="1262" y="2015"/>
                      <a:pt x="1127" y="2135"/>
                      <a:pt x="971" y="2158"/>
                    </a:cubicBezTo>
                    <a:cubicBezTo>
                      <a:pt x="953" y="2160"/>
                      <a:pt x="934" y="2162"/>
                      <a:pt x="916" y="2162"/>
                    </a:cubicBezTo>
                    <a:cubicBezTo>
                      <a:pt x="776" y="2162"/>
                      <a:pt x="634" y="2086"/>
                      <a:pt x="509" y="1944"/>
                    </a:cubicBezTo>
                    <a:cubicBezTo>
                      <a:pt x="359" y="1771"/>
                      <a:pt x="254" y="1526"/>
                      <a:pt x="215" y="1256"/>
                    </a:cubicBezTo>
                    <a:cubicBezTo>
                      <a:pt x="176" y="984"/>
                      <a:pt x="206" y="720"/>
                      <a:pt x="300" y="512"/>
                    </a:cubicBezTo>
                    <a:cubicBezTo>
                      <a:pt x="390" y="318"/>
                      <a:pt x="525" y="198"/>
                      <a:pt x="681" y="175"/>
                    </a:cubicBezTo>
                    <a:cubicBezTo>
                      <a:pt x="699" y="172"/>
                      <a:pt x="717" y="171"/>
                      <a:pt x="736" y="171"/>
                    </a:cubicBezTo>
                    <a:close/>
                    <a:moveTo>
                      <a:pt x="738" y="0"/>
                    </a:moveTo>
                    <a:cubicBezTo>
                      <a:pt x="711" y="0"/>
                      <a:pt x="684" y="2"/>
                      <a:pt x="657" y="7"/>
                    </a:cubicBezTo>
                    <a:cubicBezTo>
                      <a:pt x="441" y="37"/>
                      <a:pt x="259" y="192"/>
                      <a:pt x="145" y="442"/>
                    </a:cubicBezTo>
                    <a:cubicBezTo>
                      <a:pt x="36" y="679"/>
                      <a:pt x="1" y="977"/>
                      <a:pt x="45" y="1280"/>
                    </a:cubicBezTo>
                    <a:cubicBezTo>
                      <a:pt x="89" y="1584"/>
                      <a:pt x="209" y="1859"/>
                      <a:pt x="380" y="2055"/>
                    </a:cubicBezTo>
                    <a:cubicBezTo>
                      <a:pt x="540" y="2237"/>
                      <a:pt x="727" y="2332"/>
                      <a:pt x="915" y="2332"/>
                    </a:cubicBezTo>
                    <a:cubicBezTo>
                      <a:pt x="942" y="2332"/>
                      <a:pt x="968" y="2331"/>
                      <a:pt x="995" y="2326"/>
                    </a:cubicBezTo>
                    <a:cubicBezTo>
                      <a:pt x="1211" y="2294"/>
                      <a:pt x="1393" y="2141"/>
                      <a:pt x="1507" y="1891"/>
                    </a:cubicBezTo>
                    <a:cubicBezTo>
                      <a:pt x="1616" y="1654"/>
                      <a:pt x="1651" y="1356"/>
                      <a:pt x="1607" y="1053"/>
                    </a:cubicBezTo>
                    <a:cubicBezTo>
                      <a:pt x="1549" y="664"/>
                      <a:pt x="1369" y="322"/>
                      <a:pt x="1123" y="139"/>
                    </a:cubicBezTo>
                    <a:cubicBezTo>
                      <a:pt x="1001" y="48"/>
                      <a:pt x="87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3"/>
              <p:cNvSpPr/>
              <p:nvPr/>
            </p:nvSpPr>
            <p:spPr>
              <a:xfrm>
                <a:off x="2737125" y="4214113"/>
                <a:ext cx="31650" cy="43675"/>
              </a:xfrm>
              <a:custGeom>
                <a:avLst/>
                <a:gdLst/>
                <a:ahLst/>
                <a:cxnLst/>
                <a:rect l="l" t="t" r="r" b="b"/>
                <a:pathLst>
                  <a:path w="1266" h="1747" extrusionOk="0">
                    <a:moveTo>
                      <a:pt x="561" y="0"/>
                    </a:moveTo>
                    <a:cubicBezTo>
                      <a:pt x="543" y="0"/>
                      <a:pt x="525" y="1"/>
                      <a:pt x="506" y="4"/>
                    </a:cubicBezTo>
                    <a:cubicBezTo>
                      <a:pt x="195" y="50"/>
                      <a:pt x="1" y="476"/>
                      <a:pt x="71" y="956"/>
                    </a:cubicBezTo>
                    <a:cubicBezTo>
                      <a:pt x="136" y="1408"/>
                      <a:pt x="415" y="1746"/>
                      <a:pt x="706" y="1746"/>
                    </a:cubicBezTo>
                    <a:cubicBezTo>
                      <a:pt x="724" y="1746"/>
                      <a:pt x="742" y="1745"/>
                      <a:pt x="760" y="1742"/>
                    </a:cubicBezTo>
                    <a:cubicBezTo>
                      <a:pt x="1071" y="1697"/>
                      <a:pt x="1265" y="1272"/>
                      <a:pt x="1196" y="792"/>
                    </a:cubicBezTo>
                    <a:cubicBezTo>
                      <a:pt x="1130" y="339"/>
                      <a:pt x="853"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3"/>
              <p:cNvSpPr/>
              <p:nvPr/>
            </p:nvSpPr>
            <p:spPr>
              <a:xfrm>
                <a:off x="2735875" y="4211988"/>
                <a:ext cx="35225" cy="47925"/>
              </a:xfrm>
              <a:custGeom>
                <a:avLst/>
                <a:gdLst/>
                <a:ahLst/>
                <a:cxnLst/>
                <a:rect l="l" t="t" r="r" b="b"/>
                <a:pathLst>
                  <a:path w="1409" h="1917" extrusionOk="0">
                    <a:moveTo>
                      <a:pt x="609" y="171"/>
                    </a:moveTo>
                    <a:cubicBezTo>
                      <a:pt x="850" y="171"/>
                      <a:pt x="1103" y="485"/>
                      <a:pt x="1162" y="889"/>
                    </a:cubicBezTo>
                    <a:cubicBezTo>
                      <a:pt x="1224" y="1314"/>
                      <a:pt x="1057" y="1706"/>
                      <a:pt x="798" y="1744"/>
                    </a:cubicBezTo>
                    <a:cubicBezTo>
                      <a:pt x="785" y="1746"/>
                      <a:pt x="773" y="1746"/>
                      <a:pt x="761" y="1746"/>
                    </a:cubicBezTo>
                    <a:cubicBezTo>
                      <a:pt x="513" y="1746"/>
                      <a:pt x="265" y="1434"/>
                      <a:pt x="206" y="1029"/>
                    </a:cubicBezTo>
                    <a:cubicBezTo>
                      <a:pt x="174" y="813"/>
                      <a:pt x="198" y="602"/>
                      <a:pt x="274" y="438"/>
                    </a:cubicBezTo>
                    <a:cubicBezTo>
                      <a:pt x="344" y="285"/>
                      <a:pt x="449" y="192"/>
                      <a:pt x="569" y="174"/>
                    </a:cubicBezTo>
                    <a:cubicBezTo>
                      <a:pt x="582" y="172"/>
                      <a:pt x="595" y="171"/>
                      <a:pt x="609" y="171"/>
                    </a:cubicBezTo>
                    <a:close/>
                    <a:moveTo>
                      <a:pt x="613" y="0"/>
                    </a:moveTo>
                    <a:cubicBezTo>
                      <a:pt x="590" y="0"/>
                      <a:pt x="567" y="2"/>
                      <a:pt x="544" y="6"/>
                    </a:cubicBezTo>
                    <a:cubicBezTo>
                      <a:pt x="365" y="31"/>
                      <a:pt x="213" y="161"/>
                      <a:pt x="119" y="367"/>
                    </a:cubicBezTo>
                    <a:cubicBezTo>
                      <a:pt x="30" y="561"/>
                      <a:pt x="1" y="806"/>
                      <a:pt x="37" y="1053"/>
                    </a:cubicBezTo>
                    <a:cubicBezTo>
                      <a:pt x="110" y="1554"/>
                      <a:pt x="418" y="1917"/>
                      <a:pt x="755" y="1917"/>
                    </a:cubicBezTo>
                    <a:cubicBezTo>
                      <a:pt x="778" y="1917"/>
                      <a:pt x="799" y="1915"/>
                      <a:pt x="822" y="1912"/>
                    </a:cubicBezTo>
                    <a:cubicBezTo>
                      <a:pt x="1185" y="1859"/>
                      <a:pt x="1408" y="1399"/>
                      <a:pt x="1331" y="865"/>
                    </a:cubicBezTo>
                    <a:cubicBezTo>
                      <a:pt x="1257" y="365"/>
                      <a:pt x="948"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3"/>
              <p:cNvSpPr/>
              <p:nvPr/>
            </p:nvSpPr>
            <p:spPr>
              <a:xfrm>
                <a:off x="2787982" y="3201978"/>
                <a:ext cx="97950" cy="76725"/>
              </a:xfrm>
              <a:custGeom>
                <a:avLst/>
                <a:gdLst/>
                <a:ahLst/>
                <a:cxnLst/>
                <a:rect l="l" t="t" r="r" b="b"/>
                <a:pathLst>
                  <a:path w="3918" h="3069" extrusionOk="0">
                    <a:moveTo>
                      <a:pt x="3593" y="0"/>
                    </a:moveTo>
                    <a:lnTo>
                      <a:pt x="2616" y="154"/>
                    </a:lnTo>
                    <a:cubicBezTo>
                      <a:pt x="2799" y="327"/>
                      <a:pt x="2928" y="559"/>
                      <a:pt x="2970" y="826"/>
                    </a:cubicBezTo>
                    <a:cubicBezTo>
                      <a:pt x="3072" y="1473"/>
                      <a:pt x="2630" y="2079"/>
                      <a:pt x="1985" y="2180"/>
                    </a:cubicBezTo>
                    <a:cubicBezTo>
                      <a:pt x="1922" y="2190"/>
                      <a:pt x="1860" y="2195"/>
                      <a:pt x="1799" y="2195"/>
                    </a:cubicBezTo>
                    <a:cubicBezTo>
                      <a:pt x="1226" y="2195"/>
                      <a:pt x="723" y="1778"/>
                      <a:pt x="631" y="1195"/>
                    </a:cubicBezTo>
                    <a:cubicBezTo>
                      <a:pt x="588" y="926"/>
                      <a:pt x="640" y="667"/>
                      <a:pt x="760" y="445"/>
                    </a:cubicBezTo>
                    <a:lnTo>
                      <a:pt x="760" y="445"/>
                    </a:lnTo>
                    <a:lnTo>
                      <a:pt x="51" y="557"/>
                    </a:lnTo>
                    <a:cubicBezTo>
                      <a:pt x="7" y="791"/>
                      <a:pt x="1" y="1039"/>
                      <a:pt x="40" y="1288"/>
                    </a:cubicBezTo>
                    <a:cubicBezTo>
                      <a:pt x="186" y="2221"/>
                      <a:pt x="916" y="2920"/>
                      <a:pt x="1800" y="3068"/>
                    </a:cubicBezTo>
                    <a:cubicBezTo>
                      <a:pt x="1906" y="3068"/>
                      <a:pt x="2012" y="3059"/>
                      <a:pt x="2120" y="3043"/>
                    </a:cubicBezTo>
                    <a:cubicBezTo>
                      <a:pt x="2662" y="2957"/>
                      <a:pt x="3140" y="2666"/>
                      <a:pt x="3463" y="2221"/>
                    </a:cubicBezTo>
                    <a:cubicBezTo>
                      <a:pt x="3787" y="1778"/>
                      <a:pt x="3917" y="1234"/>
                      <a:pt x="3832" y="691"/>
                    </a:cubicBezTo>
                    <a:cubicBezTo>
                      <a:pt x="3793" y="445"/>
                      <a:pt x="3712" y="211"/>
                      <a:pt x="3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3"/>
              <p:cNvSpPr/>
              <p:nvPr/>
            </p:nvSpPr>
            <p:spPr>
              <a:xfrm>
                <a:off x="2858507" y="3200178"/>
                <a:ext cx="40450" cy="76575"/>
              </a:xfrm>
              <a:custGeom>
                <a:avLst/>
                <a:gdLst/>
                <a:ahLst/>
                <a:cxnLst/>
                <a:rect l="l" t="t" r="r" b="b"/>
                <a:pathLst>
                  <a:path w="1618" h="3063" extrusionOk="0">
                    <a:moveTo>
                      <a:pt x="1216" y="1"/>
                    </a:moveTo>
                    <a:lnTo>
                      <a:pt x="951" y="43"/>
                    </a:lnTo>
                    <a:cubicBezTo>
                      <a:pt x="1063" y="257"/>
                      <a:pt x="1140" y="491"/>
                      <a:pt x="1180" y="737"/>
                    </a:cubicBezTo>
                    <a:cubicBezTo>
                      <a:pt x="1273" y="1325"/>
                      <a:pt x="1130" y="1914"/>
                      <a:pt x="779" y="2393"/>
                    </a:cubicBezTo>
                    <a:cubicBezTo>
                      <a:pt x="571" y="2679"/>
                      <a:pt x="305" y="2907"/>
                      <a:pt x="0" y="3063"/>
                    </a:cubicBezTo>
                    <a:cubicBezTo>
                      <a:pt x="984" y="2743"/>
                      <a:pt x="1617" y="1748"/>
                      <a:pt x="1450" y="693"/>
                    </a:cubicBezTo>
                    <a:cubicBezTo>
                      <a:pt x="1412" y="444"/>
                      <a:pt x="1330" y="212"/>
                      <a:pt x="1216"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3"/>
              <p:cNvSpPr/>
              <p:nvPr/>
            </p:nvSpPr>
            <p:spPr>
              <a:xfrm>
                <a:off x="2776982" y="3216928"/>
                <a:ext cx="81550" cy="66025"/>
              </a:xfrm>
              <a:custGeom>
                <a:avLst/>
                <a:gdLst/>
                <a:ahLst/>
                <a:cxnLst/>
                <a:rect l="l" t="t" r="r" b="b"/>
                <a:pathLst>
                  <a:path w="3262" h="2641" extrusionOk="0">
                    <a:moveTo>
                      <a:pt x="224" y="0"/>
                    </a:moveTo>
                    <a:lnTo>
                      <a:pt x="44" y="29"/>
                    </a:lnTo>
                    <a:cubicBezTo>
                      <a:pt x="3" y="268"/>
                      <a:pt x="0" y="513"/>
                      <a:pt x="40" y="758"/>
                    </a:cubicBezTo>
                    <a:lnTo>
                      <a:pt x="40" y="759"/>
                    </a:lnTo>
                    <a:cubicBezTo>
                      <a:pt x="132" y="1347"/>
                      <a:pt x="448" y="1863"/>
                      <a:pt x="929" y="2214"/>
                    </a:cubicBezTo>
                    <a:cubicBezTo>
                      <a:pt x="1314" y="2493"/>
                      <a:pt x="1767" y="2640"/>
                      <a:pt x="2235" y="2640"/>
                    </a:cubicBezTo>
                    <a:cubicBezTo>
                      <a:pt x="2352" y="2640"/>
                      <a:pt x="2469" y="2631"/>
                      <a:pt x="2586" y="2613"/>
                    </a:cubicBezTo>
                    <a:cubicBezTo>
                      <a:pt x="2826" y="2575"/>
                      <a:pt x="3052" y="2501"/>
                      <a:pt x="3261" y="2393"/>
                    </a:cubicBezTo>
                    <a:lnTo>
                      <a:pt x="3261" y="2393"/>
                    </a:lnTo>
                    <a:cubicBezTo>
                      <a:pt x="3155" y="2428"/>
                      <a:pt x="3043" y="2455"/>
                      <a:pt x="2929" y="2473"/>
                    </a:cubicBezTo>
                    <a:cubicBezTo>
                      <a:pt x="2816" y="2491"/>
                      <a:pt x="2704" y="2499"/>
                      <a:pt x="2593" y="2499"/>
                    </a:cubicBezTo>
                    <a:cubicBezTo>
                      <a:pt x="2473" y="2499"/>
                      <a:pt x="2355" y="2489"/>
                      <a:pt x="2240" y="2470"/>
                    </a:cubicBezTo>
                    <a:cubicBezTo>
                      <a:pt x="1807" y="2470"/>
                      <a:pt x="1385" y="2335"/>
                      <a:pt x="1030" y="2076"/>
                    </a:cubicBezTo>
                    <a:cubicBezTo>
                      <a:pt x="585" y="1752"/>
                      <a:pt x="293" y="1276"/>
                      <a:pt x="207" y="732"/>
                    </a:cubicBezTo>
                    <a:cubicBezTo>
                      <a:pt x="169" y="485"/>
                      <a:pt x="175" y="239"/>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3"/>
              <p:cNvSpPr/>
              <p:nvPr/>
            </p:nvSpPr>
            <p:spPr>
              <a:xfrm>
                <a:off x="2832957" y="3201253"/>
                <a:ext cx="57375" cy="78175"/>
              </a:xfrm>
              <a:custGeom>
                <a:avLst/>
                <a:gdLst/>
                <a:ahLst/>
                <a:cxnLst/>
                <a:rect l="l" t="t" r="r" b="b"/>
                <a:pathLst>
                  <a:path w="2295" h="3127" extrusionOk="0">
                    <a:moveTo>
                      <a:pt x="1973" y="0"/>
                    </a:moveTo>
                    <a:lnTo>
                      <a:pt x="1794" y="29"/>
                    </a:lnTo>
                    <a:cubicBezTo>
                      <a:pt x="1913" y="240"/>
                      <a:pt x="1994" y="474"/>
                      <a:pt x="2033" y="720"/>
                    </a:cubicBezTo>
                    <a:cubicBezTo>
                      <a:pt x="2118" y="1262"/>
                      <a:pt x="1988" y="1807"/>
                      <a:pt x="1664" y="2250"/>
                    </a:cubicBezTo>
                    <a:cubicBezTo>
                      <a:pt x="1341" y="2695"/>
                      <a:pt x="863" y="2986"/>
                      <a:pt x="321" y="3072"/>
                    </a:cubicBezTo>
                    <a:cubicBezTo>
                      <a:pt x="213" y="3088"/>
                      <a:pt x="107" y="3096"/>
                      <a:pt x="1" y="3096"/>
                    </a:cubicBezTo>
                    <a:cubicBezTo>
                      <a:pt x="117" y="3116"/>
                      <a:pt x="236" y="3126"/>
                      <a:pt x="358" y="3126"/>
                    </a:cubicBezTo>
                    <a:cubicBezTo>
                      <a:pt x="467" y="3126"/>
                      <a:pt x="578" y="3118"/>
                      <a:pt x="690" y="3100"/>
                    </a:cubicBezTo>
                    <a:cubicBezTo>
                      <a:pt x="804" y="3082"/>
                      <a:pt x="916" y="3055"/>
                      <a:pt x="1022" y="3020"/>
                    </a:cubicBezTo>
                    <a:cubicBezTo>
                      <a:pt x="1327" y="2864"/>
                      <a:pt x="1593" y="2636"/>
                      <a:pt x="1801" y="2350"/>
                    </a:cubicBezTo>
                    <a:cubicBezTo>
                      <a:pt x="2152" y="1869"/>
                      <a:pt x="2295" y="1282"/>
                      <a:pt x="2202" y="694"/>
                    </a:cubicBezTo>
                    <a:cubicBezTo>
                      <a:pt x="2162" y="448"/>
                      <a:pt x="2085" y="214"/>
                      <a:pt x="1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3"/>
              <p:cNvSpPr/>
              <p:nvPr/>
            </p:nvSpPr>
            <p:spPr>
              <a:xfrm>
                <a:off x="2802682" y="3205803"/>
                <a:ext cx="62100" cy="51050"/>
              </a:xfrm>
              <a:custGeom>
                <a:avLst/>
                <a:gdLst/>
                <a:ahLst/>
                <a:cxnLst/>
                <a:rect l="l" t="t" r="r" b="b"/>
                <a:pathLst>
                  <a:path w="2484" h="2042" extrusionOk="0">
                    <a:moveTo>
                      <a:pt x="2028" y="1"/>
                    </a:moveTo>
                    <a:lnTo>
                      <a:pt x="172" y="292"/>
                    </a:lnTo>
                    <a:cubicBezTo>
                      <a:pt x="52" y="514"/>
                      <a:pt x="0" y="773"/>
                      <a:pt x="43" y="1042"/>
                    </a:cubicBezTo>
                    <a:cubicBezTo>
                      <a:pt x="135" y="1625"/>
                      <a:pt x="638" y="2042"/>
                      <a:pt x="1210" y="2042"/>
                    </a:cubicBezTo>
                    <a:cubicBezTo>
                      <a:pt x="1271" y="2042"/>
                      <a:pt x="1333" y="2037"/>
                      <a:pt x="1395" y="2027"/>
                    </a:cubicBezTo>
                    <a:cubicBezTo>
                      <a:pt x="2042" y="1926"/>
                      <a:pt x="2484" y="1320"/>
                      <a:pt x="2382" y="673"/>
                    </a:cubicBezTo>
                    <a:cubicBezTo>
                      <a:pt x="2340" y="406"/>
                      <a:pt x="2211" y="174"/>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3"/>
              <p:cNvSpPr/>
              <p:nvPr/>
            </p:nvSpPr>
            <p:spPr>
              <a:xfrm>
                <a:off x="2984357" y="3185828"/>
                <a:ext cx="91025" cy="65950"/>
              </a:xfrm>
              <a:custGeom>
                <a:avLst/>
                <a:gdLst/>
                <a:ahLst/>
                <a:cxnLst/>
                <a:rect l="l" t="t" r="r" b="b"/>
                <a:pathLst>
                  <a:path w="3641" h="2638" extrusionOk="0">
                    <a:moveTo>
                      <a:pt x="129" y="1"/>
                    </a:moveTo>
                    <a:cubicBezTo>
                      <a:pt x="49" y="217"/>
                      <a:pt x="7" y="446"/>
                      <a:pt x="5" y="683"/>
                    </a:cubicBezTo>
                    <a:cubicBezTo>
                      <a:pt x="0" y="1756"/>
                      <a:pt x="872" y="2633"/>
                      <a:pt x="1945" y="2638"/>
                    </a:cubicBezTo>
                    <a:lnTo>
                      <a:pt x="1953" y="2638"/>
                    </a:lnTo>
                    <a:cubicBezTo>
                      <a:pt x="2053" y="2638"/>
                      <a:pt x="2152" y="2630"/>
                      <a:pt x="2247" y="2615"/>
                    </a:cubicBezTo>
                    <a:cubicBezTo>
                      <a:pt x="3053" y="2350"/>
                      <a:pt x="3636" y="1592"/>
                      <a:pt x="3639" y="696"/>
                    </a:cubicBezTo>
                    <a:cubicBezTo>
                      <a:pt x="3641" y="456"/>
                      <a:pt x="3600" y="227"/>
                      <a:pt x="3524" y="13"/>
                    </a:cubicBezTo>
                    <a:lnTo>
                      <a:pt x="2844" y="12"/>
                    </a:lnTo>
                    <a:lnTo>
                      <a:pt x="2844" y="12"/>
                    </a:lnTo>
                    <a:cubicBezTo>
                      <a:pt x="2988" y="201"/>
                      <a:pt x="3075" y="437"/>
                      <a:pt x="3073" y="693"/>
                    </a:cubicBezTo>
                    <a:cubicBezTo>
                      <a:pt x="3072" y="1312"/>
                      <a:pt x="2569" y="1811"/>
                      <a:pt x="1951" y="1811"/>
                    </a:cubicBezTo>
                    <a:cubicBezTo>
                      <a:pt x="1950" y="1811"/>
                      <a:pt x="1949" y="1811"/>
                      <a:pt x="1948" y="1811"/>
                    </a:cubicBezTo>
                    <a:cubicBezTo>
                      <a:pt x="1330" y="1808"/>
                      <a:pt x="829" y="1305"/>
                      <a:pt x="832" y="686"/>
                    </a:cubicBezTo>
                    <a:cubicBezTo>
                      <a:pt x="832" y="429"/>
                      <a:pt x="920" y="194"/>
                      <a:pt x="1066" y="6"/>
                    </a:cubicBezTo>
                    <a:lnTo>
                      <a:pt x="1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3"/>
              <p:cNvSpPr/>
              <p:nvPr/>
            </p:nvSpPr>
            <p:spPr>
              <a:xfrm>
                <a:off x="2973832" y="3185803"/>
                <a:ext cx="42700" cy="67325"/>
              </a:xfrm>
              <a:custGeom>
                <a:avLst/>
                <a:gdLst/>
                <a:ahLst/>
                <a:cxnLst/>
                <a:rect l="l" t="t" r="r" b="b"/>
                <a:pathLst>
                  <a:path w="1708" h="2693" extrusionOk="0">
                    <a:moveTo>
                      <a:pt x="124" y="0"/>
                    </a:moveTo>
                    <a:cubicBezTo>
                      <a:pt x="48" y="215"/>
                      <a:pt x="5" y="444"/>
                      <a:pt x="4" y="682"/>
                    </a:cubicBezTo>
                    <a:cubicBezTo>
                      <a:pt x="1" y="1695"/>
                      <a:pt x="739" y="2536"/>
                      <a:pt x="1706" y="2692"/>
                    </a:cubicBezTo>
                    <a:lnTo>
                      <a:pt x="1707" y="2692"/>
                    </a:lnTo>
                    <a:cubicBezTo>
                      <a:pt x="868" y="2411"/>
                      <a:pt x="262" y="1616"/>
                      <a:pt x="265" y="684"/>
                    </a:cubicBezTo>
                    <a:cubicBezTo>
                      <a:pt x="265" y="448"/>
                      <a:pt x="305" y="218"/>
                      <a:pt x="379" y="2"/>
                    </a:cubicBezTo>
                    <a:lnTo>
                      <a:pt x="124" y="0"/>
                    </a:ln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3"/>
              <p:cNvSpPr/>
              <p:nvPr/>
            </p:nvSpPr>
            <p:spPr>
              <a:xfrm>
                <a:off x="3016507" y="3186178"/>
                <a:ext cx="69400" cy="69625"/>
              </a:xfrm>
              <a:custGeom>
                <a:avLst/>
                <a:gdLst/>
                <a:ahLst/>
                <a:cxnLst/>
                <a:rect l="l" t="t" r="r" b="b"/>
                <a:pathLst>
                  <a:path w="2776" h="2785" extrusionOk="0">
                    <a:moveTo>
                      <a:pt x="2495" y="1"/>
                    </a:moveTo>
                    <a:cubicBezTo>
                      <a:pt x="2574" y="216"/>
                      <a:pt x="2615" y="447"/>
                      <a:pt x="2613" y="684"/>
                    </a:cubicBezTo>
                    <a:cubicBezTo>
                      <a:pt x="2610" y="1654"/>
                      <a:pt x="1893" y="2458"/>
                      <a:pt x="961" y="2601"/>
                    </a:cubicBezTo>
                    <a:cubicBezTo>
                      <a:pt x="759" y="2668"/>
                      <a:pt x="542" y="2703"/>
                      <a:pt x="318" y="2703"/>
                    </a:cubicBezTo>
                    <a:cubicBezTo>
                      <a:pt x="210" y="2703"/>
                      <a:pt x="104" y="2694"/>
                      <a:pt x="0" y="2677"/>
                    </a:cubicBezTo>
                    <a:lnTo>
                      <a:pt x="0" y="2677"/>
                    </a:lnTo>
                    <a:cubicBezTo>
                      <a:pt x="207" y="2745"/>
                      <a:pt x="428" y="2783"/>
                      <a:pt x="659" y="2785"/>
                    </a:cubicBezTo>
                    <a:lnTo>
                      <a:pt x="667" y="2785"/>
                    </a:lnTo>
                    <a:cubicBezTo>
                      <a:pt x="1825" y="2785"/>
                      <a:pt x="2771" y="1844"/>
                      <a:pt x="2775" y="684"/>
                    </a:cubicBezTo>
                    <a:cubicBezTo>
                      <a:pt x="2775" y="448"/>
                      <a:pt x="2739" y="218"/>
                      <a:pt x="2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3"/>
              <p:cNvSpPr/>
              <p:nvPr/>
            </p:nvSpPr>
            <p:spPr>
              <a:xfrm>
                <a:off x="2980382" y="3185828"/>
                <a:ext cx="60175" cy="67925"/>
              </a:xfrm>
              <a:custGeom>
                <a:avLst/>
                <a:gdLst/>
                <a:ahLst/>
                <a:cxnLst/>
                <a:rect l="l" t="t" r="r" b="b"/>
                <a:pathLst>
                  <a:path w="2407" h="2717" extrusionOk="0">
                    <a:moveTo>
                      <a:pt x="117" y="1"/>
                    </a:moveTo>
                    <a:cubicBezTo>
                      <a:pt x="43" y="218"/>
                      <a:pt x="3" y="447"/>
                      <a:pt x="3" y="683"/>
                    </a:cubicBezTo>
                    <a:cubicBezTo>
                      <a:pt x="0" y="1615"/>
                      <a:pt x="606" y="2410"/>
                      <a:pt x="1445" y="2691"/>
                    </a:cubicBezTo>
                    <a:cubicBezTo>
                      <a:pt x="1549" y="2708"/>
                      <a:pt x="1655" y="2717"/>
                      <a:pt x="1763" y="2717"/>
                    </a:cubicBezTo>
                    <a:cubicBezTo>
                      <a:pt x="1767" y="2717"/>
                      <a:pt x="1772" y="2717"/>
                      <a:pt x="1776" y="2717"/>
                    </a:cubicBezTo>
                    <a:cubicBezTo>
                      <a:pt x="1996" y="2717"/>
                      <a:pt x="2208" y="2681"/>
                      <a:pt x="2406" y="2615"/>
                    </a:cubicBezTo>
                    <a:lnTo>
                      <a:pt x="2406" y="2615"/>
                    </a:lnTo>
                    <a:cubicBezTo>
                      <a:pt x="2311" y="2630"/>
                      <a:pt x="2212" y="2638"/>
                      <a:pt x="2112" y="2638"/>
                    </a:cubicBezTo>
                    <a:lnTo>
                      <a:pt x="2104" y="2638"/>
                    </a:lnTo>
                    <a:cubicBezTo>
                      <a:pt x="1031" y="2633"/>
                      <a:pt x="159" y="1756"/>
                      <a:pt x="164" y="683"/>
                    </a:cubicBezTo>
                    <a:cubicBezTo>
                      <a:pt x="166" y="446"/>
                      <a:pt x="208" y="217"/>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3"/>
              <p:cNvSpPr/>
              <p:nvPr/>
            </p:nvSpPr>
            <p:spPr>
              <a:xfrm>
                <a:off x="3005082" y="3185953"/>
                <a:ext cx="56150" cy="45150"/>
              </a:xfrm>
              <a:custGeom>
                <a:avLst/>
                <a:gdLst/>
                <a:ahLst/>
                <a:cxnLst/>
                <a:rect l="l" t="t" r="r" b="b"/>
                <a:pathLst>
                  <a:path w="2246" h="1806" extrusionOk="0">
                    <a:moveTo>
                      <a:pt x="237" y="1"/>
                    </a:moveTo>
                    <a:cubicBezTo>
                      <a:pt x="91" y="189"/>
                      <a:pt x="3" y="424"/>
                      <a:pt x="3" y="681"/>
                    </a:cubicBezTo>
                    <a:cubicBezTo>
                      <a:pt x="0" y="1300"/>
                      <a:pt x="501" y="1804"/>
                      <a:pt x="1119" y="1806"/>
                    </a:cubicBezTo>
                    <a:cubicBezTo>
                      <a:pt x="1121" y="1806"/>
                      <a:pt x="1123" y="1806"/>
                      <a:pt x="1125" y="1806"/>
                    </a:cubicBezTo>
                    <a:cubicBezTo>
                      <a:pt x="1742" y="1806"/>
                      <a:pt x="2243" y="1306"/>
                      <a:pt x="2244" y="690"/>
                    </a:cubicBezTo>
                    <a:cubicBezTo>
                      <a:pt x="2246" y="433"/>
                      <a:pt x="2159" y="196"/>
                      <a:pt x="2015" y="7"/>
                    </a:cubicBezTo>
                    <a:lnTo>
                      <a:pt x="2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1" name="Google Shape;2261;p33"/>
          <p:cNvGrpSpPr/>
          <p:nvPr/>
        </p:nvGrpSpPr>
        <p:grpSpPr>
          <a:xfrm rot="-10468072">
            <a:off x="872323" y="4095992"/>
            <a:ext cx="445888" cy="500177"/>
            <a:chOff x="1791075" y="4475209"/>
            <a:chExt cx="445907" cy="500198"/>
          </a:xfrm>
        </p:grpSpPr>
        <p:sp>
          <p:nvSpPr>
            <p:cNvPr id="2262" name="Google Shape;2262;p33"/>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3" name="Google Shape;2263;p33"/>
            <p:cNvGrpSpPr/>
            <p:nvPr/>
          </p:nvGrpSpPr>
          <p:grpSpPr>
            <a:xfrm rot="-5031644">
              <a:off x="1783946" y="4525817"/>
              <a:ext cx="460166" cy="398983"/>
              <a:chOff x="4569275" y="2191338"/>
              <a:chExt cx="190525" cy="165200"/>
            </a:xfrm>
          </p:grpSpPr>
          <p:sp>
            <p:nvSpPr>
              <p:cNvPr id="2264" name="Google Shape;2264;p33"/>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3"/>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3"/>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3"/>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8" name="Google Shape;2268;p33"/>
          <p:cNvGrpSpPr/>
          <p:nvPr/>
        </p:nvGrpSpPr>
        <p:grpSpPr>
          <a:xfrm rot="-10468072">
            <a:off x="608897" y="4378732"/>
            <a:ext cx="301093" cy="261071"/>
            <a:chOff x="2182017" y="4399956"/>
            <a:chExt cx="301106" cy="261082"/>
          </a:xfrm>
        </p:grpSpPr>
        <p:sp>
          <p:nvSpPr>
            <p:cNvPr id="2269" name="Google Shape;2269;p33"/>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0" name="Google Shape;2270;p33"/>
            <p:cNvGrpSpPr/>
            <p:nvPr/>
          </p:nvGrpSpPr>
          <p:grpSpPr>
            <a:xfrm>
              <a:off x="2182017" y="4399956"/>
              <a:ext cx="301106" cy="261082"/>
              <a:chOff x="4569275" y="2191338"/>
              <a:chExt cx="190525" cy="165200"/>
            </a:xfrm>
          </p:grpSpPr>
          <p:sp>
            <p:nvSpPr>
              <p:cNvPr id="2271" name="Google Shape;2271;p33"/>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3"/>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3"/>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3"/>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75" name="Google Shape;2275;p33"/>
          <p:cNvGrpSpPr/>
          <p:nvPr/>
        </p:nvGrpSpPr>
        <p:grpSpPr>
          <a:xfrm rot="-10468072">
            <a:off x="8203597" y="553407"/>
            <a:ext cx="301093" cy="261071"/>
            <a:chOff x="2182017" y="4399956"/>
            <a:chExt cx="301106" cy="261082"/>
          </a:xfrm>
        </p:grpSpPr>
        <p:sp>
          <p:nvSpPr>
            <p:cNvPr id="2276" name="Google Shape;2276;p33"/>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7" name="Google Shape;2277;p33"/>
            <p:cNvGrpSpPr/>
            <p:nvPr/>
          </p:nvGrpSpPr>
          <p:grpSpPr>
            <a:xfrm>
              <a:off x="2182017" y="4399956"/>
              <a:ext cx="301106" cy="261082"/>
              <a:chOff x="4569275" y="2191338"/>
              <a:chExt cx="190525" cy="165200"/>
            </a:xfrm>
          </p:grpSpPr>
          <p:sp>
            <p:nvSpPr>
              <p:cNvPr id="2278" name="Google Shape;2278;p33"/>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3"/>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3"/>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3"/>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2" name="Google Shape;2282;p33"/>
          <p:cNvGrpSpPr/>
          <p:nvPr/>
        </p:nvGrpSpPr>
        <p:grpSpPr>
          <a:xfrm rot="-575571">
            <a:off x="492780" y="347164"/>
            <a:ext cx="1137760" cy="673543"/>
            <a:chOff x="823705" y="1927844"/>
            <a:chExt cx="2074428" cy="1227820"/>
          </a:xfrm>
        </p:grpSpPr>
        <p:sp>
          <p:nvSpPr>
            <p:cNvPr id="2283" name="Google Shape;2283;p33"/>
            <p:cNvSpPr/>
            <p:nvPr/>
          </p:nvSpPr>
          <p:spPr>
            <a:xfrm>
              <a:off x="826320" y="1955146"/>
              <a:ext cx="2069198" cy="1173215"/>
            </a:xfrm>
            <a:custGeom>
              <a:avLst/>
              <a:gdLst/>
              <a:ahLst/>
              <a:cxnLst/>
              <a:rect l="l" t="t" r="r" b="b"/>
              <a:pathLst>
                <a:path w="44708" h="25349" extrusionOk="0">
                  <a:moveTo>
                    <a:pt x="21821" y="170"/>
                  </a:moveTo>
                  <a:cubicBezTo>
                    <a:pt x="21981" y="170"/>
                    <a:pt x="22142" y="172"/>
                    <a:pt x="22303" y="176"/>
                  </a:cubicBezTo>
                  <a:cubicBezTo>
                    <a:pt x="27105" y="309"/>
                    <a:pt x="32724" y="2730"/>
                    <a:pt x="36967" y="6499"/>
                  </a:cubicBezTo>
                  <a:cubicBezTo>
                    <a:pt x="41905" y="10884"/>
                    <a:pt x="44536" y="16575"/>
                    <a:pt x="44374" y="22523"/>
                  </a:cubicBezTo>
                  <a:cubicBezTo>
                    <a:pt x="44333" y="24008"/>
                    <a:pt x="44095" y="24819"/>
                    <a:pt x="43625" y="25078"/>
                  </a:cubicBezTo>
                  <a:cubicBezTo>
                    <a:pt x="43500" y="25147"/>
                    <a:pt x="43356" y="25179"/>
                    <a:pt x="43194" y="25179"/>
                  </a:cubicBezTo>
                  <a:cubicBezTo>
                    <a:pt x="42453" y="25179"/>
                    <a:pt x="41327" y="24507"/>
                    <a:pt x="39765" y="23575"/>
                  </a:cubicBezTo>
                  <a:cubicBezTo>
                    <a:pt x="36420" y="21579"/>
                    <a:pt x="30859" y="18259"/>
                    <a:pt x="22765" y="18259"/>
                  </a:cubicBezTo>
                  <a:cubicBezTo>
                    <a:pt x="22640" y="18259"/>
                    <a:pt x="22514" y="18259"/>
                    <a:pt x="22388" y="18260"/>
                  </a:cubicBezTo>
                  <a:cubicBezTo>
                    <a:pt x="14741" y="18358"/>
                    <a:pt x="9146" y="21298"/>
                    <a:pt x="5443" y="23243"/>
                  </a:cubicBezTo>
                  <a:cubicBezTo>
                    <a:pt x="3637" y="24192"/>
                    <a:pt x="2316" y="24886"/>
                    <a:pt x="1464" y="24886"/>
                  </a:cubicBezTo>
                  <a:cubicBezTo>
                    <a:pt x="1241" y="24886"/>
                    <a:pt x="1050" y="24838"/>
                    <a:pt x="892" y="24735"/>
                  </a:cubicBezTo>
                  <a:cubicBezTo>
                    <a:pt x="368" y="24397"/>
                    <a:pt x="175" y="23411"/>
                    <a:pt x="286" y="21634"/>
                  </a:cubicBezTo>
                  <a:cubicBezTo>
                    <a:pt x="1113" y="8253"/>
                    <a:pt x="12009" y="170"/>
                    <a:pt x="21821" y="170"/>
                  </a:cubicBezTo>
                  <a:close/>
                  <a:moveTo>
                    <a:pt x="21847" y="1"/>
                  </a:moveTo>
                  <a:cubicBezTo>
                    <a:pt x="16825" y="1"/>
                    <a:pt x="11676" y="2063"/>
                    <a:pt x="7647" y="5730"/>
                  </a:cubicBezTo>
                  <a:cubicBezTo>
                    <a:pt x="3172" y="9801"/>
                    <a:pt x="497" y="15446"/>
                    <a:pt x="116" y="21623"/>
                  </a:cubicBezTo>
                  <a:cubicBezTo>
                    <a:pt x="0" y="23493"/>
                    <a:pt x="210" y="24498"/>
                    <a:pt x="799" y="24878"/>
                  </a:cubicBezTo>
                  <a:cubicBezTo>
                    <a:pt x="985" y="24998"/>
                    <a:pt x="1204" y="25054"/>
                    <a:pt x="1457" y="25054"/>
                  </a:cubicBezTo>
                  <a:cubicBezTo>
                    <a:pt x="2361" y="25054"/>
                    <a:pt x="3701" y="24351"/>
                    <a:pt x="5522" y="23393"/>
                  </a:cubicBezTo>
                  <a:cubicBezTo>
                    <a:pt x="9211" y="21456"/>
                    <a:pt x="14785" y="18528"/>
                    <a:pt x="22391" y="18432"/>
                  </a:cubicBezTo>
                  <a:cubicBezTo>
                    <a:pt x="22516" y="18430"/>
                    <a:pt x="22640" y="18429"/>
                    <a:pt x="22765" y="18429"/>
                  </a:cubicBezTo>
                  <a:cubicBezTo>
                    <a:pt x="30811" y="18429"/>
                    <a:pt x="36349" y="21734"/>
                    <a:pt x="39678" y="23721"/>
                  </a:cubicBezTo>
                  <a:cubicBezTo>
                    <a:pt x="41257" y="24664"/>
                    <a:pt x="42403" y="25349"/>
                    <a:pt x="43199" y="25349"/>
                  </a:cubicBezTo>
                  <a:lnTo>
                    <a:pt x="43199" y="25347"/>
                  </a:lnTo>
                  <a:cubicBezTo>
                    <a:pt x="43389" y="25347"/>
                    <a:pt x="43557" y="25309"/>
                    <a:pt x="43707" y="25227"/>
                  </a:cubicBezTo>
                  <a:cubicBezTo>
                    <a:pt x="44243" y="24933"/>
                    <a:pt x="44501" y="24101"/>
                    <a:pt x="44544" y="22528"/>
                  </a:cubicBezTo>
                  <a:cubicBezTo>
                    <a:pt x="44708" y="16528"/>
                    <a:pt x="42057" y="10790"/>
                    <a:pt x="37081" y="6372"/>
                  </a:cubicBezTo>
                  <a:cubicBezTo>
                    <a:pt x="32807" y="2577"/>
                    <a:pt x="27148" y="139"/>
                    <a:pt x="22308" y="6"/>
                  </a:cubicBezTo>
                  <a:cubicBezTo>
                    <a:pt x="22154" y="3"/>
                    <a:pt x="22001" y="1"/>
                    <a:pt x="21847" y="1"/>
                  </a:cubicBezTo>
                  <a:close/>
                </a:path>
              </a:pathLst>
            </a:custGeom>
            <a:solidFill>
              <a:schemeClr val="lt1"/>
            </a:solidFill>
            <a:ln w="114300" cap="flat" cmpd="sng">
              <a:solidFill>
                <a:schemeClr val="lt1"/>
              </a:solidFill>
              <a:prstDash val="solid"/>
              <a:round/>
              <a:headEnd type="none" w="sm" len="sm"/>
              <a:tailEnd type="none" w="sm" len="sm"/>
            </a:ln>
            <a:effectLst>
              <a:outerShdw dist="762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4" name="Google Shape;2284;p33"/>
            <p:cNvGrpSpPr/>
            <p:nvPr/>
          </p:nvGrpSpPr>
          <p:grpSpPr>
            <a:xfrm>
              <a:off x="823705" y="1927844"/>
              <a:ext cx="2074428" cy="1227820"/>
              <a:chOff x="1351670" y="1988281"/>
              <a:chExt cx="2074428" cy="1227820"/>
            </a:xfrm>
          </p:grpSpPr>
          <p:sp>
            <p:nvSpPr>
              <p:cNvPr id="2285" name="Google Shape;2285;p33"/>
              <p:cNvSpPr/>
              <p:nvPr/>
            </p:nvSpPr>
            <p:spPr>
              <a:xfrm>
                <a:off x="2191883" y="2057558"/>
                <a:ext cx="370677" cy="116354"/>
              </a:xfrm>
              <a:custGeom>
                <a:avLst/>
                <a:gdLst/>
                <a:ahLst/>
                <a:cxnLst/>
                <a:rect l="l" t="t" r="r" b="b"/>
                <a:pathLst>
                  <a:path w="8009" h="2514" extrusionOk="0">
                    <a:moveTo>
                      <a:pt x="796" y="1"/>
                    </a:moveTo>
                    <a:cubicBezTo>
                      <a:pt x="609" y="417"/>
                      <a:pt x="334" y="827"/>
                      <a:pt x="0" y="1203"/>
                    </a:cubicBezTo>
                    <a:cubicBezTo>
                      <a:pt x="1402" y="2108"/>
                      <a:pt x="3011" y="2513"/>
                      <a:pt x="4771" y="2513"/>
                    </a:cubicBezTo>
                    <a:cubicBezTo>
                      <a:pt x="4950" y="2513"/>
                      <a:pt x="5130" y="2509"/>
                      <a:pt x="5312" y="2501"/>
                    </a:cubicBezTo>
                    <a:cubicBezTo>
                      <a:pt x="6215" y="2458"/>
                      <a:pt x="7113" y="2352"/>
                      <a:pt x="8008" y="2228"/>
                    </a:cubicBezTo>
                    <a:cubicBezTo>
                      <a:pt x="7726" y="1862"/>
                      <a:pt x="7545" y="1484"/>
                      <a:pt x="7459" y="1098"/>
                    </a:cubicBezTo>
                    <a:cubicBezTo>
                      <a:pt x="7136" y="1106"/>
                      <a:pt x="6812" y="1111"/>
                      <a:pt x="6488" y="1111"/>
                    </a:cubicBezTo>
                    <a:cubicBezTo>
                      <a:pt x="4473" y="1111"/>
                      <a:pt x="2446" y="921"/>
                      <a:pt x="79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3"/>
              <p:cNvSpPr/>
              <p:nvPr/>
            </p:nvSpPr>
            <p:spPr>
              <a:xfrm>
                <a:off x="2023183" y="2195572"/>
                <a:ext cx="737650" cy="269364"/>
              </a:xfrm>
              <a:custGeom>
                <a:avLst/>
                <a:gdLst/>
                <a:ahLst/>
                <a:cxnLst/>
                <a:rect l="l" t="t" r="r" b="b"/>
                <a:pathLst>
                  <a:path w="15938" h="5820" extrusionOk="0">
                    <a:moveTo>
                      <a:pt x="1345" y="0"/>
                    </a:moveTo>
                    <a:cubicBezTo>
                      <a:pt x="794" y="1028"/>
                      <a:pt x="343" y="2124"/>
                      <a:pt x="0" y="3214"/>
                    </a:cubicBezTo>
                    <a:cubicBezTo>
                      <a:pt x="1880" y="5132"/>
                      <a:pt x="4426" y="5820"/>
                      <a:pt x="7174" y="5820"/>
                    </a:cubicBezTo>
                    <a:cubicBezTo>
                      <a:pt x="10053" y="5820"/>
                      <a:pt x="13152" y="5065"/>
                      <a:pt x="15938" y="4180"/>
                    </a:cubicBezTo>
                    <a:cubicBezTo>
                      <a:pt x="15767" y="3510"/>
                      <a:pt x="15552" y="2829"/>
                      <a:pt x="15294" y="2153"/>
                    </a:cubicBezTo>
                    <a:cubicBezTo>
                      <a:pt x="13391" y="2628"/>
                      <a:pt x="11418" y="2869"/>
                      <a:pt x="9481" y="2869"/>
                    </a:cubicBezTo>
                    <a:cubicBezTo>
                      <a:pt x="9237" y="2869"/>
                      <a:pt x="8994" y="2865"/>
                      <a:pt x="8752" y="2857"/>
                    </a:cubicBezTo>
                    <a:cubicBezTo>
                      <a:pt x="7081" y="2804"/>
                      <a:pt x="5374" y="2551"/>
                      <a:pt x="3871" y="1786"/>
                    </a:cubicBezTo>
                    <a:cubicBezTo>
                      <a:pt x="2938" y="1309"/>
                      <a:pt x="2124" y="677"/>
                      <a:pt x="13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3"/>
              <p:cNvSpPr/>
              <p:nvPr/>
            </p:nvSpPr>
            <p:spPr>
              <a:xfrm>
                <a:off x="1990230" y="2553151"/>
                <a:ext cx="789718" cy="203412"/>
              </a:xfrm>
              <a:custGeom>
                <a:avLst/>
                <a:gdLst/>
                <a:ahLst/>
                <a:cxnLst/>
                <a:rect l="l" t="t" r="r" b="b"/>
                <a:pathLst>
                  <a:path w="17063" h="4395" extrusionOk="0">
                    <a:moveTo>
                      <a:pt x="0" y="0"/>
                    </a:moveTo>
                    <a:lnTo>
                      <a:pt x="0" y="0"/>
                    </a:lnTo>
                    <a:cubicBezTo>
                      <a:pt x="44" y="1035"/>
                      <a:pt x="263" y="2025"/>
                      <a:pt x="626" y="2938"/>
                    </a:cubicBezTo>
                    <a:cubicBezTo>
                      <a:pt x="941" y="2969"/>
                      <a:pt x="1250" y="3015"/>
                      <a:pt x="1541" y="3088"/>
                    </a:cubicBezTo>
                    <a:cubicBezTo>
                      <a:pt x="2696" y="3378"/>
                      <a:pt x="3806" y="3815"/>
                      <a:pt x="4974" y="4067"/>
                    </a:cubicBezTo>
                    <a:cubicBezTo>
                      <a:pt x="6032" y="4297"/>
                      <a:pt x="7120" y="4394"/>
                      <a:pt x="8204" y="4394"/>
                    </a:cubicBezTo>
                    <a:cubicBezTo>
                      <a:pt x="8422" y="4394"/>
                      <a:pt x="8641" y="4390"/>
                      <a:pt x="8858" y="4383"/>
                    </a:cubicBezTo>
                    <a:lnTo>
                      <a:pt x="8860" y="4383"/>
                    </a:lnTo>
                    <a:cubicBezTo>
                      <a:pt x="11590" y="4286"/>
                      <a:pt x="14336" y="3636"/>
                      <a:pt x="16684" y="2277"/>
                    </a:cubicBezTo>
                    <a:cubicBezTo>
                      <a:pt x="16885" y="1630"/>
                      <a:pt x="17014" y="950"/>
                      <a:pt x="17062" y="249"/>
                    </a:cubicBezTo>
                    <a:lnTo>
                      <a:pt x="17062" y="249"/>
                    </a:lnTo>
                    <a:cubicBezTo>
                      <a:pt x="15588" y="560"/>
                      <a:pt x="14123" y="1014"/>
                      <a:pt x="12657" y="1202"/>
                    </a:cubicBezTo>
                    <a:cubicBezTo>
                      <a:pt x="11079" y="1405"/>
                      <a:pt x="9427" y="1522"/>
                      <a:pt x="7793" y="1522"/>
                    </a:cubicBezTo>
                    <a:cubicBezTo>
                      <a:pt x="6893" y="1522"/>
                      <a:pt x="5998" y="1486"/>
                      <a:pt x="5124" y="1410"/>
                    </a:cubicBezTo>
                    <a:cubicBezTo>
                      <a:pt x="3451" y="1266"/>
                      <a:pt x="1565" y="850"/>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3"/>
              <p:cNvSpPr/>
              <p:nvPr/>
            </p:nvSpPr>
            <p:spPr>
              <a:xfrm>
                <a:off x="2187810" y="2053624"/>
                <a:ext cx="378869" cy="124222"/>
              </a:xfrm>
              <a:custGeom>
                <a:avLst/>
                <a:gdLst/>
                <a:ahLst/>
                <a:cxnLst/>
                <a:rect l="l" t="t" r="r" b="b"/>
                <a:pathLst>
                  <a:path w="8186" h="2684" extrusionOk="0">
                    <a:moveTo>
                      <a:pt x="923" y="204"/>
                    </a:moveTo>
                    <a:cubicBezTo>
                      <a:pt x="2568" y="1092"/>
                      <a:pt x="4587" y="1280"/>
                      <a:pt x="6602" y="1280"/>
                    </a:cubicBezTo>
                    <a:cubicBezTo>
                      <a:pt x="6895" y="1280"/>
                      <a:pt x="7187" y="1276"/>
                      <a:pt x="7478" y="1270"/>
                    </a:cubicBezTo>
                    <a:cubicBezTo>
                      <a:pt x="7565" y="1605"/>
                      <a:pt x="7720" y="1935"/>
                      <a:pt x="7942" y="2247"/>
                    </a:cubicBezTo>
                    <a:cubicBezTo>
                      <a:pt x="7225" y="2346"/>
                      <a:pt x="6314" y="2458"/>
                      <a:pt x="5397" y="2501"/>
                    </a:cubicBezTo>
                    <a:cubicBezTo>
                      <a:pt x="5218" y="2509"/>
                      <a:pt x="5040" y="2513"/>
                      <a:pt x="4865" y="2513"/>
                    </a:cubicBezTo>
                    <a:cubicBezTo>
                      <a:pt x="3095" y="2513"/>
                      <a:pt x="1535" y="2096"/>
                      <a:pt x="217" y="1270"/>
                    </a:cubicBezTo>
                    <a:cubicBezTo>
                      <a:pt x="512" y="925"/>
                      <a:pt x="749" y="567"/>
                      <a:pt x="923" y="204"/>
                    </a:cubicBezTo>
                    <a:close/>
                    <a:moveTo>
                      <a:pt x="885" y="1"/>
                    </a:moveTo>
                    <a:cubicBezTo>
                      <a:pt x="876" y="1"/>
                      <a:pt x="866" y="2"/>
                      <a:pt x="858" y="5"/>
                    </a:cubicBezTo>
                    <a:cubicBezTo>
                      <a:pt x="835" y="13"/>
                      <a:pt x="817" y="29"/>
                      <a:pt x="806" y="51"/>
                    </a:cubicBezTo>
                    <a:cubicBezTo>
                      <a:pt x="627" y="448"/>
                      <a:pt x="357" y="857"/>
                      <a:pt x="24" y="1232"/>
                    </a:cubicBezTo>
                    <a:cubicBezTo>
                      <a:pt x="8" y="1250"/>
                      <a:pt x="0" y="1274"/>
                      <a:pt x="3" y="1300"/>
                    </a:cubicBezTo>
                    <a:cubicBezTo>
                      <a:pt x="6" y="1324"/>
                      <a:pt x="21" y="1346"/>
                      <a:pt x="41" y="1359"/>
                    </a:cubicBezTo>
                    <a:cubicBezTo>
                      <a:pt x="1404" y="2238"/>
                      <a:pt x="3024" y="2683"/>
                      <a:pt x="4863" y="2683"/>
                    </a:cubicBezTo>
                    <a:cubicBezTo>
                      <a:pt x="5042" y="2683"/>
                      <a:pt x="5223" y="2679"/>
                      <a:pt x="5405" y="2671"/>
                    </a:cubicBezTo>
                    <a:cubicBezTo>
                      <a:pt x="6391" y="2625"/>
                      <a:pt x="7368" y="2499"/>
                      <a:pt x="8107" y="2396"/>
                    </a:cubicBezTo>
                    <a:cubicBezTo>
                      <a:pt x="8137" y="2392"/>
                      <a:pt x="8163" y="2372"/>
                      <a:pt x="8174" y="2345"/>
                    </a:cubicBezTo>
                    <a:cubicBezTo>
                      <a:pt x="8186" y="2316"/>
                      <a:pt x="8181" y="2284"/>
                      <a:pt x="8163" y="2260"/>
                    </a:cubicBezTo>
                    <a:cubicBezTo>
                      <a:pt x="7894" y="1910"/>
                      <a:pt x="7714" y="1542"/>
                      <a:pt x="7629" y="1164"/>
                    </a:cubicBezTo>
                    <a:cubicBezTo>
                      <a:pt x="7620" y="1124"/>
                      <a:pt x="7586" y="1097"/>
                      <a:pt x="7547" y="1097"/>
                    </a:cubicBezTo>
                    <a:lnTo>
                      <a:pt x="7544" y="1097"/>
                    </a:lnTo>
                    <a:cubicBezTo>
                      <a:pt x="7221" y="1105"/>
                      <a:pt x="6896" y="1110"/>
                      <a:pt x="6571" y="1110"/>
                    </a:cubicBezTo>
                    <a:cubicBezTo>
                      <a:pt x="4558" y="1110"/>
                      <a:pt x="2545" y="915"/>
                      <a:pt x="926" y="11"/>
                    </a:cubicBezTo>
                    <a:cubicBezTo>
                      <a:pt x="914" y="4"/>
                      <a:pt x="899" y="1"/>
                      <a:pt x="88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3"/>
              <p:cNvSpPr/>
              <p:nvPr/>
            </p:nvSpPr>
            <p:spPr>
              <a:xfrm>
                <a:off x="2018971" y="2191638"/>
                <a:ext cx="746213" cy="277926"/>
              </a:xfrm>
              <a:custGeom>
                <a:avLst/>
                <a:gdLst/>
                <a:ahLst/>
                <a:cxnLst/>
                <a:rect l="l" t="t" r="r" b="b"/>
                <a:pathLst>
                  <a:path w="16123" h="6005" extrusionOk="0">
                    <a:moveTo>
                      <a:pt x="1461" y="220"/>
                    </a:moveTo>
                    <a:cubicBezTo>
                      <a:pt x="2100" y="771"/>
                      <a:pt x="2944" y="1447"/>
                      <a:pt x="3923" y="1945"/>
                    </a:cubicBezTo>
                    <a:cubicBezTo>
                      <a:pt x="5244" y="2619"/>
                      <a:pt x="6806" y="2962"/>
                      <a:pt x="8840" y="3027"/>
                    </a:cubicBezTo>
                    <a:cubicBezTo>
                      <a:pt x="9085" y="3035"/>
                      <a:pt x="9330" y="3039"/>
                      <a:pt x="9575" y="3039"/>
                    </a:cubicBezTo>
                    <a:cubicBezTo>
                      <a:pt x="11502" y="3039"/>
                      <a:pt x="13435" y="2806"/>
                      <a:pt x="15332" y="2340"/>
                    </a:cubicBezTo>
                    <a:cubicBezTo>
                      <a:pt x="15565" y="2961"/>
                      <a:pt x="15766" y="3589"/>
                      <a:pt x="15925" y="4208"/>
                    </a:cubicBezTo>
                    <a:cubicBezTo>
                      <a:pt x="13361" y="5020"/>
                      <a:pt x="10237" y="5833"/>
                      <a:pt x="7272" y="5833"/>
                    </a:cubicBezTo>
                    <a:cubicBezTo>
                      <a:pt x="4610" y="5833"/>
                      <a:pt x="2075" y="5177"/>
                      <a:pt x="187" y="3275"/>
                    </a:cubicBezTo>
                    <a:cubicBezTo>
                      <a:pt x="530" y="2200"/>
                      <a:pt x="958" y="1174"/>
                      <a:pt x="1461" y="220"/>
                    </a:cubicBezTo>
                    <a:close/>
                    <a:moveTo>
                      <a:pt x="1436" y="0"/>
                    </a:moveTo>
                    <a:cubicBezTo>
                      <a:pt x="1431" y="0"/>
                      <a:pt x="1426" y="1"/>
                      <a:pt x="1421" y="2"/>
                    </a:cubicBezTo>
                    <a:cubicBezTo>
                      <a:pt x="1395" y="6"/>
                      <a:pt x="1374" y="23"/>
                      <a:pt x="1360" y="46"/>
                    </a:cubicBezTo>
                    <a:cubicBezTo>
                      <a:pt x="824" y="1049"/>
                      <a:pt x="369" y="2135"/>
                      <a:pt x="9" y="3273"/>
                    </a:cubicBezTo>
                    <a:cubicBezTo>
                      <a:pt x="0" y="3302"/>
                      <a:pt x="8" y="3336"/>
                      <a:pt x="29" y="3358"/>
                    </a:cubicBezTo>
                    <a:cubicBezTo>
                      <a:pt x="1960" y="5327"/>
                      <a:pt x="4551" y="6004"/>
                      <a:pt x="7270" y="6004"/>
                    </a:cubicBezTo>
                    <a:cubicBezTo>
                      <a:pt x="10288" y="6004"/>
                      <a:pt x="13461" y="5171"/>
                      <a:pt x="16054" y="4347"/>
                    </a:cubicBezTo>
                    <a:cubicBezTo>
                      <a:pt x="16097" y="4333"/>
                      <a:pt x="16123" y="4289"/>
                      <a:pt x="16111" y="4245"/>
                    </a:cubicBezTo>
                    <a:cubicBezTo>
                      <a:pt x="15940" y="3571"/>
                      <a:pt x="15722" y="2885"/>
                      <a:pt x="15464" y="2208"/>
                    </a:cubicBezTo>
                    <a:cubicBezTo>
                      <a:pt x="15452" y="2175"/>
                      <a:pt x="15421" y="2153"/>
                      <a:pt x="15385" y="2153"/>
                    </a:cubicBezTo>
                    <a:cubicBezTo>
                      <a:pt x="15378" y="2153"/>
                      <a:pt x="15371" y="2154"/>
                      <a:pt x="15364" y="2156"/>
                    </a:cubicBezTo>
                    <a:cubicBezTo>
                      <a:pt x="13466" y="2629"/>
                      <a:pt x="11533" y="2870"/>
                      <a:pt x="9601" y="2870"/>
                    </a:cubicBezTo>
                    <a:cubicBezTo>
                      <a:pt x="9349" y="2870"/>
                      <a:pt x="9097" y="2866"/>
                      <a:pt x="8845" y="2857"/>
                    </a:cubicBezTo>
                    <a:cubicBezTo>
                      <a:pt x="6838" y="2794"/>
                      <a:pt x="5298" y="2455"/>
                      <a:pt x="4000" y="1793"/>
                    </a:cubicBezTo>
                    <a:cubicBezTo>
                      <a:pt x="2995" y="1282"/>
                      <a:pt x="2132" y="577"/>
                      <a:pt x="1492" y="21"/>
                    </a:cubicBezTo>
                    <a:cubicBezTo>
                      <a:pt x="1476" y="8"/>
                      <a:pt x="1457" y="0"/>
                      <a:pt x="143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3"/>
              <p:cNvSpPr/>
              <p:nvPr/>
            </p:nvSpPr>
            <p:spPr>
              <a:xfrm>
                <a:off x="1986203" y="2549217"/>
                <a:ext cx="797725" cy="211233"/>
              </a:xfrm>
              <a:custGeom>
                <a:avLst/>
                <a:gdLst/>
                <a:ahLst/>
                <a:cxnLst/>
                <a:rect l="l" t="t" r="r" b="b"/>
                <a:pathLst>
                  <a:path w="17236" h="4564" extrusionOk="0">
                    <a:moveTo>
                      <a:pt x="180" y="232"/>
                    </a:moveTo>
                    <a:lnTo>
                      <a:pt x="180" y="232"/>
                    </a:lnTo>
                    <a:cubicBezTo>
                      <a:pt x="1910" y="1136"/>
                      <a:pt x="3858" y="1463"/>
                      <a:pt x="5203" y="1580"/>
                    </a:cubicBezTo>
                    <a:cubicBezTo>
                      <a:pt x="6062" y="1655"/>
                      <a:pt x="6961" y="1692"/>
                      <a:pt x="7885" y="1692"/>
                    </a:cubicBezTo>
                    <a:cubicBezTo>
                      <a:pt x="9457" y="1692"/>
                      <a:pt x="11103" y="1585"/>
                      <a:pt x="12754" y="1372"/>
                    </a:cubicBezTo>
                    <a:cubicBezTo>
                      <a:pt x="13708" y="1251"/>
                      <a:pt x="14673" y="1013"/>
                      <a:pt x="15609" y="783"/>
                    </a:cubicBezTo>
                    <a:cubicBezTo>
                      <a:pt x="16082" y="666"/>
                      <a:pt x="16571" y="545"/>
                      <a:pt x="17055" y="442"/>
                    </a:cubicBezTo>
                    <a:lnTo>
                      <a:pt x="17055" y="442"/>
                    </a:lnTo>
                    <a:cubicBezTo>
                      <a:pt x="17004" y="1073"/>
                      <a:pt x="16884" y="1699"/>
                      <a:pt x="16700" y="2305"/>
                    </a:cubicBezTo>
                    <a:cubicBezTo>
                      <a:pt x="14517" y="3560"/>
                      <a:pt x="11836" y="4280"/>
                      <a:pt x="8942" y="4381"/>
                    </a:cubicBezTo>
                    <a:cubicBezTo>
                      <a:pt x="8722" y="4389"/>
                      <a:pt x="8504" y="4393"/>
                      <a:pt x="8287" y="4393"/>
                    </a:cubicBezTo>
                    <a:cubicBezTo>
                      <a:pt x="7151" y="4393"/>
                      <a:pt x="6074" y="4286"/>
                      <a:pt x="5079" y="4070"/>
                    </a:cubicBezTo>
                    <a:cubicBezTo>
                      <a:pt x="4434" y="3930"/>
                      <a:pt x="3793" y="3730"/>
                      <a:pt x="3175" y="3536"/>
                    </a:cubicBezTo>
                    <a:cubicBezTo>
                      <a:pt x="2677" y="3381"/>
                      <a:pt x="2164" y="3220"/>
                      <a:pt x="1649" y="3089"/>
                    </a:cubicBezTo>
                    <a:cubicBezTo>
                      <a:pt x="1399" y="3027"/>
                      <a:pt x="1120" y="2980"/>
                      <a:pt x="773" y="2944"/>
                    </a:cubicBezTo>
                    <a:cubicBezTo>
                      <a:pt x="433" y="2077"/>
                      <a:pt x="234" y="1166"/>
                      <a:pt x="180" y="232"/>
                    </a:cubicBezTo>
                    <a:close/>
                    <a:moveTo>
                      <a:pt x="88" y="0"/>
                    </a:moveTo>
                    <a:cubicBezTo>
                      <a:pt x="72" y="0"/>
                      <a:pt x="56" y="5"/>
                      <a:pt x="43" y="14"/>
                    </a:cubicBezTo>
                    <a:cubicBezTo>
                      <a:pt x="16" y="29"/>
                      <a:pt x="1" y="58"/>
                      <a:pt x="2" y="90"/>
                    </a:cubicBezTo>
                    <a:cubicBezTo>
                      <a:pt x="45" y="1111"/>
                      <a:pt x="257" y="2109"/>
                      <a:pt x="634" y="3053"/>
                    </a:cubicBezTo>
                    <a:cubicBezTo>
                      <a:pt x="644" y="3083"/>
                      <a:pt x="672" y="3103"/>
                      <a:pt x="704" y="3106"/>
                    </a:cubicBezTo>
                    <a:cubicBezTo>
                      <a:pt x="1066" y="3144"/>
                      <a:pt x="1353" y="3191"/>
                      <a:pt x="1607" y="3255"/>
                    </a:cubicBezTo>
                    <a:cubicBezTo>
                      <a:pt x="2118" y="3384"/>
                      <a:pt x="2630" y="3543"/>
                      <a:pt x="3123" y="3698"/>
                    </a:cubicBezTo>
                    <a:cubicBezTo>
                      <a:pt x="3746" y="3892"/>
                      <a:pt x="4390" y="4094"/>
                      <a:pt x="5042" y="4236"/>
                    </a:cubicBezTo>
                    <a:cubicBezTo>
                      <a:pt x="6050" y="4454"/>
                      <a:pt x="7139" y="4563"/>
                      <a:pt x="8288" y="4563"/>
                    </a:cubicBezTo>
                    <a:cubicBezTo>
                      <a:pt x="8507" y="4563"/>
                      <a:pt x="8727" y="4560"/>
                      <a:pt x="8949" y="4551"/>
                    </a:cubicBezTo>
                    <a:cubicBezTo>
                      <a:pt x="11882" y="4448"/>
                      <a:pt x="14602" y="3715"/>
                      <a:pt x="16814" y="2435"/>
                    </a:cubicBezTo>
                    <a:cubicBezTo>
                      <a:pt x="16832" y="2424"/>
                      <a:pt x="16846" y="2408"/>
                      <a:pt x="16852" y="2386"/>
                    </a:cubicBezTo>
                    <a:cubicBezTo>
                      <a:pt x="17057" y="1723"/>
                      <a:pt x="17186" y="1034"/>
                      <a:pt x="17234" y="340"/>
                    </a:cubicBezTo>
                    <a:cubicBezTo>
                      <a:pt x="17236" y="313"/>
                      <a:pt x="17225" y="287"/>
                      <a:pt x="17204" y="270"/>
                    </a:cubicBezTo>
                    <a:cubicBezTo>
                      <a:pt x="17189" y="256"/>
                      <a:pt x="17169" y="248"/>
                      <a:pt x="17149" y="248"/>
                    </a:cubicBezTo>
                    <a:cubicBezTo>
                      <a:pt x="17143" y="248"/>
                      <a:pt x="17137" y="249"/>
                      <a:pt x="17131" y="250"/>
                    </a:cubicBezTo>
                    <a:cubicBezTo>
                      <a:pt x="16609" y="361"/>
                      <a:pt x="16079" y="490"/>
                      <a:pt x="15568" y="616"/>
                    </a:cubicBezTo>
                    <a:cubicBezTo>
                      <a:pt x="14637" y="846"/>
                      <a:pt x="13676" y="1082"/>
                      <a:pt x="12733" y="1202"/>
                    </a:cubicBezTo>
                    <a:cubicBezTo>
                      <a:pt x="11087" y="1414"/>
                      <a:pt x="9446" y="1521"/>
                      <a:pt x="7879" y="1521"/>
                    </a:cubicBezTo>
                    <a:cubicBezTo>
                      <a:pt x="6961" y="1521"/>
                      <a:pt x="6069" y="1484"/>
                      <a:pt x="5217" y="1410"/>
                    </a:cubicBezTo>
                    <a:cubicBezTo>
                      <a:pt x="3854" y="1292"/>
                      <a:pt x="1865" y="953"/>
                      <a:pt x="128" y="11"/>
                    </a:cubicBezTo>
                    <a:cubicBezTo>
                      <a:pt x="115" y="4"/>
                      <a:pt x="101" y="0"/>
                      <a:pt x="8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3"/>
              <p:cNvSpPr/>
              <p:nvPr/>
            </p:nvSpPr>
            <p:spPr>
              <a:xfrm>
                <a:off x="1353938" y="2046774"/>
                <a:ext cx="2072160" cy="1165393"/>
              </a:xfrm>
              <a:custGeom>
                <a:avLst/>
                <a:gdLst/>
                <a:ahLst/>
                <a:cxnLst/>
                <a:rect l="l" t="t" r="r" b="b"/>
                <a:pathLst>
                  <a:path w="44772" h="25180" extrusionOk="0">
                    <a:moveTo>
                      <a:pt x="21766" y="1"/>
                    </a:moveTo>
                    <a:cubicBezTo>
                      <a:pt x="11626" y="1"/>
                      <a:pt x="957" y="8523"/>
                      <a:pt x="152" y="21545"/>
                    </a:cubicBezTo>
                    <a:cubicBezTo>
                      <a:pt x="0"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5" y="24431"/>
                      <a:pt x="44410" y="22442"/>
                    </a:cubicBezTo>
                    <a:lnTo>
                      <a:pt x="44410" y="22441"/>
                    </a:lnTo>
                    <a:cubicBezTo>
                      <a:pt x="44771" y="9191"/>
                      <a:pt x="31606" y="262"/>
                      <a:pt x="22257" y="7"/>
                    </a:cubicBezTo>
                    <a:cubicBezTo>
                      <a:pt x="22094" y="3"/>
                      <a:pt x="21930" y="1"/>
                      <a:pt x="2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3"/>
              <p:cNvSpPr/>
              <p:nvPr/>
            </p:nvSpPr>
            <p:spPr>
              <a:xfrm>
                <a:off x="1353938" y="2783592"/>
                <a:ext cx="2056887" cy="428530"/>
              </a:xfrm>
              <a:custGeom>
                <a:avLst/>
                <a:gdLst/>
                <a:ahLst/>
                <a:cxnLst/>
                <a:rect l="l" t="t" r="r" b="b"/>
                <a:pathLst>
                  <a:path w="44442" h="9259" extrusionOk="0">
                    <a:moveTo>
                      <a:pt x="22833" y="0"/>
                    </a:moveTo>
                    <a:cubicBezTo>
                      <a:pt x="22670" y="0"/>
                      <a:pt x="22506" y="1"/>
                      <a:pt x="22341" y="4"/>
                    </a:cubicBezTo>
                    <a:cubicBezTo>
                      <a:pt x="11823" y="136"/>
                      <a:pt x="5148" y="4407"/>
                      <a:pt x="2087" y="4407"/>
                    </a:cubicBezTo>
                    <a:cubicBezTo>
                      <a:pt x="1270" y="4407"/>
                      <a:pt x="710" y="4102"/>
                      <a:pt x="404" y="3333"/>
                    </a:cubicBezTo>
                    <a:cubicBezTo>
                      <a:pt x="287" y="4081"/>
                      <a:pt x="200" y="4843"/>
                      <a:pt x="152" y="5625"/>
                    </a:cubicBezTo>
                    <a:cubicBezTo>
                      <a:pt x="0" y="8071"/>
                      <a:pt x="415" y="8965"/>
                      <a:pt x="1410" y="8965"/>
                    </a:cubicBezTo>
                    <a:cubicBezTo>
                      <a:pt x="4087" y="8965"/>
                      <a:pt x="10969" y="2486"/>
                      <a:pt x="22341" y="2341"/>
                    </a:cubicBezTo>
                    <a:cubicBezTo>
                      <a:pt x="22468" y="2340"/>
                      <a:pt x="22594" y="2339"/>
                      <a:pt x="22720" y="2339"/>
                    </a:cubicBezTo>
                    <a:cubicBezTo>
                      <a:pt x="34470" y="2339"/>
                      <a:pt x="40694" y="9258"/>
                      <a:pt x="43149" y="9258"/>
                    </a:cubicBezTo>
                    <a:cubicBezTo>
                      <a:pt x="43956" y="9258"/>
                      <a:pt x="44355" y="8510"/>
                      <a:pt x="44410" y="6521"/>
                    </a:cubicBezTo>
                    <a:cubicBezTo>
                      <a:pt x="44442" y="5367"/>
                      <a:pt x="44364" y="4248"/>
                      <a:pt x="44202" y="3163"/>
                    </a:cubicBezTo>
                    <a:cubicBezTo>
                      <a:pt x="43935" y="4207"/>
                      <a:pt x="43412" y="4610"/>
                      <a:pt x="42595" y="4610"/>
                    </a:cubicBezTo>
                    <a:cubicBezTo>
                      <a:pt x="39833" y="4610"/>
                      <a:pt x="33716" y="0"/>
                      <a:pt x="228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3"/>
              <p:cNvSpPr/>
              <p:nvPr/>
            </p:nvSpPr>
            <p:spPr>
              <a:xfrm>
                <a:off x="1353938" y="2850886"/>
                <a:ext cx="2056887" cy="361235"/>
              </a:xfrm>
              <a:custGeom>
                <a:avLst/>
                <a:gdLst/>
                <a:ahLst/>
                <a:cxnLst/>
                <a:rect l="l" t="t" r="r" b="b"/>
                <a:pathLst>
                  <a:path w="44442" h="7805" extrusionOk="0">
                    <a:moveTo>
                      <a:pt x="22710" y="0"/>
                    </a:moveTo>
                    <a:cubicBezTo>
                      <a:pt x="22587" y="0"/>
                      <a:pt x="22463" y="1"/>
                      <a:pt x="22339" y="2"/>
                    </a:cubicBezTo>
                    <a:cubicBezTo>
                      <a:pt x="11219" y="144"/>
                      <a:pt x="4491" y="6479"/>
                      <a:pt x="1873" y="6479"/>
                    </a:cubicBezTo>
                    <a:cubicBezTo>
                      <a:pt x="900" y="6479"/>
                      <a:pt x="495" y="5605"/>
                      <a:pt x="642" y="3213"/>
                    </a:cubicBezTo>
                    <a:cubicBezTo>
                      <a:pt x="659" y="2940"/>
                      <a:pt x="686" y="2673"/>
                      <a:pt x="712" y="2404"/>
                    </a:cubicBezTo>
                    <a:cubicBezTo>
                      <a:pt x="592" y="2260"/>
                      <a:pt x="487" y="2088"/>
                      <a:pt x="404" y="1879"/>
                    </a:cubicBezTo>
                    <a:cubicBezTo>
                      <a:pt x="287" y="2627"/>
                      <a:pt x="200" y="3389"/>
                      <a:pt x="152" y="4171"/>
                    </a:cubicBezTo>
                    <a:cubicBezTo>
                      <a:pt x="0" y="6617"/>
                      <a:pt x="415" y="7511"/>
                      <a:pt x="1410" y="7511"/>
                    </a:cubicBezTo>
                    <a:cubicBezTo>
                      <a:pt x="4087" y="7511"/>
                      <a:pt x="10969" y="1032"/>
                      <a:pt x="22341" y="887"/>
                    </a:cubicBezTo>
                    <a:cubicBezTo>
                      <a:pt x="22468" y="886"/>
                      <a:pt x="22594" y="885"/>
                      <a:pt x="22720" y="885"/>
                    </a:cubicBezTo>
                    <a:cubicBezTo>
                      <a:pt x="34470" y="885"/>
                      <a:pt x="40694" y="7804"/>
                      <a:pt x="43149" y="7804"/>
                    </a:cubicBezTo>
                    <a:cubicBezTo>
                      <a:pt x="43956" y="7804"/>
                      <a:pt x="44355" y="7056"/>
                      <a:pt x="44410" y="5067"/>
                    </a:cubicBezTo>
                    <a:cubicBezTo>
                      <a:pt x="44442" y="3913"/>
                      <a:pt x="44364" y="2794"/>
                      <a:pt x="44202" y="1709"/>
                    </a:cubicBezTo>
                    <a:cubicBezTo>
                      <a:pt x="44121" y="2021"/>
                      <a:pt x="44017" y="2273"/>
                      <a:pt x="43891" y="2477"/>
                    </a:cubicBezTo>
                    <a:cubicBezTo>
                      <a:pt x="43923" y="3007"/>
                      <a:pt x="43933" y="3544"/>
                      <a:pt x="43918" y="4089"/>
                    </a:cubicBezTo>
                    <a:cubicBezTo>
                      <a:pt x="43865" y="6034"/>
                      <a:pt x="43475" y="6766"/>
                      <a:pt x="42685" y="6766"/>
                    </a:cubicBezTo>
                    <a:cubicBezTo>
                      <a:pt x="40286" y="6766"/>
                      <a:pt x="34200" y="0"/>
                      <a:pt x="227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3"/>
              <p:cNvSpPr/>
              <p:nvPr/>
            </p:nvSpPr>
            <p:spPr>
              <a:xfrm>
                <a:off x="1386891" y="2745038"/>
                <a:ext cx="1998432" cy="251777"/>
              </a:xfrm>
              <a:custGeom>
                <a:avLst/>
                <a:gdLst/>
                <a:ahLst/>
                <a:cxnLst/>
                <a:rect l="l" t="t" r="r" b="b"/>
                <a:pathLst>
                  <a:path w="43179" h="5440" extrusionOk="0">
                    <a:moveTo>
                      <a:pt x="22107" y="0"/>
                    </a:moveTo>
                    <a:cubicBezTo>
                      <a:pt x="21948" y="0"/>
                      <a:pt x="21788" y="1"/>
                      <a:pt x="21627" y="3"/>
                    </a:cubicBezTo>
                    <a:cubicBezTo>
                      <a:pt x="11343" y="134"/>
                      <a:pt x="4817" y="4310"/>
                      <a:pt x="1823" y="4310"/>
                    </a:cubicBezTo>
                    <a:cubicBezTo>
                      <a:pt x="1024" y="4310"/>
                      <a:pt x="476" y="4012"/>
                      <a:pt x="176" y="3259"/>
                    </a:cubicBezTo>
                    <a:cubicBezTo>
                      <a:pt x="103" y="3730"/>
                      <a:pt x="47" y="4208"/>
                      <a:pt x="0" y="4691"/>
                    </a:cubicBezTo>
                    <a:cubicBezTo>
                      <a:pt x="324" y="5076"/>
                      <a:pt x="783" y="5237"/>
                      <a:pt x="1378" y="5237"/>
                    </a:cubicBezTo>
                    <a:cubicBezTo>
                      <a:pt x="4439" y="5237"/>
                      <a:pt x="11112" y="970"/>
                      <a:pt x="21629" y="837"/>
                    </a:cubicBezTo>
                    <a:cubicBezTo>
                      <a:pt x="21794" y="834"/>
                      <a:pt x="21959" y="833"/>
                      <a:pt x="22122" y="833"/>
                    </a:cubicBezTo>
                    <a:cubicBezTo>
                      <a:pt x="33004" y="833"/>
                      <a:pt x="39119" y="5439"/>
                      <a:pt x="41881" y="5439"/>
                    </a:cubicBezTo>
                    <a:cubicBezTo>
                      <a:pt x="42453" y="5439"/>
                      <a:pt x="42882" y="5241"/>
                      <a:pt x="43179" y="4764"/>
                    </a:cubicBezTo>
                    <a:cubicBezTo>
                      <a:pt x="43144" y="4199"/>
                      <a:pt x="43085" y="3640"/>
                      <a:pt x="43003" y="3092"/>
                    </a:cubicBezTo>
                    <a:cubicBezTo>
                      <a:pt x="42742" y="4114"/>
                      <a:pt x="42231" y="4508"/>
                      <a:pt x="41432" y="4508"/>
                    </a:cubicBezTo>
                    <a:cubicBezTo>
                      <a:pt x="38732" y="4508"/>
                      <a:pt x="32749" y="0"/>
                      <a:pt x="22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3"/>
              <p:cNvSpPr/>
              <p:nvPr/>
            </p:nvSpPr>
            <p:spPr>
              <a:xfrm>
                <a:off x="1351670" y="2042886"/>
                <a:ext cx="2069198" cy="1173215"/>
              </a:xfrm>
              <a:custGeom>
                <a:avLst/>
                <a:gdLst/>
                <a:ahLst/>
                <a:cxnLst/>
                <a:rect l="l" t="t" r="r" b="b"/>
                <a:pathLst>
                  <a:path w="44708" h="25349" extrusionOk="0">
                    <a:moveTo>
                      <a:pt x="21821" y="170"/>
                    </a:moveTo>
                    <a:cubicBezTo>
                      <a:pt x="21981" y="170"/>
                      <a:pt x="22142" y="172"/>
                      <a:pt x="22303" y="176"/>
                    </a:cubicBezTo>
                    <a:cubicBezTo>
                      <a:pt x="27105" y="309"/>
                      <a:pt x="32724" y="2730"/>
                      <a:pt x="36967" y="6499"/>
                    </a:cubicBezTo>
                    <a:cubicBezTo>
                      <a:pt x="41905" y="10884"/>
                      <a:pt x="44536" y="16575"/>
                      <a:pt x="44374" y="22523"/>
                    </a:cubicBezTo>
                    <a:cubicBezTo>
                      <a:pt x="44333" y="24008"/>
                      <a:pt x="44095" y="24819"/>
                      <a:pt x="43625" y="25078"/>
                    </a:cubicBezTo>
                    <a:cubicBezTo>
                      <a:pt x="43500" y="25147"/>
                      <a:pt x="43356" y="25179"/>
                      <a:pt x="43194" y="25179"/>
                    </a:cubicBezTo>
                    <a:cubicBezTo>
                      <a:pt x="42453" y="25179"/>
                      <a:pt x="41327" y="24507"/>
                      <a:pt x="39765" y="23575"/>
                    </a:cubicBezTo>
                    <a:cubicBezTo>
                      <a:pt x="36420" y="21579"/>
                      <a:pt x="30859" y="18259"/>
                      <a:pt x="22765" y="18259"/>
                    </a:cubicBezTo>
                    <a:cubicBezTo>
                      <a:pt x="22640" y="18259"/>
                      <a:pt x="22514" y="18259"/>
                      <a:pt x="22388" y="18260"/>
                    </a:cubicBezTo>
                    <a:cubicBezTo>
                      <a:pt x="14741" y="18358"/>
                      <a:pt x="9146" y="21298"/>
                      <a:pt x="5443" y="23243"/>
                    </a:cubicBezTo>
                    <a:cubicBezTo>
                      <a:pt x="3637" y="24192"/>
                      <a:pt x="2316" y="24886"/>
                      <a:pt x="1464" y="24886"/>
                    </a:cubicBezTo>
                    <a:cubicBezTo>
                      <a:pt x="1241" y="24886"/>
                      <a:pt x="1050" y="24838"/>
                      <a:pt x="892" y="24735"/>
                    </a:cubicBezTo>
                    <a:cubicBezTo>
                      <a:pt x="368" y="24397"/>
                      <a:pt x="175" y="23411"/>
                      <a:pt x="286" y="21634"/>
                    </a:cubicBezTo>
                    <a:cubicBezTo>
                      <a:pt x="1113" y="8253"/>
                      <a:pt x="12009" y="170"/>
                      <a:pt x="21821" y="170"/>
                    </a:cubicBezTo>
                    <a:close/>
                    <a:moveTo>
                      <a:pt x="21847" y="1"/>
                    </a:moveTo>
                    <a:cubicBezTo>
                      <a:pt x="16825" y="1"/>
                      <a:pt x="11676" y="2063"/>
                      <a:pt x="7647" y="5730"/>
                    </a:cubicBezTo>
                    <a:cubicBezTo>
                      <a:pt x="3172" y="9801"/>
                      <a:pt x="497" y="15446"/>
                      <a:pt x="116" y="21623"/>
                    </a:cubicBezTo>
                    <a:cubicBezTo>
                      <a:pt x="0" y="23493"/>
                      <a:pt x="210" y="24498"/>
                      <a:pt x="799" y="24878"/>
                    </a:cubicBezTo>
                    <a:cubicBezTo>
                      <a:pt x="985" y="24998"/>
                      <a:pt x="1204" y="25054"/>
                      <a:pt x="1457" y="25054"/>
                    </a:cubicBezTo>
                    <a:cubicBezTo>
                      <a:pt x="2361" y="25054"/>
                      <a:pt x="3701" y="24351"/>
                      <a:pt x="5522" y="23393"/>
                    </a:cubicBezTo>
                    <a:cubicBezTo>
                      <a:pt x="9211" y="21456"/>
                      <a:pt x="14785" y="18528"/>
                      <a:pt x="22391" y="18432"/>
                    </a:cubicBezTo>
                    <a:cubicBezTo>
                      <a:pt x="22516" y="18430"/>
                      <a:pt x="22640" y="18429"/>
                      <a:pt x="22765" y="18429"/>
                    </a:cubicBezTo>
                    <a:cubicBezTo>
                      <a:pt x="30811" y="18429"/>
                      <a:pt x="36349" y="21734"/>
                      <a:pt x="39678" y="23721"/>
                    </a:cubicBezTo>
                    <a:cubicBezTo>
                      <a:pt x="41257" y="24664"/>
                      <a:pt x="42403" y="25349"/>
                      <a:pt x="43199" y="25349"/>
                    </a:cubicBezTo>
                    <a:lnTo>
                      <a:pt x="43199" y="25347"/>
                    </a:lnTo>
                    <a:cubicBezTo>
                      <a:pt x="43389" y="25347"/>
                      <a:pt x="43557" y="25309"/>
                      <a:pt x="43707" y="25227"/>
                    </a:cubicBezTo>
                    <a:cubicBezTo>
                      <a:pt x="44243" y="24933"/>
                      <a:pt x="44501" y="24101"/>
                      <a:pt x="44544" y="22528"/>
                    </a:cubicBezTo>
                    <a:cubicBezTo>
                      <a:pt x="44708" y="16528"/>
                      <a:pt x="42057" y="10790"/>
                      <a:pt x="37081" y="6372"/>
                    </a:cubicBezTo>
                    <a:cubicBezTo>
                      <a:pt x="32807" y="2577"/>
                      <a:pt x="27148" y="139"/>
                      <a:pt x="22308" y="6"/>
                    </a:cubicBezTo>
                    <a:cubicBezTo>
                      <a:pt x="22154" y="3"/>
                      <a:pt x="22001" y="1"/>
                      <a:pt x="2184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3"/>
              <p:cNvSpPr/>
              <p:nvPr/>
            </p:nvSpPr>
            <p:spPr>
              <a:xfrm>
                <a:off x="1366203" y="2779565"/>
                <a:ext cx="2038605" cy="221554"/>
              </a:xfrm>
              <a:custGeom>
                <a:avLst/>
                <a:gdLst/>
                <a:ahLst/>
                <a:cxnLst/>
                <a:rect l="l" t="t" r="r" b="b"/>
                <a:pathLst>
                  <a:path w="44047" h="4787" extrusionOk="0">
                    <a:moveTo>
                      <a:pt x="22566" y="1"/>
                    </a:moveTo>
                    <a:cubicBezTo>
                      <a:pt x="22404" y="1"/>
                      <a:pt x="22240" y="2"/>
                      <a:pt x="22074" y="4"/>
                    </a:cubicBezTo>
                    <a:cubicBezTo>
                      <a:pt x="15272" y="91"/>
                      <a:pt x="10155" y="1877"/>
                      <a:pt x="6421" y="3181"/>
                    </a:cubicBezTo>
                    <a:cubicBezTo>
                      <a:pt x="4390" y="3890"/>
                      <a:pt x="2872" y="4420"/>
                      <a:pt x="1818" y="4420"/>
                    </a:cubicBezTo>
                    <a:cubicBezTo>
                      <a:pt x="998" y="4420"/>
                      <a:pt x="459" y="4100"/>
                      <a:pt x="177" y="3295"/>
                    </a:cubicBezTo>
                    <a:cubicBezTo>
                      <a:pt x="165" y="3259"/>
                      <a:pt x="131" y="3238"/>
                      <a:pt x="95" y="3238"/>
                    </a:cubicBezTo>
                    <a:cubicBezTo>
                      <a:pt x="86" y="3238"/>
                      <a:pt x="77" y="3239"/>
                      <a:pt x="67" y="3242"/>
                    </a:cubicBezTo>
                    <a:cubicBezTo>
                      <a:pt x="23" y="3259"/>
                      <a:pt x="1" y="3307"/>
                      <a:pt x="16" y="3351"/>
                    </a:cubicBezTo>
                    <a:cubicBezTo>
                      <a:pt x="327" y="4239"/>
                      <a:pt x="926" y="4584"/>
                      <a:pt x="1810" y="4584"/>
                    </a:cubicBezTo>
                    <a:cubicBezTo>
                      <a:pt x="2920" y="4584"/>
                      <a:pt x="4478" y="4040"/>
                      <a:pt x="6477" y="3342"/>
                    </a:cubicBezTo>
                    <a:cubicBezTo>
                      <a:pt x="10201" y="2041"/>
                      <a:pt x="15302" y="261"/>
                      <a:pt x="22077" y="176"/>
                    </a:cubicBezTo>
                    <a:cubicBezTo>
                      <a:pt x="22259" y="173"/>
                      <a:pt x="22440" y="172"/>
                      <a:pt x="22620" y="172"/>
                    </a:cubicBezTo>
                    <a:cubicBezTo>
                      <a:pt x="29818" y="172"/>
                      <a:pt x="34930" y="2216"/>
                      <a:pt x="38343" y="3573"/>
                    </a:cubicBezTo>
                    <a:cubicBezTo>
                      <a:pt x="40093" y="4270"/>
                      <a:pt x="41392" y="4786"/>
                      <a:pt x="42332" y="4786"/>
                    </a:cubicBezTo>
                    <a:cubicBezTo>
                      <a:pt x="42636" y="4786"/>
                      <a:pt x="42903" y="4733"/>
                      <a:pt x="43134" y="4613"/>
                    </a:cubicBezTo>
                    <a:cubicBezTo>
                      <a:pt x="43568" y="4388"/>
                      <a:pt x="43862" y="3933"/>
                      <a:pt x="44034" y="3221"/>
                    </a:cubicBezTo>
                    <a:cubicBezTo>
                      <a:pt x="44046" y="3175"/>
                      <a:pt x="44017" y="3130"/>
                      <a:pt x="43972" y="3118"/>
                    </a:cubicBezTo>
                    <a:cubicBezTo>
                      <a:pt x="43965" y="3116"/>
                      <a:pt x="43959" y="3115"/>
                      <a:pt x="43952" y="3115"/>
                    </a:cubicBezTo>
                    <a:cubicBezTo>
                      <a:pt x="43913" y="3115"/>
                      <a:pt x="43879" y="3142"/>
                      <a:pt x="43869" y="3181"/>
                    </a:cubicBezTo>
                    <a:cubicBezTo>
                      <a:pt x="43709" y="3842"/>
                      <a:pt x="43443" y="4261"/>
                      <a:pt x="43056" y="4461"/>
                    </a:cubicBezTo>
                    <a:cubicBezTo>
                      <a:pt x="42849" y="4568"/>
                      <a:pt x="42607" y="4617"/>
                      <a:pt x="42329" y="4617"/>
                    </a:cubicBezTo>
                    <a:cubicBezTo>
                      <a:pt x="41427" y="4617"/>
                      <a:pt x="40142" y="4106"/>
                      <a:pt x="38406" y="3415"/>
                    </a:cubicBezTo>
                    <a:cubicBezTo>
                      <a:pt x="34972" y="2050"/>
                      <a:pt x="29823" y="1"/>
                      <a:pt x="225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3"/>
              <p:cNvSpPr/>
              <p:nvPr/>
            </p:nvSpPr>
            <p:spPr>
              <a:xfrm>
                <a:off x="1963710" y="2435177"/>
                <a:ext cx="739409" cy="335132"/>
              </a:xfrm>
              <a:custGeom>
                <a:avLst/>
                <a:gdLst/>
                <a:ahLst/>
                <a:cxnLst/>
                <a:rect l="l" t="t" r="r" b="b"/>
                <a:pathLst>
                  <a:path w="15976" h="7241" extrusionOk="0">
                    <a:moveTo>
                      <a:pt x="8210" y="1"/>
                    </a:moveTo>
                    <a:cubicBezTo>
                      <a:pt x="6416" y="1"/>
                      <a:pt x="4546" y="517"/>
                      <a:pt x="2896" y="1747"/>
                    </a:cubicBezTo>
                    <a:cubicBezTo>
                      <a:pt x="1416" y="2851"/>
                      <a:pt x="687" y="4576"/>
                      <a:pt x="136" y="6329"/>
                    </a:cubicBezTo>
                    <a:cubicBezTo>
                      <a:pt x="1" y="6761"/>
                      <a:pt x="336" y="7174"/>
                      <a:pt x="751" y="7174"/>
                    </a:cubicBezTo>
                    <a:cubicBezTo>
                      <a:pt x="816" y="7174"/>
                      <a:pt x="883" y="7164"/>
                      <a:pt x="950" y="7143"/>
                    </a:cubicBezTo>
                    <a:cubicBezTo>
                      <a:pt x="3252" y="6413"/>
                      <a:pt x="7898" y="6157"/>
                      <a:pt x="9195" y="6157"/>
                    </a:cubicBezTo>
                    <a:cubicBezTo>
                      <a:pt x="9244" y="6157"/>
                      <a:pt x="9288" y="6157"/>
                      <a:pt x="9327" y="6158"/>
                    </a:cubicBezTo>
                    <a:cubicBezTo>
                      <a:pt x="11390" y="6196"/>
                      <a:pt x="13383" y="7065"/>
                      <a:pt x="15398" y="7239"/>
                    </a:cubicBezTo>
                    <a:cubicBezTo>
                      <a:pt x="15411" y="7240"/>
                      <a:pt x="15424" y="7240"/>
                      <a:pt x="15437" y="7240"/>
                    </a:cubicBezTo>
                    <a:cubicBezTo>
                      <a:pt x="15748" y="7240"/>
                      <a:pt x="15976" y="6919"/>
                      <a:pt x="15855" y="6624"/>
                    </a:cubicBezTo>
                    <a:cubicBezTo>
                      <a:pt x="15194" y="5007"/>
                      <a:pt x="15502" y="3417"/>
                      <a:pt x="14191" y="2201"/>
                    </a:cubicBezTo>
                    <a:cubicBezTo>
                      <a:pt x="12768" y="882"/>
                      <a:pt x="10554" y="1"/>
                      <a:pt x="82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3"/>
              <p:cNvSpPr/>
              <p:nvPr/>
            </p:nvSpPr>
            <p:spPr>
              <a:xfrm>
                <a:off x="2785039" y="2208902"/>
                <a:ext cx="542755" cy="477265"/>
              </a:xfrm>
              <a:custGeom>
                <a:avLst/>
                <a:gdLst/>
                <a:ahLst/>
                <a:cxnLst/>
                <a:rect l="l" t="t" r="r" b="b"/>
                <a:pathLst>
                  <a:path w="11727" h="10312" extrusionOk="0">
                    <a:moveTo>
                      <a:pt x="2927" y="1"/>
                    </a:moveTo>
                    <a:cubicBezTo>
                      <a:pt x="2337" y="417"/>
                      <a:pt x="1858" y="1004"/>
                      <a:pt x="1459" y="1666"/>
                    </a:cubicBezTo>
                    <a:cubicBezTo>
                      <a:pt x="1143" y="2191"/>
                      <a:pt x="879" y="2741"/>
                      <a:pt x="629" y="3300"/>
                    </a:cubicBezTo>
                    <a:cubicBezTo>
                      <a:pt x="506" y="3571"/>
                      <a:pt x="0" y="4426"/>
                      <a:pt x="85" y="4692"/>
                    </a:cubicBezTo>
                    <a:cubicBezTo>
                      <a:pt x="169" y="4953"/>
                      <a:pt x="1183" y="5530"/>
                      <a:pt x="1391" y="5735"/>
                    </a:cubicBezTo>
                    <a:cubicBezTo>
                      <a:pt x="1824" y="6158"/>
                      <a:pt x="2211" y="6624"/>
                      <a:pt x="2554" y="7124"/>
                    </a:cubicBezTo>
                    <a:cubicBezTo>
                      <a:pt x="2901" y="7629"/>
                      <a:pt x="3202" y="8167"/>
                      <a:pt x="3465" y="8721"/>
                    </a:cubicBezTo>
                    <a:cubicBezTo>
                      <a:pt x="3717" y="9252"/>
                      <a:pt x="3855" y="10221"/>
                      <a:pt x="4444" y="10298"/>
                    </a:cubicBezTo>
                    <a:cubicBezTo>
                      <a:pt x="4515" y="10308"/>
                      <a:pt x="4591" y="10312"/>
                      <a:pt x="4669" y="10312"/>
                    </a:cubicBezTo>
                    <a:cubicBezTo>
                      <a:pt x="5300" y="10312"/>
                      <a:pt x="6121" y="10036"/>
                      <a:pt x="6715" y="9967"/>
                    </a:cubicBezTo>
                    <a:cubicBezTo>
                      <a:pt x="7404" y="9885"/>
                      <a:pt x="8095" y="9825"/>
                      <a:pt x="8787" y="9796"/>
                    </a:cubicBezTo>
                    <a:cubicBezTo>
                      <a:pt x="9067" y="9784"/>
                      <a:pt x="9347" y="9778"/>
                      <a:pt x="9627" y="9778"/>
                    </a:cubicBezTo>
                    <a:cubicBezTo>
                      <a:pt x="10328" y="9778"/>
                      <a:pt x="11031" y="9816"/>
                      <a:pt x="11726" y="9906"/>
                    </a:cubicBezTo>
                    <a:cubicBezTo>
                      <a:pt x="9827" y="5767"/>
                      <a:pt x="6584" y="2387"/>
                      <a:pt x="2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3"/>
              <p:cNvSpPr/>
              <p:nvPr/>
            </p:nvSpPr>
            <p:spPr>
              <a:xfrm>
                <a:off x="1383651" y="2236301"/>
                <a:ext cx="618890" cy="621805"/>
              </a:xfrm>
              <a:custGeom>
                <a:avLst/>
                <a:gdLst/>
                <a:ahLst/>
                <a:cxnLst/>
                <a:rect l="l" t="t" r="r" b="b"/>
                <a:pathLst>
                  <a:path w="13372" h="13435" extrusionOk="0">
                    <a:moveTo>
                      <a:pt x="8395" y="1"/>
                    </a:moveTo>
                    <a:cubicBezTo>
                      <a:pt x="4359" y="3134"/>
                      <a:pt x="1204" y="7746"/>
                      <a:pt x="0" y="13435"/>
                    </a:cubicBezTo>
                    <a:cubicBezTo>
                      <a:pt x="2053" y="12564"/>
                      <a:pt x="4238" y="12041"/>
                      <a:pt x="6425" y="12041"/>
                    </a:cubicBezTo>
                    <a:cubicBezTo>
                      <a:pt x="6885" y="12041"/>
                      <a:pt x="7346" y="12064"/>
                      <a:pt x="7805" y="12112"/>
                    </a:cubicBezTo>
                    <a:cubicBezTo>
                      <a:pt x="7803" y="9009"/>
                      <a:pt x="10278" y="5308"/>
                      <a:pt x="13372" y="4657"/>
                    </a:cubicBezTo>
                    <a:cubicBezTo>
                      <a:pt x="12402" y="3160"/>
                      <a:pt x="11250" y="1794"/>
                      <a:pt x="9760" y="790"/>
                    </a:cubicBezTo>
                    <a:cubicBezTo>
                      <a:pt x="9321" y="494"/>
                      <a:pt x="8865" y="236"/>
                      <a:pt x="8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3"/>
              <p:cNvSpPr/>
              <p:nvPr/>
            </p:nvSpPr>
            <p:spPr>
              <a:xfrm>
                <a:off x="1926545" y="2025160"/>
                <a:ext cx="856782" cy="356653"/>
              </a:xfrm>
              <a:custGeom>
                <a:avLst/>
                <a:gdLst/>
                <a:ahLst/>
                <a:cxnLst/>
                <a:rect l="l" t="t" r="r" b="b"/>
                <a:pathLst>
                  <a:path w="18512" h="7706" extrusionOk="0">
                    <a:moveTo>
                      <a:pt x="9396" y="0"/>
                    </a:moveTo>
                    <a:cubicBezTo>
                      <a:pt x="6370" y="0"/>
                      <a:pt x="3297" y="758"/>
                      <a:pt x="453" y="2169"/>
                    </a:cubicBezTo>
                    <a:cubicBezTo>
                      <a:pt x="31" y="2378"/>
                      <a:pt x="1" y="2973"/>
                      <a:pt x="403" y="3218"/>
                    </a:cubicBezTo>
                    <a:cubicBezTo>
                      <a:pt x="2000" y="4186"/>
                      <a:pt x="3128" y="5354"/>
                      <a:pt x="3512" y="7339"/>
                    </a:cubicBezTo>
                    <a:cubicBezTo>
                      <a:pt x="6381" y="7304"/>
                      <a:pt x="8863" y="6950"/>
                      <a:pt x="11655" y="6950"/>
                    </a:cubicBezTo>
                    <a:cubicBezTo>
                      <a:pt x="11971" y="6950"/>
                      <a:pt x="12290" y="6954"/>
                      <a:pt x="12615" y="6964"/>
                    </a:cubicBezTo>
                    <a:cubicBezTo>
                      <a:pt x="13330" y="6987"/>
                      <a:pt x="14544" y="7706"/>
                      <a:pt x="15387" y="7706"/>
                    </a:cubicBezTo>
                    <a:cubicBezTo>
                      <a:pt x="15645" y="7706"/>
                      <a:pt x="15869" y="7638"/>
                      <a:pt x="16032" y="7462"/>
                    </a:cubicBezTo>
                    <a:cubicBezTo>
                      <a:pt x="16551" y="6905"/>
                      <a:pt x="16955" y="5316"/>
                      <a:pt x="17318" y="4651"/>
                    </a:cubicBezTo>
                    <a:cubicBezTo>
                      <a:pt x="17740" y="3877"/>
                      <a:pt x="18104" y="3073"/>
                      <a:pt x="18511" y="2292"/>
                    </a:cubicBezTo>
                    <a:cubicBezTo>
                      <a:pt x="15595" y="880"/>
                      <a:pt x="12582" y="80"/>
                      <a:pt x="9885" y="7"/>
                    </a:cubicBezTo>
                    <a:cubicBezTo>
                      <a:pt x="9722" y="2"/>
                      <a:pt x="9559" y="0"/>
                      <a:pt x="93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3"/>
              <p:cNvSpPr/>
              <p:nvPr/>
            </p:nvSpPr>
            <p:spPr>
              <a:xfrm>
                <a:off x="1962414" y="2409120"/>
                <a:ext cx="742001" cy="343462"/>
              </a:xfrm>
              <a:custGeom>
                <a:avLst/>
                <a:gdLst/>
                <a:ahLst/>
                <a:cxnLst/>
                <a:rect l="l" t="t" r="r" b="b"/>
                <a:pathLst>
                  <a:path w="16032" h="7421" extrusionOk="0">
                    <a:moveTo>
                      <a:pt x="8263" y="170"/>
                    </a:moveTo>
                    <a:cubicBezTo>
                      <a:pt x="10545" y="170"/>
                      <a:pt x="12715" y="1017"/>
                      <a:pt x="14161" y="2359"/>
                    </a:cubicBezTo>
                    <a:cubicBezTo>
                      <a:pt x="14975" y="3115"/>
                      <a:pt x="15152" y="4030"/>
                      <a:pt x="15339" y="5001"/>
                    </a:cubicBezTo>
                    <a:cubicBezTo>
                      <a:pt x="15449" y="5568"/>
                      <a:pt x="15561" y="6156"/>
                      <a:pt x="15804" y="6751"/>
                    </a:cubicBezTo>
                    <a:cubicBezTo>
                      <a:pt x="15851" y="6866"/>
                      <a:pt x="15834" y="6997"/>
                      <a:pt x="15760" y="7100"/>
                    </a:cubicBezTo>
                    <a:cubicBezTo>
                      <a:pt x="15690" y="7193"/>
                      <a:pt x="15590" y="7251"/>
                      <a:pt x="15471" y="7251"/>
                    </a:cubicBezTo>
                    <a:cubicBezTo>
                      <a:pt x="15459" y="7251"/>
                      <a:pt x="15446" y="7250"/>
                      <a:pt x="15433" y="7249"/>
                    </a:cubicBezTo>
                    <a:cubicBezTo>
                      <a:pt x="14527" y="7171"/>
                      <a:pt x="13607" y="6947"/>
                      <a:pt x="12714" y="6730"/>
                    </a:cubicBezTo>
                    <a:cubicBezTo>
                      <a:pt x="11624" y="6464"/>
                      <a:pt x="10495" y="6188"/>
                      <a:pt x="9356" y="6166"/>
                    </a:cubicBezTo>
                    <a:lnTo>
                      <a:pt x="9214" y="6166"/>
                    </a:lnTo>
                    <a:cubicBezTo>
                      <a:pt x="7838" y="6166"/>
                      <a:pt x="3215" y="6440"/>
                      <a:pt x="952" y="7158"/>
                    </a:cubicBezTo>
                    <a:cubicBezTo>
                      <a:pt x="895" y="7176"/>
                      <a:pt x="837" y="7185"/>
                      <a:pt x="780" y="7185"/>
                    </a:cubicBezTo>
                    <a:cubicBezTo>
                      <a:pt x="634" y="7185"/>
                      <a:pt x="495" y="7127"/>
                      <a:pt x="386" y="7018"/>
                    </a:cubicBezTo>
                    <a:cubicBezTo>
                      <a:pt x="234" y="6868"/>
                      <a:pt x="181" y="6655"/>
                      <a:pt x="246" y="6450"/>
                    </a:cubicBezTo>
                    <a:cubicBezTo>
                      <a:pt x="753" y="4834"/>
                      <a:pt x="1474" y="3030"/>
                      <a:pt x="2974" y="1911"/>
                    </a:cubicBezTo>
                    <a:cubicBezTo>
                      <a:pt x="4608" y="693"/>
                      <a:pt x="6470" y="170"/>
                      <a:pt x="8263" y="170"/>
                    </a:cubicBezTo>
                    <a:close/>
                    <a:moveTo>
                      <a:pt x="8261" y="1"/>
                    </a:moveTo>
                    <a:cubicBezTo>
                      <a:pt x="6434" y="1"/>
                      <a:pt x="4537" y="534"/>
                      <a:pt x="2872" y="1775"/>
                    </a:cubicBezTo>
                    <a:cubicBezTo>
                      <a:pt x="1333" y="2922"/>
                      <a:pt x="598" y="4756"/>
                      <a:pt x="82" y="6400"/>
                    </a:cubicBezTo>
                    <a:cubicBezTo>
                      <a:pt x="0" y="6661"/>
                      <a:pt x="71" y="6945"/>
                      <a:pt x="266" y="7140"/>
                    </a:cubicBezTo>
                    <a:cubicBezTo>
                      <a:pt x="407" y="7281"/>
                      <a:pt x="589" y="7355"/>
                      <a:pt x="778" y="7355"/>
                    </a:cubicBezTo>
                    <a:cubicBezTo>
                      <a:pt x="853" y="7355"/>
                      <a:pt x="929" y="7344"/>
                      <a:pt x="1003" y="7320"/>
                    </a:cubicBezTo>
                    <a:cubicBezTo>
                      <a:pt x="3228" y="6614"/>
                      <a:pt x="7752" y="6336"/>
                      <a:pt x="9173" y="6336"/>
                    </a:cubicBezTo>
                    <a:cubicBezTo>
                      <a:pt x="9240" y="6336"/>
                      <a:pt x="9300" y="6337"/>
                      <a:pt x="9353" y="6338"/>
                    </a:cubicBezTo>
                    <a:cubicBezTo>
                      <a:pt x="10474" y="6358"/>
                      <a:pt x="11592" y="6631"/>
                      <a:pt x="12675" y="6895"/>
                    </a:cubicBezTo>
                    <a:cubicBezTo>
                      <a:pt x="13572" y="7114"/>
                      <a:pt x="14500" y="7340"/>
                      <a:pt x="15418" y="7419"/>
                    </a:cubicBezTo>
                    <a:cubicBezTo>
                      <a:pt x="15433" y="7420"/>
                      <a:pt x="15449" y="7420"/>
                      <a:pt x="15464" y="7420"/>
                    </a:cubicBezTo>
                    <a:lnTo>
                      <a:pt x="15465" y="7420"/>
                    </a:lnTo>
                    <a:cubicBezTo>
                      <a:pt x="15634" y="7420"/>
                      <a:pt x="15793" y="7340"/>
                      <a:pt x="15896" y="7200"/>
                    </a:cubicBezTo>
                    <a:cubicBezTo>
                      <a:pt x="16007" y="7049"/>
                      <a:pt x="16031" y="6857"/>
                      <a:pt x="15962" y="6687"/>
                    </a:cubicBezTo>
                    <a:cubicBezTo>
                      <a:pt x="15725" y="6107"/>
                      <a:pt x="15614" y="5527"/>
                      <a:pt x="15506" y="4969"/>
                    </a:cubicBezTo>
                    <a:cubicBezTo>
                      <a:pt x="15313" y="3970"/>
                      <a:pt x="15133" y="3027"/>
                      <a:pt x="14278" y="2235"/>
                    </a:cubicBezTo>
                    <a:cubicBezTo>
                      <a:pt x="12802" y="866"/>
                      <a:pt x="10588" y="1"/>
                      <a:pt x="826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3"/>
              <p:cNvSpPr/>
              <p:nvPr/>
            </p:nvSpPr>
            <p:spPr>
              <a:xfrm>
                <a:off x="2781938" y="2183354"/>
                <a:ext cx="549975" cy="485133"/>
              </a:xfrm>
              <a:custGeom>
                <a:avLst/>
                <a:gdLst/>
                <a:ahLst/>
                <a:cxnLst/>
                <a:rect l="l" t="t" r="r" b="b"/>
                <a:pathLst>
                  <a:path w="11883" h="10482" extrusionOk="0">
                    <a:moveTo>
                      <a:pt x="2996" y="188"/>
                    </a:moveTo>
                    <a:cubicBezTo>
                      <a:pt x="5725" y="1978"/>
                      <a:pt x="9411" y="5099"/>
                      <a:pt x="11651" y="9886"/>
                    </a:cubicBezTo>
                    <a:cubicBezTo>
                      <a:pt x="11033" y="9813"/>
                      <a:pt x="10393" y="9776"/>
                      <a:pt x="9712" y="9776"/>
                    </a:cubicBezTo>
                    <a:cubicBezTo>
                      <a:pt x="9432" y="9776"/>
                      <a:pt x="9146" y="9783"/>
                      <a:pt x="8851" y="9795"/>
                    </a:cubicBezTo>
                    <a:cubicBezTo>
                      <a:pt x="8217" y="9821"/>
                      <a:pt x="7538" y="9877"/>
                      <a:pt x="6773" y="9967"/>
                    </a:cubicBezTo>
                    <a:cubicBezTo>
                      <a:pt x="6530" y="9995"/>
                      <a:pt x="6258" y="10055"/>
                      <a:pt x="5970" y="10120"/>
                    </a:cubicBezTo>
                    <a:cubicBezTo>
                      <a:pt x="5544" y="10214"/>
                      <a:pt x="5108" y="10311"/>
                      <a:pt x="4740" y="10311"/>
                    </a:cubicBezTo>
                    <a:cubicBezTo>
                      <a:pt x="4664" y="10311"/>
                      <a:pt x="4591" y="10307"/>
                      <a:pt x="4521" y="10298"/>
                    </a:cubicBezTo>
                    <a:cubicBezTo>
                      <a:pt x="4137" y="10247"/>
                      <a:pt x="3955" y="9721"/>
                      <a:pt x="3794" y="9255"/>
                    </a:cubicBezTo>
                    <a:cubicBezTo>
                      <a:pt x="3734" y="9079"/>
                      <a:pt x="3676" y="8910"/>
                      <a:pt x="3608" y="8769"/>
                    </a:cubicBezTo>
                    <a:cubicBezTo>
                      <a:pt x="3331" y="8186"/>
                      <a:pt x="3023" y="7644"/>
                      <a:pt x="2691" y="7160"/>
                    </a:cubicBezTo>
                    <a:cubicBezTo>
                      <a:pt x="2337" y="6645"/>
                      <a:pt x="1942" y="6173"/>
                      <a:pt x="1517" y="5757"/>
                    </a:cubicBezTo>
                    <a:cubicBezTo>
                      <a:pt x="1438" y="5679"/>
                      <a:pt x="1261" y="5559"/>
                      <a:pt x="1056" y="5420"/>
                    </a:cubicBezTo>
                    <a:cubicBezTo>
                      <a:pt x="746" y="5209"/>
                      <a:pt x="278" y="4890"/>
                      <a:pt x="234" y="4750"/>
                    </a:cubicBezTo>
                    <a:cubicBezTo>
                      <a:pt x="178" y="4577"/>
                      <a:pt x="492" y="3970"/>
                      <a:pt x="643" y="3679"/>
                    </a:cubicBezTo>
                    <a:cubicBezTo>
                      <a:pt x="699" y="3572"/>
                      <a:pt x="746" y="3480"/>
                      <a:pt x="773" y="3419"/>
                    </a:cubicBezTo>
                    <a:cubicBezTo>
                      <a:pt x="995" y="2926"/>
                      <a:pt x="1267" y="2347"/>
                      <a:pt x="1599" y="1795"/>
                    </a:cubicBezTo>
                    <a:cubicBezTo>
                      <a:pt x="2027" y="1087"/>
                      <a:pt x="2484" y="560"/>
                      <a:pt x="2996" y="188"/>
                    </a:cubicBezTo>
                    <a:close/>
                    <a:moveTo>
                      <a:pt x="2993" y="0"/>
                    </a:moveTo>
                    <a:cubicBezTo>
                      <a:pt x="2976" y="0"/>
                      <a:pt x="2959" y="5"/>
                      <a:pt x="2944" y="15"/>
                    </a:cubicBezTo>
                    <a:cubicBezTo>
                      <a:pt x="2395" y="402"/>
                      <a:pt x="1907" y="957"/>
                      <a:pt x="1453" y="1706"/>
                    </a:cubicBezTo>
                    <a:cubicBezTo>
                      <a:pt x="1116" y="2267"/>
                      <a:pt x="842" y="2851"/>
                      <a:pt x="617" y="3349"/>
                    </a:cubicBezTo>
                    <a:cubicBezTo>
                      <a:pt x="591" y="3408"/>
                      <a:pt x="545" y="3496"/>
                      <a:pt x="491" y="3601"/>
                    </a:cubicBezTo>
                    <a:cubicBezTo>
                      <a:pt x="219" y="4126"/>
                      <a:pt x="0" y="4580"/>
                      <a:pt x="72" y="4802"/>
                    </a:cubicBezTo>
                    <a:cubicBezTo>
                      <a:pt x="130" y="4984"/>
                      <a:pt x="476" y="5230"/>
                      <a:pt x="960" y="5559"/>
                    </a:cubicBezTo>
                    <a:cubicBezTo>
                      <a:pt x="1150" y="5690"/>
                      <a:pt x="1329" y="5811"/>
                      <a:pt x="1397" y="5880"/>
                    </a:cubicBezTo>
                    <a:cubicBezTo>
                      <a:pt x="1815" y="6287"/>
                      <a:pt x="2202" y="6750"/>
                      <a:pt x="2549" y="7257"/>
                    </a:cubicBezTo>
                    <a:cubicBezTo>
                      <a:pt x="2877" y="7733"/>
                      <a:pt x="3182" y="8266"/>
                      <a:pt x="3454" y="8842"/>
                    </a:cubicBezTo>
                    <a:cubicBezTo>
                      <a:pt x="3518" y="8975"/>
                      <a:pt x="3574" y="9138"/>
                      <a:pt x="3633" y="9311"/>
                    </a:cubicBezTo>
                    <a:cubicBezTo>
                      <a:pt x="3809" y="9822"/>
                      <a:pt x="4010" y="10402"/>
                      <a:pt x="4499" y="10466"/>
                    </a:cubicBezTo>
                    <a:cubicBezTo>
                      <a:pt x="4576" y="10477"/>
                      <a:pt x="4655" y="10481"/>
                      <a:pt x="4739" y="10481"/>
                    </a:cubicBezTo>
                    <a:cubicBezTo>
                      <a:pt x="5124" y="10481"/>
                      <a:pt x="5572" y="10383"/>
                      <a:pt x="6008" y="10285"/>
                    </a:cubicBezTo>
                    <a:cubicBezTo>
                      <a:pt x="6292" y="10223"/>
                      <a:pt x="6559" y="10162"/>
                      <a:pt x="6793" y="10135"/>
                    </a:cubicBezTo>
                    <a:cubicBezTo>
                      <a:pt x="7553" y="10047"/>
                      <a:pt x="8229" y="9991"/>
                      <a:pt x="8857" y="9965"/>
                    </a:cubicBezTo>
                    <a:cubicBezTo>
                      <a:pt x="9147" y="9953"/>
                      <a:pt x="9429" y="9947"/>
                      <a:pt x="9705" y="9947"/>
                    </a:cubicBezTo>
                    <a:cubicBezTo>
                      <a:pt x="10437" y="9947"/>
                      <a:pt x="11122" y="9989"/>
                      <a:pt x="11781" y="10074"/>
                    </a:cubicBezTo>
                    <a:cubicBezTo>
                      <a:pt x="11783" y="10074"/>
                      <a:pt x="11785" y="10075"/>
                      <a:pt x="11787" y="10075"/>
                    </a:cubicBezTo>
                    <a:cubicBezTo>
                      <a:pt x="11817" y="10075"/>
                      <a:pt x="11845" y="10064"/>
                      <a:pt x="11862" y="10041"/>
                    </a:cubicBezTo>
                    <a:cubicBezTo>
                      <a:pt x="11880" y="10015"/>
                      <a:pt x="11883" y="9983"/>
                      <a:pt x="11871" y="9954"/>
                    </a:cubicBezTo>
                    <a:cubicBezTo>
                      <a:pt x="9607" y="5024"/>
                      <a:pt x="5819" y="1828"/>
                      <a:pt x="3040" y="14"/>
                    </a:cubicBezTo>
                    <a:cubicBezTo>
                      <a:pt x="3026" y="5"/>
                      <a:pt x="3009" y="0"/>
                      <a:pt x="29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3"/>
              <p:cNvSpPr/>
              <p:nvPr/>
            </p:nvSpPr>
            <p:spPr>
              <a:xfrm>
                <a:off x="1379486" y="2210707"/>
                <a:ext cx="627220" cy="629720"/>
              </a:xfrm>
              <a:custGeom>
                <a:avLst/>
                <a:gdLst/>
                <a:ahLst/>
                <a:cxnLst/>
                <a:rect l="l" t="t" r="r" b="b"/>
                <a:pathLst>
                  <a:path w="13552" h="13606" extrusionOk="0">
                    <a:moveTo>
                      <a:pt x="8495" y="186"/>
                    </a:moveTo>
                    <a:cubicBezTo>
                      <a:pt x="8979" y="431"/>
                      <a:pt x="9407" y="680"/>
                      <a:pt x="9802" y="945"/>
                    </a:cubicBezTo>
                    <a:cubicBezTo>
                      <a:pt x="11088" y="1811"/>
                      <a:pt x="12240" y="3034"/>
                      <a:pt x="13324" y="4686"/>
                    </a:cubicBezTo>
                    <a:cubicBezTo>
                      <a:pt x="10190" y="5425"/>
                      <a:pt x="7857" y="9155"/>
                      <a:pt x="7811" y="12104"/>
                    </a:cubicBezTo>
                    <a:cubicBezTo>
                      <a:pt x="7377" y="12061"/>
                      <a:pt x="6938" y="12040"/>
                      <a:pt x="6496" y="12040"/>
                    </a:cubicBezTo>
                    <a:cubicBezTo>
                      <a:pt x="4464" y="12040"/>
                      <a:pt x="2355" y="12489"/>
                      <a:pt x="207" y="13379"/>
                    </a:cubicBezTo>
                    <a:cubicBezTo>
                      <a:pt x="1355" y="8143"/>
                      <a:pt x="4292" y="3464"/>
                      <a:pt x="8495" y="186"/>
                    </a:cubicBezTo>
                    <a:close/>
                    <a:moveTo>
                      <a:pt x="8485" y="1"/>
                    </a:moveTo>
                    <a:cubicBezTo>
                      <a:pt x="8466" y="1"/>
                      <a:pt x="8448" y="7"/>
                      <a:pt x="8432" y="19"/>
                    </a:cubicBezTo>
                    <a:cubicBezTo>
                      <a:pt x="4133" y="3356"/>
                      <a:pt x="1141" y="8144"/>
                      <a:pt x="7" y="13503"/>
                    </a:cubicBezTo>
                    <a:cubicBezTo>
                      <a:pt x="1" y="13534"/>
                      <a:pt x="11" y="13566"/>
                      <a:pt x="36" y="13585"/>
                    </a:cubicBezTo>
                    <a:cubicBezTo>
                      <a:pt x="51" y="13599"/>
                      <a:pt x="70" y="13605"/>
                      <a:pt x="90" y="13605"/>
                    </a:cubicBezTo>
                    <a:cubicBezTo>
                      <a:pt x="101" y="13605"/>
                      <a:pt x="113" y="13604"/>
                      <a:pt x="124" y="13599"/>
                    </a:cubicBezTo>
                    <a:cubicBezTo>
                      <a:pt x="2304" y="12675"/>
                      <a:pt x="4444" y="12210"/>
                      <a:pt x="6503" y="12210"/>
                    </a:cubicBezTo>
                    <a:cubicBezTo>
                      <a:pt x="6968" y="12210"/>
                      <a:pt x="7429" y="12234"/>
                      <a:pt x="7886" y="12281"/>
                    </a:cubicBezTo>
                    <a:cubicBezTo>
                      <a:pt x="7889" y="12282"/>
                      <a:pt x="7893" y="12282"/>
                      <a:pt x="7896" y="12282"/>
                    </a:cubicBezTo>
                    <a:cubicBezTo>
                      <a:pt x="7917" y="12282"/>
                      <a:pt x="7937" y="12274"/>
                      <a:pt x="7953" y="12260"/>
                    </a:cubicBezTo>
                    <a:cubicBezTo>
                      <a:pt x="7971" y="12245"/>
                      <a:pt x="7980" y="12221"/>
                      <a:pt x="7980" y="12198"/>
                    </a:cubicBezTo>
                    <a:cubicBezTo>
                      <a:pt x="7978" y="9263"/>
                      <a:pt x="10328" y="5488"/>
                      <a:pt x="13479" y="4826"/>
                    </a:cubicBezTo>
                    <a:cubicBezTo>
                      <a:pt x="13507" y="4820"/>
                      <a:pt x="13530" y="4801"/>
                      <a:pt x="13541" y="4774"/>
                    </a:cubicBezTo>
                    <a:cubicBezTo>
                      <a:pt x="13551" y="4748"/>
                      <a:pt x="13548" y="4720"/>
                      <a:pt x="13533" y="4695"/>
                    </a:cubicBezTo>
                    <a:cubicBezTo>
                      <a:pt x="12417" y="2974"/>
                      <a:pt x="11229" y="1700"/>
                      <a:pt x="9897" y="804"/>
                    </a:cubicBezTo>
                    <a:cubicBezTo>
                      <a:pt x="9483" y="525"/>
                      <a:pt x="9033" y="265"/>
                      <a:pt x="8523" y="10"/>
                    </a:cubicBezTo>
                    <a:cubicBezTo>
                      <a:pt x="8511" y="4"/>
                      <a:pt x="8498" y="1"/>
                      <a:pt x="848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3"/>
              <p:cNvSpPr/>
              <p:nvPr/>
            </p:nvSpPr>
            <p:spPr>
              <a:xfrm>
                <a:off x="1926915" y="1988281"/>
                <a:ext cx="851135" cy="364475"/>
              </a:xfrm>
              <a:custGeom>
                <a:avLst/>
                <a:gdLst/>
                <a:ahLst/>
                <a:cxnLst/>
                <a:rect l="l" t="t" r="r" b="b"/>
                <a:pathLst>
                  <a:path w="18390" h="7875" extrusionOk="0">
                    <a:moveTo>
                      <a:pt x="9365" y="169"/>
                    </a:moveTo>
                    <a:cubicBezTo>
                      <a:pt x="9535" y="169"/>
                      <a:pt x="9705" y="171"/>
                      <a:pt x="9874" y="176"/>
                    </a:cubicBezTo>
                    <a:cubicBezTo>
                      <a:pt x="12384" y="245"/>
                      <a:pt x="15157" y="938"/>
                      <a:pt x="17893" y="2183"/>
                    </a:cubicBezTo>
                    <a:cubicBezTo>
                      <a:pt x="18021" y="2242"/>
                      <a:pt x="18118" y="2349"/>
                      <a:pt x="18165" y="2482"/>
                    </a:cubicBezTo>
                    <a:cubicBezTo>
                      <a:pt x="18213" y="2619"/>
                      <a:pt x="18204" y="2774"/>
                      <a:pt x="18139" y="2904"/>
                    </a:cubicBezTo>
                    <a:lnTo>
                      <a:pt x="17925" y="3340"/>
                    </a:lnTo>
                    <a:cubicBezTo>
                      <a:pt x="17705" y="3786"/>
                      <a:pt x="17477" y="4249"/>
                      <a:pt x="17234" y="4694"/>
                    </a:cubicBezTo>
                    <a:cubicBezTo>
                      <a:pt x="17094" y="4951"/>
                      <a:pt x="16950" y="5339"/>
                      <a:pt x="16797" y="5751"/>
                    </a:cubicBezTo>
                    <a:cubicBezTo>
                      <a:pt x="16551" y="6408"/>
                      <a:pt x="16273" y="7154"/>
                      <a:pt x="15962" y="7489"/>
                    </a:cubicBezTo>
                    <a:cubicBezTo>
                      <a:pt x="15816" y="7645"/>
                      <a:pt x="15614" y="7706"/>
                      <a:pt x="15377" y="7706"/>
                    </a:cubicBezTo>
                    <a:cubicBezTo>
                      <a:pt x="14950" y="7706"/>
                      <a:pt x="14409" y="7507"/>
                      <a:pt x="13879" y="7313"/>
                    </a:cubicBezTo>
                    <a:cubicBezTo>
                      <a:pt x="13405" y="7138"/>
                      <a:pt x="12958" y="6974"/>
                      <a:pt x="12610" y="6964"/>
                    </a:cubicBezTo>
                    <a:cubicBezTo>
                      <a:pt x="12287" y="6953"/>
                      <a:pt x="11966" y="6949"/>
                      <a:pt x="11650" y="6949"/>
                    </a:cubicBezTo>
                    <a:cubicBezTo>
                      <a:pt x="10182" y="6949"/>
                      <a:pt x="8787" y="7047"/>
                      <a:pt x="7430" y="7141"/>
                    </a:cubicBezTo>
                    <a:cubicBezTo>
                      <a:pt x="6194" y="7228"/>
                      <a:pt x="4919" y="7318"/>
                      <a:pt x="3574" y="7337"/>
                    </a:cubicBezTo>
                    <a:cubicBezTo>
                      <a:pt x="3214" y="5567"/>
                      <a:pt x="2267" y="4331"/>
                      <a:pt x="416" y="3214"/>
                    </a:cubicBezTo>
                    <a:cubicBezTo>
                      <a:pt x="261" y="3121"/>
                      <a:pt x="173" y="2956"/>
                      <a:pt x="179" y="2774"/>
                    </a:cubicBezTo>
                    <a:cubicBezTo>
                      <a:pt x="189" y="2587"/>
                      <a:pt x="292" y="2425"/>
                      <a:pt x="459" y="2341"/>
                    </a:cubicBezTo>
                    <a:cubicBezTo>
                      <a:pt x="3315" y="921"/>
                      <a:pt x="6386" y="169"/>
                      <a:pt x="9365" y="169"/>
                    </a:cubicBezTo>
                    <a:close/>
                    <a:moveTo>
                      <a:pt x="9410" y="0"/>
                    </a:moveTo>
                    <a:cubicBezTo>
                      <a:pt x="6394" y="0"/>
                      <a:pt x="3276" y="749"/>
                      <a:pt x="383" y="2189"/>
                    </a:cubicBezTo>
                    <a:cubicBezTo>
                      <a:pt x="160" y="2300"/>
                      <a:pt x="20" y="2516"/>
                      <a:pt x="9" y="2766"/>
                    </a:cubicBezTo>
                    <a:cubicBezTo>
                      <a:pt x="0" y="3012"/>
                      <a:pt x="119" y="3234"/>
                      <a:pt x="328" y="3361"/>
                    </a:cubicBezTo>
                    <a:cubicBezTo>
                      <a:pt x="2158" y="4465"/>
                      <a:pt x="3082" y="5684"/>
                      <a:pt x="3421" y="7439"/>
                    </a:cubicBezTo>
                    <a:cubicBezTo>
                      <a:pt x="3428" y="7480"/>
                      <a:pt x="3463" y="7509"/>
                      <a:pt x="3504" y="7509"/>
                    </a:cubicBezTo>
                    <a:lnTo>
                      <a:pt x="3506" y="7509"/>
                    </a:lnTo>
                    <a:cubicBezTo>
                      <a:pt x="4881" y="7492"/>
                      <a:pt x="6182" y="7401"/>
                      <a:pt x="7441" y="7311"/>
                    </a:cubicBezTo>
                    <a:cubicBezTo>
                      <a:pt x="8851" y="7213"/>
                      <a:pt x="10196" y="7119"/>
                      <a:pt x="11635" y="7119"/>
                    </a:cubicBezTo>
                    <a:cubicBezTo>
                      <a:pt x="11952" y="7119"/>
                      <a:pt x="12275" y="7124"/>
                      <a:pt x="12604" y="7134"/>
                    </a:cubicBezTo>
                    <a:cubicBezTo>
                      <a:pt x="12924" y="7145"/>
                      <a:pt x="13360" y="7304"/>
                      <a:pt x="13820" y="7472"/>
                    </a:cubicBezTo>
                    <a:cubicBezTo>
                      <a:pt x="14344" y="7665"/>
                      <a:pt x="14910" y="7873"/>
                      <a:pt x="15381" y="7873"/>
                    </a:cubicBezTo>
                    <a:lnTo>
                      <a:pt x="15381" y="7875"/>
                    </a:lnTo>
                    <a:cubicBezTo>
                      <a:pt x="15660" y="7873"/>
                      <a:pt x="15906" y="7800"/>
                      <a:pt x="16086" y="7604"/>
                    </a:cubicBezTo>
                    <a:cubicBezTo>
                      <a:pt x="16420" y="7245"/>
                      <a:pt x="16706" y="6483"/>
                      <a:pt x="16956" y="5810"/>
                    </a:cubicBezTo>
                    <a:cubicBezTo>
                      <a:pt x="17108" y="5405"/>
                      <a:pt x="17251" y="5022"/>
                      <a:pt x="17384" y="4776"/>
                    </a:cubicBezTo>
                    <a:cubicBezTo>
                      <a:pt x="17629" y="4328"/>
                      <a:pt x="17857" y="3864"/>
                      <a:pt x="18077" y="3416"/>
                    </a:cubicBezTo>
                    <a:lnTo>
                      <a:pt x="18292" y="2980"/>
                    </a:lnTo>
                    <a:cubicBezTo>
                      <a:pt x="18377" y="2809"/>
                      <a:pt x="18389" y="2607"/>
                      <a:pt x="18326" y="2426"/>
                    </a:cubicBezTo>
                    <a:cubicBezTo>
                      <a:pt x="18263" y="2247"/>
                      <a:pt x="18133" y="2106"/>
                      <a:pt x="17963" y="2028"/>
                    </a:cubicBezTo>
                    <a:cubicBezTo>
                      <a:pt x="15206" y="774"/>
                      <a:pt x="12411" y="75"/>
                      <a:pt x="9879" y="6"/>
                    </a:cubicBezTo>
                    <a:cubicBezTo>
                      <a:pt x="9723" y="2"/>
                      <a:pt x="9566" y="0"/>
                      <a:pt x="94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3"/>
              <p:cNvSpPr/>
              <p:nvPr/>
            </p:nvSpPr>
            <p:spPr>
              <a:xfrm>
                <a:off x="2054562" y="2810065"/>
                <a:ext cx="35591" cy="121630"/>
              </a:xfrm>
              <a:custGeom>
                <a:avLst/>
                <a:gdLst/>
                <a:ahLst/>
                <a:cxnLst/>
                <a:rect l="l" t="t" r="r" b="b"/>
                <a:pathLst>
                  <a:path w="769" h="2628" extrusionOk="0">
                    <a:moveTo>
                      <a:pt x="672" y="1"/>
                    </a:moveTo>
                    <a:cubicBezTo>
                      <a:pt x="640" y="1"/>
                      <a:pt x="610" y="18"/>
                      <a:pt x="596" y="48"/>
                    </a:cubicBezTo>
                    <a:cubicBezTo>
                      <a:pt x="572" y="96"/>
                      <a:pt x="1" y="1261"/>
                      <a:pt x="356" y="2563"/>
                    </a:cubicBezTo>
                    <a:cubicBezTo>
                      <a:pt x="365" y="2601"/>
                      <a:pt x="400" y="2627"/>
                      <a:pt x="438" y="2627"/>
                    </a:cubicBezTo>
                    <a:lnTo>
                      <a:pt x="438" y="2626"/>
                    </a:lnTo>
                    <a:cubicBezTo>
                      <a:pt x="446" y="2626"/>
                      <a:pt x="453" y="2626"/>
                      <a:pt x="461" y="2623"/>
                    </a:cubicBezTo>
                    <a:cubicBezTo>
                      <a:pt x="506" y="2610"/>
                      <a:pt x="532" y="2563"/>
                      <a:pt x="520" y="2519"/>
                    </a:cubicBezTo>
                    <a:cubicBezTo>
                      <a:pt x="183" y="1281"/>
                      <a:pt x="742" y="136"/>
                      <a:pt x="748" y="124"/>
                    </a:cubicBezTo>
                    <a:cubicBezTo>
                      <a:pt x="769" y="83"/>
                      <a:pt x="752" y="31"/>
                      <a:pt x="710" y="10"/>
                    </a:cubicBezTo>
                    <a:cubicBezTo>
                      <a:pt x="698" y="4"/>
                      <a:pt x="685" y="1"/>
                      <a:pt x="67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3"/>
              <p:cNvSpPr/>
              <p:nvPr/>
            </p:nvSpPr>
            <p:spPr>
              <a:xfrm>
                <a:off x="1886881" y="2847971"/>
                <a:ext cx="35591" cy="137829"/>
              </a:xfrm>
              <a:custGeom>
                <a:avLst/>
                <a:gdLst/>
                <a:ahLst/>
                <a:cxnLst/>
                <a:rect l="l" t="t" r="r" b="b"/>
                <a:pathLst>
                  <a:path w="769" h="2978" extrusionOk="0">
                    <a:moveTo>
                      <a:pt x="671" y="1"/>
                    </a:moveTo>
                    <a:cubicBezTo>
                      <a:pt x="644" y="1"/>
                      <a:pt x="618" y="13"/>
                      <a:pt x="601" y="37"/>
                    </a:cubicBezTo>
                    <a:cubicBezTo>
                      <a:pt x="577" y="70"/>
                      <a:pt x="0" y="906"/>
                      <a:pt x="352" y="2906"/>
                    </a:cubicBezTo>
                    <a:cubicBezTo>
                      <a:pt x="360" y="2947"/>
                      <a:pt x="396" y="2977"/>
                      <a:pt x="437" y="2977"/>
                    </a:cubicBezTo>
                    <a:cubicBezTo>
                      <a:pt x="442" y="2977"/>
                      <a:pt x="446" y="2976"/>
                      <a:pt x="452" y="2976"/>
                    </a:cubicBezTo>
                    <a:cubicBezTo>
                      <a:pt x="498" y="2966"/>
                      <a:pt x="530" y="2922"/>
                      <a:pt x="521" y="2877"/>
                    </a:cubicBezTo>
                    <a:cubicBezTo>
                      <a:pt x="182" y="956"/>
                      <a:pt x="735" y="143"/>
                      <a:pt x="741" y="135"/>
                    </a:cubicBezTo>
                    <a:cubicBezTo>
                      <a:pt x="768" y="97"/>
                      <a:pt x="759" y="44"/>
                      <a:pt x="720" y="17"/>
                    </a:cubicBezTo>
                    <a:cubicBezTo>
                      <a:pt x="705" y="6"/>
                      <a:pt x="688" y="1"/>
                      <a:pt x="67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3"/>
              <p:cNvSpPr/>
              <p:nvPr/>
            </p:nvSpPr>
            <p:spPr>
              <a:xfrm>
                <a:off x="1654496" y="2912905"/>
                <a:ext cx="62296" cy="159443"/>
              </a:xfrm>
              <a:custGeom>
                <a:avLst/>
                <a:gdLst/>
                <a:ahLst/>
                <a:cxnLst/>
                <a:rect l="l" t="t" r="r" b="b"/>
                <a:pathLst>
                  <a:path w="1346" h="3445" extrusionOk="0">
                    <a:moveTo>
                      <a:pt x="1250" y="0"/>
                    </a:moveTo>
                    <a:cubicBezTo>
                      <a:pt x="1224" y="0"/>
                      <a:pt x="1198" y="12"/>
                      <a:pt x="1182" y="35"/>
                    </a:cubicBezTo>
                    <a:cubicBezTo>
                      <a:pt x="1133" y="100"/>
                      <a:pt x="1" y="1650"/>
                      <a:pt x="347" y="2681"/>
                    </a:cubicBezTo>
                    <a:cubicBezTo>
                      <a:pt x="471" y="3050"/>
                      <a:pt x="767" y="3305"/>
                      <a:pt x="1226" y="3440"/>
                    </a:cubicBezTo>
                    <a:cubicBezTo>
                      <a:pt x="1233" y="3443"/>
                      <a:pt x="1242" y="3444"/>
                      <a:pt x="1250" y="3444"/>
                    </a:cubicBezTo>
                    <a:cubicBezTo>
                      <a:pt x="1286" y="3444"/>
                      <a:pt x="1320" y="3420"/>
                      <a:pt x="1332" y="3382"/>
                    </a:cubicBezTo>
                    <a:cubicBezTo>
                      <a:pt x="1344" y="3338"/>
                      <a:pt x="1318" y="3290"/>
                      <a:pt x="1274" y="3277"/>
                    </a:cubicBezTo>
                    <a:cubicBezTo>
                      <a:pt x="872" y="3159"/>
                      <a:pt x="614" y="2940"/>
                      <a:pt x="509" y="2628"/>
                    </a:cubicBezTo>
                    <a:cubicBezTo>
                      <a:pt x="190" y="1679"/>
                      <a:pt x="1306" y="152"/>
                      <a:pt x="1318" y="136"/>
                    </a:cubicBezTo>
                    <a:cubicBezTo>
                      <a:pt x="1346" y="98"/>
                      <a:pt x="1338" y="45"/>
                      <a:pt x="1300" y="17"/>
                    </a:cubicBezTo>
                    <a:cubicBezTo>
                      <a:pt x="1285" y="6"/>
                      <a:pt x="1267" y="0"/>
                      <a:pt x="125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3"/>
              <p:cNvSpPr/>
              <p:nvPr/>
            </p:nvSpPr>
            <p:spPr>
              <a:xfrm>
                <a:off x="1458814" y="2983208"/>
                <a:ext cx="74052" cy="178234"/>
              </a:xfrm>
              <a:custGeom>
                <a:avLst/>
                <a:gdLst/>
                <a:ahLst/>
                <a:cxnLst/>
                <a:rect l="l" t="t" r="r" b="b"/>
                <a:pathLst>
                  <a:path w="1600" h="3851" extrusionOk="0">
                    <a:moveTo>
                      <a:pt x="800" y="1"/>
                    </a:moveTo>
                    <a:cubicBezTo>
                      <a:pt x="762" y="1"/>
                      <a:pt x="729" y="27"/>
                      <a:pt x="719" y="66"/>
                    </a:cubicBezTo>
                    <a:cubicBezTo>
                      <a:pt x="690" y="184"/>
                      <a:pt x="1" y="2982"/>
                      <a:pt x="760" y="3685"/>
                    </a:cubicBezTo>
                    <a:cubicBezTo>
                      <a:pt x="880" y="3796"/>
                      <a:pt x="1025" y="3850"/>
                      <a:pt x="1195" y="3850"/>
                    </a:cubicBezTo>
                    <a:cubicBezTo>
                      <a:pt x="1297" y="3850"/>
                      <a:pt x="1409" y="3831"/>
                      <a:pt x="1529" y="3790"/>
                    </a:cubicBezTo>
                    <a:cubicBezTo>
                      <a:pt x="1575" y="3775"/>
                      <a:pt x="1599" y="3727"/>
                      <a:pt x="1584" y="3682"/>
                    </a:cubicBezTo>
                    <a:cubicBezTo>
                      <a:pt x="1572" y="3647"/>
                      <a:pt x="1539" y="3624"/>
                      <a:pt x="1503" y="3624"/>
                    </a:cubicBezTo>
                    <a:cubicBezTo>
                      <a:pt x="1494" y="3624"/>
                      <a:pt x="1485" y="3626"/>
                      <a:pt x="1476" y="3629"/>
                    </a:cubicBezTo>
                    <a:cubicBezTo>
                      <a:pt x="1373" y="3663"/>
                      <a:pt x="1280" y="3680"/>
                      <a:pt x="1197" y="3680"/>
                    </a:cubicBezTo>
                    <a:cubicBezTo>
                      <a:pt x="1069" y="3680"/>
                      <a:pt x="962" y="3640"/>
                      <a:pt x="875" y="3560"/>
                    </a:cubicBezTo>
                    <a:cubicBezTo>
                      <a:pt x="190" y="2926"/>
                      <a:pt x="877" y="134"/>
                      <a:pt x="884" y="107"/>
                    </a:cubicBezTo>
                    <a:cubicBezTo>
                      <a:pt x="895" y="61"/>
                      <a:pt x="867" y="14"/>
                      <a:pt x="822" y="4"/>
                    </a:cubicBezTo>
                    <a:cubicBezTo>
                      <a:pt x="815" y="2"/>
                      <a:pt x="807" y="1"/>
                      <a:pt x="80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3"/>
              <p:cNvSpPr/>
              <p:nvPr/>
            </p:nvSpPr>
            <p:spPr>
              <a:xfrm>
                <a:off x="2752364" y="2826310"/>
                <a:ext cx="49707" cy="110939"/>
              </a:xfrm>
              <a:custGeom>
                <a:avLst/>
                <a:gdLst/>
                <a:ahLst/>
                <a:cxnLst/>
                <a:rect l="l" t="t" r="r" b="b"/>
                <a:pathLst>
                  <a:path w="1074" h="2397" extrusionOk="0">
                    <a:moveTo>
                      <a:pt x="672" y="1"/>
                    </a:moveTo>
                    <a:cubicBezTo>
                      <a:pt x="667" y="1"/>
                      <a:pt x="663" y="1"/>
                      <a:pt x="658" y="2"/>
                    </a:cubicBezTo>
                    <a:cubicBezTo>
                      <a:pt x="611" y="11"/>
                      <a:pt x="582" y="57"/>
                      <a:pt x="591" y="102"/>
                    </a:cubicBezTo>
                    <a:cubicBezTo>
                      <a:pt x="594" y="117"/>
                      <a:pt x="890" y="1632"/>
                      <a:pt x="462" y="2099"/>
                    </a:cubicBezTo>
                    <a:cubicBezTo>
                      <a:pt x="385" y="2183"/>
                      <a:pt x="288" y="2226"/>
                      <a:pt x="167" y="2226"/>
                    </a:cubicBezTo>
                    <a:cubicBezTo>
                      <a:pt x="145" y="2226"/>
                      <a:pt x="123" y="2224"/>
                      <a:pt x="99" y="2222"/>
                    </a:cubicBezTo>
                    <a:cubicBezTo>
                      <a:pt x="95" y="2221"/>
                      <a:pt x="92" y="2221"/>
                      <a:pt x="88" y="2221"/>
                    </a:cubicBezTo>
                    <a:cubicBezTo>
                      <a:pt x="42" y="2221"/>
                      <a:pt x="11" y="2255"/>
                      <a:pt x="5" y="2297"/>
                    </a:cubicBezTo>
                    <a:cubicBezTo>
                      <a:pt x="0" y="2344"/>
                      <a:pt x="34" y="2387"/>
                      <a:pt x="81" y="2392"/>
                    </a:cubicBezTo>
                    <a:cubicBezTo>
                      <a:pt x="110" y="2395"/>
                      <a:pt x="137" y="2396"/>
                      <a:pt x="164" y="2396"/>
                    </a:cubicBezTo>
                    <a:cubicBezTo>
                      <a:pt x="334" y="2396"/>
                      <a:pt x="477" y="2335"/>
                      <a:pt x="588" y="2214"/>
                    </a:cubicBezTo>
                    <a:cubicBezTo>
                      <a:pt x="1074" y="1684"/>
                      <a:pt x="772" y="134"/>
                      <a:pt x="758" y="69"/>
                    </a:cubicBezTo>
                    <a:cubicBezTo>
                      <a:pt x="750" y="28"/>
                      <a:pt x="713" y="1"/>
                      <a:pt x="67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3"/>
              <p:cNvSpPr/>
              <p:nvPr/>
            </p:nvSpPr>
            <p:spPr>
              <a:xfrm>
                <a:off x="2935966" y="2869631"/>
                <a:ext cx="40914" cy="137783"/>
              </a:xfrm>
              <a:custGeom>
                <a:avLst/>
                <a:gdLst/>
                <a:ahLst/>
                <a:cxnLst/>
                <a:rect l="l" t="t" r="r" b="b"/>
                <a:pathLst>
                  <a:path w="884" h="2977" extrusionOk="0">
                    <a:moveTo>
                      <a:pt x="215" y="0"/>
                    </a:moveTo>
                    <a:cubicBezTo>
                      <a:pt x="203" y="0"/>
                      <a:pt x="192" y="3"/>
                      <a:pt x="181" y="7"/>
                    </a:cubicBezTo>
                    <a:cubicBezTo>
                      <a:pt x="138" y="24"/>
                      <a:pt x="117" y="74"/>
                      <a:pt x="135" y="118"/>
                    </a:cubicBezTo>
                    <a:cubicBezTo>
                      <a:pt x="141" y="132"/>
                      <a:pt x="696" y="1503"/>
                      <a:pt x="21" y="2852"/>
                    </a:cubicBezTo>
                    <a:cubicBezTo>
                      <a:pt x="0" y="2895"/>
                      <a:pt x="17" y="2946"/>
                      <a:pt x="59" y="2968"/>
                    </a:cubicBezTo>
                    <a:cubicBezTo>
                      <a:pt x="72" y="2974"/>
                      <a:pt x="84" y="2977"/>
                      <a:pt x="97" y="2977"/>
                    </a:cubicBezTo>
                    <a:cubicBezTo>
                      <a:pt x="128" y="2977"/>
                      <a:pt x="158" y="2958"/>
                      <a:pt x="173" y="2928"/>
                    </a:cubicBezTo>
                    <a:cubicBezTo>
                      <a:pt x="884" y="1507"/>
                      <a:pt x="318" y="110"/>
                      <a:pt x="293" y="53"/>
                    </a:cubicBezTo>
                    <a:cubicBezTo>
                      <a:pt x="280" y="20"/>
                      <a:pt x="248" y="0"/>
                      <a:pt x="2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3"/>
              <p:cNvSpPr/>
              <p:nvPr/>
            </p:nvSpPr>
            <p:spPr>
              <a:xfrm>
                <a:off x="3098696" y="2934565"/>
                <a:ext cx="70720" cy="159582"/>
              </a:xfrm>
              <a:custGeom>
                <a:avLst/>
                <a:gdLst/>
                <a:ahLst/>
                <a:cxnLst/>
                <a:rect l="l" t="t" r="r" b="b"/>
                <a:pathLst>
                  <a:path w="1528" h="3448" extrusionOk="0">
                    <a:moveTo>
                      <a:pt x="907" y="0"/>
                    </a:moveTo>
                    <a:cubicBezTo>
                      <a:pt x="900" y="0"/>
                      <a:pt x="894" y="1"/>
                      <a:pt x="887" y="2"/>
                    </a:cubicBezTo>
                    <a:cubicBezTo>
                      <a:pt x="841" y="13"/>
                      <a:pt x="812" y="60"/>
                      <a:pt x="825" y="106"/>
                    </a:cubicBezTo>
                    <a:cubicBezTo>
                      <a:pt x="829" y="127"/>
                      <a:pt x="1342" y="2295"/>
                      <a:pt x="714" y="3036"/>
                    </a:cubicBezTo>
                    <a:cubicBezTo>
                      <a:pt x="577" y="3197"/>
                      <a:pt x="401" y="3277"/>
                      <a:pt x="172" y="3277"/>
                    </a:cubicBezTo>
                    <a:cubicBezTo>
                      <a:pt x="147" y="3277"/>
                      <a:pt x="121" y="3276"/>
                      <a:pt x="94" y="3274"/>
                    </a:cubicBezTo>
                    <a:cubicBezTo>
                      <a:pt x="40" y="3274"/>
                      <a:pt x="8" y="3306"/>
                      <a:pt x="3" y="3351"/>
                    </a:cubicBezTo>
                    <a:cubicBezTo>
                      <a:pt x="0" y="3398"/>
                      <a:pt x="35" y="3439"/>
                      <a:pt x="82" y="3443"/>
                    </a:cubicBezTo>
                    <a:cubicBezTo>
                      <a:pt x="113" y="3446"/>
                      <a:pt x="141" y="3447"/>
                      <a:pt x="170" y="3447"/>
                    </a:cubicBezTo>
                    <a:cubicBezTo>
                      <a:pt x="448" y="3447"/>
                      <a:pt x="676" y="3345"/>
                      <a:pt x="844" y="3146"/>
                    </a:cubicBezTo>
                    <a:cubicBezTo>
                      <a:pt x="1527" y="2339"/>
                      <a:pt x="1011" y="157"/>
                      <a:pt x="990" y="65"/>
                    </a:cubicBezTo>
                    <a:cubicBezTo>
                      <a:pt x="980" y="26"/>
                      <a:pt x="946" y="0"/>
                      <a:pt x="9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3"/>
              <p:cNvSpPr/>
              <p:nvPr/>
            </p:nvSpPr>
            <p:spPr>
              <a:xfrm>
                <a:off x="3255316" y="2999453"/>
                <a:ext cx="79051" cy="188138"/>
              </a:xfrm>
              <a:custGeom>
                <a:avLst/>
                <a:gdLst/>
                <a:ahLst/>
                <a:cxnLst/>
                <a:rect l="l" t="t" r="r" b="b"/>
                <a:pathLst>
                  <a:path w="1708" h="4065" extrusionOk="0">
                    <a:moveTo>
                      <a:pt x="914" y="1"/>
                    </a:moveTo>
                    <a:cubicBezTo>
                      <a:pt x="907" y="1"/>
                      <a:pt x="900" y="2"/>
                      <a:pt x="893" y="3"/>
                    </a:cubicBezTo>
                    <a:cubicBezTo>
                      <a:pt x="847" y="14"/>
                      <a:pt x="818" y="59"/>
                      <a:pt x="831" y="106"/>
                    </a:cubicBezTo>
                    <a:cubicBezTo>
                      <a:pt x="837" y="134"/>
                      <a:pt x="1521" y="2991"/>
                      <a:pt x="777" y="3729"/>
                    </a:cubicBezTo>
                    <a:cubicBezTo>
                      <a:pt x="666" y="3839"/>
                      <a:pt x="528" y="3894"/>
                      <a:pt x="360" y="3894"/>
                    </a:cubicBezTo>
                    <a:cubicBezTo>
                      <a:pt x="285" y="3894"/>
                      <a:pt x="203" y="3883"/>
                      <a:pt x="115" y="3861"/>
                    </a:cubicBezTo>
                    <a:cubicBezTo>
                      <a:pt x="109" y="3859"/>
                      <a:pt x="102" y="3858"/>
                      <a:pt x="95" y="3858"/>
                    </a:cubicBezTo>
                    <a:cubicBezTo>
                      <a:pt x="56" y="3858"/>
                      <a:pt x="21" y="3884"/>
                      <a:pt x="12" y="3923"/>
                    </a:cubicBezTo>
                    <a:cubicBezTo>
                      <a:pt x="0" y="3969"/>
                      <a:pt x="29" y="4014"/>
                      <a:pt x="73" y="4026"/>
                    </a:cubicBezTo>
                    <a:cubicBezTo>
                      <a:pt x="175" y="4051"/>
                      <a:pt x="270" y="4064"/>
                      <a:pt x="360" y="4064"/>
                    </a:cubicBezTo>
                    <a:cubicBezTo>
                      <a:pt x="574" y="4064"/>
                      <a:pt x="755" y="3993"/>
                      <a:pt x="897" y="3849"/>
                    </a:cubicBezTo>
                    <a:cubicBezTo>
                      <a:pt x="1708" y="3044"/>
                      <a:pt x="1025" y="187"/>
                      <a:pt x="996" y="65"/>
                    </a:cubicBezTo>
                    <a:cubicBezTo>
                      <a:pt x="986" y="27"/>
                      <a:pt x="953" y="1"/>
                      <a:pt x="9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3"/>
              <p:cNvSpPr/>
              <p:nvPr/>
            </p:nvSpPr>
            <p:spPr>
              <a:xfrm>
                <a:off x="2383909" y="2779704"/>
                <a:ext cx="9812" cy="51374"/>
              </a:xfrm>
              <a:custGeom>
                <a:avLst/>
                <a:gdLst/>
                <a:ahLst/>
                <a:cxnLst/>
                <a:rect l="l" t="t" r="r" b="b"/>
                <a:pathLst>
                  <a:path w="212" h="1110" extrusionOk="0">
                    <a:moveTo>
                      <a:pt x="84" y="1"/>
                    </a:moveTo>
                    <a:cubicBezTo>
                      <a:pt x="37" y="2"/>
                      <a:pt x="0" y="43"/>
                      <a:pt x="2" y="91"/>
                    </a:cubicBezTo>
                    <a:lnTo>
                      <a:pt x="40" y="1027"/>
                    </a:lnTo>
                    <a:cubicBezTo>
                      <a:pt x="41" y="1073"/>
                      <a:pt x="79" y="1109"/>
                      <a:pt x="125" y="1109"/>
                    </a:cubicBezTo>
                    <a:lnTo>
                      <a:pt x="129" y="1109"/>
                    </a:lnTo>
                    <a:cubicBezTo>
                      <a:pt x="176" y="1106"/>
                      <a:pt x="211" y="1067"/>
                      <a:pt x="210" y="1020"/>
                    </a:cubicBezTo>
                    <a:lnTo>
                      <a:pt x="172" y="83"/>
                    </a:lnTo>
                    <a:cubicBezTo>
                      <a:pt x="170" y="37"/>
                      <a:pt x="132"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3"/>
              <p:cNvSpPr/>
              <p:nvPr/>
            </p:nvSpPr>
            <p:spPr>
              <a:xfrm>
                <a:off x="1377820" y="2187936"/>
                <a:ext cx="690489" cy="756534"/>
              </a:xfrm>
              <a:custGeom>
                <a:avLst/>
                <a:gdLst/>
                <a:ahLst/>
                <a:cxnLst/>
                <a:rect l="l" t="t" r="r" b="b"/>
                <a:pathLst>
                  <a:path w="14919" h="16346" extrusionOk="0">
                    <a:moveTo>
                      <a:pt x="10734" y="1"/>
                    </a:moveTo>
                    <a:cubicBezTo>
                      <a:pt x="10704" y="1"/>
                      <a:pt x="10674" y="17"/>
                      <a:pt x="10659" y="45"/>
                    </a:cubicBezTo>
                    <a:cubicBezTo>
                      <a:pt x="10636" y="88"/>
                      <a:pt x="10653" y="139"/>
                      <a:pt x="10695" y="161"/>
                    </a:cubicBezTo>
                    <a:cubicBezTo>
                      <a:pt x="10721" y="174"/>
                      <a:pt x="13343" y="1573"/>
                      <a:pt x="14723" y="4738"/>
                    </a:cubicBezTo>
                    <a:cubicBezTo>
                      <a:pt x="14211" y="5192"/>
                      <a:pt x="9760" y="9259"/>
                      <a:pt x="9830" y="12898"/>
                    </a:cubicBezTo>
                    <a:cubicBezTo>
                      <a:pt x="9335" y="13206"/>
                      <a:pt x="4499" y="16175"/>
                      <a:pt x="1817" y="16175"/>
                    </a:cubicBezTo>
                    <a:cubicBezTo>
                      <a:pt x="1523" y="16175"/>
                      <a:pt x="1254" y="16139"/>
                      <a:pt x="1020" y="16060"/>
                    </a:cubicBezTo>
                    <a:cubicBezTo>
                      <a:pt x="601" y="15919"/>
                      <a:pt x="325" y="15655"/>
                      <a:pt x="176" y="15252"/>
                    </a:cubicBezTo>
                    <a:cubicBezTo>
                      <a:pt x="163" y="15218"/>
                      <a:pt x="132" y="15197"/>
                      <a:pt x="97" y="15197"/>
                    </a:cubicBezTo>
                    <a:cubicBezTo>
                      <a:pt x="87" y="15197"/>
                      <a:pt x="77" y="15199"/>
                      <a:pt x="67" y="15202"/>
                    </a:cubicBezTo>
                    <a:cubicBezTo>
                      <a:pt x="23" y="15219"/>
                      <a:pt x="0" y="15268"/>
                      <a:pt x="17" y="15312"/>
                    </a:cubicBezTo>
                    <a:cubicBezTo>
                      <a:pt x="182" y="15759"/>
                      <a:pt x="501" y="16065"/>
                      <a:pt x="966" y="16221"/>
                    </a:cubicBezTo>
                    <a:cubicBezTo>
                      <a:pt x="1217" y="16307"/>
                      <a:pt x="1506" y="16345"/>
                      <a:pt x="1821" y="16345"/>
                    </a:cubicBezTo>
                    <a:lnTo>
                      <a:pt x="1821" y="16345"/>
                    </a:lnTo>
                    <a:cubicBezTo>
                      <a:pt x="4683" y="16345"/>
                      <a:pt x="9725" y="13166"/>
                      <a:pt x="9961" y="13016"/>
                    </a:cubicBezTo>
                    <a:cubicBezTo>
                      <a:pt x="9986" y="13000"/>
                      <a:pt x="10002" y="12972"/>
                      <a:pt x="10002" y="12942"/>
                    </a:cubicBezTo>
                    <a:cubicBezTo>
                      <a:pt x="9886" y="9169"/>
                      <a:pt x="14831" y="4868"/>
                      <a:pt x="14881" y="4826"/>
                    </a:cubicBezTo>
                    <a:cubicBezTo>
                      <a:pt x="14910" y="4802"/>
                      <a:pt x="14919" y="4762"/>
                      <a:pt x="14904" y="4727"/>
                    </a:cubicBezTo>
                    <a:cubicBezTo>
                      <a:pt x="13505" y="1465"/>
                      <a:pt x="10800" y="24"/>
                      <a:pt x="10773" y="10"/>
                    </a:cubicBezTo>
                    <a:cubicBezTo>
                      <a:pt x="10761" y="4"/>
                      <a:pt x="10747" y="1"/>
                      <a:pt x="10734" y="1"/>
                    </a:cubicBezTo>
                    <a:close/>
                    <a:moveTo>
                      <a:pt x="1821" y="16345"/>
                    </a:moveTo>
                    <a:cubicBezTo>
                      <a:pt x="1821" y="16345"/>
                      <a:pt x="1821" y="16345"/>
                      <a:pt x="1820" y="16345"/>
                    </a:cubicBezTo>
                    <a:lnTo>
                      <a:pt x="1822" y="16345"/>
                    </a:lnTo>
                    <a:cubicBezTo>
                      <a:pt x="1822" y="16345"/>
                      <a:pt x="1821" y="16345"/>
                      <a:pt x="1821" y="16345"/>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3"/>
              <p:cNvSpPr/>
              <p:nvPr/>
            </p:nvSpPr>
            <p:spPr>
              <a:xfrm>
                <a:off x="2711033" y="2166276"/>
                <a:ext cx="657767" cy="709187"/>
              </a:xfrm>
              <a:custGeom>
                <a:avLst/>
                <a:gdLst/>
                <a:ahLst/>
                <a:cxnLst/>
                <a:rect l="l" t="t" r="r" b="b"/>
                <a:pathLst>
                  <a:path w="14212" h="15323" extrusionOk="0">
                    <a:moveTo>
                      <a:pt x="2424" y="0"/>
                    </a:moveTo>
                    <a:cubicBezTo>
                      <a:pt x="2393" y="0"/>
                      <a:pt x="2363" y="17"/>
                      <a:pt x="2348" y="47"/>
                    </a:cubicBezTo>
                    <a:cubicBezTo>
                      <a:pt x="2252" y="239"/>
                      <a:pt x="1" y="4752"/>
                      <a:pt x="1" y="5696"/>
                    </a:cubicBezTo>
                    <a:cubicBezTo>
                      <a:pt x="1" y="5722"/>
                      <a:pt x="13" y="5746"/>
                      <a:pt x="31" y="5761"/>
                    </a:cubicBezTo>
                    <a:cubicBezTo>
                      <a:pt x="66" y="5790"/>
                      <a:pt x="3448" y="8664"/>
                      <a:pt x="4212" y="11951"/>
                    </a:cubicBezTo>
                    <a:cubicBezTo>
                      <a:pt x="4215" y="11965"/>
                      <a:pt x="4223" y="11978"/>
                      <a:pt x="4232" y="11989"/>
                    </a:cubicBezTo>
                    <a:cubicBezTo>
                      <a:pt x="4271" y="12031"/>
                      <a:pt x="7326" y="15323"/>
                      <a:pt x="11066" y="15323"/>
                    </a:cubicBezTo>
                    <a:cubicBezTo>
                      <a:pt x="12062" y="15323"/>
                      <a:pt x="13107" y="15089"/>
                      <a:pt x="14156" y="14500"/>
                    </a:cubicBezTo>
                    <a:cubicBezTo>
                      <a:pt x="14197" y="14477"/>
                      <a:pt x="14212" y="14424"/>
                      <a:pt x="14189" y="14383"/>
                    </a:cubicBezTo>
                    <a:cubicBezTo>
                      <a:pt x="14173" y="14355"/>
                      <a:pt x="14144" y="14340"/>
                      <a:pt x="14114" y="14340"/>
                    </a:cubicBezTo>
                    <a:cubicBezTo>
                      <a:pt x="14100" y="14340"/>
                      <a:pt x="14086" y="14344"/>
                      <a:pt x="14072" y="14351"/>
                    </a:cubicBezTo>
                    <a:cubicBezTo>
                      <a:pt x="13053" y="14924"/>
                      <a:pt x="12036" y="15151"/>
                      <a:pt x="11066" y="15151"/>
                    </a:cubicBezTo>
                    <a:cubicBezTo>
                      <a:pt x="7530" y="15151"/>
                      <a:pt x="4608" y="12138"/>
                      <a:pt x="4373" y="11890"/>
                    </a:cubicBezTo>
                    <a:cubicBezTo>
                      <a:pt x="3627" y="8731"/>
                      <a:pt x="521" y="5962"/>
                      <a:pt x="172" y="5658"/>
                    </a:cubicBezTo>
                    <a:cubicBezTo>
                      <a:pt x="233" y="4670"/>
                      <a:pt x="2478" y="170"/>
                      <a:pt x="2501" y="123"/>
                    </a:cubicBezTo>
                    <a:cubicBezTo>
                      <a:pt x="2522" y="82"/>
                      <a:pt x="2504" y="31"/>
                      <a:pt x="2463" y="9"/>
                    </a:cubicBezTo>
                    <a:cubicBezTo>
                      <a:pt x="2451" y="3"/>
                      <a:pt x="2437" y="0"/>
                      <a:pt x="24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3"/>
              <p:cNvSpPr/>
              <p:nvPr/>
            </p:nvSpPr>
            <p:spPr>
              <a:xfrm>
                <a:off x="2059700" y="2377278"/>
                <a:ext cx="659803" cy="56650"/>
              </a:xfrm>
              <a:custGeom>
                <a:avLst/>
                <a:gdLst/>
                <a:ahLst/>
                <a:cxnLst/>
                <a:rect l="l" t="t" r="r" b="b"/>
                <a:pathLst>
                  <a:path w="14256" h="1224" extrusionOk="0">
                    <a:moveTo>
                      <a:pt x="6488" y="1"/>
                    </a:moveTo>
                    <a:cubicBezTo>
                      <a:pt x="4629" y="1"/>
                      <a:pt x="2476" y="156"/>
                      <a:pt x="78" y="586"/>
                    </a:cubicBezTo>
                    <a:cubicBezTo>
                      <a:pt x="31" y="594"/>
                      <a:pt x="1" y="639"/>
                      <a:pt x="8" y="685"/>
                    </a:cubicBezTo>
                    <a:cubicBezTo>
                      <a:pt x="17" y="728"/>
                      <a:pt x="54" y="755"/>
                      <a:pt x="96" y="755"/>
                    </a:cubicBezTo>
                    <a:cubicBezTo>
                      <a:pt x="100" y="755"/>
                      <a:pt x="104" y="755"/>
                      <a:pt x="108" y="755"/>
                    </a:cubicBezTo>
                    <a:cubicBezTo>
                      <a:pt x="2500" y="325"/>
                      <a:pt x="4646" y="170"/>
                      <a:pt x="6497" y="170"/>
                    </a:cubicBezTo>
                    <a:cubicBezTo>
                      <a:pt x="11273" y="170"/>
                      <a:pt x="14090" y="1202"/>
                      <a:pt x="14130" y="1218"/>
                    </a:cubicBezTo>
                    <a:cubicBezTo>
                      <a:pt x="14139" y="1221"/>
                      <a:pt x="14150" y="1224"/>
                      <a:pt x="14160" y="1224"/>
                    </a:cubicBezTo>
                    <a:cubicBezTo>
                      <a:pt x="14194" y="1224"/>
                      <a:pt x="14227" y="1202"/>
                      <a:pt x="14239" y="1168"/>
                    </a:cubicBezTo>
                    <a:cubicBezTo>
                      <a:pt x="14256" y="1124"/>
                      <a:pt x="14233" y="1075"/>
                      <a:pt x="14191" y="1058"/>
                    </a:cubicBezTo>
                    <a:cubicBezTo>
                      <a:pt x="14151" y="1044"/>
                      <a:pt x="11305" y="1"/>
                      <a:pt x="64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3"/>
              <p:cNvSpPr/>
              <p:nvPr/>
            </p:nvSpPr>
            <p:spPr>
              <a:xfrm>
                <a:off x="1832268" y="2724165"/>
                <a:ext cx="142272" cy="66832"/>
              </a:xfrm>
              <a:custGeom>
                <a:avLst/>
                <a:gdLst/>
                <a:ahLst/>
                <a:cxnLst/>
                <a:rect l="l" t="t" r="r" b="b"/>
                <a:pathLst>
                  <a:path w="3074" h="1444" extrusionOk="0">
                    <a:moveTo>
                      <a:pt x="2975" y="0"/>
                    </a:moveTo>
                    <a:cubicBezTo>
                      <a:pt x="2964" y="0"/>
                      <a:pt x="2953" y="3"/>
                      <a:pt x="2943" y="8"/>
                    </a:cubicBezTo>
                    <a:lnTo>
                      <a:pt x="63" y="1280"/>
                    </a:lnTo>
                    <a:cubicBezTo>
                      <a:pt x="20" y="1298"/>
                      <a:pt x="0" y="1350"/>
                      <a:pt x="19" y="1392"/>
                    </a:cubicBezTo>
                    <a:cubicBezTo>
                      <a:pt x="34" y="1424"/>
                      <a:pt x="64" y="1444"/>
                      <a:pt x="98" y="1444"/>
                    </a:cubicBezTo>
                    <a:cubicBezTo>
                      <a:pt x="108" y="1444"/>
                      <a:pt x="120" y="1441"/>
                      <a:pt x="131" y="1436"/>
                    </a:cubicBezTo>
                    <a:lnTo>
                      <a:pt x="3011" y="164"/>
                    </a:lnTo>
                    <a:cubicBezTo>
                      <a:pt x="3053" y="144"/>
                      <a:pt x="3073" y="94"/>
                      <a:pt x="3053" y="52"/>
                    </a:cubicBezTo>
                    <a:cubicBezTo>
                      <a:pt x="3040" y="20"/>
                      <a:pt x="3008"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3"/>
              <p:cNvSpPr/>
              <p:nvPr/>
            </p:nvSpPr>
            <p:spPr>
              <a:xfrm>
                <a:off x="2693353" y="2714492"/>
                <a:ext cx="220675" cy="31194"/>
              </a:xfrm>
              <a:custGeom>
                <a:avLst/>
                <a:gdLst/>
                <a:ahLst/>
                <a:cxnLst/>
                <a:rect l="l" t="t" r="r" b="b"/>
                <a:pathLst>
                  <a:path w="4768" h="674" extrusionOk="0">
                    <a:moveTo>
                      <a:pt x="4675" y="1"/>
                    </a:moveTo>
                    <a:cubicBezTo>
                      <a:pt x="4673" y="1"/>
                      <a:pt x="4671" y="1"/>
                      <a:pt x="4668" y="1"/>
                    </a:cubicBezTo>
                    <a:lnTo>
                      <a:pt x="81" y="504"/>
                    </a:lnTo>
                    <a:cubicBezTo>
                      <a:pt x="34" y="510"/>
                      <a:pt x="0" y="551"/>
                      <a:pt x="6" y="598"/>
                    </a:cubicBezTo>
                    <a:cubicBezTo>
                      <a:pt x="11" y="642"/>
                      <a:pt x="47" y="674"/>
                      <a:pt x="90" y="674"/>
                    </a:cubicBezTo>
                    <a:lnTo>
                      <a:pt x="100" y="674"/>
                    </a:lnTo>
                    <a:lnTo>
                      <a:pt x="4687" y="171"/>
                    </a:lnTo>
                    <a:cubicBezTo>
                      <a:pt x="4734" y="165"/>
                      <a:pt x="4767" y="124"/>
                      <a:pt x="4762" y="77"/>
                    </a:cubicBezTo>
                    <a:cubicBezTo>
                      <a:pt x="4757" y="32"/>
                      <a:pt x="4725" y="1"/>
                      <a:pt x="467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 name="Google Shape;2319;p33"/>
            <p:cNvGrpSpPr/>
            <p:nvPr/>
          </p:nvGrpSpPr>
          <p:grpSpPr>
            <a:xfrm>
              <a:off x="823705" y="1927844"/>
              <a:ext cx="2074428" cy="1227820"/>
              <a:chOff x="1351670" y="1988281"/>
              <a:chExt cx="2074428" cy="1227820"/>
            </a:xfrm>
          </p:grpSpPr>
          <p:sp>
            <p:nvSpPr>
              <p:cNvPr id="2320" name="Google Shape;2320;p33"/>
              <p:cNvSpPr/>
              <p:nvPr/>
            </p:nvSpPr>
            <p:spPr>
              <a:xfrm>
                <a:off x="2191883" y="2057558"/>
                <a:ext cx="370677" cy="116354"/>
              </a:xfrm>
              <a:custGeom>
                <a:avLst/>
                <a:gdLst/>
                <a:ahLst/>
                <a:cxnLst/>
                <a:rect l="l" t="t" r="r" b="b"/>
                <a:pathLst>
                  <a:path w="8009" h="2514" extrusionOk="0">
                    <a:moveTo>
                      <a:pt x="796" y="1"/>
                    </a:moveTo>
                    <a:cubicBezTo>
                      <a:pt x="609" y="417"/>
                      <a:pt x="334" y="827"/>
                      <a:pt x="0" y="1203"/>
                    </a:cubicBezTo>
                    <a:cubicBezTo>
                      <a:pt x="1402" y="2108"/>
                      <a:pt x="3011" y="2513"/>
                      <a:pt x="4771" y="2513"/>
                    </a:cubicBezTo>
                    <a:cubicBezTo>
                      <a:pt x="4950" y="2513"/>
                      <a:pt x="5130" y="2509"/>
                      <a:pt x="5312" y="2501"/>
                    </a:cubicBezTo>
                    <a:cubicBezTo>
                      <a:pt x="6215" y="2458"/>
                      <a:pt x="7113" y="2352"/>
                      <a:pt x="8008" y="2228"/>
                    </a:cubicBezTo>
                    <a:cubicBezTo>
                      <a:pt x="7726" y="1862"/>
                      <a:pt x="7545" y="1484"/>
                      <a:pt x="7459" y="1098"/>
                    </a:cubicBezTo>
                    <a:cubicBezTo>
                      <a:pt x="7136" y="1106"/>
                      <a:pt x="6812" y="1111"/>
                      <a:pt x="6488" y="1111"/>
                    </a:cubicBezTo>
                    <a:cubicBezTo>
                      <a:pt x="4473" y="1111"/>
                      <a:pt x="2446" y="921"/>
                      <a:pt x="7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3"/>
              <p:cNvSpPr/>
              <p:nvPr/>
            </p:nvSpPr>
            <p:spPr>
              <a:xfrm>
                <a:off x="2023183" y="2195572"/>
                <a:ext cx="737650" cy="269364"/>
              </a:xfrm>
              <a:custGeom>
                <a:avLst/>
                <a:gdLst/>
                <a:ahLst/>
                <a:cxnLst/>
                <a:rect l="l" t="t" r="r" b="b"/>
                <a:pathLst>
                  <a:path w="15938" h="5820" extrusionOk="0">
                    <a:moveTo>
                      <a:pt x="1345" y="0"/>
                    </a:moveTo>
                    <a:cubicBezTo>
                      <a:pt x="794" y="1028"/>
                      <a:pt x="343" y="2124"/>
                      <a:pt x="0" y="3214"/>
                    </a:cubicBezTo>
                    <a:cubicBezTo>
                      <a:pt x="1880" y="5132"/>
                      <a:pt x="4426" y="5820"/>
                      <a:pt x="7174" y="5820"/>
                    </a:cubicBezTo>
                    <a:cubicBezTo>
                      <a:pt x="10053" y="5820"/>
                      <a:pt x="13152" y="5065"/>
                      <a:pt x="15938" y="4180"/>
                    </a:cubicBezTo>
                    <a:cubicBezTo>
                      <a:pt x="15767" y="3510"/>
                      <a:pt x="15552" y="2829"/>
                      <a:pt x="15294" y="2153"/>
                    </a:cubicBezTo>
                    <a:cubicBezTo>
                      <a:pt x="13391" y="2628"/>
                      <a:pt x="11418" y="2869"/>
                      <a:pt x="9481" y="2869"/>
                    </a:cubicBezTo>
                    <a:cubicBezTo>
                      <a:pt x="9237" y="2869"/>
                      <a:pt x="8994" y="2865"/>
                      <a:pt x="8752" y="2857"/>
                    </a:cubicBezTo>
                    <a:cubicBezTo>
                      <a:pt x="7081" y="2804"/>
                      <a:pt x="5374" y="2551"/>
                      <a:pt x="3871" y="1786"/>
                    </a:cubicBezTo>
                    <a:cubicBezTo>
                      <a:pt x="2938" y="1309"/>
                      <a:pt x="2124" y="677"/>
                      <a:pt x="1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3"/>
              <p:cNvSpPr/>
              <p:nvPr/>
            </p:nvSpPr>
            <p:spPr>
              <a:xfrm>
                <a:off x="1990230" y="2553151"/>
                <a:ext cx="789718" cy="203412"/>
              </a:xfrm>
              <a:custGeom>
                <a:avLst/>
                <a:gdLst/>
                <a:ahLst/>
                <a:cxnLst/>
                <a:rect l="l" t="t" r="r" b="b"/>
                <a:pathLst>
                  <a:path w="17063" h="4395" extrusionOk="0">
                    <a:moveTo>
                      <a:pt x="0" y="0"/>
                    </a:moveTo>
                    <a:lnTo>
                      <a:pt x="0" y="0"/>
                    </a:lnTo>
                    <a:cubicBezTo>
                      <a:pt x="44" y="1035"/>
                      <a:pt x="263" y="2025"/>
                      <a:pt x="626" y="2938"/>
                    </a:cubicBezTo>
                    <a:cubicBezTo>
                      <a:pt x="941" y="2969"/>
                      <a:pt x="1250" y="3015"/>
                      <a:pt x="1541" y="3088"/>
                    </a:cubicBezTo>
                    <a:cubicBezTo>
                      <a:pt x="2696" y="3378"/>
                      <a:pt x="3806" y="3815"/>
                      <a:pt x="4974" y="4067"/>
                    </a:cubicBezTo>
                    <a:cubicBezTo>
                      <a:pt x="6032" y="4297"/>
                      <a:pt x="7120" y="4394"/>
                      <a:pt x="8204" y="4394"/>
                    </a:cubicBezTo>
                    <a:cubicBezTo>
                      <a:pt x="8422" y="4394"/>
                      <a:pt x="8641" y="4390"/>
                      <a:pt x="8858" y="4383"/>
                    </a:cubicBezTo>
                    <a:lnTo>
                      <a:pt x="8860" y="4383"/>
                    </a:lnTo>
                    <a:cubicBezTo>
                      <a:pt x="11590" y="4286"/>
                      <a:pt x="14336" y="3636"/>
                      <a:pt x="16684" y="2277"/>
                    </a:cubicBezTo>
                    <a:cubicBezTo>
                      <a:pt x="16885" y="1630"/>
                      <a:pt x="17014" y="950"/>
                      <a:pt x="17062" y="249"/>
                    </a:cubicBezTo>
                    <a:lnTo>
                      <a:pt x="17062" y="249"/>
                    </a:lnTo>
                    <a:cubicBezTo>
                      <a:pt x="15588" y="560"/>
                      <a:pt x="14123" y="1014"/>
                      <a:pt x="12657" y="1202"/>
                    </a:cubicBezTo>
                    <a:cubicBezTo>
                      <a:pt x="11079" y="1405"/>
                      <a:pt x="9427" y="1522"/>
                      <a:pt x="7793" y="1522"/>
                    </a:cubicBezTo>
                    <a:cubicBezTo>
                      <a:pt x="6893" y="1522"/>
                      <a:pt x="5998" y="1486"/>
                      <a:pt x="5124" y="1410"/>
                    </a:cubicBezTo>
                    <a:cubicBezTo>
                      <a:pt x="3451" y="1266"/>
                      <a:pt x="1565" y="85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3"/>
              <p:cNvSpPr/>
              <p:nvPr/>
            </p:nvSpPr>
            <p:spPr>
              <a:xfrm>
                <a:off x="2187810" y="2053624"/>
                <a:ext cx="378869" cy="124222"/>
              </a:xfrm>
              <a:custGeom>
                <a:avLst/>
                <a:gdLst/>
                <a:ahLst/>
                <a:cxnLst/>
                <a:rect l="l" t="t" r="r" b="b"/>
                <a:pathLst>
                  <a:path w="8186" h="2684" extrusionOk="0">
                    <a:moveTo>
                      <a:pt x="923" y="204"/>
                    </a:moveTo>
                    <a:cubicBezTo>
                      <a:pt x="2568" y="1092"/>
                      <a:pt x="4587" y="1280"/>
                      <a:pt x="6602" y="1280"/>
                    </a:cubicBezTo>
                    <a:cubicBezTo>
                      <a:pt x="6895" y="1280"/>
                      <a:pt x="7187" y="1276"/>
                      <a:pt x="7478" y="1270"/>
                    </a:cubicBezTo>
                    <a:cubicBezTo>
                      <a:pt x="7565" y="1605"/>
                      <a:pt x="7720" y="1935"/>
                      <a:pt x="7942" y="2247"/>
                    </a:cubicBezTo>
                    <a:cubicBezTo>
                      <a:pt x="7225" y="2346"/>
                      <a:pt x="6314" y="2458"/>
                      <a:pt x="5397" y="2501"/>
                    </a:cubicBezTo>
                    <a:cubicBezTo>
                      <a:pt x="5218" y="2509"/>
                      <a:pt x="5040" y="2513"/>
                      <a:pt x="4865" y="2513"/>
                    </a:cubicBezTo>
                    <a:cubicBezTo>
                      <a:pt x="3095" y="2513"/>
                      <a:pt x="1535" y="2096"/>
                      <a:pt x="217" y="1270"/>
                    </a:cubicBezTo>
                    <a:cubicBezTo>
                      <a:pt x="512" y="925"/>
                      <a:pt x="749" y="567"/>
                      <a:pt x="923" y="204"/>
                    </a:cubicBezTo>
                    <a:close/>
                    <a:moveTo>
                      <a:pt x="885" y="1"/>
                    </a:moveTo>
                    <a:cubicBezTo>
                      <a:pt x="876" y="1"/>
                      <a:pt x="866" y="2"/>
                      <a:pt x="858" y="5"/>
                    </a:cubicBezTo>
                    <a:cubicBezTo>
                      <a:pt x="835" y="13"/>
                      <a:pt x="817" y="29"/>
                      <a:pt x="806" y="51"/>
                    </a:cubicBezTo>
                    <a:cubicBezTo>
                      <a:pt x="627" y="448"/>
                      <a:pt x="357" y="857"/>
                      <a:pt x="24" y="1232"/>
                    </a:cubicBezTo>
                    <a:cubicBezTo>
                      <a:pt x="8" y="1250"/>
                      <a:pt x="0" y="1274"/>
                      <a:pt x="3" y="1300"/>
                    </a:cubicBezTo>
                    <a:cubicBezTo>
                      <a:pt x="6" y="1324"/>
                      <a:pt x="21" y="1346"/>
                      <a:pt x="41" y="1359"/>
                    </a:cubicBezTo>
                    <a:cubicBezTo>
                      <a:pt x="1404" y="2238"/>
                      <a:pt x="3024" y="2683"/>
                      <a:pt x="4863" y="2683"/>
                    </a:cubicBezTo>
                    <a:cubicBezTo>
                      <a:pt x="5042" y="2683"/>
                      <a:pt x="5223" y="2679"/>
                      <a:pt x="5405" y="2671"/>
                    </a:cubicBezTo>
                    <a:cubicBezTo>
                      <a:pt x="6391" y="2625"/>
                      <a:pt x="7368" y="2499"/>
                      <a:pt x="8107" y="2396"/>
                    </a:cubicBezTo>
                    <a:cubicBezTo>
                      <a:pt x="8137" y="2392"/>
                      <a:pt x="8163" y="2372"/>
                      <a:pt x="8174" y="2345"/>
                    </a:cubicBezTo>
                    <a:cubicBezTo>
                      <a:pt x="8186" y="2316"/>
                      <a:pt x="8181" y="2284"/>
                      <a:pt x="8163" y="2260"/>
                    </a:cubicBezTo>
                    <a:cubicBezTo>
                      <a:pt x="7894" y="1910"/>
                      <a:pt x="7714" y="1542"/>
                      <a:pt x="7629" y="1164"/>
                    </a:cubicBezTo>
                    <a:cubicBezTo>
                      <a:pt x="7620" y="1124"/>
                      <a:pt x="7586" y="1097"/>
                      <a:pt x="7547" y="1097"/>
                    </a:cubicBezTo>
                    <a:lnTo>
                      <a:pt x="7544" y="1097"/>
                    </a:lnTo>
                    <a:cubicBezTo>
                      <a:pt x="7221" y="1105"/>
                      <a:pt x="6896" y="1110"/>
                      <a:pt x="6571" y="1110"/>
                    </a:cubicBezTo>
                    <a:cubicBezTo>
                      <a:pt x="4558" y="1110"/>
                      <a:pt x="2545" y="915"/>
                      <a:pt x="926" y="11"/>
                    </a:cubicBezTo>
                    <a:cubicBezTo>
                      <a:pt x="914" y="4"/>
                      <a:pt x="899" y="1"/>
                      <a:pt x="88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3"/>
              <p:cNvSpPr/>
              <p:nvPr/>
            </p:nvSpPr>
            <p:spPr>
              <a:xfrm>
                <a:off x="2018971" y="2191638"/>
                <a:ext cx="746213" cy="277926"/>
              </a:xfrm>
              <a:custGeom>
                <a:avLst/>
                <a:gdLst/>
                <a:ahLst/>
                <a:cxnLst/>
                <a:rect l="l" t="t" r="r" b="b"/>
                <a:pathLst>
                  <a:path w="16123" h="6005" extrusionOk="0">
                    <a:moveTo>
                      <a:pt x="1461" y="220"/>
                    </a:moveTo>
                    <a:cubicBezTo>
                      <a:pt x="2100" y="771"/>
                      <a:pt x="2944" y="1447"/>
                      <a:pt x="3923" y="1945"/>
                    </a:cubicBezTo>
                    <a:cubicBezTo>
                      <a:pt x="5244" y="2619"/>
                      <a:pt x="6806" y="2962"/>
                      <a:pt x="8840" y="3027"/>
                    </a:cubicBezTo>
                    <a:cubicBezTo>
                      <a:pt x="9085" y="3035"/>
                      <a:pt x="9330" y="3039"/>
                      <a:pt x="9575" y="3039"/>
                    </a:cubicBezTo>
                    <a:cubicBezTo>
                      <a:pt x="11502" y="3039"/>
                      <a:pt x="13435" y="2806"/>
                      <a:pt x="15332" y="2340"/>
                    </a:cubicBezTo>
                    <a:cubicBezTo>
                      <a:pt x="15565" y="2961"/>
                      <a:pt x="15766" y="3589"/>
                      <a:pt x="15925" y="4208"/>
                    </a:cubicBezTo>
                    <a:cubicBezTo>
                      <a:pt x="13361" y="5020"/>
                      <a:pt x="10237" y="5833"/>
                      <a:pt x="7272" y="5833"/>
                    </a:cubicBezTo>
                    <a:cubicBezTo>
                      <a:pt x="4610" y="5833"/>
                      <a:pt x="2075" y="5177"/>
                      <a:pt x="187" y="3275"/>
                    </a:cubicBezTo>
                    <a:cubicBezTo>
                      <a:pt x="530" y="2200"/>
                      <a:pt x="958" y="1174"/>
                      <a:pt x="1461" y="220"/>
                    </a:cubicBezTo>
                    <a:close/>
                    <a:moveTo>
                      <a:pt x="1436" y="0"/>
                    </a:moveTo>
                    <a:cubicBezTo>
                      <a:pt x="1431" y="0"/>
                      <a:pt x="1426" y="1"/>
                      <a:pt x="1421" y="2"/>
                    </a:cubicBezTo>
                    <a:cubicBezTo>
                      <a:pt x="1395" y="6"/>
                      <a:pt x="1374" y="23"/>
                      <a:pt x="1360" y="46"/>
                    </a:cubicBezTo>
                    <a:cubicBezTo>
                      <a:pt x="824" y="1049"/>
                      <a:pt x="369" y="2135"/>
                      <a:pt x="9" y="3273"/>
                    </a:cubicBezTo>
                    <a:cubicBezTo>
                      <a:pt x="0" y="3302"/>
                      <a:pt x="8" y="3336"/>
                      <a:pt x="29" y="3358"/>
                    </a:cubicBezTo>
                    <a:cubicBezTo>
                      <a:pt x="1960" y="5327"/>
                      <a:pt x="4551" y="6004"/>
                      <a:pt x="7270" y="6004"/>
                    </a:cubicBezTo>
                    <a:cubicBezTo>
                      <a:pt x="10288" y="6004"/>
                      <a:pt x="13461" y="5171"/>
                      <a:pt x="16054" y="4347"/>
                    </a:cubicBezTo>
                    <a:cubicBezTo>
                      <a:pt x="16097" y="4333"/>
                      <a:pt x="16123" y="4289"/>
                      <a:pt x="16111" y="4245"/>
                    </a:cubicBezTo>
                    <a:cubicBezTo>
                      <a:pt x="15940" y="3571"/>
                      <a:pt x="15722" y="2885"/>
                      <a:pt x="15464" y="2208"/>
                    </a:cubicBezTo>
                    <a:cubicBezTo>
                      <a:pt x="15452" y="2175"/>
                      <a:pt x="15421" y="2153"/>
                      <a:pt x="15385" y="2153"/>
                    </a:cubicBezTo>
                    <a:cubicBezTo>
                      <a:pt x="15378" y="2153"/>
                      <a:pt x="15371" y="2154"/>
                      <a:pt x="15364" y="2156"/>
                    </a:cubicBezTo>
                    <a:cubicBezTo>
                      <a:pt x="13466" y="2629"/>
                      <a:pt x="11533" y="2870"/>
                      <a:pt x="9601" y="2870"/>
                    </a:cubicBezTo>
                    <a:cubicBezTo>
                      <a:pt x="9349" y="2870"/>
                      <a:pt x="9097" y="2866"/>
                      <a:pt x="8845" y="2857"/>
                    </a:cubicBezTo>
                    <a:cubicBezTo>
                      <a:pt x="6838" y="2794"/>
                      <a:pt x="5298" y="2455"/>
                      <a:pt x="4000" y="1793"/>
                    </a:cubicBezTo>
                    <a:cubicBezTo>
                      <a:pt x="2995" y="1282"/>
                      <a:pt x="2132" y="577"/>
                      <a:pt x="1492" y="21"/>
                    </a:cubicBezTo>
                    <a:cubicBezTo>
                      <a:pt x="1476" y="8"/>
                      <a:pt x="1457" y="0"/>
                      <a:pt x="1436"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3"/>
              <p:cNvSpPr/>
              <p:nvPr/>
            </p:nvSpPr>
            <p:spPr>
              <a:xfrm>
                <a:off x="1986203" y="2549217"/>
                <a:ext cx="797725" cy="211233"/>
              </a:xfrm>
              <a:custGeom>
                <a:avLst/>
                <a:gdLst/>
                <a:ahLst/>
                <a:cxnLst/>
                <a:rect l="l" t="t" r="r" b="b"/>
                <a:pathLst>
                  <a:path w="17236" h="4564" extrusionOk="0">
                    <a:moveTo>
                      <a:pt x="180" y="232"/>
                    </a:moveTo>
                    <a:lnTo>
                      <a:pt x="180" y="232"/>
                    </a:lnTo>
                    <a:cubicBezTo>
                      <a:pt x="1910" y="1136"/>
                      <a:pt x="3858" y="1463"/>
                      <a:pt x="5203" y="1580"/>
                    </a:cubicBezTo>
                    <a:cubicBezTo>
                      <a:pt x="6062" y="1655"/>
                      <a:pt x="6961" y="1692"/>
                      <a:pt x="7885" y="1692"/>
                    </a:cubicBezTo>
                    <a:cubicBezTo>
                      <a:pt x="9457" y="1692"/>
                      <a:pt x="11103" y="1585"/>
                      <a:pt x="12754" y="1372"/>
                    </a:cubicBezTo>
                    <a:cubicBezTo>
                      <a:pt x="13708" y="1251"/>
                      <a:pt x="14673" y="1013"/>
                      <a:pt x="15609" y="783"/>
                    </a:cubicBezTo>
                    <a:cubicBezTo>
                      <a:pt x="16082" y="666"/>
                      <a:pt x="16571" y="545"/>
                      <a:pt x="17055" y="442"/>
                    </a:cubicBezTo>
                    <a:lnTo>
                      <a:pt x="17055" y="442"/>
                    </a:lnTo>
                    <a:cubicBezTo>
                      <a:pt x="17004" y="1073"/>
                      <a:pt x="16884" y="1699"/>
                      <a:pt x="16700" y="2305"/>
                    </a:cubicBezTo>
                    <a:cubicBezTo>
                      <a:pt x="14517" y="3560"/>
                      <a:pt x="11836" y="4280"/>
                      <a:pt x="8942" y="4381"/>
                    </a:cubicBezTo>
                    <a:cubicBezTo>
                      <a:pt x="8722" y="4389"/>
                      <a:pt x="8504" y="4393"/>
                      <a:pt x="8287" y="4393"/>
                    </a:cubicBezTo>
                    <a:cubicBezTo>
                      <a:pt x="7151" y="4393"/>
                      <a:pt x="6074" y="4286"/>
                      <a:pt x="5079" y="4070"/>
                    </a:cubicBezTo>
                    <a:cubicBezTo>
                      <a:pt x="4434" y="3930"/>
                      <a:pt x="3793" y="3730"/>
                      <a:pt x="3175" y="3536"/>
                    </a:cubicBezTo>
                    <a:cubicBezTo>
                      <a:pt x="2677" y="3381"/>
                      <a:pt x="2164" y="3220"/>
                      <a:pt x="1649" y="3089"/>
                    </a:cubicBezTo>
                    <a:cubicBezTo>
                      <a:pt x="1399" y="3027"/>
                      <a:pt x="1120" y="2980"/>
                      <a:pt x="773" y="2944"/>
                    </a:cubicBezTo>
                    <a:cubicBezTo>
                      <a:pt x="433" y="2077"/>
                      <a:pt x="234" y="1166"/>
                      <a:pt x="180" y="232"/>
                    </a:cubicBezTo>
                    <a:close/>
                    <a:moveTo>
                      <a:pt x="88" y="0"/>
                    </a:moveTo>
                    <a:cubicBezTo>
                      <a:pt x="72" y="0"/>
                      <a:pt x="56" y="5"/>
                      <a:pt x="43" y="14"/>
                    </a:cubicBezTo>
                    <a:cubicBezTo>
                      <a:pt x="16" y="29"/>
                      <a:pt x="1" y="58"/>
                      <a:pt x="2" y="90"/>
                    </a:cubicBezTo>
                    <a:cubicBezTo>
                      <a:pt x="45" y="1111"/>
                      <a:pt x="257" y="2109"/>
                      <a:pt x="634" y="3053"/>
                    </a:cubicBezTo>
                    <a:cubicBezTo>
                      <a:pt x="644" y="3083"/>
                      <a:pt x="672" y="3103"/>
                      <a:pt x="704" y="3106"/>
                    </a:cubicBezTo>
                    <a:cubicBezTo>
                      <a:pt x="1066" y="3144"/>
                      <a:pt x="1353" y="3191"/>
                      <a:pt x="1607" y="3255"/>
                    </a:cubicBezTo>
                    <a:cubicBezTo>
                      <a:pt x="2118" y="3384"/>
                      <a:pt x="2630" y="3543"/>
                      <a:pt x="3123" y="3698"/>
                    </a:cubicBezTo>
                    <a:cubicBezTo>
                      <a:pt x="3746" y="3892"/>
                      <a:pt x="4390" y="4094"/>
                      <a:pt x="5042" y="4236"/>
                    </a:cubicBezTo>
                    <a:cubicBezTo>
                      <a:pt x="6050" y="4454"/>
                      <a:pt x="7139" y="4563"/>
                      <a:pt x="8288" y="4563"/>
                    </a:cubicBezTo>
                    <a:cubicBezTo>
                      <a:pt x="8507" y="4563"/>
                      <a:pt x="8727" y="4560"/>
                      <a:pt x="8949" y="4551"/>
                    </a:cubicBezTo>
                    <a:cubicBezTo>
                      <a:pt x="11882" y="4448"/>
                      <a:pt x="14602" y="3715"/>
                      <a:pt x="16814" y="2435"/>
                    </a:cubicBezTo>
                    <a:cubicBezTo>
                      <a:pt x="16832" y="2424"/>
                      <a:pt x="16846" y="2408"/>
                      <a:pt x="16852" y="2386"/>
                    </a:cubicBezTo>
                    <a:cubicBezTo>
                      <a:pt x="17057" y="1723"/>
                      <a:pt x="17186" y="1034"/>
                      <a:pt x="17234" y="340"/>
                    </a:cubicBezTo>
                    <a:cubicBezTo>
                      <a:pt x="17236" y="313"/>
                      <a:pt x="17225" y="287"/>
                      <a:pt x="17204" y="270"/>
                    </a:cubicBezTo>
                    <a:cubicBezTo>
                      <a:pt x="17189" y="256"/>
                      <a:pt x="17169" y="248"/>
                      <a:pt x="17149" y="248"/>
                    </a:cubicBezTo>
                    <a:cubicBezTo>
                      <a:pt x="17143" y="248"/>
                      <a:pt x="17137" y="249"/>
                      <a:pt x="17131" y="250"/>
                    </a:cubicBezTo>
                    <a:cubicBezTo>
                      <a:pt x="16609" y="361"/>
                      <a:pt x="16079" y="490"/>
                      <a:pt x="15568" y="616"/>
                    </a:cubicBezTo>
                    <a:cubicBezTo>
                      <a:pt x="14637" y="846"/>
                      <a:pt x="13676" y="1082"/>
                      <a:pt x="12733" y="1202"/>
                    </a:cubicBezTo>
                    <a:cubicBezTo>
                      <a:pt x="11087" y="1414"/>
                      <a:pt x="9446" y="1521"/>
                      <a:pt x="7879" y="1521"/>
                    </a:cubicBezTo>
                    <a:cubicBezTo>
                      <a:pt x="6961" y="1521"/>
                      <a:pt x="6069" y="1484"/>
                      <a:pt x="5217" y="1410"/>
                    </a:cubicBezTo>
                    <a:cubicBezTo>
                      <a:pt x="3854" y="1292"/>
                      <a:pt x="1865" y="953"/>
                      <a:pt x="128" y="11"/>
                    </a:cubicBezTo>
                    <a:cubicBezTo>
                      <a:pt x="115" y="4"/>
                      <a:pt x="101" y="0"/>
                      <a:pt x="88"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3"/>
              <p:cNvSpPr/>
              <p:nvPr/>
            </p:nvSpPr>
            <p:spPr>
              <a:xfrm>
                <a:off x="1353938" y="2046774"/>
                <a:ext cx="2072160" cy="1165393"/>
              </a:xfrm>
              <a:custGeom>
                <a:avLst/>
                <a:gdLst/>
                <a:ahLst/>
                <a:cxnLst/>
                <a:rect l="l" t="t" r="r" b="b"/>
                <a:pathLst>
                  <a:path w="44772" h="25180" extrusionOk="0">
                    <a:moveTo>
                      <a:pt x="21766" y="1"/>
                    </a:moveTo>
                    <a:cubicBezTo>
                      <a:pt x="11626" y="1"/>
                      <a:pt x="957" y="8523"/>
                      <a:pt x="152" y="21545"/>
                    </a:cubicBezTo>
                    <a:cubicBezTo>
                      <a:pt x="0"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5" y="24431"/>
                      <a:pt x="44410" y="22442"/>
                    </a:cubicBezTo>
                    <a:lnTo>
                      <a:pt x="44410" y="22441"/>
                    </a:lnTo>
                    <a:cubicBezTo>
                      <a:pt x="44771" y="9191"/>
                      <a:pt x="31606" y="262"/>
                      <a:pt x="22257" y="7"/>
                    </a:cubicBezTo>
                    <a:cubicBezTo>
                      <a:pt x="22094" y="3"/>
                      <a:pt x="21930" y="1"/>
                      <a:pt x="21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3"/>
              <p:cNvSpPr/>
              <p:nvPr/>
            </p:nvSpPr>
            <p:spPr>
              <a:xfrm>
                <a:off x="1353938" y="2783592"/>
                <a:ext cx="2056887" cy="428530"/>
              </a:xfrm>
              <a:custGeom>
                <a:avLst/>
                <a:gdLst/>
                <a:ahLst/>
                <a:cxnLst/>
                <a:rect l="l" t="t" r="r" b="b"/>
                <a:pathLst>
                  <a:path w="44442" h="9259" extrusionOk="0">
                    <a:moveTo>
                      <a:pt x="22833" y="0"/>
                    </a:moveTo>
                    <a:cubicBezTo>
                      <a:pt x="22670" y="0"/>
                      <a:pt x="22506" y="1"/>
                      <a:pt x="22341" y="4"/>
                    </a:cubicBezTo>
                    <a:cubicBezTo>
                      <a:pt x="11823" y="136"/>
                      <a:pt x="5148" y="4407"/>
                      <a:pt x="2087" y="4407"/>
                    </a:cubicBezTo>
                    <a:cubicBezTo>
                      <a:pt x="1270" y="4407"/>
                      <a:pt x="710" y="4102"/>
                      <a:pt x="404" y="3333"/>
                    </a:cubicBezTo>
                    <a:cubicBezTo>
                      <a:pt x="287" y="4081"/>
                      <a:pt x="200" y="4843"/>
                      <a:pt x="152" y="5625"/>
                    </a:cubicBezTo>
                    <a:cubicBezTo>
                      <a:pt x="0" y="8071"/>
                      <a:pt x="415" y="8965"/>
                      <a:pt x="1410" y="8965"/>
                    </a:cubicBezTo>
                    <a:cubicBezTo>
                      <a:pt x="4087" y="8965"/>
                      <a:pt x="10969" y="2486"/>
                      <a:pt x="22341" y="2341"/>
                    </a:cubicBezTo>
                    <a:cubicBezTo>
                      <a:pt x="22468" y="2340"/>
                      <a:pt x="22594" y="2339"/>
                      <a:pt x="22720" y="2339"/>
                    </a:cubicBezTo>
                    <a:cubicBezTo>
                      <a:pt x="34470" y="2339"/>
                      <a:pt x="40694" y="9258"/>
                      <a:pt x="43149" y="9258"/>
                    </a:cubicBezTo>
                    <a:cubicBezTo>
                      <a:pt x="43956" y="9258"/>
                      <a:pt x="44355" y="8510"/>
                      <a:pt x="44410" y="6521"/>
                    </a:cubicBezTo>
                    <a:cubicBezTo>
                      <a:pt x="44442" y="5367"/>
                      <a:pt x="44364" y="4248"/>
                      <a:pt x="44202" y="3163"/>
                    </a:cubicBezTo>
                    <a:cubicBezTo>
                      <a:pt x="43935" y="4207"/>
                      <a:pt x="43412" y="4610"/>
                      <a:pt x="42595" y="4610"/>
                    </a:cubicBezTo>
                    <a:cubicBezTo>
                      <a:pt x="39833" y="4610"/>
                      <a:pt x="33716" y="0"/>
                      <a:pt x="2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3"/>
              <p:cNvSpPr/>
              <p:nvPr/>
            </p:nvSpPr>
            <p:spPr>
              <a:xfrm>
                <a:off x="1353938" y="2850886"/>
                <a:ext cx="2056887" cy="361235"/>
              </a:xfrm>
              <a:custGeom>
                <a:avLst/>
                <a:gdLst/>
                <a:ahLst/>
                <a:cxnLst/>
                <a:rect l="l" t="t" r="r" b="b"/>
                <a:pathLst>
                  <a:path w="44442" h="7805" extrusionOk="0">
                    <a:moveTo>
                      <a:pt x="22710" y="0"/>
                    </a:moveTo>
                    <a:cubicBezTo>
                      <a:pt x="22587" y="0"/>
                      <a:pt x="22463" y="1"/>
                      <a:pt x="22339" y="2"/>
                    </a:cubicBezTo>
                    <a:cubicBezTo>
                      <a:pt x="11219" y="144"/>
                      <a:pt x="4491" y="6479"/>
                      <a:pt x="1873" y="6479"/>
                    </a:cubicBezTo>
                    <a:cubicBezTo>
                      <a:pt x="900" y="6479"/>
                      <a:pt x="495" y="5605"/>
                      <a:pt x="642" y="3213"/>
                    </a:cubicBezTo>
                    <a:cubicBezTo>
                      <a:pt x="659" y="2940"/>
                      <a:pt x="686" y="2673"/>
                      <a:pt x="712" y="2404"/>
                    </a:cubicBezTo>
                    <a:cubicBezTo>
                      <a:pt x="592" y="2260"/>
                      <a:pt x="487" y="2088"/>
                      <a:pt x="404" y="1879"/>
                    </a:cubicBezTo>
                    <a:cubicBezTo>
                      <a:pt x="287" y="2627"/>
                      <a:pt x="200" y="3389"/>
                      <a:pt x="152" y="4171"/>
                    </a:cubicBezTo>
                    <a:cubicBezTo>
                      <a:pt x="0" y="6617"/>
                      <a:pt x="415" y="7511"/>
                      <a:pt x="1410" y="7511"/>
                    </a:cubicBezTo>
                    <a:cubicBezTo>
                      <a:pt x="4087" y="7511"/>
                      <a:pt x="10969" y="1032"/>
                      <a:pt x="22341" y="887"/>
                    </a:cubicBezTo>
                    <a:cubicBezTo>
                      <a:pt x="22468" y="886"/>
                      <a:pt x="22594" y="885"/>
                      <a:pt x="22720" y="885"/>
                    </a:cubicBezTo>
                    <a:cubicBezTo>
                      <a:pt x="34470" y="885"/>
                      <a:pt x="40694" y="7804"/>
                      <a:pt x="43149" y="7804"/>
                    </a:cubicBezTo>
                    <a:cubicBezTo>
                      <a:pt x="43956" y="7804"/>
                      <a:pt x="44355" y="7056"/>
                      <a:pt x="44410" y="5067"/>
                    </a:cubicBezTo>
                    <a:cubicBezTo>
                      <a:pt x="44442" y="3913"/>
                      <a:pt x="44364" y="2794"/>
                      <a:pt x="44202" y="1709"/>
                    </a:cubicBezTo>
                    <a:cubicBezTo>
                      <a:pt x="44121" y="2021"/>
                      <a:pt x="44017" y="2273"/>
                      <a:pt x="43891" y="2477"/>
                    </a:cubicBezTo>
                    <a:cubicBezTo>
                      <a:pt x="43923" y="3007"/>
                      <a:pt x="43933" y="3544"/>
                      <a:pt x="43918" y="4089"/>
                    </a:cubicBezTo>
                    <a:cubicBezTo>
                      <a:pt x="43865" y="6034"/>
                      <a:pt x="43475" y="6766"/>
                      <a:pt x="42685" y="6766"/>
                    </a:cubicBezTo>
                    <a:cubicBezTo>
                      <a:pt x="40286" y="6766"/>
                      <a:pt x="34200" y="0"/>
                      <a:pt x="227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3"/>
              <p:cNvSpPr/>
              <p:nvPr/>
            </p:nvSpPr>
            <p:spPr>
              <a:xfrm>
                <a:off x="1386891" y="2745038"/>
                <a:ext cx="1998432" cy="251777"/>
              </a:xfrm>
              <a:custGeom>
                <a:avLst/>
                <a:gdLst/>
                <a:ahLst/>
                <a:cxnLst/>
                <a:rect l="l" t="t" r="r" b="b"/>
                <a:pathLst>
                  <a:path w="43179" h="5440" extrusionOk="0">
                    <a:moveTo>
                      <a:pt x="22107" y="0"/>
                    </a:moveTo>
                    <a:cubicBezTo>
                      <a:pt x="21948" y="0"/>
                      <a:pt x="21788" y="1"/>
                      <a:pt x="21627" y="3"/>
                    </a:cubicBezTo>
                    <a:cubicBezTo>
                      <a:pt x="11343" y="134"/>
                      <a:pt x="4817" y="4310"/>
                      <a:pt x="1823" y="4310"/>
                    </a:cubicBezTo>
                    <a:cubicBezTo>
                      <a:pt x="1024" y="4310"/>
                      <a:pt x="476" y="4012"/>
                      <a:pt x="176" y="3259"/>
                    </a:cubicBezTo>
                    <a:cubicBezTo>
                      <a:pt x="103" y="3730"/>
                      <a:pt x="47" y="4208"/>
                      <a:pt x="0" y="4691"/>
                    </a:cubicBezTo>
                    <a:cubicBezTo>
                      <a:pt x="324" y="5076"/>
                      <a:pt x="783" y="5237"/>
                      <a:pt x="1378" y="5237"/>
                    </a:cubicBezTo>
                    <a:cubicBezTo>
                      <a:pt x="4439" y="5237"/>
                      <a:pt x="11112" y="970"/>
                      <a:pt x="21629" y="837"/>
                    </a:cubicBezTo>
                    <a:cubicBezTo>
                      <a:pt x="21794" y="834"/>
                      <a:pt x="21959" y="833"/>
                      <a:pt x="22122" y="833"/>
                    </a:cubicBezTo>
                    <a:cubicBezTo>
                      <a:pt x="33004" y="833"/>
                      <a:pt x="39119" y="5439"/>
                      <a:pt x="41881" y="5439"/>
                    </a:cubicBezTo>
                    <a:cubicBezTo>
                      <a:pt x="42453" y="5439"/>
                      <a:pt x="42882" y="5241"/>
                      <a:pt x="43179" y="4764"/>
                    </a:cubicBezTo>
                    <a:cubicBezTo>
                      <a:pt x="43144" y="4199"/>
                      <a:pt x="43085" y="3640"/>
                      <a:pt x="43003" y="3092"/>
                    </a:cubicBezTo>
                    <a:cubicBezTo>
                      <a:pt x="42742" y="4114"/>
                      <a:pt x="42231" y="4508"/>
                      <a:pt x="41432" y="4508"/>
                    </a:cubicBezTo>
                    <a:cubicBezTo>
                      <a:pt x="38732" y="4508"/>
                      <a:pt x="32749" y="0"/>
                      <a:pt x="22107"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3"/>
              <p:cNvSpPr/>
              <p:nvPr/>
            </p:nvSpPr>
            <p:spPr>
              <a:xfrm>
                <a:off x="1351670" y="2042886"/>
                <a:ext cx="2069198" cy="1173215"/>
              </a:xfrm>
              <a:custGeom>
                <a:avLst/>
                <a:gdLst/>
                <a:ahLst/>
                <a:cxnLst/>
                <a:rect l="l" t="t" r="r" b="b"/>
                <a:pathLst>
                  <a:path w="44708" h="25349" extrusionOk="0">
                    <a:moveTo>
                      <a:pt x="21821" y="170"/>
                    </a:moveTo>
                    <a:cubicBezTo>
                      <a:pt x="21981" y="170"/>
                      <a:pt x="22142" y="172"/>
                      <a:pt x="22303" y="176"/>
                    </a:cubicBezTo>
                    <a:cubicBezTo>
                      <a:pt x="27105" y="309"/>
                      <a:pt x="32724" y="2730"/>
                      <a:pt x="36967" y="6499"/>
                    </a:cubicBezTo>
                    <a:cubicBezTo>
                      <a:pt x="41905" y="10884"/>
                      <a:pt x="44536" y="16575"/>
                      <a:pt x="44374" y="22523"/>
                    </a:cubicBezTo>
                    <a:cubicBezTo>
                      <a:pt x="44333" y="24008"/>
                      <a:pt x="44095" y="24819"/>
                      <a:pt x="43625" y="25078"/>
                    </a:cubicBezTo>
                    <a:cubicBezTo>
                      <a:pt x="43500" y="25147"/>
                      <a:pt x="43356" y="25179"/>
                      <a:pt x="43194" y="25179"/>
                    </a:cubicBezTo>
                    <a:cubicBezTo>
                      <a:pt x="42453" y="25179"/>
                      <a:pt x="41327" y="24507"/>
                      <a:pt x="39765" y="23575"/>
                    </a:cubicBezTo>
                    <a:cubicBezTo>
                      <a:pt x="36420" y="21579"/>
                      <a:pt x="30859" y="18259"/>
                      <a:pt x="22765" y="18259"/>
                    </a:cubicBezTo>
                    <a:cubicBezTo>
                      <a:pt x="22640" y="18259"/>
                      <a:pt x="22514" y="18259"/>
                      <a:pt x="22388" y="18260"/>
                    </a:cubicBezTo>
                    <a:cubicBezTo>
                      <a:pt x="14741" y="18358"/>
                      <a:pt x="9146" y="21298"/>
                      <a:pt x="5443" y="23243"/>
                    </a:cubicBezTo>
                    <a:cubicBezTo>
                      <a:pt x="3637" y="24192"/>
                      <a:pt x="2316" y="24886"/>
                      <a:pt x="1464" y="24886"/>
                    </a:cubicBezTo>
                    <a:cubicBezTo>
                      <a:pt x="1241" y="24886"/>
                      <a:pt x="1050" y="24838"/>
                      <a:pt x="892" y="24735"/>
                    </a:cubicBezTo>
                    <a:cubicBezTo>
                      <a:pt x="368" y="24397"/>
                      <a:pt x="175" y="23411"/>
                      <a:pt x="286" y="21634"/>
                    </a:cubicBezTo>
                    <a:cubicBezTo>
                      <a:pt x="1113" y="8253"/>
                      <a:pt x="12009" y="170"/>
                      <a:pt x="21821" y="170"/>
                    </a:cubicBezTo>
                    <a:close/>
                    <a:moveTo>
                      <a:pt x="21847" y="1"/>
                    </a:moveTo>
                    <a:cubicBezTo>
                      <a:pt x="16825" y="1"/>
                      <a:pt x="11676" y="2063"/>
                      <a:pt x="7647" y="5730"/>
                    </a:cubicBezTo>
                    <a:cubicBezTo>
                      <a:pt x="3172" y="9801"/>
                      <a:pt x="497" y="15446"/>
                      <a:pt x="116" y="21623"/>
                    </a:cubicBezTo>
                    <a:cubicBezTo>
                      <a:pt x="0" y="23493"/>
                      <a:pt x="210" y="24498"/>
                      <a:pt x="799" y="24878"/>
                    </a:cubicBezTo>
                    <a:cubicBezTo>
                      <a:pt x="985" y="24998"/>
                      <a:pt x="1204" y="25054"/>
                      <a:pt x="1457" y="25054"/>
                    </a:cubicBezTo>
                    <a:cubicBezTo>
                      <a:pt x="2361" y="25054"/>
                      <a:pt x="3701" y="24351"/>
                      <a:pt x="5522" y="23393"/>
                    </a:cubicBezTo>
                    <a:cubicBezTo>
                      <a:pt x="9211" y="21456"/>
                      <a:pt x="14785" y="18528"/>
                      <a:pt x="22391" y="18432"/>
                    </a:cubicBezTo>
                    <a:cubicBezTo>
                      <a:pt x="22516" y="18430"/>
                      <a:pt x="22640" y="18429"/>
                      <a:pt x="22765" y="18429"/>
                    </a:cubicBezTo>
                    <a:cubicBezTo>
                      <a:pt x="30811" y="18429"/>
                      <a:pt x="36349" y="21734"/>
                      <a:pt x="39678" y="23721"/>
                    </a:cubicBezTo>
                    <a:cubicBezTo>
                      <a:pt x="41257" y="24664"/>
                      <a:pt x="42403" y="25349"/>
                      <a:pt x="43199" y="25349"/>
                    </a:cubicBezTo>
                    <a:lnTo>
                      <a:pt x="43199" y="25347"/>
                    </a:lnTo>
                    <a:cubicBezTo>
                      <a:pt x="43389" y="25347"/>
                      <a:pt x="43557" y="25309"/>
                      <a:pt x="43707" y="25227"/>
                    </a:cubicBezTo>
                    <a:cubicBezTo>
                      <a:pt x="44243" y="24933"/>
                      <a:pt x="44501" y="24101"/>
                      <a:pt x="44544" y="22528"/>
                    </a:cubicBezTo>
                    <a:cubicBezTo>
                      <a:pt x="44708" y="16528"/>
                      <a:pt x="42057" y="10790"/>
                      <a:pt x="37081" y="6372"/>
                    </a:cubicBezTo>
                    <a:cubicBezTo>
                      <a:pt x="32807" y="2577"/>
                      <a:pt x="27148" y="139"/>
                      <a:pt x="22308" y="6"/>
                    </a:cubicBezTo>
                    <a:cubicBezTo>
                      <a:pt x="22154" y="3"/>
                      <a:pt x="22001" y="1"/>
                      <a:pt x="21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3"/>
              <p:cNvSpPr/>
              <p:nvPr/>
            </p:nvSpPr>
            <p:spPr>
              <a:xfrm>
                <a:off x="1366203" y="2779565"/>
                <a:ext cx="2038605" cy="221554"/>
              </a:xfrm>
              <a:custGeom>
                <a:avLst/>
                <a:gdLst/>
                <a:ahLst/>
                <a:cxnLst/>
                <a:rect l="l" t="t" r="r" b="b"/>
                <a:pathLst>
                  <a:path w="44047" h="4787" extrusionOk="0">
                    <a:moveTo>
                      <a:pt x="22566" y="1"/>
                    </a:moveTo>
                    <a:cubicBezTo>
                      <a:pt x="22404" y="1"/>
                      <a:pt x="22240" y="2"/>
                      <a:pt x="22074" y="4"/>
                    </a:cubicBezTo>
                    <a:cubicBezTo>
                      <a:pt x="15272" y="91"/>
                      <a:pt x="10155" y="1877"/>
                      <a:pt x="6421" y="3181"/>
                    </a:cubicBezTo>
                    <a:cubicBezTo>
                      <a:pt x="4390" y="3890"/>
                      <a:pt x="2872" y="4420"/>
                      <a:pt x="1818" y="4420"/>
                    </a:cubicBezTo>
                    <a:cubicBezTo>
                      <a:pt x="998" y="4420"/>
                      <a:pt x="459" y="4100"/>
                      <a:pt x="177" y="3295"/>
                    </a:cubicBezTo>
                    <a:cubicBezTo>
                      <a:pt x="165" y="3259"/>
                      <a:pt x="131" y="3238"/>
                      <a:pt x="95" y="3238"/>
                    </a:cubicBezTo>
                    <a:cubicBezTo>
                      <a:pt x="86" y="3238"/>
                      <a:pt x="77" y="3239"/>
                      <a:pt x="67" y="3242"/>
                    </a:cubicBezTo>
                    <a:cubicBezTo>
                      <a:pt x="23" y="3259"/>
                      <a:pt x="1" y="3307"/>
                      <a:pt x="16" y="3351"/>
                    </a:cubicBezTo>
                    <a:cubicBezTo>
                      <a:pt x="327" y="4239"/>
                      <a:pt x="926" y="4584"/>
                      <a:pt x="1810" y="4584"/>
                    </a:cubicBezTo>
                    <a:cubicBezTo>
                      <a:pt x="2920" y="4584"/>
                      <a:pt x="4478" y="4040"/>
                      <a:pt x="6477" y="3342"/>
                    </a:cubicBezTo>
                    <a:cubicBezTo>
                      <a:pt x="10201" y="2041"/>
                      <a:pt x="15302" y="261"/>
                      <a:pt x="22077" y="176"/>
                    </a:cubicBezTo>
                    <a:cubicBezTo>
                      <a:pt x="22259" y="173"/>
                      <a:pt x="22440" y="172"/>
                      <a:pt x="22620" y="172"/>
                    </a:cubicBezTo>
                    <a:cubicBezTo>
                      <a:pt x="29818" y="172"/>
                      <a:pt x="34930" y="2216"/>
                      <a:pt x="38343" y="3573"/>
                    </a:cubicBezTo>
                    <a:cubicBezTo>
                      <a:pt x="40093" y="4270"/>
                      <a:pt x="41392" y="4786"/>
                      <a:pt x="42332" y="4786"/>
                    </a:cubicBezTo>
                    <a:cubicBezTo>
                      <a:pt x="42636" y="4786"/>
                      <a:pt x="42903" y="4733"/>
                      <a:pt x="43134" y="4613"/>
                    </a:cubicBezTo>
                    <a:cubicBezTo>
                      <a:pt x="43568" y="4388"/>
                      <a:pt x="43862" y="3933"/>
                      <a:pt x="44034" y="3221"/>
                    </a:cubicBezTo>
                    <a:cubicBezTo>
                      <a:pt x="44046" y="3175"/>
                      <a:pt x="44017" y="3130"/>
                      <a:pt x="43972" y="3118"/>
                    </a:cubicBezTo>
                    <a:cubicBezTo>
                      <a:pt x="43965" y="3116"/>
                      <a:pt x="43959" y="3115"/>
                      <a:pt x="43952" y="3115"/>
                    </a:cubicBezTo>
                    <a:cubicBezTo>
                      <a:pt x="43913" y="3115"/>
                      <a:pt x="43879" y="3142"/>
                      <a:pt x="43869" y="3181"/>
                    </a:cubicBezTo>
                    <a:cubicBezTo>
                      <a:pt x="43709" y="3842"/>
                      <a:pt x="43443" y="4261"/>
                      <a:pt x="43056" y="4461"/>
                    </a:cubicBezTo>
                    <a:cubicBezTo>
                      <a:pt x="42849" y="4568"/>
                      <a:pt x="42607" y="4617"/>
                      <a:pt x="42329" y="4617"/>
                    </a:cubicBezTo>
                    <a:cubicBezTo>
                      <a:pt x="41427" y="4617"/>
                      <a:pt x="40142" y="4106"/>
                      <a:pt x="38406" y="3415"/>
                    </a:cubicBezTo>
                    <a:cubicBezTo>
                      <a:pt x="34972" y="2050"/>
                      <a:pt x="29823" y="1"/>
                      <a:pt x="22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3"/>
              <p:cNvSpPr/>
              <p:nvPr/>
            </p:nvSpPr>
            <p:spPr>
              <a:xfrm>
                <a:off x="1963710" y="2435177"/>
                <a:ext cx="739409" cy="335132"/>
              </a:xfrm>
              <a:custGeom>
                <a:avLst/>
                <a:gdLst/>
                <a:ahLst/>
                <a:cxnLst/>
                <a:rect l="l" t="t" r="r" b="b"/>
                <a:pathLst>
                  <a:path w="15976" h="7241" extrusionOk="0">
                    <a:moveTo>
                      <a:pt x="8210" y="1"/>
                    </a:moveTo>
                    <a:cubicBezTo>
                      <a:pt x="6416" y="1"/>
                      <a:pt x="4546" y="517"/>
                      <a:pt x="2896" y="1747"/>
                    </a:cubicBezTo>
                    <a:cubicBezTo>
                      <a:pt x="1416" y="2851"/>
                      <a:pt x="687" y="4576"/>
                      <a:pt x="136" y="6329"/>
                    </a:cubicBezTo>
                    <a:cubicBezTo>
                      <a:pt x="1" y="6761"/>
                      <a:pt x="336" y="7174"/>
                      <a:pt x="751" y="7174"/>
                    </a:cubicBezTo>
                    <a:cubicBezTo>
                      <a:pt x="816" y="7174"/>
                      <a:pt x="883" y="7164"/>
                      <a:pt x="950" y="7143"/>
                    </a:cubicBezTo>
                    <a:cubicBezTo>
                      <a:pt x="3252" y="6413"/>
                      <a:pt x="7898" y="6157"/>
                      <a:pt x="9195" y="6157"/>
                    </a:cubicBezTo>
                    <a:cubicBezTo>
                      <a:pt x="9244" y="6157"/>
                      <a:pt x="9288" y="6157"/>
                      <a:pt x="9327" y="6158"/>
                    </a:cubicBezTo>
                    <a:cubicBezTo>
                      <a:pt x="11390" y="6196"/>
                      <a:pt x="13383" y="7065"/>
                      <a:pt x="15398" y="7239"/>
                    </a:cubicBezTo>
                    <a:cubicBezTo>
                      <a:pt x="15411" y="7240"/>
                      <a:pt x="15424" y="7240"/>
                      <a:pt x="15437" y="7240"/>
                    </a:cubicBezTo>
                    <a:cubicBezTo>
                      <a:pt x="15748" y="7240"/>
                      <a:pt x="15976" y="6919"/>
                      <a:pt x="15855" y="6624"/>
                    </a:cubicBezTo>
                    <a:cubicBezTo>
                      <a:pt x="15194" y="5007"/>
                      <a:pt x="15502" y="3417"/>
                      <a:pt x="14191" y="2201"/>
                    </a:cubicBezTo>
                    <a:cubicBezTo>
                      <a:pt x="12768" y="882"/>
                      <a:pt x="10554" y="1"/>
                      <a:pt x="8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3"/>
              <p:cNvSpPr/>
              <p:nvPr/>
            </p:nvSpPr>
            <p:spPr>
              <a:xfrm>
                <a:off x="2785039" y="2208902"/>
                <a:ext cx="542755" cy="477265"/>
              </a:xfrm>
              <a:custGeom>
                <a:avLst/>
                <a:gdLst/>
                <a:ahLst/>
                <a:cxnLst/>
                <a:rect l="l" t="t" r="r" b="b"/>
                <a:pathLst>
                  <a:path w="11727" h="10312" extrusionOk="0">
                    <a:moveTo>
                      <a:pt x="2927" y="1"/>
                    </a:moveTo>
                    <a:cubicBezTo>
                      <a:pt x="2337" y="417"/>
                      <a:pt x="1858" y="1004"/>
                      <a:pt x="1459" y="1666"/>
                    </a:cubicBezTo>
                    <a:cubicBezTo>
                      <a:pt x="1143" y="2191"/>
                      <a:pt x="879" y="2741"/>
                      <a:pt x="629" y="3300"/>
                    </a:cubicBezTo>
                    <a:cubicBezTo>
                      <a:pt x="506" y="3571"/>
                      <a:pt x="0" y="4426"/>
                      <a:pt x="85" y="4692"/>
                    </a:cubicBezTo>
                    <a:cubicBezTo>
                      <a:pt x="169" y="4953"/>
                      <a:pt x="1183" y="5530"/>
                      <a:pt x="1391" y="5735"/>
                    </a:cubicBezTo>
                    <a:cubicBezTo>
                      <a:pt x="1824" y="6158"/>
                      <a:pt x="2211" y="6624"/>
                      <a:pt x="2554" y="7124"/>
                    </a:cubicBezTo>
                    <a:cubicBezTo>
                      <a:pt x="2901" y="7629"/>
                      <a:pt x="3202" y="8167"/>
                      <a:pt x="3465" y="8721"/>
                    </a:cubicBezTo>
                    <a:cubicBezTo>
                      <a:pt x="3717" y="9252"/>
                      <a:pt x="3855" y="10221"/>
                      <a:pt x="4444" y="10298"/>
                    </a:cubicBezTo>
                    <a:cubicBezTo>
                      <a:pt x="4515" y="10308"/>
                      <a:pt x="4591" y="10312"/>
                      <a:pt x="4669" y="10312"/>
                    </a:cubicBezTo>
                    <a:cubicBezTo>
                      <a:pt x="5300" y="10312"/>
                      <a:pt x="6121" y="10036"/>
                      <a:pt x="6715" y="9967"/>
                    </a:cubicBezTo>
                    <a:cubicBezTo>
                      <a:pt x="7404" y="9885"/>
                      <a:pt x="8095" y="9825"/>
                      <a:pt x="8787" y="9796"/>
                    </a:cubicBezTo>
                    <a:cubicBezTo>
                      <a:pt x="9067" y="9784"/>
                      <a:pt x="9347" y="9778"/>
                      <a:pt x="9627" y="9778"/>
                    </a:cubicBezTo>
                    <a:cubicBezTo>
                      <a:pt x="10328" y="9778"/>
                      <a:pt x="11031" y="9816"/>
                      <a:pt x="11726" y="9906"/>
                    </a:cubicBezTo>
                    <a:cubicBezTo>
                      <a:pt x="9827" y="5767"/>
                      <a:pt x="6584" y="2387"/>
                      <a:pt x="2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3"/>
              <p:cNvSpPr/>
              <p:nvPr/>
            </p:nvSpPr>
            <p:spPr>
              <a:xfrm>
                <a:off x="1383651" y="2236301"/>
                <a:ext cx="618890" cy="621805"/>
              </a:xfrm>
              <a:custGeom>
                <a:avLst/>
                <a:gdLst/>
                <a:ahLst/>
                <a:cxnLst/>
                <a:rect l="l" t="t" r="r" b="b"/>
                <a:pathLst>
                  <a:path w="13372" h="13435" extrusionOk="0">
                    <a:moveTo>
                      <a:pt x="8395" y="1"/>
                    </a:moveTo>
                    <a:cubicBezTo>
                      <a:pt x="4359" y="3134"/>
                      <a:pt x="1204" y="7746"/>
                      <a:pt x="0" y="13435"/>
                    </a:cubicBezTo>
                    <a:cubicBezTo>
                      <a:pt x="2053" y="12564"/>
                      <a:pt x="4238" y="12041"/>
                      <a:pt x="6425" y="12041"/>
                    </a:cubicBezTo>
                    <a:cubicBezTo>
                      <a:pt x="6885" y="12041"/>
                      <a:pt x="7346" y="12064"/>
                      <a:pt x="7805" y="12112"/>
                    </a:cubicBezTo>
                    <a:cubicBezTo>
                      <a:pt x="7803" y="9009"/>
                      <a:pt x="10278" y="5308"/>
                      <a:pt x="13372" y="4657"/>
                    </a:cubicBezTo>
                    <a:cubicBezTo>
                      <a:pt x="12402" y="3160"/>
                      <a:pt x="11250" y="1794"/>
                      <a:pt x="9760" y="790"/>
                    </a:cubicBezTo>
                    <a:cubicBezTo>
                      <a:pt x="9321" y="494"/>
                      <a:pt x="8865" y="236"/>
                      <a:pt x="8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3"/>
              <p:cNvSpPr/>
              <p:nvPr/>
            </p:nvSpPr>
            <p:spPr>
              <a:xfrm>
                <a:off x="1926545" y="2025160"/>
                <a:ext cx="856782" cy="356653"/>
              </a:xfrm>
              <a:custGeom>
                <a:avLst/>
                <a:gdLst/>
                <a:ahLst/>
                <a:cxnLst/>
                <a:rect l="l" t="t" r="r" b="b"/>
                <a:pathLst>
                  <a:path w="18512" h="7706" extrusionOk="0">
                    <a:moveTo>
                      <a:pt x="9396" y="0"/>
                    </a:moveTo>
                    <a:cubicBezTo>
                      <a:pt x="6370" y="0"/>
                      <a:pt x="3297" y="758"/>
                      <a:pt x="453" y="2169"/>
                    </a:cubicBezTo>
                    <a:cubicBezTo>
                      <a:pt x="31" y="2378"/>
                      <a:pt x="1" y="2973"/>
                      <a:pt x="403" y="3218"/>
                    </a:cubicBezTo>
                    <a:cubicBezTo>
                      <a:pt x="2000" y="4186"/>
                      <a:pt x="3128" y="5354"/>
                      <a:pt x="3512" y="7339"/>
                    </a:cubicBezTo>
                    <a:cubicBezTo>
                      <a:pt x="6381" y="7304"/>
                      <a:pt x="8863" y="6950"/>
                      <a:pt x="11655" y="6950"/>
                    </a:cubicBezTo>
                    <a:cubicBezTo>
                      <a:pt x="11971" y="6950"/>
                      <a:pt x="12290" y="6954"/>
                      <a:pt x="12615" y="6964"/>
                    </a:cubicBezTo>
                    <a:cubicBezTo>
                      <a:pt x="13330" y="6987"/>
                      <a:pt x="14544" y="7706"/>
                      <a:pt x="15387" y="7706"/>
                    </a:cubicBezTo>
                    <a:cubicBezTo>
                      <a:pt x="15645" y="7706"/>
                      <a:pt x="15869" y="7638"/>
                      <a:pt x="16032" y="7462"/>
                    </a:cubicBezTo>
                    <a:cubicBezTo>
                      <a:pt x="16551" y="6905"/>
                      <a:pt x="16955" y="5316"/>
                      <a:pt x="17318" y="4651"/>
                    </a:cubicBezTo>
                    <a:cubicBezTo>
                      <a:pt x="17740" y="3877"/>
                      <a:pt x="18104" y="3073"/>
                      <a:pt x="18511" y="2292"/>
                    </a:cubicBezTo>
                    <a:cubicBezTo>
                      <a:pt x="15595" y="880"/>
                      <a:pt x="12582" y="80"/>
                      <a:pt x="9885" y="7"/>
                    </a:cubicBezTo>
                    <a:cubicBezTo>
                      <a:pt x="9722" y="2"/>
                      <a:pt x="9559" y="0"/>
                      <a:pt x="9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3"/>
              <p:cNvSpPr/>
              <p:nvPr/>
            </p:nvSpPr>
            <p:spPr>
              <a:xfrm>
                <a:off x="1962414" y="2409120"/>
                <a:ext cx="742001" cy="343462"/>
              </a:xfrm>
              <a:custGeom>
                <a:avLst/>
                <a:gdLst/>
                <a:ahLst/>
                <a:cxnLst/>
                <a:rect l="l" t="t" r="r" b="b"/>
                <a:pathLst>
                  <a:path w="16032" h="7421" extrusionOk="0">
                    <a:moveTo>
                      <a:pt x="8263" y="170"/>
                    </a:moveTo>
                    <a:cubicBezTo>
                      <a:pt x="10545" y="170"/>
                      <a:pt x="12715" y="1017"/>
                      <a:pt x="14161" y="2359"/>
                    </a:cubicBezTo>
                    <a:cubicBezTo>
                      <a:pt x="14975" y="3115"/>
                      <a:pt x="15152" y="4030"/>
                      <a:pt x="15339" y="5001"/>
                    </a:cubicBezTo>
                    <a:cubicBezTo>
                      <a:pt x="15449" y="5568"/>
                      <a:pt x="15561" y="6156"/>
                      <a:pt x="15804" y="6751"/>
                    </a:cubicBezTo>
                    <a:cubicBezTo>
                      <a:pt x="15851" y="6866"/>
                      <a:pt x="15834" y="6997"/>
                      <a:pt x="15760" y="7100"/>
                    </a:cubicBezTo>
                    <a:cubicBezTo>
                      <a:pt x="15690" y="7193"/>
                      <a:pt x="15590" y="7251"/>
                      <a:pt x="15471" y="7251"/>
                    </a:cubicBezTo>
                    <a:cubicBezTo>
                      <a:pt x="15459" y="7251"/>
                      <a:pt x="15446" y="7250"/>
                      <a:pt x="15433" y="7249"/>
                    </a:cubicBezTo>
                    <a:cubicBezTo>
                      <a:pt x="14527" y="7171"/>
                      <a:pt x="13607" y="6947"/>
                      <a:pt x="12714" y="6730"/>
                    </a:cubicBezTo>
                    <a:cubicBezTo>
                      <a:pt x="11624" y="6464"/>
                      <a:pt x="10495" y="6188"/>
                      <a:pt x="9356" y="6166"/>
                    </a:cubicBezTo>
                    <a:lnTo>
                      <a:pt x="9214" y="6166"/>
                    </a:lnTo>
                    <a:cubicBezTo>
                      <a:pt x="7838" y="6166"/>
                      <a:pt x="3215" y="6440"/>
                      <a:pt x="952" y="7158"/>
                    </a:cubicBezTo>
                    <a:cubicBezTo>
                      <a:pt x="895" y="7176"/>
                      <a:pt x="837" y="7185"/>
                      <a:pt x="780" y="7185"/>
                    </a:cubicBezTo>
                    <a:cubicBezTo>
                      <a:pt x="634" y="7185"/>
                      <a:pt x="495" y="7127"/>
                      <a:pt x="386" y="7018"/>
                    </a:cubicBezTo>
                    <a:cubicBezTo>
                      <a:pt x="234" y="6868"/>
                      <a:pt x="181" y="6655"/>
                      <a:pt x="246" y="6450"/>
                    </a:cubicBezTo>
                    <a:cubicBezTo>
                      <a:pt x="753" y="4834"/>
                      <a:pt x="1474" y="3030"/>
                      <a:pt x="2974" y="1911"/>
                    </a:cubicBezTo>
                    <a:cubicBezTo>
                      <a:pt x="4608" y="693"/>
                      <a:pt x="6470" y="170"/>
                      <a:pt x="8263" y="170"/>
                    </a:cubicBezTo>
                    <a:close/>
                    <a:moveTo>
                      <a:pt x="8261" y="1"/>
                    </a:moveTo>
                    <a:cubicBezTo>
                      <a:pt x="6434" y="1"/>
                      <a:pt x="4537" y="534"/>
                      <a:pt x="2872" y="1775"/>
                    </a:cubicBezTo>
                    <a:cubicBezTo>
                      <a:pt x="1333" y="2922"/>
                      <a:pt x="598" y="4756"/>
                      <a:pt x="82" y="6400"/>
                    </a:cubicBezTo>
                    <a:cubicBezTo>
                      <a:pt x="0" y="6661"/>
                      <a:pt x="71" y="6945"/>
                      <a:pt x="266" y="7140"/>
                    </a:cubicBezTo>
                    <a:cubicBezTo>
                      <a:pt x="407" y="7281"/>
                      <a:pt x="589" y="7355"/>
                      <a:pt x="778" y="7355"/>
                    </a:cubicBezTo>
                    <a:cubicBezTo>
                      <a:pt x="853" y="7355"/>
                      <a:pt x="929" y="7344"/>
                      <a:pt x="1003" y="7320"/>
                    </a:cubicBezTo>
                    <a:cubicBezTo>
                      <a:pt x="3228" y="6614"/>
                      <a:pt x="7752" y="6336"/>
                      <a:pt x="9173" y="6336"/>
                    </a:cubicBezTo>
                    <a:cubicBezTo>
                      <a:pt x="9240" y="6336"/>
                      <a:pt x="9300" y="6337"/>
                      <a:pt x="9353" y="6338"/>
                    </a:cubicBezTo>
                    <a:cubicBezTo>
                      <a:pt x="10474" y="6358"/>
                      <a:pt x="11592" y="6631"/>
                      <a:pt x="12675" y="6895"/>
                    </a:cubicBezTo>
                    <a:cubicBezTo>
                      <a:pt x="13572" y="7114"/>
                      <a:pt x="14500" y="7340"/>
                      <a:pt x="15418" y="7419"/>
                    </a:cubicBezTo>
                    <a:cubicBezTo>
                      <a:pt x="15433" y="7420"/>
                      <a:pt x="15449" y="7420"/>
                      <a:pt x="15464" y="7420"/>
                    </a:cubicBezTo>
                    <a:lnTo>
                      <a:pt x="15465" y="7420"/>
                    </a:lnTo>
                    <a:cubicBezTo>
                      <a:pt x="15634" y="7420"/>
                      <a:pt x="15793" y="7340"/>
                      <a:pt x="15896" y="7200"/>
                    </a:cubicBezTo>
                    <a:cubicBezTo>
                      <a:pt x="16007" y="7049"/>
                      <a:pt x="16031" y="6857"/>
                      <a:pt x="15962" y="6687"/>
                    </a:cubicBezTo>
                    <a:cubicBezTo>
                      <a:pt x="15725" y="6107"/>
                      <a:pt x="15614" y="5527"/>
                      <a:pt x="15506" y="4969"/>
                    </a:cubicBezTo>
                    <a:cubicBezTo>
                      <a:pt x="15313" y="3970"/>
                      <a:pt x="15133" y="3027"/>
                      <a:pt x="14278" y="2235"/>
                    </a:cubicBezTo>
                    <a:cubicBezTo>
                      <a:pt x="12802" y="866"/>
                      <a:pt x="10588" y="1"/>
                      <a:pt x="8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3"/>
              <p:cNvSpPr/>
              <p:nvPr/>
            </p:nvSpPr>
            <p:spPr>
              <a:xfrm>
                <a:off x="2781938" y="2183354"/>
                <a:ext cx="549975" cy="485133"/>
              </a:xfrm>
              <a:custGeom>
                <a:avLst/>
                <a:gdLst/>
                <a:ahLst/>
                <a:cxnLst/>
                <a:rect l="l" t="t" r="r" b="b"/>
                <a:pathLst>
                  <a:path w="11883" h="10482" extrusionOk="0">
                    <a:moveTo>
                      <a:pt x="2996" y="188"/>
                    </a:moveTo>
                    <a:cubicBezTo>
                      <a:pt x="5725" y="1978"/>
                      <a:pt x="9411" y="5099"/>
                      <a:pt x="11651" y="9886"/>
                    </a:cubicBezTo>
                    <a:cubicBezTo>
                      <a:pt x="11033" y="9813"/>
                      <a:pt x="10393" y="9776"/>
                      <a:pt x="9712" y="9776"/>
                    </a:cubicBezTo>
                    <a:cubicBezTo>
                      <a:pt x="9432" y="9776"/>
                      <a:pt x="9146" y="9783"/>
                      <a:pt x="8851" y="9795"/>
                    </a:cubicBezTo>
                    <a:cubicBezTo>
                      <a:pt x="8217" y="9821"/>
                      <a:pt x="7538" y="9877"/>
                      <a:pt x="6773" y="9967"/>
                    </a:cubicBezTo>
                    <a:cubicBezTo>
                      <a:pt x="6530" y="9995"/>
                      <a:pt x="6258" y="10055"/>
                      <a:pt x="5970" y="10120"/>
                    </a:cubicBezTo>
                    <a:cubicBezTo>
                      <a:pt x="5544" y="10214"/>
                      <a:pt x="5108" y="10311"/>
                      <a:pt x="4740" y="10311"/>
                    </a:cubicBezTo>
                    <a:cubicBezTo>
                      <a:pt x="4664" y="10311"/>
                      <a:pt x="4591" y="10307"/>
                      <a:pt x="4521" y="10298"/>
                    </a:cubicBezTo>
                    <a:cubicBezTo>
                      <a:pt x="4137" y="10247"/>
                      <a:pt x="3955" y="9721"/>
                      <a:pt x="3794" y="9255"/>
                    </a:cubicBezTo>
                    <a:cubicBezTo>
                      <a:pt x="3734" y="9079"/>
                      <a:pt x="3676" y="8910"/>
                      <a:pt x="3608" y="8769"/>
                    </a:cubicBezTo>
                    <a:cubicBezTo>
                      <a:pt x="3331" y="8186"/>
                      <a:pt x="3023" y="7644"/>
                      <a:pt x="2691" y="7160"/>
                    </a:cubicBezTo>
                    <a:cubicBezTo>
                      <a:pt x="2337" y="6645"/>
                      <a:pt x="1942" y="6173"/>
                      <a:pt x="1517" y="5757"/>
                    </a:cubicBezTo>
                    <a:cubicBezTo>
                      <a:pt x="1438" y="5679"/>
                      <a:pt x="1261" y="5559"/>
                      <a:pt x="1056" y="5420"/>
                    </a:cubicBezTo>
                    <a:cubicBezTo>
                      <a:pt x="746" y="5209"/>
                      <a:pt x="278" y="4890"/>
                      <a:pt x="234" y="4750"/>
                    </a:cubicBezTo>
                    <a:cubicBezTo>
                      <a:pt x="178" y="4577"/>
                      <a:pt x="492" y="3970"/>
                      <a:pt x="643" y="3679"/>
                    </a:cubicBezTo>
                    <a:cubicBezTo>
                      <a:pt x="699" y="3572"/>
                      <a:pt x="746" y="3480"/>
                      <a:pt x="773" y="3419"/>
                    </a:cubicBezTo>
                    <a:cubicBezTo>
                      <a:pt x="995" y="2926"/>
                      <a:pt x="1267" y="2347"/>
                      <a:pt x="1599" y="1795"/>
                    </a:cubicBezTo>
                    <a:cubicBezTo>
                      <a:pt x="2027" y="1087"/>
                      <a:pt x="2484" y="560"/>
                      <a:pt x="2996" y="188"/>
                    </a:cubicBezTo>
                    <a:close/>
                    <a:moveTo>
                      <a:pt x="2993" y="0"/>
                    </a:moveTo>
                    <a:cubicBezTo>
                      <a:pt x="2976" y="0"/>
                      <a:pt x="2959" y="5"/>
                      <a:pt x="2944" y="15"/>
                    </a:cubicBezTo>
                    <a:cubicBezTo>
                      <a:pt x="2395" y="402"/>
                      <a:pt x="1907" y="957"/>
                      <a:pt x="1453" y="1706"/>
                    </a:cubicBezTo>
                    <a:cubicBezTo>
                      <a:pt x="1116" y="2267"/>
                      <a:pt x="842" y="2851"/>
                      <a:pt x="617" y="3349"/>
                    </a:cubicBezTo>
                    <a:cubicBezTo>
                      <a:pt x="591" y="3408"/>
                      <a:pt x="545" y="3496"/>
                      <a:pt x="491" y="3601"/>
                    </a:cubicBezTo>
                    <a:cubicBezTo>
                      <a:pt x="219" y="4126"/>
                      <a:pt x="0" y="4580"/>
                      <a:pt x="72" y="4802"/>
                    </a:cubicBezTo>
                    <a:cubicBezTo>
                      <a:pt x="130" y="4984"/>
                      <a:pt x="476" y="5230"/>
                      <a:pt x="960" y="5559"/>
                    </a:cubicBezTo>
                    <a:cubicBezTo>
                      <a:pt x="1150" y="5690"/>
                      <a:pt x="1329" y="5811"/>
                      <a:pt x="1397" y="5880"/>
                    </a:cubicBezTo>
                    <a:cubicBezTo>
                      <a:pt x="1815" y="6287"/>
                      <a:pt x="2202" y="6750"/>
                      <a:pt x="2549" y="7257"/>
                    </a:cubicBezTo>
                    <a:cubicBezTo>
                      <a:pt x="2877" y="7733"/>
                      <a:pt x="3182" y="8266"/>
                      <a:pt x="3454" y="8842"/>
                    </a:cubicBezTo>
                    <a:cubicBezTo>
                      <a:pt x="3518" y="8975"/>
                      <a:pt x="3574" y="9138"/>
                      <a:pt x="3633" y="9311"/>
                    </a:cubicBezTo>
                    <a:cubicBezTo>
                      <a:pt x="3809" y="9822"/>
                      <a:pt x="4010" y="10402"/>
                      <a:pt x="4499" y="10466"/>
                    </a:cubicBezTo>
                    <a:cubicBezTo>
                      <a:pt x="4576" y="10477"/>
                      <a:pt x="4655" y="10481"/>
                      <a:pt x="4739" y="10481"/>
                    </a:cubicBezTo>
                    <a:cubicBezTo>
                      <a:pt x="5124" y="10481"/>
                      <a:pt x="5572" y="10383"/>
                      <a:pt x="6008" y="10285"/>
                    </a:cubicBezTo>
                    <a:cubicBezTo>
                      <a:pt x="6292" y="10223"/>
                      <a:pt x="6559" y="10162"/>
                      <a:pt x="6793" y="10135"/>
                    </a:cubicBezTo>
                    <a:cubicBezTo>
                      <a:pt x="7553" y="10047"/>
                      <a:pt x="8229" y="9991"/>
                      <a:pt x="8857" y="9965"/>
                    </a:cubicBezTo>
                    <a:cubicBezTo>
                      <a:pt x="9147" y="9953"/>
                      <a:pt x="9429" y="9947"/>
                      <a:pt x="9705" y="9947"/>
                    </a:cubicBezTo>
                    <a:cubicBezTo>
                      <a:pt x="10437" y="9947"/>
                      <a:pt x="11122" y="9989"/>
                      <a:pt x="11781" y="10074"/>
                    </a:cubicBezTo>
                    <a:cubicBezTo>
                      <a:pt x="11783" y="10074"/>
                      <a:pt x="11785" y="10075"/>
                      <a:pt x="11787" y="10075"/>
                    </a:cubicBezTo>
                    <a:cubicBezTo>
                      <a:pt x="11817" y="10075"/>
                      <a:pt x="11845" y="10064"/>
                      <a:pt x="11862" y="10041"/>
                    </a:cubicBezTo>
                    <a:cubicBezTo>
                      <a:pt x="11880" y="10015"/>
                      <a:pt x="11883" y="9983"/>
                      <a:pt x="11871" y="9954"/>
                    </a:cubicBezTo>
                    <a:cubicBezTo>
                      <a:pt x="9607" y="5024"/>
                      <a:pt x="5819" y="1828"/>
                      <a:pt x="3040" y="14"/>
                    </a:cubicBezTo>
                    <a:cubicBezTo>
                      <a:pt x="3026" y="5"/>
                      <a:pt x="3009" y="0"/>
                      <a:pt x="2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3"/>
              <p:cNvSpPr/>
              <p:nvPr/>
            </p:nvSpPr>
            <p:spPr>
              <a:xfrm>
                <a:off x="1379486" y="2210707"/>
                <a:ext cx="627220" cy="629720"/>
              </a:xfrm>
              <a:custGeom>
                <a:avLst/>
                <a:gdLst/>
                <a:ahLst/>
                <a:cxnLst/>
                <a:rect l="l" t="t" r="r" b="b"/>
                <a:pathLst>
                  <a:path w="13552" h="13606" extrusionOk="0">
                    <a:moveTo>
                      <a:pt x="8495" y="186"/>
                    </a:moveTo>
                    <a:cubicBezTo>
                      <a:pt x="8979" y="431"/>
                      <a:pt x="9407" y="680"/>
                      <a:pt x="9802" y="945"/>
                    </a:cubicBezTo>
                    <a:cubicBezTo>
                      <a:pt x="11088" y="1811"/>
                      <a:pt x="12240" y="3034"/>
                      <a:pt x="13324" y="4686"/>
                    </a:cubicBezTo>
                    <a:cubicBezTo>
                      <a:pt x="10190" y="5425"/>
                      <a:pt x="7857" y="9155"/>
                      <a:pt x="7811" y="12104"/>
                    </a:cubicBezTo>
                    <a:cubicBezTo>
                      <a:pt x="7377" y="12061"/>
                      <a:pt x="6938" y="12040"/>
                      <a:pt x="6496" y="12040"/>
                    </a:cubicBezTo>
                    <a:cubicBezTo>
                      <a:pt x="4464" y="12040"/>
                      <a:pt x="2355" y="12489"/>
                      <a:pt x="207" y="13379"/>
                    </a:cubicBezTo>
                    <a:cubicBezTo>
                      <a:pt x="1355" y="8143"/>
                      <a:pt x="4292" y="3464"/>
                      <a:pt x="8495" y="186"/>
                    </a:cubicBezTo>
                    <a:close/>
                    <a:moveTo>
                      <a:pt x="8485" y="1"/>
                    </a:moveTo>
                    <a:cubicBezTo>
                      <a:pt x="8466" y="1"/>
                      <a:pt x="8448" y="7"/>
                      <a:pt x="8432" y="19"/>
                    </a:cubicBezTo>
                    <a:cubicBezTo>
                      <a:pt x="4133" y="3356"/>
                      <a:pt x="1141" y="8144"/>
                      <a:pt x="7" y="13503"/>
                    </a:cubicBezTo>
                    <a:cubicBezTo>
                      <a:pt x="1" y="13534"/>
                      <a:pt x="11" y="13566"/>
                      <a:pt x="36" y="13585"/>
                    </a:cubicBezTo>
                    <a:cubicBezTo>
                      <a:pt x="51" y="13599"/>
                      <a:pt x="70" y="13605"/>
                      <a:pt x="90" y="13605"/>
                    </a:cubicBezTo>
                    <a:cubicBezTo>
                      <a:pt x="101" y="13605"/>
                      <a:pt x="113" y="13604"/>
                      <a:pt x="124" y="13599"/>
                    </a:cubicBezTo>
                    <a:cubicBezTo>
                      <a:pt x="2304" y="12675"/>
                      <a:pt x="4444" y="12210"/>
                      <a:pt x="6503" y="12210"/>
                    </a:cubicBezTo>
                    <a:cubicBezTo>
                      <a:pt x="6968" y="12210"/>
                      <a:pt x="7429" y="12234"/>
                      <a:pt x="7886" y="12281"/>
                    </a:cubicBezTo>
                    <a:cubicBezTo>
                      <a:pt x="7889" y="12282"/>
                      <a:pt x="7893" y="12282"/>
                      <a:pt x="7896" y="12282"/>
                    </a:cubicBezTo>
                    <a:cubicBezTo>
                      <a:pt x="7917" y="12282"/>
                      <a:pt x="7937" y="12274"/>
                      <a:pt x="7953" y="12260"/>
                    </a:cubicBezTo>
                    <a:cubicBezTo>
                      <a:pt x="7971" y="12245"/>
                      <a:pt x="7980" y="12221"/>
                      <a:pt x="7980" y="12198"/>
                    </a:cubicBezTo>
                    <a:cubicBezTo>
                      <a:pt x="7978" y="9263"/>
                      <a:pt x="10328" y="5488"/>
                      <a:pt x="13479" y="4826"/>
                    </a:cubicBezTo>
                    <a:cubicBezTo>
                      <a:pt x="13507" y="4820"/>
                      <a:pt x="13530" y="4801"/>
                      <a:pt x="13541" y="4774"/>
                    </a:cubicBezTo>
                    <a:cubicBezTo>
                      <a:pt x="13551" y="4748"/>
                      <a:pt x="13548" y="4720"/>
                      <a:pt x="13533" y="4695"/>
                    </a:cubicBezTo>
                    <a:cubicBezTo>
                      <a:pt x="12417" y="2974"/>
                      <a:pt x="11229" y="1700"/>
                      <a:pt x="9897" y="804"/>
                    </a:cubicBezTo>
                    <a:cubicBezTo>
                      <a:pt x="9483" y="525"/>
                      <a:pt x="9033" y="265"/>
                      <a:pt x="8523" y="10"/>
                    </a:cubicBezTo>
                    <a:cubicBezTo>
                      <a:pt x="8511" y="4"/>
                      <a:pt x="8498" y="1"/>
                      <a:pt x="8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3"/>
              <p:cNvSpPr/>
              <p:nvPr/>
            </p:nvSpPr>
            <p:spPr>
              <a:xfrm>
                <a:off x="1926915" y="1988281"/>
                <a:ext cx="851135" cy="364475"/>
              </a:xfrm>
              <a:custGeom>
                <a:avLst/>
                <a:gdLst/>
                <a:ahLst/>
                <a:cxnLst/>
                <a:rect l="l" t="t" r="r" b="b"/>
                <a:pathLst>
                  <a:path w="18390" h="7875" extrusionOk="0">
                    <a:moveTo>
                      <a:pt x="9365" y="169"/>
                    </a:moveTo>
                    <a:cubicBezTo>
                      <a:pt x="9535" y="169"/>
                      <a:pt x="9705" y="171"/>
                      <a:pt x="9874" y="176"/>
                    </a:cubicBezTo>
                    <a:cubicBezTo>
                      <a:pt x="12384" y="245"/>
                      <a:pt x="15157" y="938"/>
                      <a:pt x="17893" y="2183"/>
                    </a:cubicBezTo>
                    <a:cubicBezTo>
                      <a:pt x="18021" y="2242"/>
                      <a:pt x="18118" y="2349"/>
                      <a:pt x="18165" y="2482"/>
                    </a:cubicBezTo>
                    <a:cubicBezTo>
                      <a:pt x="18213" y="2619"/>
                      <a:pt x="18204" y="2774"/>
                      <a:pt x="18139" y="2904"/>
                    </a:cubicBezTo>
                    <a:lnTo>
                      <a:pt x="17925" y="3340"/>
                    </a:lnTo>
                    <a:cubicBezTo>
                      <a:pt x="17705" y="3786"/>
                      <a:pt x="17477" y="4249"/>
                      <a:pt x="17234" y="4694"/>
                    </a:cubicBezTo>
                    <a:cubicBezTo>
                      <a:pt x="17094" y="4951"/>
                      <a:pt x="16950" y="5339"/>
                      <a:pt x="16797" y="5751"/>
                    </a:cubicBezTo>
                    <a:cubicBezTo>
                      <a:pt x="16551" y="6408"/>
                      <a:pt x="16273" y="7154"/>
                      <a:pt x="15962" y="7489"/>
                    </a:cubicBezTo>
                    <a:cubicBezTo>
                      <a:pt x="15816" y="7645"/>
                      <a:pt x="15614" y="7706"/>
                      <a:pt x="15377" y="7706"/>
                    </a:cubicBezTo>
                    <a:cubicBezTo>
                      <a:pt x="14950" y="7706"/>
                      <a:pt x="14409" y="7507"/>
                      <a:pt x="13879" y="7313"/>
                    </a:cubicBezTo>
                    <a:cubicBezTo>
                      <a:pt x="13405" y="7138"/>
                      <a:pt x="12958" y="6974"/>
                      <a:pt x="12610" y="6964"/>
                    </a:cubicBezTo>
                    <a:cubicBezTo>
                      <a:pt x="12287" y="6953"/>
                      <a:pt x="11966" y="6949"/>
                      <a:pt x="11650" y="6949"/>
                    </a:cubicBezTo>
                    <a:cubicBezTo>
                      <a:pt x="10182" y="6949"/>
                      <a:pt x="8787" y="7047"/>
                      <a:pt x="7430" y="7141"/>
                    </a:cubicBezTo>
                    <a:cubicBezTo>
                      <a:pt x="6194" y="7228"/>
                      <a:pt x="4919" y="7318"/>
                      <a:pt x="3574" y="7337"/>
                    </a:cubicBezTo>
                    <a:cubicBezTo>
                      <a:pt x="3214" y="5567"/>
                      <a:pt x="2267" y="4331"/>
                      <a:pt x="416" y="3214"/>
                    </a:cubicBezTo>
                    <a:cubicBezTo>
                      <a:pt x="261" y="3121"/>
                      <a:pt x="173" y="2956"/>
                      <a:pt x="179" y="2774"/>
                    </a:cubicBezTo>
                    <a:cubicBezTo>
                      <a:pt x="189" y="2587"/>
                      <a:pt x="292" y="2425"/>
                      <a:pt x="459" y="2341"/>
                    </a:cubicBezTo>
                    <a:cubicBezTo>
                      <a:pt x="3315" y="921"/>
                      <a:pt x="6386" y="169"/>
                      <a:pt x="9365" y="169"/>
                    </a:cubicBezTo>
                    <a:close/>
                    <a:moveTo>
                      <a:pt x="9410" y="0"/>
                    </a:moveTo>
                    <a:cubicBezTo>
                      <a:pt x="6394" y="0"/>
                      <a:pt x="3276" y="749"/>
                      <a:pt x="383" y="2189"/>
                    </a:cubicBezTo>
                    <a:cubicBezTo>
                      <a:pt x="160" y="2300"/>
                      <a:pt x="20" y="2516"/>
                      <a:pt x="9" y="2766"/>
                    </a:cubicBezTo>
                    <a:cubicBezTo>
                      <a:pt x="0" y="3012"/>
                      <a:pt x="119" y="3234"/>
                      <a:pt x="328" y="3361"/>
                    </a:cubicBezTo>
                    <a:cubicBezTo>
                      <a:pt x="2158" y="4465"/>
                      <a:pt x="3082" y="5684"/>
                      <a:pt x="3421" y="7439"/>
                    </a:cubicBezTo>
                    <a:cubicBezTo>
                      <a:pt x="3428" y="7480"/>
                      <a:pt x="3463" y="7509"/>
                      <a:pt x="3504" y="7509"/>
                    </a:cubicBezTo>
                    <a:lnTo>
                      <a:pt x="3506" y="7509"/>
                    </a:lnTo>
                    <a:cubicBezTo>
                      <a:pt x="4881" y="7492"/>
                      <a:pt x="6182" y="7401"/>
                      <a:pt x="7441" y="7311"/>
                    </a:cubicBezTo>
                    <a:cubicBezTo>
                      <a:pt x="8851" y="7213"/>
                      <a:pt x="10196" y="7119"/>
                      <a:pt x="11635" y="7119"/>
                    </a:cubicBezTo>
                    <a:cubicBezTo>
                      <a:pt x="11952" y="7119"/>
                      <a:pt x="12275" y="7124"/>
                      <a:pt x="12604" y="7134"/>
                    </a:cubicBezTo>
                    <a:cubicBezTo>
                      <a:pt x="12924" y="7145"/>
                      <a:pt x="13360" y="7304"/>
                      <a:pt x="13820" y="7472"/>
                    </a:cubicBezTo>
                    <a:cubicBezTo>
                      <a:pt x="14344" y="7665"/>
                      <a:pt x="14910" y="7873"/>
                      <a:pt x="15381" y="7873"/>
                    </a:cubicBezTo>
                    <a:lnTo>
                      <a:pt x="15381" y="7875"/>
                    </a:lnTo>
                    <a:cubicBezTo>
                      <a:pt x="15660" y="7873"/>
                      <a:pt x="15906" y="7800"/>
                      <a:pt x="16086" y="7604"/>
                    </a:cubicBezTo>
                    <a:cubicBezTo>
                      <a:pt x="16420" y="7245"/>
                      <a:pt x="16706" y="6483"/>
                      <a:pt x="16956" y="5810"/>
                    </a:cubicBezTo>
                    <a:cubicBezTo>
                      <a:pt x="17108" y="5405"/>
                      <a:pt x="17251" y="5022"/>
                      <a:pt x="17384" y="4776"/>
                    </a:cubicBezTo>
                    <a:cubicBezTo>
                      <a:pt x="17629" y="4328"/>
                      <a:pt x="17857" y="3864"/>
                      <a:pt x="18077" y="3416"/>
                    </a:cubicBezTo>
                    <a:lnTo>
                      <a:pt x="18292" y="2980"/>
                    </a:lnTo>
                    <a:cubicBezTo>
                      <a:pt x="18377" y="2809"/>
                      <a:pt x="18389" y="2607"/>
                      <a:pt x="18326" y="2426"/>
                    </a:cubicBezTo>
                    <a:cubicBezTo>
                      <a:pt x="18263" y="2247"/>
                      <a:pt x="18133" y="2106"/>
                      <a:pt x="17963" y="2028"/>
                    </a:cubicBezTo>
                    <a:cubicBezTo>
                      <a:pt x="15206" y="774"/>
                      <a:pt x="12411" y="75"/>
                      <a:pt x="9879" y="6"/>
                    </a:cubicBezTo>
                    <a:cubicBezTo>
                      <a:pt x="9723" y="2"/>
                      <a:pt x="9566" y="0"/>
                      <a:pt x="9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3"/>
              <p:cNvSpPr/>
              <p:nvPr/>
            </p:nvSpPr>
            <p:spPr>
              <a:xfrm>
                <a:off x="2054562" y="2810065"/>
                <a:ext cx="35591" cy="121630"/>
              </a:xfrm>
              <a:custGeom>
                <a:avLst/>
                <a:gdLst/>
                <a:ahLst/>
                <a:cxnLst/>
                <a:rect l="l" t="t" r="r" b="b"/>
                <a:pathLst>
                  <a:path w="769" h="2628" extrusionOk="0">
                    <a:moveTo>
                      <a:pt x="672" y="1"/>
                    </a:moveTo>
                    <a:cubicBezTo>
                      <a:pt x="640" y="1"/>
                      <a:pt x="610" y="18"/>
                      <a:pt x="596" y="48"/>
                    </a:cubicBezTo>
                    <a:cubicBezTo>
                      <a:pt x="572" y="96"/>
                      <a:pt x="1" y="1261"/>
                      <a:pt x="356" y="2563"/>
                    </a:cubicBezTo>
                    <a:cubicBezTo>
                      <a:pt x="365" y="2601"/>
                      <a:pt x="400" y="2627"/>
                      <a:pt x="438" y="2627"/>
                    </a:cubicBezTo>
                    <a:lnTo>
                      <a:pt x="438" y="2626"/>
                    </a:lnTo>
                    <a:cubicBezTo>
                      <a:pt x="446" y="2626"/>
                      <a:pt x="453" y="2626"/>
                      <a:pt x="461" y="2623"/>
                    </a:cubicBezTo>
                    <a:cubicBezTo>
                      <a:pt x="506" y="2610"/>
                      <a:pt x="532" y="2563"/>
                      <a:pt x="520" y="2519"/>
                    </a:cubicBezTo>
                    <a:cubicBezTo>
                      <a:pt x="183" y="1281"/>
                      <a:pt x="742" y="136"/>
                      <a:pt x="748" y="124"/>
                    </a:cubicBezTo>
                    <a:cubicBezTo>
                      <a:pt x="769" y="83"/>
                      <a:pt x="752" y="31"/>
                      <a:pt x="710" y="10"/>
                    </a:cubicBezTo>
                    <a:cubicBezTo>
                      <a:pt x="698" y="4"/>
                      <a:pt x="685"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3"/>
              <p:cNvSpPr/>
              <p:nvPr/>
            </p:nvSpPr>
            <p:spPr>
              <a:xfrm>
                <a:off x="1886881" y="2847971"/>
                <a:ext cx="35591" cy="137829"/>
              </a:xfrm>
              <a:custGeom>
                <a:avLst/>
                <a:gdLst/>
                <a:ahLst/>
                <a:cxnLst/>
                <a:rect l="l" t="t" r="r" b="b"/>
                <a:pathLst>
                  <a:path w="769" h="2978" extrusionOk="0">
                    <a:moveTo>
                      <a:pt x="671" y="1"/>
                    </a:moveTo>
                    <a:cubicBezTo>
                      <a:pt x="644" y="1"/>
                      <a:pt x="618" y="13"/>
                      <a:pt x="601" y="37"/>
                    </a:cubicBezTo>
                    <a:cubicBezTo>
                      <a:pt x="577" y="70"/>
                      <a:pt x="0" y="906"/>
                      <a:pt x="352" y="2906"/>
                    </a:cubicBezTo>
                    <a:cubicBezTo>
                      <a:pt x="360" y="2947"/>
                      <a:pt x="396" y="2977"/>
                      <a:pt x="437" y="2977"/>
                    </a:cubicBezTo>
                    <a:cubicBezTo>
                      <a:pt x="442" y="2977"/>
                      <a:pt x="446" y="2976"/>
                      <a:pt x="452" y="2976"/>
                    </a:cubicBezTo>
                    <a:cubicBezTo>
                      <a:pt x="498" y="2966"/>
                      <a:pt x="530" y="2922"/>
                      <a:pt x="521" y="2877"/>
                    </a:cubicBezTo>
                    <a:cubicBezTo>
                      <a:pt x="182" y="956"/>
                      <a:pt x="735" y="143"/>
                      <a:pt x="741" y="135"/>
                    </a:cubicBezTo>
                    <a:cubicBezTo>
                      <a:pt x="768" y="97"/>
                      <a:pt x="759" y="44"/>
                      <a:pt x="720" y="17"/>
                    </a:cubicBezTo>
                    <a:cubicBezTo>
                      <a:pt x="705" y="6"/>
                      <a:pt x="688"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3"/>
              <p:cNvSpPr/>
              <p:nvPr/>
            </p:nvSpPr>
            <p:spPr>
              <a:xfrm>
                <a:off x="1654496" y="2912905"/>
                <a:ext cx="62296" cy="159443"/>
              </a:xfrm>
              <a:custGeom>
                <a:avLst/>
                <a:gdLst/>
                <a:ahLst/>
                <a:cxnLst/>
                <a:rect l="l" t="t" r="r" b="b"/>
                <a:pathLst>
                  <a:path w="1346" h="3445" extrusionOk="0">
                    <a:moveTo>
                      <a:pt x="1250" y="0"/>
                    </a:moveTo>
                    <a:cubicBezTo>
                      <a:pt x="1224" y="0"/>
                      <a:pt x="1198" y="12"/>
                      <a:pt x="1182" y="35"/>
                    </a:cubicBezTo>
                    <a:cubicBezTo>
                      <a:pt x="1133" y="100"/>
                      <a:pt x="1" y="1650"/>
                      <a:pt x="347" y="2681"/>
                    </a:cubicBezTo>
                    <a:cubicBezTo>
                      <a:pt x="471" y="3050"/>
                      <a:pt x="767" y="3305"/>
                      <a:pt x="1226" y="3440"/>
                    </a:cubicBezTo>
                    <a:cubicBezTo>
                      <a:pt x="1233" y="3443"/>
                      <a:pt x="1242" y="3444"/>
                      <a:pt x="1250" y="3444"/>
                    </a:cubicBezTo>
                    <a:cubicBezTo>
                      <a:pt x="1286" y="3444"/>
                      <a:pt x="1320" y="3420"/>
                      <a:pt x="1332" y="3382"/>
                    </a:cubicBezTo>
                    <a:cubicBezTo>
                      <a:pt x="1344" y="3338"/>
                      <a:pt x="1318" y="3290"/>
                      <a:pt x="1274" y="3277"/>
                    </a:cubicBezTo>
                    <a:cubicBezTo>
                      <a:pt x="872" y="3159"/>
                      <a:pt x="614" y="2940"/>
                      <a:pt x="509" y="2628"/>
                    </a:cubicBezTo>
                    <a:cubicBezTo>
                      <a:pt x="190" y="1679"/>
                      <a:pt x="1306" y="152"/>
                      <a:pt x="1318" y="136"/>
                    </a:cubicBezTo>
                    <a:cubicBezTo>
                      <a:pt x="1346" y="98"/>
                      <a:pt x="1338" y="45"/>
                      <a:pt x="1300" y="17"/>
                    </a:cubicBezTo>
                    <a:cubicBezTo>
                      <a:pt x="1285" y="6"/>
                      <a:pt x="1267"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3"/>
              <p:cNvSpPr/>
              <p:nvPr/>
            </p:nvSpPr>
            <p:spPr>
              <a:xfrm>
                <a:off x="1458814" y="2983208"/>
                <a:ext cx="74052" cy="178234"/>
              </a:xfrm>
              <a:custGeom>
                <a:avLst/>
                <a:gdLst/>
                <a:ahLst/>
                <a:cxnLst/>
                <a:rect l="l" t="t" r="r" b="b"/>
                <a:pathLst>
                  <a:path w="1600" h="3851" extrusionOk="0">
                    <a:moveTo>
                      <a:pt x="800" y="1"/>
                    </a:moveTo>
                    <a:cubicBezTo>
                      <a:pt x="762" y="1"/>
                      <a:pt x="729" y="27"/>
                      <a:pt x="719" y="66"/>
                    </a:cubicBezTo>
                    <a:cubicBezTo>
                      <a:pt x="690" y="184"/>
                      <a:pt x="1" y="2982"/>
                      <a:pt x="760" y="3685"/>
                    </a:cubicBezTo>
                    <a:cubicBezTo>
                      <a:pt x="880" y="3796"/>
                      <a:pt x="1025" y="3850"/>
                      <a:pt x="1195" y="3850"/>
                    </a:cubicBezTo>
                    <a:cubicBezTo>
                      <a:pt x="1297" y="3850"/>
                      <a:pt x="1409" y="3831"/>
                      <a:pt x="1529" y="3790"/>
                    </a:cubicBezTo>
                    <a:cubicBezTo>
                      <a:pt x="1575" y="3775"/>
                      <a:pt x="1599" y="3727"/>
                      <a:pt x="1584" y="3682"/>
                    </a:cubicBezTo>
                    <a:cubicBezTo>
                      <a:pt x="1572" y="3647"/>
                      <a:pt x="1539" y="3624"/>
                      <a:pt x="1503" y="3624"/>
                    </a:cubicBezTo>
                    <a:cubicBezTo>
                      <a:pt x="1494" y="3624"/>
                      <a:pt x="1485" y="3626"/>
                      <a:pt x="1476" y="3629"/>
                    </a:cubicBezTo>
                    <a:cubicBezTo>
                      <a:pt x="1373" y="3663"/>
                      <a:pt x="1280" y="3680"/>
                      <a:pt x="1197" y="3680"/>
                    </a:cubicBezTo>
                    <a:cubicBezTo>
                      <a:pt x="1069" y="3680"/>
                      <a:pt x="962" y="3640"/>
                      <a:pt x="875" y="3560"/>
                    </a:cubicBezTo>
                    <a:cubicBezTo>
                      <a:pt x="190" y="2926"/>
                      <a:pt x="877" y="134"/>
                      <a:pt x="884" y="107"/>
                    </a:cubicBezTo>
                    <a:cubicBezTo>
                      <a:pt x="895" y="61"/>
                      <a:pt x="867" y="14"/>
                      <a:pt x="822" y="4"/>
                    </a:cubicBezTo>
                    <a:cubicBezTo>
                      <a:pt x="815" y="2"/>
                      <a:pt x="807"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3"/>
              <p:cNvSpPr/>
              <p:nvPr/>
            </p:nvSpPr>
            <p:spPr>
              <a:xfrm>
                <a:off x="2752364" y="2826310"/>
                <a:ext cx="49707" cy="110939"/>
              </a:xfrm>
              <a:custGeom>
                <a:avLst/>
                <a:gdLst/>
                <a:ahLst/>
                <a:cxnLst/>
                <a:rect l="l" t="t" r="r" b="b"/>
                <a:pathLst>
                  <a:path w="1074" h="2397" extrusionOk="0">
                    <a:moveTo>
                      <a:pt x="672" y="1"/>
                    </a:moveTo>
                    <a:cubicBezTo>
                      <a:pt x="667" y="1"/>
                      <a:pt x="663" y="1"/>
                      <a:pt x="658" y="2"/>
                    </a:cubicBezTo>
                    <a:cubicBezTo>
                      <a:pt x="611" y="11"/>
                      <a:pt x="582" y="57"/>
                      <a:pt x="591" y="102"/>
                    </a:cubicBezTo>
                    <a:cubicBezTo>
                      <a:pt x="594" y="117"/>
                      <a:pt x="890" y="1632"/>
                      <a:pt x="462" y="2099"/>
                    </a:cubicBezTo>
                    <a:cubicBezTo>
                      <a:pt x="385" y="2183"/>
                      <a:pt x="288" y="2226"/>
                      <a:pt x="167" y="2226"/>
                    </a:cubicBezTo>
                    <a:cubicBezTo>
                      <a:pt x="145" y="2226"/>
                      <a:pt x="123" y="2224"/>
                      <a:pt x="99" y="2222"/>
                    </a:cubicBezTo>
                    <a:cubicBezTo>
                      <a:pt x="95" y="2221"/>
                      <a:pt x="92" y="2221"/>
                      <a:pt x="88" y="2221"/>
                    </a:cubicBezTo>
                    <a:cubicBezTo>
                      <a:pt x="42" y="2221"/>
                      <a:pt x="11" y="2255"/>
                      <a:pt x="5" y="2297"/>
                    </a:cubicBezTo>
                    <a:cubicBezTo>
                      <a:pt x="0" y="2344"/>
                      <a:pt x="34" y="2387"/>
                      <a:pt x="81" y="2392"/>
                    </a:cubicBezTo>
                    <a:cubicBezTo>
                      <a:pt x="110" y="2395"/>
                      <a:pt x="137" y="2396"/>
                      <a:pt x="164" y="2396"/>
                    </a:cubicBezTo>
                    <a:cubicBezTo>
                      <a:pt x="334" y="2396"/>
                      <a:pt x="477" y="2335"/>
                      <a:pt x="588" y="2214"/>
                    </a:cubicBezTo>
                    <a:cubicBezTo>
                      <a:pt x="1074" y="1684"/>
                      <a:pt x="772" y="134"/>
                      <a:pt x="758" y="69"/>
                    </a:cubicBezTo>
                    <a:cubicBezTo>
                      <a:pt x="750" y="28"/>
                      <a:pt x="713"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3"/>
              <p:cNvSpPr/>
              <p:nvPr/>
            </p:nvSpPr>
            <p:spPr>
              <a:xfrm>
                <a:off x="2935966" y="2869631"/>
                <a:ext cx="40914" cy="137783"/>
              </a:xfrm>
              <a:custGeom>
                <a:avLst/>
                <a:gdLst/>
                <a:ahLst/>
                <a:cxnLst/>
                <a:rect l="l" t="t" r="r" b="b"/>
                <a:pathLst>
                  <a:path w="884" h="2977" extrusionOk="0">
                    <a:moveTo>
                      <a:pt x="215" y="0"/>
                    </a:moveTo>
                    <a:cubicBezTo>
                      <a:pt x="203" y="0"/>
                      <a:pt x="192" y="3"/>
                      <a:pt x="181" y="7"/>
                    </a:cubicBezTo>
                    <a:cubicBezTo>
                      <a:pt x="138" y="24"/>
                      <a:pt x="117" y="74"/>
                      <a:pt x="135" y="118"/>
                    </a:cubicBezTo>
                    <a:cubicBezTo>
                      <a:pt x="141" y="132"/>
                      <a:pt x="696" y="1503"/>
                      <a:pt x="21" y="2852"/>
                    </a:cubicBezTo>
                    <a:cubicBezTo>
                      <a:pt x="0" y="2895"/>
                      <a:pt x="17" y="2946"/>
                      <a:pt x="59" y="2968"/>
                    </a:cubicBezTo>
                    <a:cubicBezTo>
                      <a:pt x="72" y="2974"/>
                      <a:pt x="84" y="2977"/>
                      <a:pt x="97" y="2977"/>
                    </a:cubicBezTo>
                    <a:cubicBezTo>
                      <a:pt x="128" y="2977"/>
                      <a:pt x="158" y="2958"/>
                      <a:pt x="173" y="2928"/>
                    </a:cubicBezTo>
                    <a:cubicBezTo>
                      <a:pt x="884" y="1507"/>
                      <a:pt x="318" y="110"/>
                      <a:pt x="293" y="53"/>
                    </a:cubicBezTo>
                    <a:cubicBezTo>
                      <a:pt x="280" y="20"/>
                      <a:pt x="24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3"/>
              <p:cNvSpPr/>
              <p:nvPr/>
            </p:nvSpPr>
            <p:spPr>
              <a:xfrm>
                <a:off x="3098696" y="2934565"/>
                <a:ext cx="70720" cy="159582"/>
              </a:xfrm>
              <a:custGeom>
                <a:avLst/>
                <a:gdLst/>
                <a:ahLst/>
                <a:cxnLst/>
                <a:rect l="l" t="t" r="r" b="b"/>
                <a:pathLst>
                  <a:path w="1528" h="3448" extrusionOk="0">
                    <a:moveTo>
                      <a:pt x="907" y="0"/>
                    </a:moveTo>
                    <a:cubicBezTo>
                      <a:pt x="900" y="0"/>
                      <a:pt x="894" y="1"/>
                      <a:pt x="887" y="2"/>
                    </a:cubicBezTo>
                    <a:cubicBezTo>
                      <a:pt x="841" y="13"/>
                      <a:pt x="812" y="60"/>
                      <a:pt x="825" y="106"/>
                    </a:cubicBezTo>
                    <a:cubicBezTo>
                      <a:pt x="829" y="127"/>
                      <a:pt x="1342" y="2295"/>
                      <a:pt x="714" y="3036"/>
                    </a:cubicBezTo>
                    <a:cubicBezTo>
                      <a:pt x="577" y="3197"/>
                      <a:pt x="401" y="3277"/>
                      <a:pt x="172" y="3277"/>
                    </a:cubicBezTo>
                    <a:cubicBezTo>
                      <a:pt x="147" y="3277"/>
                      <a:pt x="121" y="3276"/>
                      <a:pt x="94" y="3274"/>
                    </a:cubicBezTo>
                    <a:cubicBezTo>
                      <a:pt x="40" y="3274"/>
                      <a:pt x="8" y="3306"/>
                      <a:pt x="3" y="3351"/>
                    </a:cubicBezTo>
                    <a:cubicBezTo>
                      <a:pt x="0" y="3398"/>
                      <a:pt x="35" y="3439"/>
                      <a:pt x="82" y="3443"/>
                    </a:cubicBezTo>
                    <a:cubicBezTo>
                      <a:pt x="113" y="3446"/>
                      <a:pt x="141" y="3447"/>
                      <a:pt x="170" y="3447"/>
                    </a:cubicBezTo>
                    <a:cubicBezTo>
                      <a:pt x="448" y="3447"/>
                      <a:pt x="676" y="3345"/>
                      <a:pt x="844" y="3146"/>
                    </a:cubicBezTo>
                    <a:cubicBezTo>
                      <a:pt x="1527" y="2339"/>
                      <a:pt x="1011" y="157"/>
                      <a:pt x="990" y="65"/>
                    </a:cubicBezTo>
                    <a:cubicBezTo>
                      <a:pt x="980" y="26"/>
                      <a:pt x="946"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3"/>
              <p:cNvSpPr/>
              <p:nvPr/>
            </p:nvSpPr>
            <p:spPr>
              <a:xfrm>
                <a:off x="3255316" y="2999453"/>
                <a:ext cx="79051" cy="188138"/>
              </a:xfrm>
              <a:custGeom>
                <a:avLst/>
                <a:gdLst/>
                <a:ahLst/>
                <a:cxnLst/>
                <a:rect l="l" t="t" r="r" b="b"/>
                <a:pathLst>
                  <a:path w="1708" h="4065" extrusionOk="0">
                    <a:moveTo>
                      <a:pt x="914" y="1"/>
                    </a:moveTo>
                    <a:cubicBezTo>
                      <a:pt x="907" y="1"/>
                      <a:pt x="900" y="2"/>
                      <a:pt x="893" y="3"/>
                    </a:cubicBezTo>
                    <a:cubicBezTo>
                      <a:pt x="847" y="14"/>
                      <a:pt x="818" y="59"/>
                      <a:pt x="831" y="106"/>
                    </a:cubicBezTo>
                    <a:cubicBezTo>
                      <a:pt x="837" y="134"/>
                      <a:pt x="1521" y="2991"/>
                      <a:pt x="777" y="3729"/>
                    </a:cubicBezTo>
                    <a:cubicBezTo>
                      <a:pt x="666" y="3839"/>
                      <a:pt x="528" y="3894"/>
                      <a:pt x="360" y="3894"/>
                    </a:cubicBezTo>
                    <a:cubicBezTo>
                      <a:pt x="285" y="3894"/>
                      <a:pt x="203" y="3883"/>
                      <a:pt x="115" y="3861"/>
                    </a:cubicBezTo>
                    <a:cubicBezTo>
                      <a:pt x="109" y="3859"/>
                      <a:pt x="102" y="3858"/>
                      <a:pt x="95" y="3858"/>
                    </a:cubicBezTo>
                    <a:cubicBezTo>
                      <a:pt x="56" y="3858"/>
                      <a:pt x="21" y="3884"/>
                      <a:pt x="12" y="3923"/>
                    </a:cubicBezTo>
                    <a:cubicBezTo>
                      <a:pt x="0" y="3969"/>
                      <a:pt x="29" y="4014"/>
                      <a:pt x="73" y="4026"/>
                    </a:cubicBezTo>
                    <a:cubicBezTo>
                      <a:pt x="175" y="4051"/>
                      <a:pt x="270" y="4064"/>
                      <a:pt x="360" y="4064"/>
                    </a:cubicBezTo>
                    <a:cubicBezTo>
                      <a:pt x="574" y="4064"/>
                      <a:pt x="755" y="3993"/>
                      <a:pt x="897" y="3849"/>
                    </a:cubicBezTo>
                    <a:cubicBezTo>
                      <a:pt x="1708" y="3044"/>
                      <a:pt x="1025" y="187"/>
                      <a:pt x="996" y="65"/>
                    </a:cubicBezTo>
                    <a:cubicBezTo>
                      <a:pt x="986" y="27"/>
                      <a:pt x="953"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3"/>
              <p:cNvSpPr/>
              <p:nvPr/>
            </p:nvSpPr>
            <p:spPr>
              <a:xfrm>
                <a:off x="2383909" y="2779704"/>
                <a:ext cx="9812" cy="51374"/>
              </a:xfrm>
              <a:custGeom>
                <a:avLst/>
                <a:gdLst/>
                <a:ahLst/>
                <a:cxnLst/>
                <a:rect l="l" t="t" r="r" b="b"/>
                <a:pathLst>
                  <a:path w="212" h="1110" extrusionOk="0">
                    <a:moveTo>
                      <a:pt x="84" y="1"/>
                    </a:moveTo>
                    <a:cubicBezTo>
                      <a:pt x="37" y="2"/>
                      <a:pt x="0" y="43"/>
                      <a:pt x="2" y="91"/>
                    </a:cubicBezTo>
                    <a:lnTo>
                      <a:pt x="40" y="1027"/>
                    </a:lnTo>
                    <a:cubicBezTo>
                      <a:pt x="41" y="1073"/>
                      <a:pt x="79" y="1109"/>
                      <a:pt x="125" y="1109"/>
                    </a:cubicBezTo>
                    <a:lnTo>
                      <a:pt x="129" y="1109"/>
                    </a:lnTo>
                    <a:cubicBezTo>
                      <a:pt x="176" y="1106"/>
                      <a:pt x="211" y="1067"/>
                      <a:pt x="210" y="1020"/>
                    </a:cubicBezTo>
                    <a:lnTo>
                      <a:pt x="172" y="83"/>
                    </a:lnTo>
                    <a:cubicBezTo>
                      <a:pt x="170" y="37"/>
                      <a:pt x="132"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3"/>
              <p:cNvSpPr/>
              <p:nvPr/>
            </p:nvSpPr>
            <p:spPr>
              <a:xfrm>
                <a:off x="1377820" y="2187936"/>
                <a:ext cx="690489" cy="756534"/>
              </a:xfrm>
              <a:custGeom>
                <a:avLst/>
                <a:gdLst/>
                <a:ahLst/>
                <a:cxnLst/>
                <a:rect l="l" t="t" r="r" b="b"/>
                <a:pathLst>
                  <a:path w="14919" h="16346" extrusionOk="0">
                    <a:moveTo>
                      <a:pt x="10734" y="1"/>
                    </a:moveTo>
                    <a:cubicBezTo>
                      <a:pt x="10704" y="1"/>
                      <a:pt x="10674" y="17"/>
                      <a:pt x="10659" y="45"/>
                    </a:cubicBezTo>
                    <a:cubicBezTo>
                      <a:pt x="10636" y="88"/>
                      <a:pt x="10653" y="139"/>
                      <a:pt x="10695" y="161"/>
                    </a:cubicBezTo>
                    <a:cubicBezTo>
                      <a:pt x="10721" y="174"/>
                      <a:pt x="13343" y="1573"/>
                      <a:pt x="14723" y="4738"/>
                    </a:cubicBezTo>
                    <a:cubicBezTo>
                      <a:pt x="14211" y="5192"/>
                      <a:pt x="9760" y="9259"/>
                      <a:pt x="9830" y="12898"/>
                    </a:cubicBezTo>
                    <a:cubicBezTo>
                      <a:pt x="9335" y="13206"/>
                      <a:pt x="4499" y="16175"/>
                      <a:pt x="1817" y="16175"/>
                    </a:cubicBezTo>
                    <a:cubicBezTo>
                      <a:pt x="1523" y="16175"/>
                      <a:pt x="1254" y="16139"/>
                      <a:pt x="1020" y="16060"/>
                    </a:cubicBezTo>
                    <a:cubicBezTo>
                      <a:pt x="601" y="15919"/>
                      <a:pt x="325" y="15655"/>
                      <a:pt x="176" y="15252"/>
                    </a:cubicBezTo>
                    <a:cubicBezTo>
                      <a:pt x="163" y="15218"/>
                      <a:pt x="132" y="15197"/>
                      <a:pt x="97" y="15197"/>
                    </a:cubicBezTo>
                    <a:cubicBezTo>
                      <a:pt x="87" y="15197"/>
                      <a:pt x="77" y="15199"/>
                      <a:pt x="67" y="15202"/>
                    </a:cubicBezTo>
                    <a:cubicBezTo>
                      <a:pt x="23" y="15219"/>
                      <a:pt x="0" y="15268"/>
                      <a:pt x="17" y="15312"/>
                    </a:cubicBezTo>
                    <a:cubicBezTo>
                      <a:pt x="182" y="15759"/>
                      <a:pt x="501" y="16065"/>
                      <a:pt x="966" y="16221"/>
                    </a:cubicBezTo>
                    <a:cubicBezTo>
                      <a:pt x="1217" y="16307"/>
                      <a:pt x="1506" y="16345"/>
                      <a:pt x="1821" y="16345"/>
                    </a:cubicBezTo>
                    <a:lnTo>
                      <a:pt x="1821" y="16345"/>
                    </a:lnTo>
                    <a:cubicBezTo>
                      <a:pt x="4683" y="16345"/>
                      <a:pt x="9725" y="13166"/>
                      <a:pt x="9961" y="13016"/>
                    </a:cubicBezTo>
                    <a:cubicBezTo>
                      <a:pt x="9986" y="13000"/>
                      <a:pt x="10002" y="12972"/>
                      <a:pt x="10002" y="12942"/>
                    </a:cubicBezTo>
                    <a:cubicBezTo>
                      <a:pt x="9886" y="9169"/>
                      <a:pt x="14831" y="4868"/>
                      <a:pt x="14881" y="4826"/>
                    </a:cubicBezTo>
                    <a:cubicBezTo>
                      <a:pt x="14910" y="4802"/>
                      <a:pt x="14919" y="4762"/>
                      <a:pt x="14904" y="4727"/>
                    </a:cubicBezTo>
                    <a:cubicBezTo>
                      <a:pt x="13505" y="1465"/>
                      <a:pt x="10800" y="24"/>
                      <a:pt x="10773" y="10"/>
                    </a:cubicBezTo>
                    <a:cubicBezTo>
                      <a:pt x="10761" y="4"/>
                      <a:pt x="10747" y="1"/>
                      <a:pt x="10734" y="1"/>
                    </a:cubicBezTo>
                    <a:close/>
                    <a:moveTo>
                      <a:pt x="1821" y="16345"/>
                    </a:moveTo>
                    <a:cubicBezTo>
                      <a:pt x="1821" y="16345"/>
                      <a:pt x="1821" y="16345"/>
                      <a:pt x="1820" y="16345"/>
                    </a:cubicBezTo>
                    <a:lnTo>
                      <a:pt x="1822" y="16345"/>
                    </a:lnTo>
                    <a:cubicBezTo>
                      <a:pt x="1822" y="16345"/>
                      <a:pt x="1821" y="16345"/>
                      <a:pt x="1821" y="16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3"/>
              <p:cNvSpPr/>
              <p:nvPr/>
            </p:nvSpPr>
            <p:spPr>
              <a:xfrm>
                <a:off x="2711033" y="2166276"/>
                <a:ext cx="657767" cy="709187"/>
              </a:xfrm>
              <a:custGeom>
                <a:avLst/>
                <a:gdLst/>
                <a:ahLst/>
                <a:cxnLst/>
                <a:rect l="l" t="t" r="r" b="b"/>
                <a:pathLst>
                  <a:path w="14212" h="15323" extrusionOk="0">
                    <a:moveTo>
                      <a:pt x="2424" y="0"/>
                    </a:moveTo>
                    <a:cubicBezTo>
                      <a:pt x="2393" y="0"/>
                      <a:pt x="2363" y="17"/>
                      <a:pt x="2348" y="47"/>
                    </a:cubicBezTo>
                    <a:cubicBezTo>
                      <a:pt x="2252" y="239"/>
                      <a:pt x="1" y="4752"/>
                      <a:pt x="1" y="5696"/>
                    </a:cubicBezTo>
                    <a:cubicBezTo>
                      <a:pt x="1" y="5722"/>
                      <a:pt x="13" y="5746"/>
                      <a:pt x="31" y="5761"/>
                    </a:cubicBezTo>
                    <a:cubicBezTo>
                      <a:pt x="66" y="5790"/>
                      <a:pt x="3448" y="8664"/>
                      <a:pt x="4212" y="11951"/>
                    </a:cubicBezTo>
                    <a:cubicBezTo>
                      <a:pt x="4215" y="11965"/>
                      <a:pt x="4223" y="11978"/>
                      <a:pt x="4232" y="11989"/>
                    </a:cubicBezTo>
                    <a:cubicBezTo>
                      <a:pt x="4271" y="12031"/>
                      <a:pt x="7326" y="15323"/>
                      <a:pt x="11066" y="15323"/>
                    </a:cubicBezTo>
                    <a:cubicBezTo>
                      <a:pt x="12062" y="15323"/>
                      <a:pt x="13107" y="15089"/>
                      <a:pt x="14156" y="14500"/>
                    </a:cubicBezTo>
                    <a:cubicBezTo>
                      <a:pt x="14197" y="14477"/>
                      <a:pt x="14212" y="14424"/>
                      <a:pt x="14189" y="14383"/>
                    </a:cubicBezTo>
                    <a:cubicBezTo>
                      <a:pt x="14173" y="14355"/>
                      <a:pt x="14144" y="14340"/>
                      <a:pt x="14114" y="14340"/>
                    </a:cubicBezTo>
                    <a:cubicBezTo>
                      <a:pt x="14100" y="14340"/>
                      <a:pt x="14086" y="14344"/>
                      <a:pt x="14072" y="14351"/>
                    </a:cubicBezTo>
                    <a:cubicBezTo>
                      <a:pt x="13053" y="14924"/>
                      <a:pt x="12036" y="15151"/>
                      <a:pt x="11066" y="15151"/>
                    </a:cubicBezTo>
                    <a:cubicBezTo>
                      <a:pt x="7530" y="15151"/>
                      <a:pt x="4608" y="12138"/>
                      <a:pt x="4373" y="11890"/>
                    </a:cubicBezTo>
                    <a:cubicBezTo>
                      <a:pt x="3627" y="8731"/>
                      <a:pt x="521" y="5962"/>
                      <a:pt x="172" y="5658"/>
                    </a:cubicBezTo>
                    <a:cubicBezTo>
                      <a:pt x="233" y="4670"/>
                      <a:pt x="2478" y="170"/>
                      <a:pt x="2501" y="123"/>
                    </a:cubicBezTo>
                    <a:cubicBezTo>
                      <a:pt x="2522" y="82"/>
                      <a:pt x="2504" y="31"/>
                      <a:pt x="2463" y="9"/>
                    </a:cubicBezTo>
                    <a:cubicBezTo>
                      <a:pt x="2451" y="3"/>
                      <a:pt x="2437" y="0"/>
                      <a:pt x="2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3"/>
              <p:cNvSpPr/>
              <p:nvPr/>
            </p:nvSpPr>
            <p:spPr>
              <a:xfrm>
                <a:off x="2059700" y="2377278"/>
                <a:ext cx="659803" cy="56650"/>
              </a:xfrm>
              <a:custGeom>
                <a:avLst/>
                <a:gdLst/>
                <a:ahLst/>
                <a:cxnLst/>
                <a:rect l="l" t="t" r="r" b="b"/>
                <a:pathLst>
                  <a:path w="14256" h="1224" extrusionOk="0">
                    <a:moveTo>
                      <a:pt x="6488" y="1"/>
                    </a:moveTo>
                    <a:cubicBezTo>
                      <a:pt x="4629" y="1"/>
                      <a:pt x="2476" y="156"/>
                      <a:pt x="78" y="586"/>
                    </a:cubicBezTo>
                    <a:cubicBezTo>
                      <a:pt x="31" y="594"/>
                      <a:pt x="1" y="639"/>
                      <a:pt x="8" y="685"/>
                    </a:cubicBezTo>
                    <a:cubicBezTo>
                      <a:pt x="17" y="728"/>
                      <a:pt x="54" y="755"/>
                      <a:pt x="96" y="755"/>
                    </a:cubicBezTo>
                    <a:cubicBezTo>
                      <a:pt x="100" y="755"/>
                      <a:pt x="104" y="755"/>
                      <a:pt x="108" y="755"/>
                    </a:cubicBezTo>
                    <a:cubicBezTo>
                      <a:pt x="2500" y="325"/>
                      <a:pt x="4646" y="170"/>
                      <a:pt x="6497" y="170"/>
                    </a:cubicBezTo>
                    <a:cubicBezTo>
                      <a:pt x="11273" y="170"/>
                      <a:pt x="14090" y="1202"/>
                      <a:pt x="14130" y="1218"/>
                    </a:cubicBezTo>
                    <a:cubicBezTo>
                      <a:pt x="14139" y="1221"/>
                      <a:pt x="14150" y="1224"/>
                      <a:pt x="14160" y="1224"/>
                    </a:cubicBezTo>
                    <a:cubicBezTo>
                      <a:pt x="14194" y="1224"/>
                      <a:pt x="14227" y="1202"/>
                      <a:pt x="14239" y="1168"/>
                    </a:cubicBezTo>
                    <a:cubicBezTo>
                      <a:pt x="14256" y="1124"/>
                      <a:pt x="14233" y="1075"/>
                      <a:pt x="14191" y="1058"/>
                    </a:cubicBezTo>
                    <a:cubicBezTo>
                      <a:pt x="14151" y="1044"/>
                      <a:pt x="11305" y="1"/>
                      <a:pt x="6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3"/>
              <p:cNvSpPr/>
              <p:nvPr/>
            </p:nvSpPr>
            <p:spPr>
              <a:xfrm>
                <a:off x="1832268" y="2724165"/>
                <a:ext cx="142272" cy="66832"/>
              </a:xfrm>
              <a:custGeom>
                <a:avLst/>
                <a:gdLst/>
                <a:ahLst/>
                <a:cxnLst/>
                <a:rect l="l" t="t" r="r" b="b"/>
                <a:pathLst>
                  <a:path w="3074" h="1444" extrusionOk="0">
                    <a:moveTo>
                      <a:pt x="2975" y="0"/>
                    </a:moveTo>
                    <a:cubicBezTo>
                      <a:pt x="2964" y="0"/>
                      <a:pt x="2953" y="3"/>
                      <a:pt x="2943" y="8"/>
                    </a:cubicBezTo>
                    <a:lnTo>
                      <a:pt x="63" y="1280"/>
                    </a:lnTo>
                    <a:cubicBezTo>
                      <a:pt x="20" y="1298"/>
                      <a:pt x="0" y="1350"/>
                      <a:pt x="19" y="1392"/>
                    </a:cubicBezTo>
                    <a:cubicBezTo>
                      <a:pt x="34" y="1424"/>
                      <a:pt x="64" y="1444"/>
                      <a:pt x="98" y="1444"/>
                    </a:cubicBezTo>
                    <a:cubicBezTo>
                      <a:pt x="108" y="1444"/>
                      <a:pt x="120" y="1441"/>
                      <a:pt x="131" y="1436"/>
                    </a:cubicBezTo>
                    <a:lnTo>
                      <a:pt x="3011" y="164"/>
                    </a:lnTo>
                    <a:cubicBezTo>
                      <a:pt x="3053" y="144"/>
                      <a:pt x="3073" y="94"/>
                      <a:pt x="3053" y="52"/>
                    </a:cubicBezTo>
                    <a:cubicBezTo>
                      <a:pt x="3040" y="20"/>
                      <a:pt x="3008"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3"/>
              <p:cNvSpPr/>
              <p:nvPr/>
            </p:nvSpPr>
            <p:spPr>
              <a:xfrm>
                <a:off x="2693353" y="2714492"/>
                <a:ext cx="220675" cy="31194"/>
              </a:xfrm>
              <a:custGeom>
                <a:avLst/>
                <a:gdLst/>
                <a:ahLst/>
                <a:cxnLst/>
                <a:rect l="l" t="t" r="r" b="b"/>
                <a:pathLst>
                  <a:path w="4768" h="674" extrusionOk="0">
                    <a:moveTo>
                      <a:pt x="4675" y="1"/>
                    </a:moveTo>
                    <a:cubicBezTo>
                      <a:pt x="4673" y="1"/>
                      <a:pt x="4671" y="1"/>
                      <a:pt x="4668" y="1"/>
                    </a:cubicBezTo>
                    <a:lnTo>
                      <a:pt x="81" y="504"/>
                    </a:lnTo>
                    <a:cubicBezTo>
                      <a:pt x="34" y="510"/>
                      <a:pt x="0" y="551"/>
                      <a:pt x="6" y="598"/>
                    </a:cubicBezTo>
                    <a:cubicBezTo>
                      <a:pt x="11" y="642"/>
                      <a:pt x="47" y="674"/>
                      <a:pt x="90" y="674"/>
                    </a:cubicBezTo>
                    <a:lnTo>
                      <a:pt x="100" y="674"/>
                    </a:lnTo>
                    <a:lnTo>
                      <a:pt x="4687" y="171"/>
                    </a:lnTo>
                    <a:cubicBezTo>
                      <a:pt x="4734" y="165"/>
                      <a:pt x="4767" y="124"/>
                      <a:pt x="4762" y="77"/>
                    </a:cubicBezTo>
                    <a:cubicBezTo>
                      <a:pt x="4757" y="32"/>
                      <a:pt x="4725" y="1"/>
                      <a:pt x="4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51"/>
        <p:cNvGrpSpPr/>
        <p:nvPr/>
      </p:nvGrpSpPr>
      <p:grpSpPr>
        <a:xfrm>
          <a:off x="0" y="0"/>
          <a:ext cx="0" cy="0"/>
          <a:chOff x="0" y="0"/>
          <a:chExt cx="0" cy="0"/>
        </a:xfrm>
      </p:grpSpPr>
      <p:sp>
        <p:nvSpPr>
          <p:cNvPr id="1852" name="Google Shape;1852;p33"/>
          <p:cNvSpPr txBox="1">
            <a:spLocks noGrp="1"/>
          </p:cNvSpPr>
          <p:nvPr>
            <p:ph type="title"/>
          </p:nvPr>
        </p:nvSpPr>
        <p:spPr>
          <a:xfrm>
            <a:off x="1214642" y="1554736"/>
            <a:ext cx="6466840" cy="216662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altLang="en-GB" sz="4000" dirty="0">
                <a:solidFill>
                  <a:schemeClr val="accent3"/>
                </a:solidFill>
              </a:rPr>
              <a:t>1. REST</a:t>
            </a:r>
            <a:br>
              <a:rPr lang="en-US" altLang="en-GB" sz="4000" dirty="0">
                <a:solidFill>
                  <a:schemeClr val="accent3"/>
                </a:solidFill>
              </a:rPr>
            </a:br>
            <a:r>
              <a:rPr lang="en-US" altLang="en-GB" sz="4000" dirty="0">
                <a:solidFill>
                  <a:schemeClr val="accent3"/>
                </a:solidFill>
              </a:rPr>
              <a:t>2. EAT ON TIME</a:t>
            </a:r>
            <a:br>
              <a:rPr lang="en-US" altLang="en-GB" sz="4000" dirty="0">
                <a:solidFill>
                  <a:schemeClr val="accent3"/>
                </a:solidFill>
              </a:rPr>
            </a:br>
            <a:r>
              <a:rPr lang="en-US" altLang="en-GB" sz="4000" dirty="0">
                <a:solidFill>
                  <a:schemeClr val="accent3"/>
                </a:solidFill>
              </a:rPr>
              <a:t>3. SPEND TIME WITH YOUR FAMILY.</a:t>
            </a:r>
            <a:br>
              <a:rPr lang="en-US" altLang="en-GB" sz="4000" dirty="0">
                <a:solidFill>
                  <a:schemeClr val="accent3"/>
                </a:solidFill>
              </a:rPr>
            </a:br>
            <a:r>
              <a:rPr lang="en-US" altLang="en-GB" sz="4000" dirty="0">
                <a:solidFill>
                  <a:schemeClr val="accent3"/>
                </a:solidFill>
              </a:rPr>
              <a:t>4. TREAT YOURSELF.</a:t>
            </a:r>
            <a:br>
              <a:rPr lang="en-US" altLang="en-GB" sz="4000" dirty="0">
                <a:solidFill>
                  <a:schemeClr val="accent3"/>
                </a:solidFill>
              </a:rPr>
            </a:br>
            <a:r>
              <a:rPr lang="en-US" altLang="en-GB" sz="4000" dirty="0">
                <a:solidFill>
                  <a:schemeClr val="accent3"/>
                </a:solidFill>
              </a:rPr>
              <a:t>5. ENJOY.</a:t>
            </a:r>
            <a:endParaRPr lang="en-US" altLang="en-GB" sz="4000" i="1" dirty="0">
              <a:solidFill>
                <a:schemeClr val="accent3"/>
              </a:solidFill>
            </a:endParaRPr>
          </a:p>
        </p:txBody>
      </p:sp>
      <p:grpSp>
        <p:nvGrpSpPr>
          <p:cNvPr id="1853" name="Google Shape;1853;p33"/>
          <p:cNvGrpSpPr/>
          <p:nvPr/>
        </p:nvGrpSpPr>
        <p:grpSpPr>
          <a:xfrm>
            <a:off x="6487313" y="2469110"/>
            <a:ext cx="1599037" cy="1855282"/>
            <a:chOff x="1113200" y="1006461"/>
            <a:chExt cx="1140703" cy="1323500"/>
          </a:xfrm>
        </p:grpSpPr>
        <p:grpSp>
          <p:nvGrpSpPr>
            <p:cNvPr id="1854" name="Google Shape;1854;p33"/>
            <p:cNvGrpSpPr/>
            <p:nvPr/>
          </p:nvGrpSpPr>
          <p:grpSpPr>
            <a:xfrm>
              <a:off x="1113200" y="1006461"/>
              <a:ext cx="1114400" cy="1323500"/>
              <a:chOff x="2427300" y="3946325"/>
              <a:chExt cx="1114400" cy="1323500"/>
            </a:xfrm>
          </p:grpSpPr>
          <p:sp>
            <p:nvSpPr>
              <p:cNvPr id="1855" name="Google Shape;1855;p33"/>
              <p:cNvSpPr/>
              <p:nvPr/>
            </p:nvSpPr>
            <p:spPr>
              <a:xfrm>
                <a:off x="2427300" y="4061250"/>
                <a:ext cx="1114400" cy="1208575"/>
              </a:xfrm>
              <a:custGeom>
                <a:avLst/>
                <a:gdLst/>
                <a:ahLst/>
                <a:cxnLst/>
                <a:rect l="l" t="t" r="r" b="b"/>
                <a:pathLst>
                  <a:path w="44576" h="48343" extrusionOk="0">
                    <a:moveTo>
                      <a:pt x="27910" y="47625"/>
                    </a:moveTo>
                    <a:cubicBezTo>
                      <a:pt x="27914" y="47631"/>
                      <a:pt x="27919" y="47637"/>
                      <a:pt x="27922" y="47643"/>
                    </a:cubicBezTo>
                    <a:cubicBezTo>
                      <a:pt x="27913" y="47646"/>
                      <a:pt x="27905" y="47648"/>
                      <a:pt x="27896" y="47651"/>
                    </a:cubicBezTo>
                    <a:cubicBezTo>
                      <a:pt x="27900" y="47643"/>
                      <a:pt x="27905" y="47634"/>
                      <a:pt x="27910" y="47625"/>
                    </a:cubicBezTo>
                    <a:close/>
                    <a:moveTo>
                      <a:pt x="24421" y="0"/>
                    </a:moveTo>
                    <a:cubicBezTo>
                      <a:pt x="23171" y="0"/>
                      <a:pt x="22316" y="244"/>
                      <a:pt x="22292" y="250"/>
                    </a:cubicBezTo>
                    <a:cubicBezTo>
                      <a:pt x="22264" y="259"/>
                      <a:pt x="22242" y="282"/>
                      <a:pt x="22235" y="309"/>
                    </a:cubicBezTo>
                    <a:cubicBezTo>
                      <a:pt x="21397" y="513"/>
                      <a:pt x="20610" y="832"/>
                      <a:pt x="19892" y="1246"/>
                    </a:cubicBezTo>
                    <a:cubicBezTo>
                      <a:pt x="14919" y="3866"/>
                      <a:pt x="14898" y="8205"/>
                      <a:pt x="15450" y="10836"/>
                    </a:cubicBezTo>
                    <a:cubicBezTo>
                      <a:pt x="14556" y="11141"/>
                      <a:pt x="13674" y="11509"/>
                      <a:pt x="12812" y="11938"/>
                    </a:cubicBezTo>
                    <a:cubicBezTo>
                      <a:pt x="12589" y="12049"/>
                      <a:pt x="12449" y="12265"/>
                      <a:pt x="12438" y="12515"/>
                    </a:cubicBezTo>
                    <a:cubicBezTo>
                      <a:pt x="12434" y="12661"/>
                      <a:pt x="12473" y="12798"/>
                      <a:pt x="12549" y="12910"/>
                    </a:cubicBezTo>
                    <a:cubicBezTo>
                      <a:pt x="12543" y="12943"/>
                      <a:pt x="12540" y="12977"/>
                      <a:pt x="12540" y="13012"/>
                    </a:cubicBezTo>
                    <a:cubicBezTo>
                      <a:pt x="11596" y="13497"/>
                      <a:pt x="10679" y="14055"/>
                      <a:pt x="9798" y="14680"/>
                    </a:cubicBezTo>
                    <a:cubicBezTo>
                      <a:pt x="9586" y="14557"/>
                      <a:pt x="9361" y="14439"/>
                      <a:pt x="9124" y="14320"/>
                    </a:cubicBezTo>
                    <a:cubicBezTo>
                      <a:pt x="9112" y="14314"/>
                      <a:pt x="9099" y="14311"/>
                      <a:pt x="9086" y="14311"/>
                    </a:cubicBezTo>
                    <a:cubicBezTo>
                      <a:pt x="9068" y="14311"/>
                      <a:pt x="9050" y="14317"/>
                      <a:pt x="9035" y="14329"/>
                    </a:cubicBezTo>
                    <a:cubicBezTo>
                      <a:pt x="4735" y="17665"/>
                      <a:pt x="1742" y="22454"/>
                      <a:pt x="608" y="27812"/>
                    </a:cubicBezTo>
                    <a:cubicBezTo>
                      <a:pt x="601" y="27842"/>
                      <a:pt x="612" y="27876"/>
                      <a:pt x="636" y="27895"/>
                    </a:cubicBezTo>
                    <a:cubicBezTo>
                      <a:pt x="652" y="27907"/>
                      <a:pt x="671" y="27915"/>
                      <a:pt x="691" y="27915"/>
                    </a:cubicBezTo>
                    <a:cubicBezTo>
                      <a:pt x="702" y="27915"/>
                      <a:pt x="714" y="27912"/>
                      <a:pt x="724" y="27907"/>
                    </a:cubicBezTo>
                    <a:cubicBezTo>
                      <a:pt x="744" y="27900"/>
                      <a:pt x="762" y="27892"/>
                      <a:pt x="782" y="27883"/>
                    </a:cubicBezTo>
                    <a:lnTo>
                      <a:pt x="782" y="27883"/>
                    </a:lnTo>
                    <a:cubicBezTo>
                      <a:pt x="752" y="28021"/>
                      <a:pt x="720" y="28159"/>
                      <a:pt x="691" y="28298"/>
                    </a:cubicBezTo>
                    <a:cubicBezTo>
                      <a:pt x="694" y="28296"/>
                      <a:pt x="699" y="28295"/>
                      <a:pt x="702" y="28293"/>
                    </a:cubicBezTo>
                    <a:lnTo>
                      <a:pt x="702" y="28293"/>
                    </a:lnTo>
                    <a:cubicBezTo>
                      <a:pt x="583" y="28803"/>
                      <a:pt x="480" y="29319"/>
                      <a:pt x="395" y="29840"/>
                    </a:cubicBezTo>
                    <a:cubicBezTo>
                      <a:pt x="390" y="29842"/>
                      <a:pt x="386" y="29842"/>
                      <a:pt x="383" y="29843"/>
                    </a:cubicBezTo>
                    <a:cubicBezTo>
                      <a:pt x="337" y="29858"/>
                      <a:pt x="315" y="29907"/>
                      <a:pt x="330" y="29952"/>
                    </a:cubicBezTo>
                    <a:cubicBezTo>
                      <a:pt x="340" y="29981"/>
                      <a:pt x="351" y="30010"/>
                      <a:pt x="362" y="30039"/>
                    </a:cubicBezTo>
                    <a:cubicBezTo>
                      <a:pt x="246" y="30786"/>
                      <a:pt x="163" y="31542"/>
                      <a:pt x="116" y="32307"/>
                    </a:cubicBezTo>
                    <a:cubicBezTo>
                      <a:pt x="0" y="34177"/>
                      <a:pt x="210" y="35181"/>
                      <a:pt x="799" y="35560"/>
                    </a:cubicBezTo>
                    <a:cubicBezTo>
                      <a:pt x="985" y="35682"/>
                      <a:pt x="1203" y="35737"/>
                      <a:pt x="1456" y="35737"/>
                    </a:cubicBezTo>
                    <a:cubicBezTo>
                      <a:pt x="1577" y="35737"/>
                      <a:pt x="1705" y="35724"/>
                      <a:pt x="1842" y="35700"/>
                    </a:cubicBezTo>
                    <a:cubicBezTo>
                      <a:pt x="1943" y="36178"/>
                      <a:pt x="2074" y="36638"/>
                      <a:pt x="2236" y="37082"/>
                    </a:cubicBezTo>
                    <a:cubicBezTo>
                      <a:pt x="2235" y="37086"/>
                      <a:pt x="2233" y="37089"/>
                      <a:pt x="2233" y="37092"/>
                    </a:cubicBezTo>
                    <a:cubicBezTo>
                      <a:pt x="2183" y="37244"/>
                      <a:pt x="2150" y="37403"/>
                      <a:pt x="2135" y="37569"/>
                    </a:cubicBezTo>
                    <a:cubicBezTo>
                      <a:pt x="2056" y="38417"/>
                      <a:pt x="2446" y="39353"/>
                      <a:pt x="3325" y="40427"/>
                    </a:cubicBezTo>
                    <a:cubicBezTo>
                      <a:pt x="3352" y="40459"/>
                      <a:pt x="3380" y="40493"/>
                      <a:pt x="3407" y="40526"/>
                    </a:cubicBezTo>
                    <a:cubicBezTo>
                      <a:pt x="4419" y="41731"/>
                      <a:pt x="5354" y="42335"/>
                      <a:pt x="6202" y="42335"/>
                    </a:cubicBezTo>
                    <a:cubicBezTo>
                      <a:pt x="6350" y="42335"/>
                      <a:pt x="6495" y="42316"/>
                      <a:pt x="6638" y="42280"/>
                    </a:cubicBezTo>
                    <a:cubicBezTo>
                      <a:pt x="6650" y="42277"/>
                      <a:pt x="6662" y="42275"/>
                      <a:pt x="6674" y="42272"/>
                    </a:cubicBezTo>
                    <a:cubicBezTo>
                      <a:pt x="8638" y="43447"/>
                      <a:pt x="11192" y="44285"/>
                      <a:pt x="14372" y="44754"/>
                    </a:cubicBezTo>
                    <a:lnTo>
                      <a:pt x="14255" y="45264"/>
                    </a:lnTo>
                    <a:cubicBezTo>
                      <a:pt x="14242" y="45316"/>
                      <a:pt x="14231" y="45367"/>
                      <a:pt x="14222" y="45421"/>
                    </a:cubicBezTo>
                    <a:cubicBezTo>
                      <a:pt x="14196" y="45421"/>
                      <a:pt x="14170" y="45422"/>
                      <a:pt x="14145" y="45425"/>
                    </a:cubicBezTo>
                    <a:cubicBezTo>
                      <a:pt x="13715" y="45489"/>
                      <a:pt x="13440" y="46060"/>
                      <a:pt x="13533" y="46700"/>
                    </a:cubicBezTo>
                    <a:cubicBezTo>
                      <a:pt x="13621" y="47302"/>
                      <a:pt x="14003" y="47752"/>
                      <a:pt x="14406" y="47752"/>
                    </a:cubicBezTo>
                    <a:cubicBezTo>
                      <a:pt x="14432" y="47752"/>
                      <a:pt x="14457" y="47749"/>
                      <a:pt x="14483" y="47746"/>
                    </a:cubicBezTo>
                    <a:cubicBezTo>
                      <a:pt x="14667" y="47719"/>
                      <a:pt x="14822" y="47601"/>
                      <a:pt x="14933" y="47423"/>
                    </a:cubicBezTo>
                    <a:cubicBezTo>
                      <a:pt x="15015" y="47578"/>
                      <a:pt x="15121" y="47707"/>
                      <a:pt x="15242" y="47798"/>
                    </a:cubicBezTo>
                    <a:cubicBezTo>
                      <a:pt x="15365" y="47891"/>
                      <a:pt x="15497" y="47938"/>
                      <a:pt x="15629" y="47938"/>
                    </a:cubicBezTo>
                    <a:cubicBezTo>
                      <a:pt x="15655" y="47938"/>
                      <a:pt x="15683" y="47935"/>
                      <a:pt x="15708" y="47932"/>
                    </a:cubicBezTo>
                    <a:cubicBezTo>
                      <a:pt x="15860" y="47909"/>
                      <a:pt x="15995" y="47825"/>
                      <a:pt x="16102" y="47692"/>
                    </a:cubicBezTo>
                    <a:cubicBezTo>
                      <a:pt x="16138" y="47705"/>
                      <a:pt x="16174" y="47718"/>
                      <a:pt x="16212" y="47730"/>
                    </a:cubicBezTo>
                    <a:cubicBezTo>
                      <a:pt x="16241" y="47771"/>
                      <a:pt x="16272" y="47810"/>
                      <a:pt x="16303" y="47847"/>
                    </a:cubicBezTo>
                    <a:cubicBezTo>
                      <a:pt x="16461" y="48029"/>
                      <a:pt x="16650" y="48124"/>
                      <a:pt x="16838" y="48124"/>
                    </a:cubicBezTo>
                    <a:cubicBezTo>
                      <a:pt x="16865" y="48124"/>
                      <a:pt x="16891" y="48123"/>
                      <a:pt x="16918" y="48118"/>
                    </a:cubicBezTo>
                    <a:cubicBezTo>
                      <a:pt x="17029" y="48102"/>
                      <a:pt x="17131" y="48053"/>
                      <a:pt x="17219" y="47976"/>
                    </a:cubicBezTo>
                    <a:cubicBezTo>
                      <a:pt x="17246" y="47980"/>
                      <a:pt x="17274" y="47985"/>
                      <a:pt x="17299" y="47988"/>
                    </a:cubicBezTo>
                    <a:cubicBezTo>
                      <a:pt x="17437" y="48208"/>
                      <a:pt x="17632" y="48343"/>
                      <a:pt x="17838" y="48343"/>
                    </a:cubicBezTo>
                    <a:cubicBezTo>
                      <a:pt x="17861" y="48343"/>
                      <a:pt x="17882" y="48341"/>
                      <a:pt x="17905" y="48338"/>
                    </a:cubicBezTo>
                    <a:cubicBezTo>
                      <a:pt x="18075" y="48314"/>
                      <a:pt x="18215" y="48199"/>
                      <a:pt x="18307" y="48029"/>
                    </a:cubicBezTo>
                    <a:cubicBezTo>
                      <a:pt x="19048" y="47982"/>
                      <a:pt x="19879" y="47766"/>
                      <a:pt x="20797" y="47297"/>
                    </a:cubicBezTo>
                    <a:cubicBezTo>
                      <a:pt x="21423" y="46978"/>
                      <a:pt x="21793" y="46307"/>
                      <a:pt x="21740" y="45591"/>
                    </a:cubicBezTo>
                    <a:lnTo>
                      <a:pt x="21714" y="45191"/>
                    </a:lnTo>
                    <a:cubicBezTo>
                      <a:pt x="21758" y="45191"/>
                      <a:pt x="21801" y="45191"/>
                      <a:pt x="21845" y="45190"/>
                    </a:cubicBezTo>
                    <a:cubicBezTo>
                      <a:pt x="22068" y="45187"/>
                      <a:pt x="22288" y="45184"/>
                      <a:pt x="22508" y="45179"/>
                    </a:cubicBezTo>
                    <a:lnTo>
                      <a:pt x="22508" y="45179"/>
                    </a:lnTo>
                    <a:lnTo>
                      <a:pt x="22481" y="45595"/>
                    </a:lnTo>
                    <a:cubicBezTo>
                      <a:pt x="22478" y="45638"/>
                      <a:pt x="22476" y="45680"/>
                      <a:pt x="22476" y="45721"/>
                    </a:cubicBezTo>
                    <a:cubicBezTo>
                      <a:pt x="22476" y="46180"/>
                      <a:pt x="22658" y="46618"/>
                      <a:pt x="22977" y="46933"/>
                    </a:cubicBezTo>
                    <a:cubicBezTo>
                      <a:pt x="23093" y="47047"/>
                      <a:pt x="23228" y="47145"/>
                      <a:pt x="23376" y="47221"/>
                    </a:cubicBezTo>
                    <a:cubicBezTo>
                      <a:pt x="23962" y="47520"/>
                      <a:pt x="24512" y="47714"/>
                      <a:pt x="25024" y="47825"/>
                    </a:cubicBezTo>
                    <a:cubicBezTo>
                      <a:pt x="25266" y="47894"/>
                      <a:pt x="25500" y="47944"/>
                      <a:pt x="25728" y="47979"/>
                    </a:cubicBezTo>
                    <a:cubicBezTo>
                      <a:pt x="25819" y="48176"/>
                      <a:pt x="25968" y="48311"/>
                      <a:pt x="26155" y="48338"/>
                    </a:cubicBezTo>
                    <a:cubicBezTo>
                      <a:pt x="26177" y="48341"/>
                      <a:pt x="26200" y="48343"/>
                      <a:pt x="26221" y="48343"/>
                    </a:cubicBezTo>
                    <a:cubicBezTo>
                      <a:pt x="26413" y="48343"/>
                      <a:pt x="26595" y="48226"/>
                      <a:pt x="26730" y="48033"/>
                    </a:cubicBezTo>
                    <a:cubicBezTo>
                      <a:pt x="26788" y="48030"/>
                      <a:pt x="26844" y="48027"/>
                      <a:pt x="26900" y="48023"/>
                    </a:cubicBezTo>
                    <a:cubicBezTo>
                      <a:pt x="26974" y="48073"/>
                      <a:pt x="27055" y="48106"/>
                      <a:pt x="27141" y="48118"/>
                    </a:cubicBezTo>
                    <a:cubicBezTo>
                      <a:pt x="27169" y="48123"/>
                      <a:pt x="27195" y="48124"/>
                      <a:pt x="27222" y="48124"/>
                    </a:cubicBezTo>
                    <a:cubicBezTo>
                      <a:pt x="27399" y="48124"/>
                      <a:pt x="27576" y="48039"/>
                      <a:pt x="27727" y="47878"/>
                    </a:cubicBezTo>
                    <a:cubicBezTo>
                      <a:pt x="27835" y="47850"/>
                      <a:pt x="27941" y="47818"/>
                      <a:pt x="28043" y="47783"/>
                    </a:cubicBezTo>
                    <a:cubicBezTo>
                      <a:pt x="28133" y="47863"/>
                      <a:pt x="28237" y="47915"/>
                      <a:pt x="28351" y="47932"/>
                    </a:cubicBezTo>
                    <a:cubicBezTo>
                      <a:pt x="28377" y="47935"/>
                      <a:pt x="28404" y="47936"/>
                      <a:pt x="28430" y="47936"/>
                    </a:cubicBezTo>
                    <a:cubicBezTo>
                      <a:pt x="28562" y="47936"/>
                      <a:pt x="28694" y="47889"/>
                      <a:pt x="28817" y="47798"/>
                    </a:cubicBezTo>
                    <a:cubicBezTo>
                      <a:pt x="28939" y="47707"/>
                      <a:pt x="29045" y="47578"/>
                      <a:pt x="29127" y="47421"/>
                    </a:cubicBezTo>
                    <a:cubicBezTo>
                      <a:pt x="29238" y="47599"/>
                      <a:pt x="29393" y="47719"/>
                      <a:pt x="29576" y="47746"/>
                    </a:cubicBezTo>
                    <a:cubicBezTo>
                      <a:pt x="29602" y="47749"/>
                      <a:pt x="29628" y="47751"/>
                      <a:pt x="29654" y="47751"/>
                    </a:cubicBezTo>
                    <a:cubicBezTo>
                      <a:pt x="30056" y="47751"/>
                      <a:pt x="30439" y="47300"/>
                      <a:pt x="30527" y="46699"/>
                    </a:cubicBezTo>
                    <a:cubicBezTo>
                      <a:pt x="30613" y="46105"/>
                      <a:pt x="30383" y="45569"/>
                      <a:pt x="30003" y="45446"/>
                    </a:cubicBezTo>
                    <a:cubicBezTo>
                      <a:pt x="29994" y="45380"/>
                      <a:pt x="29980" y="45311"/>
                      <a:pt x="29962" y="45244"/>
                    </a:cubicBezTo>
                    <a:lnTo>
                      <a:pt x="29806" y="44560"/>
                    </a:lnTo>
                    <a:cubicBezTo>
                      <a:pt x="32935" y="44048"/>
                      <a:pt x="35453" y="43236"/>
                      <a:pt x="37421" y="42144"/>
                    </a:cubicBezTo>
                    <a:cubicBezTo>
                      <a:pt x="37566" y="42208"/>
                      <a:pt x="37715" y="42254"/>
                      <a:pt x="37867" y="42278"/>
                    </a:cubicBezTo>
                    <a:cubicBezTo>
                      <a:pt x="38009" y="42315"/>
                      <a:pt x="38155" y="42333"/>
                      <a:pt x="38303" y="42333"/>
                    </a:cubicBezTo>
                    <a:cubicBezTo>
                      <a:pt x="39150" y="42333"/>
                      <a:pt x="40085" y="41730"/>
                      <a:pt x="41098" y="40526"/>
                    </a:cubicBezTo>
                    <a:cubicBezTo>
                      <a:pt x="41125" y="40493"/>
                      <a:pt x="41154" y="40459"/>
                      <a:pt x="41180" y="40426"/>
                    </a:cubicBezTo>
                    <a:cubicBezTo>
                      <a:pt x="42059" y="39353"/>
                      <a:pt x="42449" y="38417"/>
                      <a:pt x="42370" y="37569"/>
                    </a:cubicBezTo>
                    <a:cubicBezTo>
                      <a:pt x="42355" y="37403"/>
                      <a:pt x="42321" y="37244"/>
                      <a:pt x="42271" y="37092"/>
                    </a:cubicBezTo>
                    <a:cubicBezTo>
                      <a:pt x="42263" y="37062"/>
                      <a:pt x="42256" y="37031"/>
                      <a:pt x="42247" y="37001"/>
                    </a:cubicBezTo>
                    <a:cubicBezTo>
                      <a:pt x="42389" y="36656"/>
                      <a:pt x="42514" y="36300"/>
                      <a:pt x="42620" y="35934"/>
                    </a:cubicBezTo>
                    <a:cubicBezTo>
                      <a:pt x="42831" y="35996"/>
                      <a:pt x="43024" y="36031"/>
                      <a:pt x="43200" y="36031"/>
                    </a:cubicBezTo>
                    <a:cubicBezTo>
                      <a:pt x="43388" y="36031"/>
                      <a:pt x="43557" y="35991"/>
                      <a:pt x="43707" y="35910"/>
                    </a:cubicBezTo>
                    <a:cubicBezTo>
                      <a:pt x="44243" y="35615"/>
                      <a:pt x="44501" y="34783"/>
                      <a:pt x="44544" y="33210"/>
                    </a:cubicBezTo>
                    <a:cubicBezTo>
                      <a:pt x="44576" y="32079"/>
                      <a:pt x="44506" y="30959"/>
                      <a:pt x="44340" y="29854"/>
                    </a:cubicBezTo>
                    <a:cubicBezTo>
                      <a:pt x="44343" y="29843"/>
                      <a:pt x="44346" y="29831"/>
                      <a:pt x="44348" y="29820"/>
                    </a:cubicBezTo>
                    <a:cubicBezTo>
                      <a:pt x="44357" y="29788"/>
                      <a:pt x="44345" y="29757"/>
                      <a:pt x="44322" y="29737"/>
                    </a:cubicBezTo>
                    <a:cubicBezTo>
                      <a:pt x="44021" y="27815"/>
                      <a:pt x="43428" y="25943"/>
                      <a:pt x="42558" y="24159"/>
                    </a:cubicBezTo>
                    <a:lnTo>
                      <a:pt x="42558" y="24159"/>
                    </a:lnTo>
                    <a:cubicBezTo>
                      <a:pt x="42605" y="24165"/>
                      <a:pt x="42651" y="24170"/>
                      <a:pt x="42696" y="24176"/>
                    </a:cubicBezTo>
                    <a:cubicBezTo>
                      <a:pt x="42634" y="24041"/>
                      <a:pt x="42570" y="23906"/>
                      <a:pt x="42505" y="23771"/>
                    </a:cubicBezTo>
                    <a:lnTo>
                      <a:pt x="42505" y="23771"/>
                    </a:lnTo>
                    <a:cubicBezTo>
                      <a:pt x="42564" y="23778"/>
                      <a:pt x="42625" y="23786"/>
                      <a:pt x="42686" y="23793"/>
                    </a:cubicBezTo>
                    <a:cubicBezTo>
                      <a:pt x="42716" y="23793"/>
                      <a:pt x="42746" y="23783"/>
                      <a:pt x="42764" y="23758"/>
                    </a:cubicBezTo>
                    <a:cubicBezTo>
                      <a:pt x="42783" y="23734"/>
                      <a:pt x="42786" y="23701"/>
                      <a:pt x="42774" y="23672"/>
                    </a:cubicBezTo>
                    <a:cubicBezTo>
                      <a:pt x="40982" y="19769"/>
                      <a:pt x="37929" y="16332"/>
                      <a:pt x="33944" y="13731"/>
                    </a:cubicBezTo>
                    <a:cubicBezTo>
                      <a:pt x="33929" y="13722"/>
                      <a:pt x="33913" y="13718"/>
                      <a:pt x="33896" y="13718"/>
                    </a:cubicBezTo>
                    <a:cubicBezTo>
                      <a:pt x="33879" y="13718"/>
                      <a:pt x="33862" y="13723"/>
                      <a:pt x="33848" y="13733"/>
                    </a:cubicBezTo>
                    <a:cubicBezTo>
                      <a:pt x="33644" y="13877"/>
                      <a:pt x="33448" y="14044"/>
                      <a:pt x="33259" y="14235"/>
                    </a:cubicBezTo>
                    <a:cubicBezTo>
                      <a:pt x="32806" y="13959"/>
                      <a:pt x="32344" y="13696"/>
                      <a:pt x="31879" y="13449"/>
                    </a:cubicBezTo>
                    <a:cubicBezTo>
                      <a:pt x="31886" y="13412"/>
                      <a:pt x="31867" y="13376"/>
                      <a:pt x="31834" y="13358"/>
                    </a:cubicBezTo>
                    <a:cubicBezTo>
                      <a:pt x="31822" y="13352"/>
                      <a:pt x="31810" y="13349"/>
                      <a:pt x="31797" y="13349"/>
                    </a:cubicBezTo>
                    <a:cubicBezTo>
                      <a:pt x="31775" y="13349"/>
                      <a:pt x="31753" y="13358"/>
                      <a:pt x="31737" y="13373"/>
                    </a:cubicBezTo>
                    <a:cubicBezTo>
                      <a:pt x="31652" y="13329"/>
                      <a:pt x="31565" y="13283"/>
                      <a:pt x="31480" y="13241"/>
                    </a:cubicBezTo>
                    <a:cubicBezTo>
                      <a:pt x="32564" y="12876"/>
                      <a:pt x="33411" y="12318"/>
                      <a:pt x="33590" y="11348"/>
                    </a:cubicBezTo>
                    <a:cubicBezTo>
                      <a:pt x="33692" y="11081"/>
                      <a:pt x="33719" y="10803"/>
                      <a:pt x="33674" y="10511"/>
                    </a:cubicBezTo>
                    <a:cubicBezTo>
                      <a:pt x="33595" y="10007"/>
                      <a:pt x="33436" y="9537"/>
                      <a:pt x="33209" y="9108"/>
                    </a:cubicBezTo>
                    <a:cubicBezTo>
                      <a:pt x="33231" y="8773"/>
                      <a:pt x="33225" y="8415"/>
                      <a:pt x="33185" y="8031"/>
                    </a:cubicBezTo>
                    <a:cubicBezTo>
                      <a:pt x="33174" y="7581"/>
                      <a:pt x="33121" y="7209"/>
                      <a:pt x="33059" y="6915"/>
                    </a:cubicBezTo>
                    <a:cubicBezTo>
                      <a:pt x="33249" y="6497"/>
                      <a:pt x="33363" y="6037"/>
                      <a:pt x="33384" y="5553"/>
                    </a:cubicBezTo>
                    <a:lnTo>
                      <a:pt x="33815" y="5561"/>
                    </a:lnTo>
                    <a:lnTo>
                      <a:pt x="33818" y="5561"/>
                    </a:lnTo>
                    <a:cubicBezTo>
                      <a:pt x="33903" y="5561"/>
                      <a:pt x="33973" y="5492"/>
                      <a:pt x="33974" y="5407"/>
                    </a:cubicBezTo>
                    <a:cubicBezTo>
                      <a:pt x="33978" y="5321"/>
                      <a:pt x="33908" y="5248"/>
                      <a:pt x="33821" y="5246"/>
                    </a:cubicBezTo>
                    <a:lnTo>
                      <a:pt x="32414" y="5219"/>
                    </a:lnTo>
                    <a:cubicBezTo>
                      <a:pt x="32388" y="5161"/>
                      <a:pt x="32361" y="5105"/>
                      <a:pt x="32333" y="5049"/>
                    </a:cubicBezTo>
                    <a:cubicBezTo>
                      <a:pt x="32365" y="5023"/>
                      <a:pt x="32376" y="4978"/>
                      <a:pt x="32356" y="4941"/>
                    </a:cubicBezTo>
                    <a:cubicBezTo>
                      <a:pt x="30080" y="762"/>
                      <a:pt x="26632" y="0"/>
                      <a:pt x="24421"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3"/>
              <p:cNvSpPr/>
              <p:nvPr/>
            </p:nvSpPr>
            <p:spPr>
              <a:xfrm>
                <a:off x="3033950" y="3946325"/>
                <a:ext cx="56675" cy="97500"/>
              </a:xfrm>
              <a:custGeom>
                <a:avLst/>
                <a:gdLst/>
                <a:ahLst/>
                <a:cxnLst/>
                <a:rect l="l" t="t" r="r" b="b"/>
                <a:pathLst>
                  <a:path w="2267" h="3900" extrusionOk="0">
                    <a:moveTo>
                      <a:pt x="2172" y="1"/>
                    </a:moveTo>
                    <a:cubicBezTo>
                      <a:pt x="2164" y="1"/>
                      <a:pt x="2156" y="2"/>
                      <a:pt x="2148" y="4"/>
                    </a:cubicBezTo>
                    <a:cubicBezTo>
                      <a:pt x="15" y="587"/>
                      <a:pt x="0" y="3783"/>
                      <a:pt x="0" y="3815"/>
                    </a:cubicBezTo>
                    <a:cubicBezTo>
                      <a:pt x="2" y="3862"/>
                      <a:pt x="40" y="3900"/>
                      <a:pt x="85" y="3900"/>
                    </a:cubicBezTo>
                    <a:lnTo>
                      <a:pt x="87" y="3900"/>
                    </a:lnTo>
                    <a:cubicBezTo>
                      <a:pt x="134" y="3900"/>
                      <a:pt x="172" y="3860"/>
                      <a:pt x="172" y="3813"/>
                    </a:cubicBezTo>
                    <a:cubicBezTo>
                      <a:pt x="170" y="3783"/>
                      <a:pt x="185" y="716"/>
                      <a:pt x="2194" y="168"/>
                    </a:cubicBezTo>
                    <a:cubicBezTo>
                      <a:pt x="2239" y="156"/>
                      <a:pt x="2267" y="109"/>
                      <a:pt x="2253" y="64"/>
                    </a:cubicBezTo>
                    <a:cubicBezTo>
                      <a:pt x="2243" y="26"/>
                      <a:pt x="2209" y="1"/>
                      <a:pt x="217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3"/>
              <p:cNvSpPr/>
              <p:nvPr/>
            </p:nvSpPr>
            <p:spPr>
              <a:xfrm>
                <a:off x="2937875" y="3951400"/>
                <a:ext cx="62075" cy="98500"/>
              </a:xfrm>
              <a:custGeom>
                <a:avLst/>
                <a:gdLst/>
                <a:ahLst/>
                <a:cxnLst/>
                <a:rect l="l" t="t" r="r" b="b"/>
                <a:pathLst>
                  <a:path w="2483" h="3940" extrusionOk="0">
                    <a:moveTo>
                      <a:pt x="95" y="0"/>
                    </a:moveTo>
                    <a:cubicBezTo>
                      <a:pt x="59" y="0"/>
                      <a:pt x="25" y="24"/>
                      <a:pt x="14" y="61"/>
                    </a:cubicBezTo>
                    <a:cubicBezTo>
                      <a:pt x="1" y="105"/>
                      <a:pt x="25" y="154"/>
                      <a:pt x="70" y="167"/>
                    </a:cubicBezTo>
                    <a:cubicBezTo>
                      <a:pt x="1540" y="635"/>
                      <a:pt x="2298" y="3841"/>
                      <a:pt x="2305" y="3873"/>
                    </a:cubicBezTo>
                    <a:cubicBezTo>
                      <a:pt x="2314" y="3912"/>
                      <a:pt x="2349" y="3940"/>
                      <a:pt x="2389" y="3940"/>
                    </a:cubicBezTo>
                    <a:cubicBezTo>
                      <a:pt x="2395" y="3940"/>
                      <a:pt x="2401" y="3938"/>
                      <a:pt x="2408" y="3937"/>
                    </a:cubicBezTo>
                    <a:cubicBezTo>
                      <a:pt x="2454" y="3926"/>
                      <a:pt x="2483" y="3881"/>
                      <a:pt x="2472" y="3835"/>
                    </a:cubicBezTo>
                    <a:cubicBezTo>
                      <a:pt x="2440" y="3700"/>
                      <a:pt x="1684" y="501"/>
                      <a:pt x="121" y="5"/>
                    </a:cubicBezTo>
                    <a:cubicBezTo>
                      <a:pt x="112" y="2"/>
                      <a:pt x="103" y="0"/>
                      <a:pt x="95" y="0"/>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3"/>
              <p:cNvSpPr/>
              <p:nvPr/>
            </p:nvSpPr>
            <p:spPr>
              <a:xfrm>
                <a:off x="2877725" y="4012450"/>
                <a:ext cx="77325" cy="41475"/>
              </a:xfrm>
              <a:custGeom>
                <a:avLst/>
                <a:gdLst/>
                <a:ahLst/>
                <a:cxnLst/>
                <a:rect l="l" t="t" r="r" b="b"/>
                <a:pathLst>
                  <a:path w="3093" h="1659" extrusionOk="0">
                    <a:moveTo>
                      <a:pt x="92" y="1"/>
                    </a:moveTo>
                    <a:cubicBezTo>
                      <a:pt x="51" y="1"/>
                      <a:pt x="15" y="32"/>
                      <a:pt x="8" y="74"/>
                    </a:cubicBezTo>
                    <a:cubicBezTo>
                      <a:pt x="0" y="119"/>
                      <a:pt x="32" y="163"/>
                      <a:pt x="78" y="171"/>
                    </a:cubicBezTo>
                    <a:cubicBezTo>
                      <a:pt x="1532" y="414"/>
                      <a:pt x="2927" y="1625"/>
                      <a:pt x="2943" y="1637"/>
                    </a:cubicBezTo>
                    <a:cubicBezTo>
                      <a:pt x="2958" y="1651"/>
                      <a:pt x="2977" y="1659"/>
                      <a:pt x="2999" y="1659"/>
                    </a:cubicBezTo>
                    <a:cubicBezTo>
                      <a:pt x="3021" y="1659"/>
                      <a:pt x="3046" y="1648"/>
                      <a:pt x="3062" y="1630"/>
                    </a:cubicBezTo>
                    <a:cubicBezTo>
                      <a:pt x="3093" y="1593"/>
                      <a:pt x="3090" y="1540"/>
                      <a:pt x="3055" y="1510"/>
                    </a:cubicBezTo>
                    <a:cubicBezTo>
                      <a:pt x="2996" y="1458"/>
                      <a:pt x="1610" y="254"/>
                      <a:pt x="107" y="2"/>
                    </a:cubicBezTo>
                    <a:cubicBezTo>
                      <a:pt x="102" y="1"/>
                      <a:pt x="97" y="1"/>
                      <a:pt x="92"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33"/>
            <p:cNvGrpSpPr/>
            <p:nvPr/>
          </p:nvGrpSpPr>
          <p:grpSpPr>
            <a:xfrm>
              <a:off x="1125643" y="1006461"/>
              <a:ext cx="1122725" cy="1323500"/>
              <a:chOff x="2286225" y="2954509"/>
              <a:chExt cx="1122725" cy="1323500"/>
            </a:xfrm>
          </p:grpSpPr>
          <p:sp>
            <p:nvSpPr>
              <p:cNvPr id="1860" name="Google Shape;1860;p33"/>
              <p:cNvSpPr/>
              <p:nvPr/>
            </p:nvSpPr>
            <p:spPr>
              <a:xfrm>
                <a:off x="2869700" y="2956875"/>
                <a:ext cx="56100" cy="81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 name="Google Shape;1861;p33"/>
              <p:cNvGrpSpPr/>
              <p:nvPr/>
            </p:nvGrpSpPr>
            <p:grpSpPr>
              <a:xfrm>
                <a:off x="2286225" y="2954509"/>
                <a:ext cx="1122725" cy="1323500"/>
                <a:chOff x="2329100" y="2936413"/>
                <a:chExt cx="1122725" cy="1323500"/>
              </a:xfrm>
            </p:grpSpPr>
            <p:grpSp>
              <p:nvGrpSpPr>
                <p:cNvPr id="1862" name="Google Shape;1862;p33"/>
                <p:cNvGrpSpPr/>
                <p:nvPr/>
              </p:nvGrpSpPr>
              <p:grpSpPr>
                <a:xfrm>
                  <a:off x="2329100" y="3276200"/>
                  <a:ext cx="1122725" cy="886200"/>
                  <a:chOff x="178000" y="3072513"/>
                  <a:chExt cx="1122725" cy="886200"/>
                </a:xfrm>
              </p:grpSpPr>
              <p:sp>
                <p:nvSpPr>
                  <p:cNvPr id="1863" name="Google Shape;1863;p33"/>
                  <p:cNvSpPr/>
                  <p:nvPr/>
                </p:nvSpPr>
                <p:spPr>
                  <a:xfrm>
                    <a:off x="205300" y="3126138"/>
                    <a:ext cx="1057900" cy="832575"/>
                  </a:xfrm>
                  <a:custGeom>
                    <a:avLst/>
                    <a:gdLst/>
                    <a:ahLst/>
                    <a:cxnLst/>
                    <a:rect l="l" t="t" r="r" b="b"/>
                    <a:pathLst>
                      <a:path w="42316" h="33303" extrusionOk="0">
                        <a:moveTo>
                          <a:pt x="20763" y="0"/>
                        </a:moveTo>
                        <a:cubicBezTo>
                          <a:pt x="11265" y="0"/>
                          <a:pt x="1270" y="7985"/>
                          <a:pt x="515" y="20184"/>
                        </a:cubicBezTo>
                        <a:cubicBezTo>
                          <a:pt x="1" y="28485"/>
                          <a:pt x="5916" y="33303"/>
                          <a:pt x="19951" y="33303"/>
                        </a:cubicBezTo>
                        <a:cubicBezTo>
                          <a:pt x="20215" y="33303"/>
                          <a:pt x="20482" y="33301"/>
                          <a:pt x="20752" y="33297"/>
                        </a:cubicBezTo>
                        <a:cubicBezTo>
                          <a:pt x="35648" y="33109"/>
                          <a:pt x="41769" y="28612"/>
                          <a:pt x="41975" y="21023"/>
                        </a:cubicBezTo>
                        <a:cubicBezTo>
                          <a:pt x="42315" y="8610"/>
                          <a:pt x="29980" y="246"/>
                          <a:pt x="21222" y="6"/>
                        </a:cubicBezTo>
                        <a:cubicBezTo>
                          <a:pt x="21069" y="2"/>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3"/>
                  <p:cNvSpPr/>
                  <p:nvPr/>
                </p:nvSpPr>
                <p:spPr>
                  <a:xfrm>
                    <a:off x="210675" y="3112338"/>
                    <a:ext cx="1050025" cy="836800"/>
                  </a:xfrm>
                  <a:custGeom>
                    <a:avLst/>
                    <a:gdLst/>
                    <a:ahLst/>
                    <a:cxnLst/>
                    <a:rect l="l" t="t" r="r" b="b"/>
                    <a:pathLst>
                      <a:path w="42001" h="33472" extrusionOk="0">
                        <a:moveTo>
                          <a:pt x="20553" y="170"/>
                        </a:moveTo>
                        <a:cubicBezTo>
                          <a:pt x="20704" y="170"/>
                          <a:pt x="20856" y="171"/>
                          <a:pt x="21006" y="176"/>
                        </a:cubicBezTo>
                        <a:cubicBezTo>
                          <a:pt x="25503" y="299"/>
                          <a:pt x="30764" y="2568"/>
                          <a:pt x="34739" y="6097"/>
                        </a:cubicBezTo>
                        <a:cubicBezTo>
                          <a:pt x="39365" y="10205"/>
                          <a:pt x="41827" y="15533"/>
                          <a:pt x="41675" y="21105"/>
                        </a:cubicBezTo>
                        <a:cubicBezTo>
                          <a:pt x="41457" y="29131"/>
                          <a:pt x="34541" y="33119"/>
                          <a:pt x="20537" y="33297"/>
                        </a:cubicBezTo>
                        <a:cubicBezTo>
                          <a:pt x="20254" y="33301"/>
                          <a:pt x="19973" y="33303"/>
                          <a:pt x="19696" y="33303"/>
                        </a:cubicBezTo>
                        <a:cubicBezTo>
                          <a:pt x="11656" y="33303"/>
                          <a:pt x="6056" y="31688"/>
                          <a:pt x="3039" y="28519"/>
                        </a:cubicBezTo>
                        <a:cubicBezTo>
                          <a:pt x="1068" y="26449"/>
                          <a:pt x="174" y="23673"/>
                          <a:pt x="385" y="20273"/>
                        </a:cubicBezTo>
                        <a:cubicBezTo>
                          <a:pt x="1161" y="7739"/>
                          <a:pt x="11364" y="170"/>
                          <a:pt x="20553" y="170"/>
                        </a:cubicBezTo>
                        <a:close/>
                        <a:moveTo>
                          <a:pt x="20568" y="0"/>
                        </a:moveTo>
                        <a:cubicBezTo>
                          <a:pt x="15871" y="0"/>
                          <a:pt x="11044" y="1937"/>
                          <a:pt x="7271" y="5369"/>
                        </a:cubicBezTo>
                        <a:cubicBezTo>
                          <a:pt x="3078" y="9184"/>
                          <a:pt x="573" y="14474"/>
                          <a:pt x="215" y="20262"/>
                        </a:cubicBezTo>
                        <a:cubicBezTo>
                          <a:pt x="1" y="23713"/>
                          <a:pt x="910" y="26531"/>
                          <a:pt x="2916" y="28636"/>
                        </a:cubicBezTo>
                        <a:cubicBezTo>
                          <a:pt x="5972" y="31847"/>
                          <a:pt x="11631" y="33471"/>
                          <a:pt x="19746" y="33471"/>
                        </a:cubicBezTo>
                        <a:cubicBezTo>
                          <a:pt x="20007" y="33471"/>
                          <a:pt x="20273" y="33470"/>
                          <a:pt x="20538" y="33467"/>
                        </a:cubicBezTo>
                        <a:cubicBezTo>
                          <a:pt x="34654" y="33288"/>
                          <a:pt x="41624" y="29246"/>
                          <a:pt x="41847" y="21109"/>
                        </a:cubicBezTo>
                        <a:cubicBezTo>
                          <a:pt x="42000" y="15488"/>
                          <a:pt x="39516" y="10110"/>
                          <a:pt x="34853" y="5971"/>
                        </a:cubicBezTo>
                        <a:cubicBezTo>
                          <a:pt x="30849" y="2415"/>
                          <a:pt x="25545" y="130"/>
                          <a:pt x="21010" y="6"/>
                        </a:cubicBezTo>
                        <a:cubicBezTo>
                          <a:pt x="20863" y="2"/>
                          <a:pt x="20716" y="0"/>
                          <a:pt x="2056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3"/>
                  <p:cNvSpPr/>
                  <p:nvPr/>
                </p:nvSpPr>
                <p:spPr>
                  <a:xfrm>
                    <a:off x="179225" y="3097988"/>
                    <a:ext cx="1119300" cy="629500"/>
                  </a:xfrm>
                  <a:custGeom>
                    <a:avLst/>
                    <a:gdLst/>
                    <a:ahLst/>
                    <a:cxnLst/>
                    <a:rect l="l" t="t" r="r" b="b"/>
                    <a:pathLst>
                      <a:path w="44772" h="25180" extrusionOk="0">
                        <a:moveTo>
                          <a:pt x="21767" y="1"/>
                        </a:moveTo>
                        <a:cubicBezTo>
                          <a:pt x="11627" y="1"/>
                          <a:pt x="958" y="8523"/>
                          <a:pt x="152" y="21545"/>
                        </a:cubicBezTo>
                        <a:cubicBezTo>
                          <a:pt x="1"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6" y="24431"/>
                          <a:pt x="44410" y="22442"/>
                        </a:cubicBezTo>
                        <a:lnTo>
                          <a:pt x="44410" y="22441"/>
                        </a:lnTo>
                        <a:cubicBezTo>
                          <a:pt x="44772" y="9191"/>
                          <a:pt x="31606" y="262"/>
                          <a:pt x="22258" y="7"/>
                        </a:cubicBezTo>
                        <a:cubicBezTo>
                          <a:pt x="22094" y="3"/>
                          <a:pt x="21931" y="1"/>
                          <a:pt x="2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3"/>
                  <p:cNvSpPr/>
                  <p:nvPr/>
                </p:nvSpPr>
                <p:spPr>
                  <a:xfrm>
                    <a:off x="179225" y="3495988"/>
                    <a:ext cx="1111075" cy="231475"/>
                  </a:xfrm>
                  <a:custGeom>
                    <a:avLst/>
                    <a:gdLst/>
                    <a:ahLst/>
                    <a:cxnLst/>
                    <a:rect l="l" t="t" r="r" b="b"/>
                    <a:pathLst>
                      <a:path w="44443" h="9259" extrusionOk="0">
                        <a:moveTo>
                          <a:pt x="22833" y="0"/>
                        </a:moveTo>
                        <a:cubicBezTo>
                          <a:pt x="22670" y="0"/>
                          <a:pt x="22506" y="1"/>
                          <a:pt x="22341" y="4"/>
                        </a:cubicBezTo>
                        <a:cubicBezTo>
                          <a:pt x="11823" y="136"/>
                          <a:pt x="5149" y="4407"/>
                          <a:pt x="2088" y="4407"/>
                        </a:cubicBezTo>
                        <a:cubicBezTo>
                          <a:pt x="1270" y="4407"/>
                          <a:pt x="711" y="4102"/>
                          <a:pt x="404" y="3333"/>
                        </a:cubicBezTo>
                        <a:cubicBezTo>
                          <a:pt x="287" y="4081"/>
                          <a:pt x="201" y="4843"/>
                          <a:pt x="152" y="5625"/>
                        </a:cubicBezTo>
                        <a:cubicBezTo>
                          <a:pt x="1" y="8071"/>
                          <a:pt x="415" y="8965"/>
                          <a:pt x="1410" y="8965"/>
                        </a:cubicBezTo>
                        <a:cubicBezTo>
                          <a:pt x="4087" y="8965"/>
                          <a:pt x="10969" y="2486"/>
                          <a:pt x="22341" y="2341"/>
                        </a:cubicBezTo>
                        <a:cubicBezTo>
                          <a:pt x="22468" y="2340"/>
                          <a:pt x="22594" y="2339"/>
                          <a:pt x="22720" y="2339"/>
                        </a:cubicBezTo>
                        <a:cubicBezTo>
                          <a:pt x="34471" y="2339"/>
                          <a:pt x="40694" y="9258"/>
                          <a:pt x="43149" y="9258"/>
                        </a:cubicBezTo>
                        <a:cubicBezTo>
                          <a:pt x="43956" y="9258"/>
                          <a:pt x="44356" y="8510"/>
                          <a:pt x="44410" y="6521"/>
                        </a:cubicBezTo>
                        <a:cubicBezTo>
                          <a:pt x="44442" y="5367"/>
                          <a:pt x="44365" y="4248"/>
                          <a:pt x="44202" y="3163"/>
                        </a:cubicBezTo>
                        <a:cubicBezTo>
                          <a:pt x="43936" y="4207"/>
                          <a:pt x="43413" y="4610"/>
                          <a:pt x="42596" y="4610"/>
                        </a:cubicBezTo>
                        <a:cubicBezTo>
                          <a:pt x="39834" y="4610"/>
                          <a:pt x="33717" y="0"/>
                          <a:pt x="228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3"/>
                  <p:cNvSpPr/>
                  <p:nvPr/>
                </p:nvSpPr>
                <p:spPr>
                  <a:xfrm>
                    <a:off x="179225" y="3532338"/>
                    <a:ext cx="1111075" cy="195125"/>
                  </a:xfrm>
                  <a:custGeom>
                    <a:avLst/>
                    <a:gdLst/>
                    <a:ahLst/>
                    <a:cxnLst/>
                    <a:rect l="l" t="t" r="r" b="b"/>
                    <a:pathLst>
                      <a:path w="44443" h="7805" extrusionOk="0">
                        <a:moveTo>
                          <a:pt x="22710" y="0"/>
                        </a:moveTo>
                        <a:cubicBezTo>
                          <a:pt x="22587" y="0"/>
                          <a:pt x="22464" y="1"/>
                          <a:pt x="22340" y="2"/>
                        </a:cubicBezTo>
                        <a:cubicBezTo>
                          <a:pt x="11220" y="144"/>
                          <a:pt x="4491" y="6479"/>
                          <a:pt x="1873" y="6479"/>
                        </a:cubicBezTo>
                        <a:cubicBezTo>
                          <a:pt x="900" y="6479"/>
                          <a:pt x="495" y="5605"/>
                          <a:pt x="643" y="3213"/>
                        </a:cubicBezTo>
                        <a:cubicBezTo>
                          <a:pt x="661" y="2940"/>
                          <a:pt x="687" y="2673"/>
                          <a:pt x="712" y="2404"/>
                        </a:cubicBezTo>
                        <a:cubicBezTo>
                          <a:pt x="593" y="2260"/>
                          <a:pt x="488" y="2088"/>
                          <a:pt x="404" y="1879"/>
                        </a:cubicBezTo>
                        <a:cubicBezTo>
                          <a:pt x="287" y="2627"/>
                          <a:pt x="201" y="3389"/>
                          <a:pt x="152" y="4171"/>
                        </a:cubicBezTo>
                        <a:cubicBezTo>
                          <a:pt x="1" y="6617"/>
                          <a:pt x="415" y="7511"/>
                          <a:pt x="1410" y="7511"/>
                        </a:cubicBezTo>
                        <a:cubicBezTo>
                          <a:pt x="4087" y="7511"/>
                          <a:pt x="10969" y="1032"/>
                          <a:pt x="22341" y="887"/>
                        </a:cubicBezTo>
                        <a:cubicBezTo>
                          <a:pt x="22468" y="886"/>
                          <a:pt x="22594" y="885"/>
                          <a:pt x="22720" y="885"/>
                        </a:cubicBezTo>
                        <a:cubicBezTo>
                          <a:pt x="34471" y="885"/>
                          <a:pt x="40694" y="7804"/>
                          <a:pt x="43149" y="7804"/>
                        </a:cubicBezTo>
                        <a:cubicBezTo>
                          <a:pt x="43956" y="7804"/>
                          <a:pt x="44356" y="7056"/>
                          <a:pt x="44410" y="5067"/>
                        </a:cubicBezTo>
                        <a:cubicBezTo>
                          <a:pt x="44442" y="3913"/>
                          <a:pt x="44365" y="2794"/>
                          <a:pt x="44202" y="1709"/>
                        </a:cubicBezTo>
                        <a:cubicBezTo>
                          <a:pt x="44123" y="2021"/>
                          <a:pt x="44017" y="2273"/>
                          <a:pt x="43891" y="2477"/>
                        </a:cubicBezTo>
                        <a:cubicBezTo>
                          <a:pt x="43923" y="3007"/>
                          <a:pt x="43934" y="3544"/>
                          <a:pt x="43918" y="4089"/>
                        </a:cubicBezTo>
                        <a:cubicBezTo>
                          <a:pt x="43866" y="6034"/>
                          <a:pt x="43475" y="6766"/>
                          <a:pt x="42686" y="6766"/>
                        </a:cubicBezTo>
                        <a:cubicBezTo>
                          <a:pt x="40286" y="6766"/>
                          <a:pt x="34200" y="0"/>
                          <a:pt x="227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3"/>
                  <p:cNvSpPr/>
                  <p:nvPr/>
                </p:nvSpPr>
                <p:spPr>
                  <a:xfrm>
                    <a:off x="197025" y="3475163"/>
                    <a:ext cx="1079500" cy="136000"/>
                  </a:xfrm>
                  <a:custGeom>
                    <a:avLst/>
                    <a:gdLst/>
                    <a:ahLst/>
                    <a:cxnLst/>
                    <a:rect l="l" t="t" r="r" b="b"/>
                    <a:pathLst>
                      <a:path w="43180" h="5440" extrusionOk="0">
                        <a:moveTo>
                          <a:pt x="22108" y="0"/>
                        </a:moveTo>
                        <a:cubicBezTo>
                          <a:pt x="21949" y="0"/>
                          <a:pt x="21789" y="1"/>
                          <a:pt x="21628" y="3"/>
                        </a:cubicBezTo>
                        <a:cubicBezTo>
                          <a:pt x="11343" y="134"/>
                          <a:pt x="4817" y="4310"/>
                          <a:pt x="1824" y="4310"/>
                        </a:cubicBezTo>
                        <a:cubicBezTo>
                          <a:pt x="1024" y="4310"/>
                          <a:pt x="476" y="4012"/>
                          <a:pt x="177" y="3259"/>
                        </a:cubicBezTo>
                        <a:cubicBezTo>
                          <a:pt x="104" y="3730"/>
                          <a:pt x="48" y="4208"/>
                          <a:pt x="0" y="4691"/>
                        </a:cubicBezTo>
                        <a:cubicBezTo>
                          <a:pt x="324" y="5076"/>
                          <a:pt x="783" y="5237"/>
                          <a:pt x="1378" y="5237"/>
                        </a:cubicBezTo>
                        <a:cubicBezTo>
                          <a:pt x="4439" y="5237"/>
                          <a:pt x="11112" y="970"/>
                          <a:pt x="21629" y="837"/>
                        </a:cubicBezTo>
                        <a:cubicBezTo>
                          <a:pt x="21795" y="834"/>
                          <a:pt x="21959" y="833"/>
                          <a:pt x="22123" y="833"/>
                        </a:cubicBezTo>
                        <a:cubicBezTo>
                          <a:pt x="33004" y="833"/>
                          <a:pt x="39119" y="5439"/>
                          <a:pt x="41881" y="5439"/>
                        </a:cubicBezTo>
                        <a:cubicBezTo>
                          <a:pt x="42454" y="5439"/>
                          <a:pt x="42882" y="5241"/>
                          <a:pt x="43179" y="4764"/>
                        </a:cubicBezTo>
                        <a:cubicBezTo>
                          <a:pt x="43144" y="4199"/>
                          <a:pt x="43085" y="3640"/>
                          <a:pt x="43005" y="3092"/>
                        </a:cubicBezTo>
                        <a:cubicBezTo>
                          <a:pt x="42744" y="4114"/>
                          <a:pt x="42232" y="4508"/>
                          <a:pt x="41433" y="4508"/>
                        </a:cubicBezTo>
                        <a:cubicBezTo>
                          <a:pt x="38732" y="4508"/>
                          <a:pt x="32750" y="0"/>
                          <a:pt x="2210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3"/>
                  <p:cNvSpPr/>
                  <p:nvPr/>
                </p:nvSpPr>
                <p:spPr>
                  <a:xfrm>
                    <a:off x="178000" y="3095888"/>
                    <a:ext cx="1122725" cy="633725"/>
                  </a:xfrm>
                  <a:custGeom>
                    <a:avLst/>
                    <a:gdLst/>
                    <a:ahLst/>
                    <a:cxnLst/>
                    <a:rect l="l" t="t" r="r" b="b"/>
                    <a:pathLst>
                      <a:path w="44909" h="25349" extrusionOk="0">
                        <a:moveTo>
                          <a:pt x="21821" y="170"/>
                        </a:moveTo>
                        <a:cubicBezTo>
                          <a:pt x="21982" y="170"/>
                          <a:pt x="22144" y="172"/>
                          <a:pt x="22305" y="176"/>
                        </a:cubicBezTo>
                        <a:cubicBezTo>
                          <a:pt x="31545" y="430"/>
                          <a:pt x="44736" y="9259"/>
                          <a:pt x="44374" y="22523"/>
                        </a:cubicBezTo>
                        <a:cubicBezTo>
                          <a:pt x="44333" y="24008"/>
                          <a:pt x="44096" y="24819"/>
                          <a:pt x="43626" y="25078"/>
                        </a:cubicBezTo>
                        <a:cubicBezTo>
                          <a:pt x="43501" y="25147"/>
                          <a:pt x="43358" y="25179"/>
                          <a:pt x="43196" y="25179"/>
                        </a:cubicBezTo>
                        <a:cubicBezTo>
                          <a:pt x="42456" y="25179"/>
                          <a:pt x="41327" y="24507"/>
                          <a:pt x="39767" y="23575"/>
                        </a:cubicBezTo>
                        <a:cubicBezTo>
                          <a:pt x="36422" y="21579"/>
                          <a:pt x="30860" y="18259"/>
                          <a:pt x="22765" y="18259"/>
                        </a:cubicBezTo>
                        <a:cubicBezTo>
                          <a:pt x="22641" y="18259"/>
                          <a:pt x="22515" y="18259"/>
                          <a:pt x="22390" y="18260"/>
                        </a:cubicBezTo>
                        <a:cubicBezTo>
                          <a:pt x="14742" y="18358"/>
                          <a:pt x="9148" y="21298"/>
                          <a:pt x="5443" y="23243"/>
                        </a:cubicBezTo>
                        <a:cubicBezTo>
                          <a:pt x="3638" y="24192"/>
                          <a:pt x="2316" y="24886"/>
                          <a:pt x="1465" y="24886"/>
                        </a:cubicBezTo>
                        <a:cubicBezTo>
                          <a:pt x="1242" y="24886"/>
                          <a:pt x="1051" y="24838"/>
                          <a:pt x="892" y="24735"/>
                        </a:cubicBezTo>
                        <a:cubicBezTo>
                          <a:pt x="368" y="24397"/>
                          <a:pt x="177" y="23411"/>
                          <a:pt x="286" y="21634"/>
                        </a:cubicBezTo>
                        <a:cubicBezTo>
                          <a:pt x="1114" y="8253"/>
                          <a:pt x="12009" y="170"/>
                          <a:pt x="21821" y="170"/>
                        </a:cubicBezTo>
                        <a:close/>
                        <a:moveTo>
                          <a:pt x="21816" y="0"/>
                        </a:moveTo>
                        <a:cubicBezTo>
                          <a:pt x="16807" y="0"/>
                          <a:pt x="11668" y="2071"/>
                          <a:pt x="7648" y="5730"/>
                        </a:cubicBezTo>
                        <a:cubicBezTo>
                          <a:pt x="3174" y="9801"/>
                          <a:pt x="499" y="15446"/>
                          <a:pt x="116" y="21623"/>
                        </a:cubicBezTo>
                        <a:cubicBezTo>
                          <a:pt x="1" y="23493"/>
                          <a:pt x="212" y="24498"/>
                          <a:pt x="799" y="24878"/>
                        </a:cubicBezTo>
                        <a:cubicBezTo>
                          <a:pt x="985" y="24998"/>
                          <a:pt x="1204" y="25054"/>
                          <a:pt x="1458" y="25054"/>
                        </a:cubicBezTo>
                        <a:cubicBezTo>
                          <a:pt x="2362" y="25054"/>
                          <a:pt x="3702" y="24351"/>
                          <a:pt x="5524" y="23393"/>
                        </a:cubicBezTo>
                        <a:cubicBezTo>
                          <a:pt x="9211" y="21456"/>
                          <a:pt x="14786" y="18528"/>
                          <a:pt x="22392" y="18432"/>
                        </a:cubicBezTo>
                        <a:cubicBezTo>
                          <a:pt x="22518" y="18430"/>
                          <a:pt x="22641" y="18429"/>
                          <a:pt x="22765" y="18429"/>
                        </a:cubicBezTo>
                        <a:cubicBezTo>
                          <a:pt x="30811" y="18429"/>
                          <a:pt x="36349" y="21734"/>
                          <a:pt x="39679" y="23721"/>
                        </a:cubicBezTo>
                        <a:cubicBezTo>
                          <a:pt x="41259" y="24664"/>
                          <a:pt x="42405" y="25349"/>
                          <a:pt x="43201" y="25349"/>
                        </a:cubicBezTo>
                        <a:lnTo>
                          <a:pt x="43201" y="25347"/>
                        </a:lnTo>
                        <a:cubicBezTo>
                          <a:pt x="43389" y="25347"/>
                          <a:pt x="43558" y="25309"/>
                          <a:pt x="43708" y="25227"/>
                        </a:cubicBezTo>
                        <a:cubicBezTo>
                          <a:pt x="44244" y="24933"/>
                          <a:pt x="44502" y="24101"/>
                          <a:pt x="44544" y="22528"/>
                        </a:cubicBezTo>
                        <a:cubicBezTo>
                          <a:pt x="44909" y="9161"/>
                          <a:pt x="31619" y="260"/>
                          <a:pt x="22310" y="6"/>
                        </a:cubicBezTo>
                        <a:cubicBezTo>
                          <a:pt x="22144" y="2"/>
                          <a:pt x="21980" y="0"/>
                          <a:pt x="218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3"/>
                  <p:cNvSpPr/>
                  <p:nvPr/>
                </p:nvSpPr>
                <p:spPr>
                  <a:xfrm>
                    <a:off x="185875" y="3493838"/>
                    <a:ext cx="1101150" cy="119650"/>
                  </a:xfrm>
                  <a:custGeom>
                    <a:avLst/>
                    <a:gdLst/>
                    <a:ahLst/>
                    <a:cxnLst/>
                    <a:rect l="l" t="t" r="r" b="b"/>
                    <a:pathLst>
                      <a:path w="44046" h="4786" extrusionOk="0">
                        <a:moveTo>
                          <a:pt x="22546" y="0"/>
                        </a:moveTo>
                        <a:cubicBezTo>
                          <a:pt x="22390" y="0"/>
                          <a:pt x="22233" y="1"/>
                          <a:pt x="22075" y="3"/>
                        </a:cubicBezTo>
                        <a:cubicBezTo>
                          <a:pt x="15271" y="90"/>
                          <a:pt x="10155" y="1876"/>
                          <a:pt x="6420" y="3180"/>
                        </a:cubicBezTo>
                        <a:cubicBezTo>
                          <a:pt x="4389" y="3889"/>
                          <a:pt x="2872" y="4419"/>
                          <a:pt x="1818" y="4419"/>
                        </a:cubicBezTo>
                        <a:cubicBezTo>
                          <a:pt x="998" y="4419"/>
                          <a:pt x="459" y="4099"/>
                          <a:pt x="176" y="3294"/>
                        </a:cubicBezTo>
                        <a:cubicBezTo>
                          <a:pt x="164" y="3258"/>
                          <a:pt x="131" y="3237"/>
                          <a:pt x="95" y="3237"/>
                        </a:cubicBezTo>
                        <a:cubicBezTo>
                          <a:pt x="86" y="3237"/>
                          <a:pt x="77" y="3238"/>
                          <a:pt x="68" y="3241"/>
                        </a:cubicBezTo>
                        <a:cubicBezTo>
                          <a:pt x="23" y="3258"/>
                          <a:pt x="0" y="3306"/>
                          <a:pt x="15" y="3350"/>
                        </a:cubicBezTo>
                        <a:cubicBezTo>
                          <a:pt x="327" y="4238"/>
                          <a:pt x="926" y="4583"/>
                          <a:pt x="1810" y="4583"/>
                        </a:cubicBezTo>
                        <a:cubicBezTo>
                          <a:pt x="2920" y="4583"/>
                          <a:pt x="4477" y="4039"/>
                          <a:pt x="6476" y="3341"/>
                        </a:cubicBezTo>
                        <a:cubicBezTo>
                          <a:pt x="10200" y="2040"/>
                          <a:pt x="15301" y="260"/>
                          <a:pt x="22077" y="175"/>
                        </a:cubicBezTo>
                        <a:cubicBezTo>
                          <a:pt x="22259" y="172"/>
                          <a:pt x="22440" y="171"/>
                          <a:pt x="22619" y="171"/>
                        </a:cubicBezTo>
                        <a:cubicBezTo>
                          <a:pt x="29814" y="171"/>
                          <a:pt x="34929" y="2215"/>
                          <a:pt x="38342" y="3572"/>
                        </a:cubicBezTo>
                        <a:cubicBezTo>
                          <a:pt x="40092" y="4269"/>
                          <a:pt x="41392" y="4785"/>
                          <a:pt x="42332" y="4785"/>
                        </a:cubicBezTo>
                        <a:cubicBezTo>
                          <a:pt x="42637" y="4785"/>
                          <a:pt x="42902" y="4732"/>
                          <a:pt x="43133" y="4612"/>
                        </a:cubicBezTo>
                        <a:cubicBezTo>
                          <a:pt x="43567" y="4387"/>
                          <a:pt x="43862" y="3932"/>
                          <a:pt x="44035" y="3220"/>
                        </a:cubicBezTo>
                        <a:cubicBezTo>
                          <a:pt x="44046" y="3174"/>
                          <a:pt x="44017" y="3129"/>
                          <a:pt x="43971" y="3117"/>
                        </a:cubicBezTo>
                        <a:cubicBezTo>
                          <a:pt x="43965" y="3115"/>
                          <a:pt x="43958" y="3114"/>
                          <a:pt x="43952" y="3114"/>
                        </a:cubicBezTo>
                        <a:cubicBezTo>
                          <a:pt x="43912" y="3114"/>
                          <a:pt x="43879" y="3141"/>
                          <a:pt x="43870" y="3180"/>
                        </a:cubicBezTo>
                        <a:cubicBezTo>
                          <a:pt x="43709" y="3841"/>
                          <a:pt x="43443" y="4260"/>
                          <a:pt x="43056" y="4460"/>
                        </a:cubicBezTo>
                        <a:cubicBezTo>
                          <a:pt x="42849" y="4567"/>
                          <a:pt x="42607" y="4616"/>
                          <a:pt x="42329" y="4616"/>
                        </a:cubicBezTo>
                        <a:cubicBezTo>
                          <a:pt x="41427" y="4616"/>
                          <a:pt x="40142" y="4105"/>
                          <a:pt x="38406" y="3414"/>
                        </a:cubicBezTo>
                        <a:cubicBezTo>
                          <a:pt x="34970" y="2047"/>
                          <a:pt x="29812" y="0"/>
                          <a:pt x="2254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3"/>
                  <p:cNvSpPr/>
                  <p:nvPr/>
                </p:nvSpPr>
                <p:spPr>
                  <a:xfrm>
                    <a:off x="508625" y="3307788"/>
                    <a:ext cx="399400" cy="181025"/>
                  </a:xfrm>
                  <a:custGeom>
                    <a:avLst/>
                    <a:gdLst/>
                    <a:ahLst/>
                    <a:cxnLst/>
                    <a:rect l="l" t="t" r="r" b="b"/>
                    <a:pathLst>
                      <a:path w="15976" h="7241" extrusionOk="0">
                        <a:moveTo>
                          <a:pt x="8210" y="1"/>
                        </a:moveTo>
                        <a:cubicBezTo>
                          <a:pt x="6416" y="1"/>
                          <a:pt x="4546" y="517"/>
                          <a:pt x="2895" y="1747"/>
                        </a:cubicBezTo>
                        <a:cubicBezTo>
                          <a:pt x="1415" y="2851"/>
                          <a:pt x="686" y="4576"/>
                          <a:pt x="135" y="6329"/>
                        </a:cubicBezTo>
                        <a:cubicBezTo>
                          <a:pt x="0" y="6761"/>
                          <a:pt x="335" y="7174"/>
                          <a:pt x="751" y="7174"/>
                        </a:cubicBezTo>
                        <a:cubicBezTo>
                          <a:pt x="816" y="7174"/>
                          <a:pt x="882" y="7164"/>
                          <a:pt x="949" y="7143"/>
                        </a:cubicBezTo>
                        <a:cubicBezTo>
                          <a:pt x="3252" y="6413"/>
                          <a:pt x="7898" y="6157"/>
                          <a:pt x="9194" y="6157"/>
                        </a:cubicBezTo>
                        <a:cubicBezTo>
                          <a:pt x="9243" y="6157"/>
                          <a:pt x="9287" y="6157"/>
                          <a:pt x="9326" y="6158"/>
                        </a:cubicBezTo>
                        <a:cubicBezTo>
                          <a:pt x="11389" y="6196"/>
                          <a:pt x="13383" y="7065"/>
                          <a:pt x="15397" y="7239"/>
                        </a:cubicBezTo>
                        <a:cubicBezTo>
                          <a:pt x="15411" y="7240"/>
                          <a:pt x="15424" y="7240"/>
                          <a:pt x="15437" y="7240"/>
                        </a:cubicBezTo>
                        <a:cubicBezTo>
                          <a:pt x="15748" y="7240"/>
                          <a:pt x="15975" y="6919"/>
                          <a:pt x="15854" y="6624"/>
                        </a:cubicBezTo>
                        <a:cubicBezTo>
                          <a:pt x="15194" y="5007"/>
                          <a:pt x="15502" y="3417"/>
                          <a:pt x="14190" y="2201"/>
                        </a:cubicBezTo>
                        <a:cubicBezTo>
                          <a:pt x="12767" y="882"/>
                          <a:pt x="10554" y="1"/>
                          <a:pt x="82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3"/>
                  <p:cNvSpPr/>
                  <p:nvPr/>
                </p:nvSpPr>
                <p:spPr>
                  <a:xfrm>
                    <a:off x="952300" y="3185563"/>
                    <a:ext cx="293125" cy="257800"/>
                  </a:xfrm>
                  <a:custGeom>
                    <a:avLst/>
                    <a:gdLst/>
                    <a:ahLst/>
                    <a:cxnLst/>
                    <a:rect l="l" t="t" r="r" b="b"/>
                    <a:pathLst>
                      <a:path w="11725" h="10312" extrusionOk="0">
                        <a:moveTo>
                          <a:pt x="2926" y="1"/>
                        </a:moveTo>
                        <a:cubicBezTo>
                          <a:pt x="2335" y="417"/>
                          <a:pt x="1858" y="1004"/>
                          <a:pt x="1459" y="1666"/>
                        </a:cubicBezTo>
                        <a:cubicBezTo>
                          <a:pt x="1142" y="2191"/>
                          <a:pt x="878" y="2741"/>
                          <a:pt x="627" y="3300"/>
                        </a:cubicBezTo>
                        <a:cubicBezTo>
                          <a:pt x="504" y="3571"/>
                          <a:pt x="0" y="4426"/>
                          <a:pt x="84" y="4692"/>
                        </a:cubicBezTo>
                        <a:cubicBezTo>
                          <a:pt x="167" y="4953"/>
                          <a:pt x="1181" y="5530"/>
                          <a:pt x="1389" y="5735"/>
                        </a:cubicBezTo>
                        <a:cubicBezTo>
                          <a:pt x="1824" y="6158"/>
                          <a:pt x="2209" y="6624"/>
                          <a:pt x="2552" y="7124"/>
                        </a:cubicBezTo>
                        <a:cubicBezTo>
                          <a:pt x="2900" y="7629"/>
                          <a:pt x="3200" y="8167"/>
                          <a:pt x="3463" y="8721"/>
                        </a:cubicBezTo>
                        <a:cubicBezTo>
                          <a:pt x="3715" y="9252"/>
                          <a:pt x="3853" y="10221"/>
                          <a:pt x="4442" y="10298"/>
                        </a:cubicBezTo>
                        <a:cubicBezTo>
                          <a:pt x="4514" y="10308"/>
                          <a:pt x="4589" y="10312"/>
                          <a:pt x="4667" y="10312"/>
                        </a:cubicBezTo>
                        <a:cubicBezTo>
                          <a:pt x="5299" y="10312"/>
                          <a:pt x="6119" y="10036"/>
                          <a:pt x="6715" y="9967"/>
                        </a:cubicBezTo>
                        <a:cubicBezTo>
                          <a:pt x="7403" y="9885"/>
                          <a:pt x="8093" y="9825"/>
                          <a:pt x="8786" y="9796"/>
                        </a:cubicBezTo>
                        <a:cubicBezTo>
                          <a:pt x="9065" y="9784"/>
                          <a:pt x="9345" y="9778"/>
                          <a:pt x="9625" y="9778"/>
                        </a:cubicBezTo>
                        <a:cubicBezTo>
                          <a:pt x="10327" y="9778"/>
                          <a:pt x="11029" y="9816"/>
                          <a:pt x="11725" y="9906"/>
                        </a:cubicBezTo>
                        <a:cubicBezTo>
                          <a:pt x="9826" y="5767"/>
                          <a:pt x="6583" y="2387"/>
                          <a:pt x="292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3"/>
                  <p:cNvSpPr/>
                  <p:nvPr/>
                </p:nvSpPr>
                <p:spPr>
                  <a:xfrm>
                    <a:off x="195275" y="3200363"/>
                    <a:ext cx="334325" cy="335875"/>
                  </a:xfrm>
                  <a:custGeom>
                    <a:avLst/>
                    <a:gdLst/>
                    <a:ahLst/>
                    <a:cxnLst/>
                    <a:rect l="l" t="t" r="r" b="b"/>
                    <a:pathLst>
                      <a:path w="13373" h="13435" extrusionOk="0">
                        <a:moveTo>
                          <a:pt x="8396" y="1"/>
                        </a:moveTo>
                        <a:cubicBezTo>
                          <a:pt x="4359" y="3134"/>
                          <a:pt x="1204" y="7746"/>
                          <a:pt x="1" y="13435"/>
                        </a:cubicBezTo>
                        <a:cubicBezTo>
                          <a:pt x="2053" y="12564"/>
                          <a:pt x="4239" y="12041"/>
                          <a:pt x="6425" y="12041"/>
                        </a:cubicBezTo>
                        <a:cubicBezTo>
                          <a:pt x="6886" y="12041"/>
                          <a:pt x="7346" y="12064"/>
                          <a:pt x="7805" y="12112"/>
                        </a:cubicBezTo>
                        <a:cubicBezTo>
                          <a:pt x="7804" y="9009"/>
                          <a:pt x="10278" y="5308"/>
                          <a:pt x="13372" y="4657"/>
                        </a:cubicBezTo>
                        <a:cubicBezTo>
                          <a:pt x="12402" y="3160"/>
                          <a:pt x="11251" y="1794"/>
                          <a:pt x="9761" y="790"/>
                        </a:cubicBezTo>
                        <a:cubicBezTo>
                          <a:pt x="9322" y="494"/>
                          <a:pt x="8865" y="236"/>
                          <a:pt x="839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3"/>
                  <p:cNvSpPr/>
                  <p:nvPr/>
                </p:nvSpPr>
                <p:spPr>
                  <a:xfrm>
                    <a:off x="248225" y="3230013"/>
                    <a:ext cx="218150" cy="243500"/>
                  </a:xfrm>
                  <a:custGeom>
                    <a:avLst/>
                    <a:gdLst/>
                    <a:ahLst/>
                    <a:cxnLst/>
                    <a:rect l="l" t="t" r="r" b="b"/>
                    <a:pathLst>
                      <a:path w="8726" h="9740" extrusionOk="0">
                        <a:moveTo>
                          <a:pt x="5877" y="225"/>
                        </a:moveTo>
                        <a:cubicBezTo>
                          <a:pt x="6152" y="225"/>
                          <a:pt x="6427" y="310"/>
                          <a:pt x="6670" y="483"/>
                        </a:cubicBezTo>
                        <a:cubicBezTo>
                          <a:pt x="7161" y="837"/>
                          <a:pt x="7635" y="1274"/>
                          <a:pt x="8077" y="1780"/>
                        </a:cubicBezTo>
                        <a:cubicBezTo>
                          <a:pt x="8361" y="2106"/>
                          <a:pt x="8496" y="2551"/>
                          <a:pt x="8449" y="2997"/>
                        </a:cubicBezTo>
                        <a:cubicBezTo>
                          <a:pt x="8402" y="3453"/>
                          <a:pt x="8171" y="3866"/>
                          <a:pt x="7817" y="4130"/>
                        </a:cubicBezTo>
                        <a:cubicBezTo>
                          <a:pt x="6645" y="5009"/>
                          <a:pt x="5690" y="6524"/>
                          <a:pt x="5324" y="8084"/>
                        </a:cubicBezTo>
                        <a:cubicBezTo>
                          <a:pt x="5164" y="8768"/>
                          <a:pt x="4608" y="9241"/>
                          <a:pt x="3940" y="9263"/>
                        </a:cubicBezTo>
                        <a:cubicBezTo>
                          <a:pt x="3336" y="9281"/>
                          <a:pt x="2715" y="9357"/>
                          <a:pt x="2095" y="9486"/>
                        </a:cubicBezTo>
                        <a:cubicBezTo>
                          <a:pt x="1999" y="9505"/>
                          <a:pt x="1903" y="9515"/>
                          <a:pt x="1808" y="9515"/>
                        </a:cubicBezTo>
                        <a:cubicBezTo>
                          <a:pt x="1400" y="9515"/>
                          <a:pt x="1010" y="9336"/>
                          <a:pt x="728" y="9004"/>
                        </a:cubicBezTo>
                        <a:cubicBezTo>
                          <a:pt x="342" y="8554"/>
                          <a:pt x="239" y="7920"/>
                          <a:pt x="454" y="7353"/>
                        </a:cubicBezTo>
                        <a:cubicBezTo>
                          <a:pt x="1434" y="4787"/>
                          <a:pt x="2979" y="2457"/>
                          <a:pt x="4924" y="614"/>
                        </a:cubicBezTo>
                        <a:cubicBezTo>
                          <a:pt x="5195" y="357"/>
                          <a:pt x="5536" y="225"/>
                          <a:pt x="5877" y="225"/>
                        </a:cubicBezTo>
                        <a:close/>
                        <a:moveTo>
                          <a:pt x="5880" y="0"/>
                        </a:moveTo>
                        <a:cubicBezTo>
                          <a:pt x="5483" y="0"/>
                          <a:pt x="5086" y="153"/>
                          <a:pt x="4770" y="451"/>
                        </a:cubicBezTo>
                        <a:cubicBezTo>
                          <a:pt x="2801" y="2317"/>
                          <a:pt x="1236" y="4676"/>
                          <a:pt x="246" y="7274"/>
                        </a:cubicBezTo>
                        <a:cubicBezTo>
                          <a:pt x="0" y="7917"/>
                          <a:pt x="119" y="8636"/>
                          <a:pt x="558" y="9149"/>
                        </a:cubicBezTo>
                        <a:cubicBezTo>
                          <a:pt x="882" y="9531"/>
                          <a:pt x="1333" y="9739"/>
                          <a:pt x="1805" y="9739"/>
                        </a:cubicBezTo>
                        <a:cubicBezTo>
                          <a:pt x="1918" y="9739"/>
                          <a:pt x="2030" y="9727"/>
                          <a:pt x="2142" y="9704"/>
                        </a:cubicBezTo>
                        <a:cubicBezTo>
                          <a:pt x="2748" y="9577"/>
                          <a:pt x="3355" y="9504"/>
                          <a:pt x="3948" y="9486"/>
                        </a:cubicBezTo>
                        <a:cubicBezTo>
                          <a:pt x="4705" y="9461"/>
                          <a:pt x="5361" y="8907"/>
                          <a:pt x="5542" y="8136"/>
                        </a:cubicBezTo>
                        <a:cubicBezTo>
                          <a:pt x="5895" y="6624"/>
                          <a:pt x="6820" y="5158"/>
                          <a:pt x="7951" y="4309"/>
                        </a:cubicBezTo>
                        <a:cubicBezTo>
                          <a:pt x="8355" y="4007"/>
                          <a:pt x="8617" y="3538"/>
                          <a:pt x="8672" y="3021"/>
                        </a:cubicBezTo>
                        <a:cubicBezTo>
                          <a:pt x="8725" y="2513"/>
                          <a:pt x="8570" y="2007"/>
                          <a:pt x="8245" y="1634"/>
                        </a:cubicBezTo>
                        <a:cubicBezTo>
                          <a:pt x="7793" y="1115"/>
                          <a:pt x="7306" y="667"/>
                          <a:pt x="6789" y="295"/>
                        </a:cubicBezTo>
                        <a:cubicBezTo>
                          <a:pt x="6514" y="97"/>
                          <a:pt x="6197" y="0"/>
                          <a:pt x="588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3"/>
                  <p:cNvSpPr/>
                  <p:nvPr/>
                </p:nvSpPr>
                <p:spPr>
                  <a:xfrm>
                    <a:off x="265350" y="3265763"/>
                    <a:ext cx="172775" cy="177900"/>
                  </a:xfrm>
                  <a:custGeom>
                    <a:avLst/>
                    <a:gdLst/>
                    <a:ahLst/>
                    <a:cxnLst/>
                    <a:rect l="l" t="t" r="r" b="b"/>
                    <a:pathLst>
                      <a:path w="6911" h="7116" extrusionOk="0">
                        <a:moveTo>
                          <a:pt x="4655" y="171"/>
                        </a:moveTo>
                        <a:cubicBezTo>
                          <a:pt x="4873" y="171"/>
                          <a:pt x="5095" y="233"/>
                          <a:pt x="5288" y="362"/>
                        </a:cubicBezTo>
                        <a:cubicBezTo>
                          <a:pt x="5684" y="623"/>
                          <a:pt x="6050" y="933"/>
                          <a:pt x="6407" y="1308"/>
                        </a:cubicBezTo>
                        <a:cubicBezTo>
                          <a:pt x="6631" y="1544"/>
                          <a:pt x="6736" y="1854"/>
                          <a:pt x="6703" y="2177"/>
                        </a:cubicBezTo>
                        <a:cubicBezTo>
                          <a:pt x="6668" y="2513"/>
                          <a:pt x="6484" y="2818"/>
                          <a:pt x="6200" y="3014"/>
                        </a:cubicBezTo>
                        <a:cubicBezTo>
                          <a:pt x="5268" y="3656"/>
                          <a:pt x="4509" y="4763"/>
                          <a:pt x="4219" y="5901"/>
                        </a:cubicBezTo>
                        <a:cubicBezTo>
                          <a:pt x="4091" y="6399"/>
                          <a:pt x="3648" y="6746"/>
                          <a:pt x="3115" y="6761"/>
                        </a:cubicBezTo>
                        <a:cubicBezTo>
                          <a:pt x="2639" y="6774"/>
                          <a:pt x="2147" y="6829"/>
                          <a:pt x="1653" y="6923"/>
                        </a:cubicBezTo>
                        <a:cubicBezTo>
                          <a:pt x="1573" y="6939"/>
                          <a:pt x="1494" y="6946"/>
                          <a:pt x="1415" y="6946"/>
                        </a:cubicBezTo>
                        <a:cubicBezTo>
                          <a:pt x="1062" y="6946"/>
                          <a:pt x="735" y="6793"/>
                          <a:pt x="509" y="6513"/>
                        </a:cubicBezTo>
                        <a:cubicBezTo>
                          <a:pt x="243" y="6188"/>
                          <a:pt x="181" y="5762"/>
                          <a:pt x="342" y="5375"/>
                        </a:cubicBezTo>
                        <a:cubicBezTo>
                          <a:pt x="1120" y="3501"/>
                          <a:pt x="2347" y="1801"/>
                          <a:pt x="3891" y="456"/>
                        </a:cubicBezTo>
                        <a:cubicBezTo>
                          <a:pt x="4108" y="268"/>
                          <a:pt x="4380" y="172"/>
                          <a:pt x="4653" y="172"/>
                        </a:cubicBezTo>
                        <a:lnTo>
                          <a:pt x="4655" y="171"/>
                        </a:lnTo>
                        <a:close/>
                        <a:moveTo>
                          <a:pt x="4656" y="1"/>
                        </a:moveTo>
                        <a:cubicBezTo>
                          <a:pt x="4343" y="1"/>
                          <a:pt x="4029" y="111"/>
                          <a:pt x="3780" y="328"/>
                        </a:cubicBezTo>
                        <a:cubicBezTo>
                          <a:pt x="2217" y="1690"/>
                          <a:pt x="973" y="3412"/>
                          <a:pt x="185" y="5309"/>
                        </a:cubicBezTo>
                        <a:cubicBezTo>
                          <a:pt x="0" y="5756"/>
                          <a:pt x="71" y="6246"/>
                          <a:pt x="377" y="6621"/>
                        </a:cubicBezTo>
                        <a:cubicBezTo>
                          <a:pt x="635" y="6937"/>
                          <a:pt x="1020" y="7116"/>
                          <a:pt x="1424" y="7116"/>
                        </a:cubicBezTo>
                        <a:cubicBezTo>
                          <a:pt x="1511" y="7116"/>
                          <a:pt x="1597" y="7107"/>
                          <a:pt x="1685" y="7090"/>
                        </a:cubicBezTo>
                        <a:cubicBezTo>
                          <a:pt x="2169" y="6998"/>
                          <a:pt x="2652" y="6944"/>
                          <a:pt x="3121" y="6931"/>
                        </a:cubicBezTo>
                        <a:cubicBezTo>
                          <a:pt x="3721" y="6914"/>
                          <a:pt x="4240" y="6507"/>
                          <a:pt x="4383" y="5944"/>
                        </a:cubicBezTo>
                        <a:cubicBezTo>
                          <a:pt x="4665" y="4842"/>
                          <a:pt x="5397" y="3773"/>
                          <a:pt x="6297" y="3154"/>
                        </a:cubicBezTo>
                        <a:cubicBezTo>
                          <a:pt x="6622" y="2930"/>
                          <a:pt x="6832" y="2581"/>
                          <a:pt x="6871" y="2196"/>
                        </a:cubicBezTo>
                        <a:cubicBezTo>
                          <a:pt x="6911" y="1822"/>
                          <a:pt x="6789" y="1465"/>
                          <a:pt x="6530" y="1191"/>
                        </a:cubicBezTo>
                        <a:cubicBezTo>
                          <a:pt x="6170" y="811"/>
                          <a:pt x="5784" y="485"/>
                          <a:pt x="5374" y="215"/>
                        </a:cubicBezTo>
                        <a:cubicBezTo>
                          <a:pt x="5157" y="71"/>
                          <a:pt x="4907" y="1"/>
                          <a:pt x="465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3"/>
                  <p:cNvSpPr/>
                  <p:nvPr/>
                </p:nvSpPr>
                <p:spPr>
                  <a:xfrm>
                    <a:off x="284425" y="3282288"/>
                    <a:ext cx="129600" cy="135875"/>
                  </a:xfrm>
                  <a:custGeom>
                    <a:avLst/>
                    <a:gdLst/>
                    <a:ahLst/>
                    <a:cxnLst/>
                    <a:rect l="l" t="t" r="r" b="b"/>
                    <a:pathLst>
                      <a:path w="5184" h="5435" extrusionOk="0">
                        <a:moveTo>
                          <a:pt x="3491" y="129"/>
                        </a:moveTo>
                        <a:cubicBezTo>
                          <a:pt x="3655" y="129"/>
                          <a:pt x="3820" y="178"/>
                          <a:pt x="3966" y="275"/>
                        </a:cubicBezTo>
                        <a:cubicBezTo>
                          <a:pt x="4259" y="472"/>
                          <a:pt x="4541" y="716"/>
                          <a:pt x="4804" y="997"/>
                        </a:cubicBezTo>
                        <a:cubicBezTo>
                          <a:pt x="4973" y="1179"/>
                          <a:pt x="5052" y="1418"/>
                          <a:pt x="5026" y="1667"/>
                        </a:cubicBezTo>
                        <a:cubicBezTo>
                          <a:pt x="4998" y="1922"/>
                          <a:pt x="4862" y="2154"/>
                          <a:pt x="4649" y="2303"/>
                        </a:cubicBezTo>
                        <a:cubicBezTo>
                          <a:pt x="3951" y="2793"/>
                          <a:pt x="3382" y="3639"/>
                          <a:pt x="3164" y="4509"/>
                        </a:cubicBezTo>
                        <a:cubicBezTo>
                          <a:pt x="3069" y="4890"/>
                          <a:pt x="2736" y="5152"/>
                          <a:pt x="2339" y="5165"/>
                        </a:cubicBezTo>
                        <a:cubicBezTo>
                          <a:pt x="1980" y="5175"/>
                          <a:pt x="1611" y="5216"/>
                          <a:pt x="1241" y="5289"/>
                        </a:cubicBezTo>
                        <a:cubicBezTo>
                          <a:pt x="1182" y="5301"/>
                          <a:pt x="1123" y="5306"/>
                          <a:pt x="1065" y="5306"/>
                        </a:cubicBezTo>
                        <a:cubicBezTo>
                          <a:pt x="806" y="5306"/>
                          <a:pt x="564" y="5193"/>
                          <a:pt x="394" y="4987"/>
                        </a:cubicBezTo>
                        <a:cubicBezTo>
                          <a:pt x="187" y="4736"/>
                          <a:pt x="139" y="4407"/>
                          <a:pt x="260" y="4105"/>
                        </a:cubicBezTo>
                        <a:cubicBezTo>
                          <a:pt x="843" y="2673"/>
                          <a:pt x="1763" y="1375"/>
                          <a:pt x="2922" y="348"/>
                        </a:cubicBezTo>
                        <a:cubicBezTo>
                          <a:pt x="3083" y="203"/>
                          <a:pt x="3287" y="130"/>
                          <a:pt x="3491" y="130"/>
                        </a:cubicBezTo>
                        <a:lnTo>
                          <a:pt x="3491" y="129"/>
                        </a:lnTo>
                        <a:close/>
                        <a:moveTo>
                          <a:pt x="3493" y="1"/>
                        </a:moveTo>
                        <a:cubicBezTo>
                          <a:pt x="3258" y="1"/>
                          <a:pt x="3023" y="86"/>
                          <a:pt x="2835" y="252"/>
                        </a:cubicBezTo>
                        <a:cubicBezTo>
                          <a:pt x="1663" y="1292"/>
                          <a:pt x="732" y="2607"/>
                          <a:pt x="142" y="4056"/>
                        </a:cubicBezTo>
                        <a:cubicBezTo>
                          <a:pt x="1" y="4402"/>
                          <a:pt x="58" y="4780"/>
                          <a:pt x="295" y="5069"/>
                        </a:cubicBezTo>
                        <a:cubicBezTo>
                          <a:pt x="490" y="5306"/>
                          <a:pt x="767" y="5435"/>
                          <a:pt x="1065" y="5435"/>
                        </a:cubicBezTo>
                        <a:cubicBezTo>
                          <a:pt x="1132" y="5435"/>
                          <a:pt x="1199" y="5429"/>
                          <a:pt x="1267" y="5415"/>
                        </a:cubicBezTo>
                        <a:cubicBezTo>
                          <a:pt x="1630" y="5345"/>
                          <a:pt x="1991" y="5303"/>
                          <a:pt x="2342" y="5294"/>
                        </a:cubicBezTo>
                        <a:cubicBezTo>
                          <a:pt x="2793" y="5280"/>
                          <a:pt x="3181" y="4970"/>
                          <a:pt x="3289" y="4541"/>
                        </a:cubicBezTo>
                        <a:cubicBezTo>
                          <a:pt x="3500" y="3698"/>
                          <a:pt x="4050" y="2881"/>
                          <a:pt x="4724" y="2408"/>
                        </a:cubicBezTo>
                        <a:cubicBezTo>
                          <a:pt x="4967" y="2238"/>
                          <a:pt x="5123" y="1972"/>
                          <a:pt x="5153" y="1679"/>
                        </a:cubicBezTo>
                        <a:cubicBezTo>
                          <a:pt x="5184" y="1398"/>
                          <a:pt x="5091" y="1117"/>
                          <a:pt x="4898" y="911"/>
                        </a:cubicBezTo>
                        <a:cubicBezTo>
                          <a:pt x="4629" y="621"/>
                          <a:pt x="4340" y="372"/>
                          <a:pt x="4033" y="164"/>
                        </a:cubicBezTo>
                        <a:cubicBezTo>
                          <a:pt x="3869" y="55"/>
                          <a:pt x="3681" y="1"/>
                          <a:pt x="34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3"/>
                  <p:cNvSpPr/>
                  <p:nvPr/>
                </p:nvSpPr>
                <p:spPr>
                  <a:xfrm>
                    <a:off x="304925" y="3303638"/>
                    <a:ext cx="88900" cy="93200"/>
                  </a:xfrm>
                  <a:custGeom>
                    <a:avLst/>
                    <a:gdLst/>
                    <a:ahLst/>
                    <a:cxnLst/>
                    <a:rect l="l" t="t" r="r" b="b"/>
                    <a:pathLst>
                      <a:path w="3556" h="3728" extrusionOk="0">
                        <a:moveTo>
                          <a:pt x="2396" y="89"/>
                        </a:moveTo>
                        <a:cubicBezTo>
                          <a:pt x="2508" y="89"/>
                          <a:pt x="2622" y="121"/>
                          <a:pt x="2721" y="187"/>
                        </a:cubicBezTo>
                        <a:cubicBezTo>
                          <a:pt x="2926" y="325"/>
                          <a:pt x="3113" y="488"/>
                          <a:pt x="3296" y="684"/>
                        </a:cubicBezTo>
                        <a:cubicBezTo>
                          <a:pt x="3412" y="808"/>
                          <a:pt x="3466" y="971"/>
                          <a:pt x="3448" y="1142"/>
                        </a:cubicBezTo>
                        <a:cubicBezTo>
                          <a:pt x="3430" y="1317"/>
                          <a:pt x="3336" y="1476"/>
                          <a:pt x="3190" y="1579"/>
                        </a:cubicBezTo>
                        <a:cubicBezTo>
                          <a:pt x="2712" y="1915"/>
                          <a:pt x="2320" y="2495"/>
                          <a:pt x="2171" y="3093"/>
                        </a:cubicBezTo>
                        <a:cubicBezTo>
                          <a:pt x="2106" y="3354"/>
                          <a:pt x="1878" y="3535"/>
                          <a:pt x="1605" y="3542"/>
                        </a:cubicBezTo>
                        <a:cubicBezTo>
                          <a:pt x="1359" y="3550"/>
                          <a:pt x="1107" y="3579"/>
                          <a:pt x="852" y="3627"/>
                        </a:cubicBezTo>
                        <a:cubicBezTo>
                          <a:pt x="811" y="3636"/>
                          <a:pt x="769" y="3640"/>
                          <a:pt x="729" y="3640"/>
                        </a:cubicBezTo>
                        <a:cubicBezTo>
                          <a:pt x="552" y="3640"/>
                          <a:pt x="387" y="3561"/>
                          <a:pt x="271" y="3419"/>
                        </a:cubicBezTo>
                        <a:cubicBezTo>
                          <a:pt x="130" y="3248"/>
                          <a:pt x="95" y="3022"/>
                          <a:pt x="180" y="2815"/>
                        </a:cubicBezTo>
                        <a:cubicBezTo>
                          <a:pt x="579" y="1834"/>
                          <a:pt x="1210" y="942"/>
                          <a:pt x="2004" y="237"/>
                        </a:cubicBezTo>
                        <a:cubicBezTo>
                          <a:pt x="2115" y="139"/>
                          <a:pt x="2255" y="89"/>
                          <a:pt x="2396" y="89"/>
                        </a:cubicBezTo>
                        <a:close/>
                        <a:moveTo>
                          <a:pt x="2396" y="0"/>
                        </a:moveTo>
                        <a:cubicBezTo>
                          <a:pt x="2235" y="0"/>
                          <a:pt x="2073" y="58"/>
                          <a:pt x="1945" y="172"/>
                        </a:cubicBezTo>
                        <a:cubicBezTo>
                          <a:pt x="1142" y="886"/>
                          <a:pt x="503" y="1789"/>
                          <a:pt x="98" y="2782"/>
                        </a:cubicBezTo>
                        <a:cubicBezTo>
                          <a:pt x="0" y="3020"/>
                          <a:pt x="40" y="3280"/>
                          <a:pt x="202" y="3476"/>
                        </a:cubicBezTo>
                        <a:cubicBezTo>
                          <a:pt x="336" y="3640"/>
                          <a:pt x="527" y="3728"/>
                          <a:pt x="731" y="3728"/>
                        </a:cubicBezTo>
                        <a:cubicBezTo>
                          <a:pt x="776" y="3728"/>
                          <a:pt x="823" y="3725"/>
                          <a:pt x="869" y="3715"/>
                        </a:cubicBezTo>
                        <a:cubicBezTo>
                          <a:pt x="1118" y="3667"/>
                          <a:pt x="1367" y="3638"/>
                          <a:pt x="1607" y="3632"/>
                        </a:cubicBezTo>
                        <a:cubicBezTo>
                          <a:pt x="1921" y="3623"/>
                          <a:pt x="2182" y="3415"/>
                          <a:pt x="2256" y="3114"/>
                        </a:cubicBezTo>
                        <a:cubicBezTo>
                          <a:pt x="2401" y="2537"/>
                          <a:pt x="2779" y="1977"/>
                          <a:pt x="3240" y="1652"/>
                        </a:cubicBezTo>
                        <a:cubicBezTo>
                          <a:pt x="3407" y="1535"/>
                          <a:pt x="3515" y="1353"/>
                          <a:pt x="3536" y="1151"/>
                        </a:cubicBezTo>
                        <a:cubicBezTo>
                          <a:pt x="3556" y="959"/>
                          <a:pt x="3492" y="766"/>
                          <a:pt x="3360" y="625"/>
                        </a:cubicBezTo>
                        <a:cubicBezTo>
                          <a:pt x="3173" y="423"/>
                          <a:pt x="2981" y="256"/>
                          <a:pt x="2767" y="113"/>
                        </a:cubicBezTo>
                        <a:cubicBezTo>
                          <a:pt x="2655" y="37"/>
                          <a:pt x="2525" y="0"/>
                          <a:pt x="23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3"/>
                  <p:cNvSpPr/>
                  <p:nvPr/>
                </p:nvSpPr>
                <p:spPr>
                  <a:xfrm>
                    <a:off x="325425" y="3324963"/>
                    <a:ext cx="48250" cy="50575"/>
                  </a:xfrm>
                  <a:custGeom>
                    <a:avLst/>
                    <a:gdLst/>
                    <a:ahLst/>
                    <a:cxnLst/>
                    <a:rect l="l" t="t" r="r" b="b"/>
                    <a:pathLst>
                      <a:path w="1930" h="2023" extrusionOk="0">
                        <a:moveTo>
                          <a:pt x="1300" y="48"/>
                        </a:moveTo>
                        <a:cubicBezTo>
                          <a:pt x="1361" y="48"/>
                          <a:pt x="1423" y="66"/>
                          <a:pt x="1476" y="102"/>
                        </a:cubicBezTo>
                        <a:cubicBezTo>
                          <a:pt x="1587" y="177"/>
                          <a:pt x="1688" y="265"/>
                          <a:pt x="1789" y="371"/>
                        </a:cubicBezTo>
                        <a:cubicBezTo>
                          <a:pt x="1851" y="440"/>
                          <a:pt x="1880" y="528"/>
                          <a:pt x="1871" y="620"/>
                        </a:cubicBezTo>
                        <a:cubicBezTo>
                          <a:pt x="1860" y="714"/>
                          <a:pt x="1810" y="801"/>
                          <a:pt x="1731" y="857"/>
                        </a:cubicBezTo>
                        <a:cubicBezTo>
                          <a:pt x="1471" y="1039"/>
                          <a:pt x="1259" y="1353"/>
                          <a:pt x="1178" y="1678"/>
                        </a:cubicBezTo>
                        <a:cubicBezTo>
                          <a:pt x="1142" y="1819"/>
                          <a:pt x="1019" y="1917"/>
                          <a:pt x="870" y="1921"/>
                        </a:cubicBezTo>
                        <a:cubicBezTo>
                          <a:pt x="738" y="1926"/>
                          <a:pt x="600" y="1941"/>
                          <a:pt x="462" y="1968"/>
                        </a:cubicBezTo>
                        <a:cubicBezTo>
                          <a:pt x="440" y="1972"/>
                          <a:pt x="418" y="1974"/>
                          <a:pt x="397" y="1974"/>
                        </a:cubicBezTo>
                        <a:cubicBezTo>
                          <a:pt x="301" y="1974"/>
                          <a:pt x="211" y="1933"/>
                          <a:pt x="148" y="1856"/>
                        </a:cubicBezTo>
                        <a:cubicBezTo>
                          <a:pt x="70" y="1762"/>
                          <a:pt x="52" y="1640"/>
                          <a:pt x="97" y="1526"/>
                        </a:cubicBezTo>
                        <a:cubicBezTo>
                          <a:pt x="315" y="995"/>
                          <a:pt x="656" y="511"/>
                          <a:pt x="1087" y="130"/>
                        </a:cubicBezTo>
                        <a:cubicBezTo>
                          <a:pt x="1148" y="75"/>
                          <a:pt x="1224" y="48"/>
                          <a:pt x="1300" y="48"/>
                        </a:cubicBezTo>
                        <a:close/>
                        <a:moveTo>
                          <a:pt x="1300" y="0"/>
                        </a:moveTo>
                        <a:cubicBezTo>
                          <a:pt x="1212" y="0"/>
                          <a:pt x="1125" y="32"/>
                          <a:pt x="1055" y="93"/>
                        </a:cubicBezTo>
                        <a:cubicBezTo>
                          <a:pt x="620" y="481"/>
                          <a:pt x="274" y="969"/>
                          <a:pt x="53" y="1508"/>
                        </a:cubicBezTo>
                        <a:cubicBezTo>
                          <a:pt x="0" y="1639"/>
                          <a:pt x="22" y="1779"/>
                          <a:pt x="110" y="1886"/>
                        </a:cubicBezTo>
                        <a:cubicBezTo>
                          <a:pt x="182" y="1974"/>
                          <a:pt x="286" y="2023"/>
                          <a:pt x="397" y="2023"/>
                        </a:cubicBezTo>
                        <a:lnTo>
                          <a:pt x="397" y="2021"/>
                        </a:lnTo>
                        <a:cubicBezTo>
                          <a:pt x="421" y="2021"/>
                          <a:pt x="447" y="2020"/>
                          <a:pt x="471" y="2015"/>
                        </a:cubicBezTo>
                        <a:cubicBezTo>
                          <a:pt x="608" y="1988"/>
                          <a:pt x="741" y="1973"/>
                          <a:pt x="872" y="1970"/>
                        </a:cubicBezTo>
                        <a:cubicBezTo>
                          <a:pt x="1042" y="1964"/>
                          <a:pt x="1183" y="1851"/>
                          <a:pt x="1225" y="1689"/>
                        </a:cubicBezTo>
                        <a:cubicBezTo>
                          <a:pt x="1303" y="1376"/>
                          <a:pt x="1508" y="1073"/>
                          <a:pt x="1758" y="895"/>
                        </a:cubicBezTo>
                        <a:cubicBezTo>
                          <a:pt x="1848" y="833"/>
                          <a:pt x="1907" y="734"/>
                          <a:pt x="1918" y="625"/>
                        </a:cubicBezTo>
                        <a:cubicBezTo>
                          <a:pt x="1930" y="520"/>
                          <a:pt x="1895" y="415"/>
                          <a:pt x="1824" y="339"/>
                        </a:cubicBezTo>
                        <a:cubicBezTo>
                          <a:pt x="1722" y="229"/>
                          <a:pt x="1617" y="139"/>
                          <a:pt x="1500" y="62"/>
                        </a:cubicBezTo>
                        <a:cubicBezTo>
                          <a:pt x="1440" y="20"/>
                          <a:pt x="1370" y="0"/>
                          <a:pt x="13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3"/>
                  <p:cNvSpPr/>
                  <p:nvPr/>
                </p:nvSpPr>
                <p:spPr>
                  <a:xfrm>
                    <a:off x="488575" y="3086313"/>
                    <a:ext cx="462750" cy="192650"/>
                  </a:xfrm>
                  <a:custGeom>
                    <a:avLst/>
                    <a:gdLst/>
                    <a:ahLst/>
                    <a:cxnLst/>
                    <a:rect l="l" t="t" r="r" b="b"/>
                    <a:pathLst>
                      <a:path w="18510" h="7706" extrusionOk="0">
                        <a:moveTo>
                          <a:pt x="9395" y="0"/>
                        </a:moveTo>
                        <a:cubicBezTo>
                          <a:pt x="6368" y="0"/>
                          <a:pt x="3296" y="758"/>
                          <a:pt x="452" y="2169"/>
                        </a:cubicBezTo>
                        <a:cubicBezTo>
                          <a:pt x="31" y="2378"/>
                          <a:pt x="1" y="2973"/>
                          <a:pt x="402" y="3218"/>
                        </a:cubicBezTo>
                        <a:cubicBezTo>
                          <a:pt x="2000" y="4186"/>
                          <a:pt x="3128" y="5354"/>
                          <a:pt x="3511" y="7339"/>
                        </a:cubicBezTo>
                        <a:cubicBezTo>
                          <a:pt x="6380" y="7304"/>
                          <a:pt x="8863" y="6950"/>
                          <a:pt x="11654" y="6950"/>
                        </a:cubicBezTo>
                        <a:cubicBezTo>
                          <a:pt x="11969" y="6950"/>
                          <a:pt x="12289" y="6954"/>
                          <a:pt x="12613" y="6964"/>
                        </a:cubicBezTo>
                        <a:cubicBezTo>
                          <a:pt x="13328" y="6987"/>
                          <a:pt x="14542" y="7706"/>
                          <a:pt x="15385" y="7706"/>
                        </a:cubicBezTo>
                        <a:cubicBezTo>
                          <a:pt x="15644" y="7706"/>
                          <a:pt x="15867" y="7638"/>
                          <a:pt x="16031" y="7462"/>
                        </a:cubicBezTo>
                        <a:cubicBezTo>
                          <a:pt x="16550" y="6905"/>
                          <a:pt x="16954" y="5316"/>
                          <a:pt x="17317" y="4651"/>
                        </a:cubicBezTo>
                        <a:cubicBezTo>
                          <a:pt x="17739" y="3877"/>
                          <a:pt x="18103" y="3073"/>
                          <a:pt x="18510" y="2292"/>
                        </a:cubicBezTo>
                        <a:cubicBezTo>
                          <a:pt x="15593" y="880"/>
                          <a:pt x="12580" y="80"/>
                          <a:pt x="9884" y="7"/>
                        </a:cubicBezTo>
                        <a:cubicBezTo>
                          <a:pt x="9721" y="2"/>
                          <a:pt x="9558" y="0"/>
                          <a:pt x="939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3"/>
                  <p:cNvSpPr/>
                  <p:nvPr/>
                </p:nvSpPr>
                <p:spPr>
                  <a:xfrm>
                    <a:off x="507925" y="3293713"/>
                    <a:ext cx="400775" cy="185525"/>
                  </a:xfrm>
                  <a:custGeom>
                    <a:avLst/>
                    <a:gdLst/>
                    <a:ahLst/>
                    <a:cxnLst/>
                    <a:rect l="l" t="t" r="r" b="b"/>
                    <a:pathLst>
                      <a:path w="16031" h="7421" extrusionOk="0">
                        <a:moveTo>
                          <a:pt x="8263" y="170"/>
                        </a:moveTo>
                        <a:cubicBezTo>
                          <a:pt x="10544" y="170"/>
                          <a:pt x="12714" y="1017"/>
                          <a:pt x="14161" y="2359"/>
                        </a:cubicBezTo>
                        <a:cubicBezTo>
                          <a:pt x="14976" y="3115"/>
                          <a:pt x="15152" y="4030"/>
                          <a:pt x="15339" y="5001"/>
                        </a:cubicBezTo>
                        <a:cubicBezTo>
                          <a:pt x="15448" y="5568"/>
                          <a:pt x="15560" y="6156"/>
                          <a:pt x="15805" y="6751"/>
                        </a:cubicBezTo>
                        <a:cubicBezTo>
                          <a:pt x="15852" y="6866"/>
                          <a:pt x="15834" y="6997"/>
                          <a:pt x="15759" y="7100"/>
                        </a:cubicBezTo>
                        <a:cubicBezTo>
                          <a:pt x="15689" y="7193"/>
                          <a:pt x="15588" y="7251"/>
                          <a:pt x="15471" y="7251"/>
                        </a:cubicBezTo>
                        <a:cubicBezTo>
                          <a:pt x="15458" y="7251"/>
                          <a:pt x="15446" y="7250"/>
                          <a:pt x="15433" y="7249"/>
                        </a:cubicBezTo>
                        <a:cubicBezTo>
                          <a:pt x="14528" y="7171"/>
                          <a:pt x="13606" y="6947"/>
                          <a:pt x="12715" y="6730"/>
                        </a:cubicBezTo>
                        <a:cubicBezTo>
                          <a:pt x="11624" y="6464"/>
                          <a:pt x="10494" y="6188"/>
                          <a:pt x="9356" y="6166"/>
                        </a:cubicBezTo>
                        <a:lnTo>
                          <a:pt x="9213" y="6166"/>
                        </a:lnTo>
                        <a:cubicBezTo>
                          <a:pt x="7838" y="6166"/>
                          <a:pt x="3215" y="6440"/>
                          <a:pt x="953" y="7158"/>
                        </a:cubicBezTo>
                        <a:cubicBezTo>
                          <a:pt x="896" y="7176"/>
                          <a:pt x="838" y="7185"/>
                          <a:pt x="781" y="7185"/>
                        </a:cubicBezTo>
                        <a:cubicBezTo>
                          <a:pt x="636" y="7185"/>
                          <a:pt x="495" y="7127"/>
                          <a:pt x="385" y="7018"/>
                        </a:cubicBezTo>
                        <a:cubicBezTo>
                          <a:pt x="233" y="6866"/>
                          <a:pt x="180" y="6655"/>
                          <a:pt x="245" y="6450"/>
                        </a:cubicBezTo>
                        <a:cubicBezTo>
                          <a:pt x="752" y="4834"/>
                          <a:pt x="1474" y="3030"/>
                          <a:pt x="2973" y="1911"/>
                        </a:cubicBezTo>
                        <a:cubicBezTo>
                          <a:pt x="4608" y="693"/>
                          <a:pt x="6470" y="170"/>
                          <a:pt x="8263" y="170"/>
                        </a:cubicBezTo>
                        <a:close/>
                        <a:moveTo>
                          <a:pt x="8260" y="1"/>
                        </a:moveTo>
                        <a:cubicBezTo>
                          <a:pt x="6433" y="1"/>
                          <a:pt x="4537" y="534"/>
                          <a:pt x="2872" y="1775"/>
                        </a:cubicBezTo>
                        <a:cubicBezTo>
                          <a:pt x="1334" y="2922"/>
                          <a:pt x="598" y="4756"/>
                          <a:pt x="81" y="6400"/>
                        </a:cubicBezTo>
                        <a:cubicBezTo>
                          <a:pt x="1" y="6661"/>
                          <a:pt x="71" y="6945"/>
                          <a:pt x="265" y="7140"/>
                        </a:cubicBezTo>
                        <a:cubicBezTo>
                          <a:pt x="407" y="7281"/>
                          <a:pt x="589" y="7355"/>
                          <a:pt x="778" y="7355"/>
                        </a:cubicBezTo>
                        <a:cubicBezTo>
                          <a:pt x="852" y="7355"/>
                          <a:pt x="928" y="7344"/>
                          <a:pt x="1003" y="7320"/>
                        </a:cubicBezTo>
                        <a:cubicBezTo>
                          <a:pt x="3228" y="6614"/>
                          <a:pt x="7756" y="6336"/>
                          <a:pt x="9173" y="6336"/>
                        </a:cubicBezTo>
                        <a:cubicBezTo>
                          <a:pt x="9240" y="6336"/>
                          <a:pt x="9300" y="6337"/>
                          <a:pt x="9353" y="6338"/>
                        </a:cubicBezTo>
                        <a:cubicBezTo>
                          <a:pt x="10473" y="6358"/>
                          <a:pt x="11592" y="6631"/>
                          <a:pt x="12674" y="6895"/>
                        </a:cubicBezTo>
                        <a:cubicBezTo>
                          <a:pt x="13572" y="7114"/>
                          <a:pt x="14499" y="7340"/>
                          <a:pt x="15418" y="7419"/>
                        </a:cubicBezTo>
                        <a:cubicBezTo>
                          <a:pt x="15433" y="7420"/>
                          <a:pt x="15449" y="7420"/>
                          <a:pt x="15465" y="7420"/>
                        </a:cubicBezTo>
                        <a:cubicBezTo>
                          <a:pt x="15635" y="7420"/>
                          <a:pt x="15793" y="7340"/>
                          <a:pt x="15896" y="7200"/>
                        </a:cubicBezTo>
                        <a:cubicBezTo>
                          <a:pt x="16007" y="7049"/>
                          <a:pt x="16031" y="6857"/>
                          <a:pt x="15963" y="6687"/>
                        </a:cubicBezTo>
                        <a:cubicBezTo>
                          <a:pt x="15724" y="6107"/>
                          <a:pt x="15613" y="5527"/>
                          <a:pt x="15506" y="4969"/>
                        </a:cubicBezTo>
                        <a:cubicBezTo>
                          <a:pt x="15313" y="3970"/>
                          <a:pt x="15132" y="3027"/>
                          <a:pt x="14277" y="2235"/>
                        </a:cubicBezTo>
                        <a:cubicBezTo>
                          <a:pt x="12802" y="866"/>
                          <a:pt x="10588" y="1"/>
                          <a:pt x="826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3"/>
                  <p:cNvSpPr/>
                  <p:nvPr/>
                </p:nvSpPr>
                <p:spPr>
                  <a:xfrm>
                    <a:off x="530975" y="3304063"/>
                    <a:ext cx="354725" cy="164850"/>
                  </a:xfrm>
                  <a:custGeom>
                    <a:avLst/>
                    <a:gdLst/>
                    <a:ahLst/>
                    <a:cxnLst/>
                    <a:rect l="l" t="t" r="r" b="b"/>
                    <a:pathLst>
                      <a:path w="14189" h="6594" extrusionOk="0">
                        <a:moveTo>
                          <a:pt x="7312" y="198"/>
                        </a:moveTo>
                        <a:cubicBezTo>
                          <a:pt x="9319" y="198"/>
                          <a:pt x="11227" y="943"/>
                          <a:pt x="12499" y="2123"/>
                        </a:cubicBezTo>
                        <a:cubicBezTo>
                          <a:pt x="13211" y="2783"/>
                          <a:pt x="13366" y="3588"/>
                          <a:pt x="13530" y="4439"/>
                        </a:cubicBezTo>
                        <a:cubicBezTo>
                          <a:pt x="13627" y="4942"/>
                          <a:pt x="13727" y="5461"/>
                          <a:pt x="13943" y="5988"/>
                        </a:cubicBezTo>
                        <a:cubicBezTo>
                          <a:pt x="13981" y="6082"/>
                          <a:pt x="13967" y="6188"/>
                          <a:pt x="13905" y="6272"/>
                        </a:cubicBezTo>
                        <a:cubicBezTo>
                          <a:pt x="13849" y="6349"/>
                          <a:pt x="13761" y="6396"/>
                          <a:pt x="13669" y="6396"/>
                        </a:cubicBezTo>
                        <a:cubicBezTo>
                          <a:pt x="13659" y="6396"/>
                          <a:pt x="13648" y="6396"/>
                          <a:pt x="13638" y="6395"/>
                        </a:cubicBezTo>
                        <a:cubicBezTo>
                          <a:pt x="12841" y="6326"/>
                          <a:pt x="12030" y="6129"/>
                          <a:pt x="11244" y="5938"/>
                        </a:cubicBezTo>
                        <a:cubicBezTo>
                          <a:pt x="10280" y="5702"/>
                          <a:pt x="9284" y="5459"/>
                          <a:pt x="8277" y="5440"/>
                        </a:cubicBezTo>
                        <a:lnTo>
                          <a:pt x="8151" y="5440"/>
                        </a:lnTo>
                        <a:cubicBezTo>
                          <a:pt x="6937" y="5440"/>
                          <a:pt x="2856" y="5681"/>
                          <a:pt x="858" y="6314"/>
                        </a:cubicBezTo>
                        <a:cubicBezTo>
                          <a:pt x="809" y="6330"/>
                          <a:pt x="760" y="6338"/>
                          <a:pt x="712" y="6338"/>
                        </a:cubicBezTo>
                        <a:cubicBezTo>
                          <a:pt x="590" y="6338"/>
                          <a:pt x="473" y="6289"/>
                          <a:pt x="382" y="6199"/>
                        </a:cubicBezTo>
                        <a:cubicBezTo>
                          <a:pt x="254" y="6070"/>
                          <a:pt x="210" y="5892"/>
                          <a:pt x="263" y="5721"/>
                        </a:cubicBezTo>
                        <a:cubicBezTo>
                          <a:pt x="711" y="4298"/>
                          <a:pt x="1344" y="2712"/>
                          <a:pt x="2662" y="1729"/>
                        </a:cubicBezTo>
                        <a:cubicBezTo>
                          <a:pt x="4098" y="658"/>
                          <a:pt x="5736" y="198"/>
                          <a:pt x="7312" y="198"/>
                        </a:cubicBezTo>
                        <a:close/>
                        <a:moveTo>
                          <a:pt x="7310" y="1"/>
                        </a:moveTo>
                        <a:cubicBezTo>
                          <a:pt x="5694" y="1"/>
                          <a:pt x="4016" y="473"/>
                          <a:pt x="2543" y="1572"/>
                        </a:cubicBezTo>
                        <a:cubicBezTo>
                          <a:pt x="1182" y="2587"/>
                          <a:pt x="532" y="4209"/>
                          <a:pt x="75" y="5661"/>
                        </a:cubicBezTo>
                        <a:cubicBezTo>
                          <a:pt x="0" y="5901"/>
                          <a:pt x="64" y="6159"/>
                          <a:pt x="242" y="6337"/>
                        </a:cubicBezTo>
                        <a:cubicBezTo>
                          <a:pt x="371" y="6465"/>
                          <a:pt x="540" y="6534"/>
                          <a:pt x="715" y="6534"/>
                        </a:cubicBezTo>
                        <a:cubicBezTo>
                          <a:pt x="782" y="6534"/>
                          <a:pt x="851" y="6524"/>
                          <a:pt x="917" y="6502"/>
                        </a:cubicBezTo>
                        <a:cubicBezTo>
                          <a:pt x="2892" y="5876"/>
                          <a:pt x="6934" y="5636"/>
                          <a:pt x="8142" y="5636"/>
                        </a:cubicBezTo>
                        <a:cubicBezTo>
                          <a:pt x="8190" y="5636"/>
                          <a:pt x="8234" y="5636"/>
                          <a:pt x="8273" y="5637"/>
                        </a:cubicBezTo>
                        <a:cubicBezTo>
                          <a:pt x="9258" y="5655"/>
                          <a:pt x="10245" y="5895"/>
                          <a:pt x="11197" y="6127"/>
                        </a:cubicBezTo>
                        <a:cubicBezTo>
                          <a:pt x="11989" y="6322"/>
                          <a:pt x="12809" y="6522"/>
                          <a:pt x="13621" y="6592"/>
                        </a:cubicBezTo>
                        <a:cubicBezTo>
                          <a:pt x="13636" y="6592"/>
                          <a:pt x="13650" y="6594"/>
                          <a:pt x="13664" y="6594"/>
                        </a:cubicBezTo>
                        <a:cubicBezTo>
                          <a:pt x="13822" y="6594"/>
                          <a:pt x="13969" y="6519"/>
                          <a:pt x="14064" y="6389"/>
                        </a:cubicBezTo>
                        <a:cubicBezTo>
                          <a:pt x="14166" y="6249"/>
                          <a:pt x="14189" y="6071"/>
                          <a:pt x="14124" y="5913"/>
                        </a:cubicBezTo>
                        <a:cubicBezTo>
                          <a:pt x="13916" y="5405"/>
                          <a:pt x="13819" y="4895"/>
                          <a:pt x="13723" y="4401"/>
                        </a:cubicBezTo>
                        <a:cubicBezTo>
                          <a:pt x="13553" y="3518"/>
                          <a:pt x="13392" y="2683"/>
                          <a:pt x="12633" y="1977"/>
                        </a:cubicBezTo>
                        <a:cubicBezTo>
                          <a:pt x="11327" y="767"/>
                          <a:pt x="9369" y="1"/>
                          <a:pt x="73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3"/>
                  <p:cNvSpPr/>
                  <p:nvPr/>
                </p:nvSpPr>
                <p:spPr>
                  <a:xfrm>
                    <a:off x="552825" y="3314263"/>
                    <a:ext cx="311050" cy="144525"/>
                  </a:xfrm>
                  <a:custGeom>
                    <a:avLst/>
                    <a:gdLst/>
                    <a:ahLst/>
                    <a:cxnLst/>
                    <a:rect l="l" t="t" r="r" b="b"/>
                    <a:pathLst>
                      <a:path w="12442" h="5781" extrusionOk="0">
                        <a:moveTo>
                          <a:pt x="6412" y="172"/>
                        </a:moveTo>
                        <a:cubicBezTo>
                          <a:pt x="8172" y="172"/>
                          <a:pt x="9845" y="826"/>
                          <a:pt x="10960" y="1860"/>
                        </a:cubicBezTo>
                        <a:cubicBezTo>
                          <a:pt x="11586" y="2439"/>
                          <a:pt x="11721" y="3145"/>
                          <a:pt x="11865" y="3892"/>
                        </a:cubicBezTo>
                        <a:cubicBezTo>
                          <a:pt x="11949" y="4332"/>
                          <a:pt x="12037" y="4787"/>
                          <a:pt x="12225" y="5249"/>
                        </a:cubicBezTo>
                        <a:cubicBezTo>
                          <a:pt x="12260" y="5332"/>
                          <a:pt x="12248" y="5425"/>
                          <a:pt x="12193" y="5499"/>
                        </a:cubicBezTo>
                        <a:cubicBezTo>
                          <a:pt x="12143" y="5567"/>
                          <a:pt x="12066" y="5607"/>
                          <a:pt x="11984" y="5607"/>
                        </a:cubicBezTo>
                        <a:cubicBezTo>
                          <a:pt x="11976" y="5607"/>
                          <a:pt x="11968" y="5606"/>
                          <a:pt x="11959" y="5606"/>
                        </a:cubicBezTo>
                        <a:cubicBezTo>
                          <a:pt x="11261" y="5546"/>
                          <a:pt x="10549" y="5373"/>
                          <a:pt x="9860" y="5205"/>
                        </a:cubicBezTo>
                        <a:cubicBezTo>
                          <a:pt x="9016" y="4998"/>
                          <a:pt x="8141" y="4786"/>
                          <a:pt x="7259" y="4769"/>
                        </a:cubicBezTo>
                        <a:lnTo>
                          <a:pt x="7148" y="4769"/>
                        </a:lnTo>
                        <a:cubicBezTo>
                          <a:pt x="6084" y="4769"/>
                          <a:pt x="2504" y="4980"/>
                          <a:pt x="752" y="5536"/>
                        </a:cubicBezTo>
                        <a:cubicBezTo>
                          <a:pt x="710" y="5550"/>
                          <a:pt x="667" y="5556"/>
                          <a:pt x="625" y="5556"/>
                        </a:cubicBezTo>
                        <a:cubicBezTo>
                          <a:pt x="519" y="5556"/>
                          <a:pt x="415" y="5513"/>
                          <a:pt x="335" y="5434"/>
                        </a:cubicBezTo>
                        <a:cubicBezTo>
                          <a:pt x="223" y="5322"/>
                          <a:pt x="185" y="5165"/>
                          <a:pt x="232" y="5015"/>
                        </a:cubicBezTo>
                        <a:cubicBezTo>
                          <a:pt x="623" y="3767"/>
                          <a:pt x="1179" y="2377"/>
                          <a:pt x="2334" y="1514"/>
                        </a:cubicBezTo>
                        <a:cubicBezTo>
                          <a:pt x="3594" y="576"/>
                          <a:pt x="5030" y="172"/>
                          <a:pt x="6412" y="172"/>
                        </a:cubicBezTo>
                        <a:close/>
                        <a:moveTo>
                          <a:pt x="6410" y="0"/>
                        </a:moveTo>
                        <a:cubicBezTo>
                          <a:pt x="4993" y="0"/>
                          <a:pt x="3522" y="414"/>
                          <a:pt x="2231" y="1376"/>
                        </a:cubicBezTo>
                        <a:cubicBezTo>
                          <a:pt x="1036" y="2267"/>
                          <a:pt x="467" y="3690"/>
                          <a:pt x="68" y="4963"/>
                        </a:cubicBezTo>
                        <a:cubicBezTo>
                          <a:pt x="1" y="5173"/>
                          <a:pt x="57" y="5401"/>
                          <a:pt x="213" y="5555"/>
                        </a:cubicBezTo>
                        <a:cubicBezTo>
                          <a:pt x="326" y="5668"/>
                          <a:pt x="474" y="5728"/>
                          <a:pt x="627" y="5728"/>
                        </a:cubicBezTo>
                        <a:cubicBezTo>
                          <a:pt x="686" y="5728"/>
                          <a:pt x="747" y="5719"/>
                          <a:pt x="806" y="5700"/>
                        </a:cubicBezTo>
                        <a:cubicBezTo>
                          <a:pt x="2532" y="5152"/>
                          <a:pt x="6064" y="4941"/>
                          <a:pt x="7135" y="4941"/>
                        </a:cubicBezTo>
                        <a:cubicBezTo>
                          <a:pt x="7179" y="4941"/>
                          <a:pt x="7220" y="4941"/>
                          <a:pt x="7256" y="4942"/>
                        </a:cubicBezTo>
                        <a:cubicBezTo>
                          <a:pt x="8118" y="4957"/>
                          <a:pt x="8984" y="5168"/>
                          <a:pt x="9819" y="5372"/>
                        </a:cubicBezTo>
                        <a:cubicBezTo>
                          <a:pt x="10514" y="5542"/>
                          <a:pt x="11232" y="5716"/>
                          <a:pt x="11944" y="5779"/>
                        </a:cubicBezTo>
                        <a:cubicBezTo>
                          <a:pt x="11958" y="5779"/>
                          <a:pt x="11970" y="5780"/>
                          <a:pt x="11982" y="5780"/>
                        </a:cubicBezTo>
                        <a:cubicBezTo>
                          <a:pt x="12120" y="5780"/>
                          <a:pt x="12249" y="5715"/>
                          <a:pt x="12333" y="5601"/>
                        </a:cubicBezTo>
                        <a:cubicBezTo>
                          <a:pt x="12422" y="5478"/>
                          <a:pt x="12442" y="5322"/>
                          <a:pt x="12386" y="5184"/>
                        </a:cubicBezTo>
                        <a:cubicBezTo>
                          <a:pt x="12204" y="4737"/>
                          <a:pt x="12117" y="4291"/>
                          <a:pt x="12034" y="3858"/>
                        </a:cubicBezTo>
                        <a:cubicBezTo>
                          <a:pt x="11885" y="3084"/>
                          <a:pt x="11744" y="2351"/>
                          <a:pt x="11077" y="1733"/>
                        </a:cubicBezTo>
                        <a:cubicBezTo>
                          <a:pt x="9933" y="671"/>
                          <a:pt x="8216" y="0"/>
                          <a:pt x="64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3"/>
                  <p:cNvSpPr/>
                  <p:nvPr/>
                </p:nvSpPr>
                <p:spPr>
                  <a:xfrm>
                    <a:off x="578675" y="3326338"/>
                    <a:ext cx="259450" cy="120375"/>
                  </a:xfrm>
                  <a:custGeom>
                    <a:avLst/>
                    <a:gdLst/>
                    <a:ahLst/>
                    <a:cxnLst/>
                    <a:rect l="l" t="t" r="r" b="b"/>
                    <a:pathLst>
                      <a:path w="10378" h="4815" extrusionOk="0">
                        <a:moveTo>
                          <a:pt x="5349" y="144"/>
                        </a:moveTo>
                        <a:cubicBezTo>
                          <a:pt x="6816" y="144"/>
                          <a:pt x="8211" y="688"/>
                          <a:pt x="9141" y="1549"/>
                        </a:cubicBezTo>
                        <a:cubicBezTo>
                          <a:pt x="9662" y="2032"/>
                          <a:pt x="9776" y="2619"/>
                          <a:pt x="9896" y="3242"/>
                        </a:cubicBezTo>
                        <a:cubicBezTo>
                          <a:pt x="9966" y="3608"/>
                          <a:pt x="10039" y="3987"/>
                          <a:pt x="10197" y="4373"/>
                        </a:cubicBezTo>
                        <a:cubicBezTo>
                          <a:pt x="10225" y="4441"/>
                          <a:pt x="10215" y="4518"/>
                          <a:pt x="10169" y="4579"/>
                        </a:cubicBezTo>
                        <a:cubicBezTo>
                          <a:pt x="10128" y="4635"/>
                          <a:pt x="10065" y="4670"/>
                          <a:pt x="9997" y="4670"/>
                        </a:cubicBezTo>
                        <a:cubicBezTo>
                          <a:pt x="9989" y="4670"/>
                          <a:pt x="9981" y="4670"/>
                          <a:pt x="9973" y="4669"/>
                        </a:cubicBezTo>
                        <a:cubicBezTo>
                          <a:pt x="9392" y="4620"/>
                          <a:pt x="8798" y="4474"/>
                          <a:pt x="8224" y="4335"/>
                        </a:cubicBezTo>
                        <a:cubicBezTo>
                          <a:pt x="7519" y="4163"/>
                          <a:pt x="6790" y="3986"/>
                          <a:pt x="6054" y="3972"/>
                        </a:cubicBezTo>
                        <a:lnTo>
                          <a:pt x="5959" y="3972"/>
                        </a:lnTo>
                        <a:cubicBezTo>
                          <a:pt x="5070" y="3972"/>
                          <a:pt x="2090" y="4148"/>
                          <a:pt x="628" y="4611"/>
                        </a:cubicBezTo>
                        <a:cubicBezTo>
                          <a:pt x="592" y="4623"/>
                          <a:pt x="556" y="4628"/>
                          <a:pt x="521" y="4628"/>
                        </a:cubicBezTo>
                        <a:cubicBezTo>
                          <a:pt x="431" y="4628"/>
                          <a:pt x="346" y="4592"/>
                          <a:pt x="280" y="4526"/>
                        </a:cubicBezTo>
                        <a:cubicBezTo>
                          <a:pt x="186" y="4432"/>
                          <a:pt x="154" y="4303"/>
                          <a:pt x="194" y="4177"/>
                        </a:cubicBezTo>
                        <a:cubicBezTo>
                          <a:pt x="520" y="3138"/>
                          <a:pt x="985" y="1980"/>
                          <a:pt x="1947" y="1262"/>
                        </a:cubicBezTo>
                        <a:cubicBezTo>
                          <a:pt x="2998" y="480"/>
                          <a:pt x="4195" y="144"/>
                          <a:pt x="5349" y="144"/>
                        </a:cubicBezTo>
                        <a:close/>
                        <a:moveTo>
                          <a:pt x="5345" y="1"/>
                        </a:moveTo>
                        <a:cubicBezTo>
                          <a:pt x="4164" y="1"/>
                          <a:pt x="2937" y="345"/>
                          <a:pt x="1860" y="1147"/>
                        </a:cubicBezTo>
                        <a:cubicBezTo>
                          <a:pt x="865" y="1889"/>
                          <a:pt x="389" y="3073"/>
                          <a:pt x="55" y="4134"/>
                        </a:cubicBezTo>
                        <a:cubicBezTo>
                          <a:pt x="1" y="4309"/>
                          <a:pt x="48" y="4497"/>
                          <a:pt x="177" y="4628"/>
                        </a:cubicBezTo>
                        <a:cubicBezTo>
                          <a:pt x="271" y="4721"/>
                          <a:pt x="396" y="4770"/>
                          <a:pt x="524" y="4770"/>
                        </a:cubicBezTo>
                        <a:cubicBezTo>
                          <a:pt x="573" y="4770"/>
                          <a:pt x="623" y="4763"/>
                          <a:pt x="672" y="4748"/>
                        </a:cubicBezTo>
                        <a:cubicBezTo>
                          <a:pt x="2120" y="4290"/>
                          <a:pt x="5076" y="4115"/>
                          <a:pt x="5959" y="4115"/>
                        </a:cubicBezTo>
                        <a:cubicBezTo>
                          <a:pt x="5992" y="4115"/>
                          <a:pt x="6023" y="4116"/>
                          <a:pt x="6051" y="4116"/>
                        </a:cubicBezTo>
                        <a:cubicBezTo>
                          <a:pt x="6772" y="4130"/>
                          <a:pt x="7493" y="4306"/>
                          <a:pt x="8190" y="4474"/>
                        </a:cubicBezTo>
                        <a:cubicBezTo>
                          <a:pt x="8769" y="4616"/>
                          <a:pt x="9368" y="4763"/>
                          <a:pt x="9961" y="4813"/>
                        </a:cubicBezTo>
                        <a:cubicBezTo>
                          <a:pt x="9972" y="4814"/>
                          <a:pt x="9982" y="4814"/>
                          <a:pt x="9993" y="4814"/>
                        </a:cubicBezTo>
                        <a:cubicBezTo>
                          <a:pt x="10108" y="4814"/>
                          <a:pt x="10216" y="4760"/>
                          <a:pt x="10286" y="4664"/>
                        </a:cubicBezTo>
                        <a:cubicBezTo>
                          <a:pt x="10360" y="4562"/>
                          <a:pt x="10377" y="4433"/>
                          <a:pt x="10330" y="4318"/>
                        </a:cubicBezTo>
                        <a:cubicBezTo>
                          <a:pt x="10177" y="3946"/>
                          <a:pt x="10105" y="3574"/>
                          <a:pt x="10037" y="3214"/>
                        </a:cubicBezTo>
                        <a:cubicBezTo>
                          <a:pt x="9911" y="2569"/>
                          <a:pt x="9794" y="1959"/>
                          <a:pt x="9239" y="1444"/>
                        </a:cubicBezTo>
                        <a:cubicBezTo>
                          <a:pt x="8284" y="560"/>
                          <a:pt x="6851" y="1"/>
                          <a:pt x="534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3"/>
                  <p:cNvSpPr/>
                  <p:nvPr/>
                </p:nvSpPr>
                <p:spPr>
                  <a:xfrm>
                    <a:off x="606550" y="3339263"/>
                    <a:ext cx="203775" cy="94575"/>
                  </a:xfrm>
                  <a:custGeom>
                    <a:avLst/>
                    <a:gdLst/>
                    <a:ahLst/>
                    <a:cxnLst/>
                    <a:rect l="l" t="t" r="r" b="b"/>
                    <a:pathLst>
                      <a:path w="8151" h="3783" extrusionOk="0">
                        <a:moveTo>
                          <a:pt x="4200" y="113"/>
                        </a:moveTo>
                        <a:cubicBezTo>
                          <a:pt x="5353" y="113"/>
                          <a:pt x="6449" y="540"/>
                          <a:pt x="7179" y="1217"/>
                        </a:cubicBezTo>
                        <a:cubicBezTo>
                          <a:pt x="7589" y="1597"/>
                          <a:pt x="7677" y="2058"/>
                          <a:pt x="7771" y="2545"/>
                        </a:cubicBezTo>
                        <a:cubicBezTo>
                          <a:pt x="7828" y="2834"/>
                          <a:pt x="7885" y="3131"/>
                          <a:pt x="8010" y="3435"/>
                        </a:cubicBezTo>
                        <a:cubicBezTo>
                          <a:pt x="8031" y="3488"/>
                          <a:pt x="8023" y="3549"/>
                          <a:pt x="7987" y="3598"/>
                        </a:cubicBezTo>
                        <a:cubicBezTo>
                          <a:pt x="7956" y="3642"/>
                          <a:pt x="7908" y="3671"/>
                          <a:pt x="7855" y="3671"/>
                        </a:cubicBezTo>
                        <a:cubicBezTo>
                          <a:pt x="7848" y="3671"/>
                          <a:pt x="7841" y="3670"/>
                          <a:pt x="7834" y="3669"/>
                        </a:cubicBezTo>
                        <a:cubicBezTo>
                          <a:pt x="7377" y="3629"/>
                          <a:pt x="6911" y="3516"/>
                          <a:pt x="6460" y="3406"/>
                        </a:cubicBezTo>
                        <a:cubicBezTo>
                          <a:pt x="5906" y="3271"/>
                          <a:pt x="5333" y="3131"/>
                          <a:pt x="4755" y="3121"/>
                        </a:cubicBezTo>
                        <a:lnTo>
                          <a:pt x="4682" y="3121"/>
                        </a:lnTo>
                        <a:lnTo>
                          <a:pt x="4682" y="3119"/>
                        </a:lnTo>
                        <a:cubicBezTo>
                          <a:pt x="3984" y="3119"/>
                          <a:pt x="1640" y="3259"/>
                          <a:pt x="492" y="3622"/>
                        </a:cubicBezTo>
                        <a:cubicBezTo>
                          <a:pt x="464" y="3631"/>
                          <a:pt x="436" y="3635"/>
                          <a:pt x="408" y="3635"/>
                        </a:cubicBezTo>
                        <a:cubicBezTo>
                          <a:pt x="338" y="3635"/>
                          <a:pt x="270" y="3607"/>
                          <a:pt x="217" y="3555"/>
                        </a:cubicBezTo>
                        <a:cubicBezTo>
                          <a:pt x="144" y="3482"/>
                          <a:pt x="120" y="3379"/>
                          <a:pt x="150" y="3282"/>
                        </a:cubicBezTo>
                        <a:cubicBezTo>
                          <a:pt x="407" y="2465"/>
                          <a:pt x="771" y="1556"/>
                          <a:pt x="1527" y="991"/>
                        </a:cubicBezTo>
                        <a:cubicBezTo>
                          <a:pt x="2353" y="376"/>
                          <a:pt x="3294" y="113"/>
                          <a:pt x="4200" y="113"/>
                        </a:cubicBezTo>
                        <a:close/>
                        <a:moveTo>
                          <a:pt x="4199" y="1"/>
                        </a:moveTo>
                        <a:cubicBezTo>
                          <a:pt x="3270" y="1"/>
                          <a:pt x="2306" y="271"/>
                          <a:pt x="1461" y="901"/>
                        </a:cubicBezTo>
                        <a:cubicBezTo>
                          <a:pt x="679" y="1484"/>
                          <a:pt x="305" y="2415"/>
                          <a:pt x="43" y="3248"/>
                        </a:cubicBezTo>
                        <a:cubicBezTo>
                          <a:pt x="0" y="3385"/>
                          <a:pt x="37" y="3532"/>
                          <a:pt x="138" y="3636"/>
                        </a:cubicBezTo>
                        <a:cubicBezTo>
                          <a:pt x="212" y="3709"/>
                          <a:pt x="311" y="3749"/>
                          <a:pt x="412" y="3749"/>
                        </a:cubicBezTo>
                        <a:cubicBezTo>
                          <a:pt x="450" y="3749"/>
                          <a:pt x="489" y="3743"/>
                          <a:pt x="527" y="3731"/>
                        </a:cubicBezTo>
                        <a:cubicBezTo>
                          <a:pt x="1686" y="3364"/>
                          <a:pt x="4084" y="3233"/>
                          <a:pt x="4721" y="3233"/>
                        </a:cubicBezTo>
                        <a:cubicBezTo>
                          <a:pt x="4731" y="3233"/>
                          <a:pt x="4742" y="3233"/>
                          <a:pt x="4752" y="3233"/>
                        </a:cubicBezTo>
                        <a:cubicBezTo>
                          <a:pt x="5318" y="3244"/>
                          <a:pt x="5884" y="3382"/>
                          <a:pt x="6432" y="3516"/>
                        </a:cubicBezTo>
                        <a:cubicBezTo>
                          <a:pt x="6888" y="3626"/>
                          <a:pt x="7358" y="3742"/>
                          <a:pt x="7825" y="3781"/>
                        </a:cubicBezTo>
                        <a:cubicBezTo>
                          <a:pt x="7834" y="3781"/>
                          <a:pt x="7841" y="3783"/>
                          <a:pt x="7849" y="3783"/>
                        </a:cubicBezTo>
                        <a:lnTo>
                          <a:pt x="7850" y="3783"/>
                        </a:lnTo>
                        <a:cubicBezTo>
                          <a:pt x="7940" y="3783"/>
                          <a:pt x="8025" y="3739"/>
                          <a:pt x="8080" y="3664"/>
                        </a:cubicBezTo>
                        <a:cubicBezTo>
                          <a:pt x="8137" y="3585"/>
                          <a:pt x="8151" y="3484"/>
                          <a:pt x="8114" y="3393"/>
                        </a:cubicBezTo>
                        <a:cubicBezTo>
                          <a:pt x="7995" y="3100"/>
                          <a:pt x="7938" y="2808"/>
                          <a:pt x="7884" y="2524"/>
                        </a:cubicBezTo>
                        <a:cubicBezTo>
                          <a:pt x="7787" y="2017"/>
                          <a:pt x="7694" y="1539"/>
                          <a:pt x="7257" y="1134"/>
                        </a:cubicBezTo>
                        <a:cubicBezTo>
                          <a:pt x="6507" y="440"/>
                          <a:pt x="5381" y="1"/>
                          <a:pt x="41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3"/>
                  <p:cNvSpPr/>
                  <p:nvPr/>
                </p:nvSpPr>
                <p:spPr>
                  <a:xfrm>
                    <a:off x="620625" y="3352438"/>
                    <a:ext cx="175625" cy="68275"/>
                  </a:xfrm>
                  <a:custGeom>
                    <a:avLst/>
                    <a:gdLst/>
                    <a:ahLst/>
                    <a:cxnLst/>
                    <a:rect l="l" t="t" r="r" b="b"/>
                    <a:pathLst>
                      <a:path w="7025" h="2731" extrusionOk="0">
                        <a:moveTo>
                          <a:pt x="3621" y="88"/>
                        </a:moveTo>
                        <a:cubicBezTo>
                          <a:pt x="4619" y="88"/>
                          <a:pt x="5568" y="396"/>
                          <a:pt x="6200" y="884"/>
                        </a:cubicBezTo>
                        <a:cubicBezTo>
                          <a:pt x="6553" y="1158"/>
                          <a:pt x="6630" y="1489"/>
                          <a:pt x="6710" y="1838"/>
                        </a:cubicBezTo>
                        <a:cubicBezTo>
                          <a:pt x="6759" y="2046"/>
                          <a:pt x="6808" y="2261"/>
                          <a:pt x="6915" y="2480"/>
                        </a:cubicBezTo>
                        <a:cubicBezTo>
                          <a:pt x="6937" y="2521"/>
                          <a:pt x="6920" y="2557"/>
                          <a:pt x="6908" y="2574"/>
                        </a:cubicBezTo>
                        <a:cubicBezTo>
                          <a:pt x="6882" y="2613"/>
                          <a:pt x="6833" y="2641"/>
                          <a:pt x="6779" y="2641"/>
                        </a:cubicBezTo>
                        <a:cubicBezTo>
                          <a:pt x="6772" y="2641"/>
                          <a:pt x="6766" y="2640"/>
                          <a:pt x="6759" y="2639"/>
                        </a:cubicBezTo>
                        <a:cubicBezTo>
                          <a:pt x="6363" y="2612"/>
                          <a:pt x="5959" y="2530"/>
                          <a:pt x="5570" y="2451"/>
                        </a:cubicBezTo>
                        <a:cubicBezTo>
                          <a:pt x="5092" y="2354"/>
                          <a:pt x="4599" y="2254"/>
                          <a:pt x="4099" y="2246"/>
                        </a:cubicBezTo>
                        <a:cubicBezTo>
                          <a:pt x="4081" y="2246"/>
                          <a:pt x="4060" y="2245"/>
                          <a:pt x="4037" y="2245"/>
                        </a:cubicBezTo>
                        <a:cubicBezTo>
                          <a:pt x="3436" y="2245"/>
                          <a:pt x="1412" y="2345"/>
                          <a:pt x="422" y="2606"/>
                        </a:cubicBezTo>
                        <a:cubicBezTo>
                          <a:pt x="397" y="2613"/>
                          <a:pt x="371" y="2616"/>
                          <a:pt x="346" y="2616"/>
                        </a:cubicBezTo>
                        <a:cubicBezTo>
                          <a:pt x="271" y="2616"/>
                          <a:pt x="200" y="2587"/>
                          <a:pt x="154" y="2535"/>
                        </a:cubicBezTo>
                        <a:cubicBezTo>
                          <a:pt x="128" y="2506"/>
                          <a:pt x="90" y="2447"/>
                          <a:pt x="119" y="2369"/>
                        </a:cubicBezTo>
                        <a:cubicBezTo>
                          <a:pt x="340" y="1782"/>
                          <a:pt x="655" y="1127"/>
                          <a:pt x="1307" y="722"/>
                        </a:cubicBezTo>
                        <a:cubicBezTo>
                          <a:pt x="2022" y="278"/>
                          <a:pt x="2837" y="88"/>
                          <a:pt x="3621" y="88"/>
                        </a:cubicBezTo>
                        <a:close/>
                        <a:moveTo>
                          <a:pt x="3618" y="0"/>
                        </a:moveTo>
                        <a:cubicBezTo>
                          <a:pt x="2819" y="0"/>
                          <a:pt x="1989" y="194"/>
                          <a:pt x="1260" y="646"/>
                        </a:cubicBezTo>
                        <a:cubicBezTo>
                          <a:pt x="585" y="1067"/>
                          <a:pt x="261" y="1738"/>
                          <a:pt x="35" y="2337"/>
                        </a:cubicBezTo>
                        <a:cubicBezTo>
                          <a:pt x="0" y="2427"/>
                          <a:pt x="20" y="2521"/>
                          <a:pt x="87" y="2595"/>
                        </a:cubicBezTo>
                        <a:cubicBezTo>
                          <a:pt x="151" y="2666"/>
                          <a:pt x="246" y="2705"/>
                          <a:pt x="345" y="2705"/>
                        </a:cubicBezTo>
                        <a:cubicBezTo>
                          <a:pt x="378" y="2705"/>
                          <a:pt x="411" y="2701"/>
                          <a:pt x="444" y="2693"/>
                        </a:cubicBezTo>
                        <a:cubicBezTo>
                          <a:pt x="1426" y="2433"/>
                          <a:pt x="3437" y="2334"/>
                          <a:pt x="4035" y="2334"/>
                        </a:cubicBezTo>
                        <a:cubicBezTo>
                          <a:pt x="4058" y="2334"/>
                          <a:pt x="4080" y="2336"/>
                          <a:pt x="4098" y="2336"/>
                        </a:cubicBezTo>
                        <a:cubicBezTo>
                          <a:pt x="4588" y="2343"/>
                          <a:pt x="5078" y="2442"/>
                          <a:pt x="5552" y="2539"/>
                        </a:cubicBezTo>
                        <a:cubicBezTo>
                          <a:pt x="5944" y="2618"/>
                          <a:pt x="6351" y="2700"/>
                          <a:pt x="6751" y="2729"/>
                        </a:cubicBezTo>
                        <a:cubicBezTo>
                          <a:pt x="6759" y="2730"/>
                          <a:pt x="6765" y="2730"/>
                          <a:pt x="6771" y="2730"/>
                        </a:cubicBezTo>
                        <a:lnTo>
                          <a:pt x="6771" y="2729"/>
                        </a:lnTo>
                        <a:cubicBezTo>
                          <a:pt x="6858" y="2729"/>
                          <a:pt x="6937" y="2691"/>
                          <a:pt x="6981" y="2624"/>
                        </a:cubicBezTo>
                        <a:cubicBezTo>
                          <a:pt x="7019" y="2568"/>
                          <a:pt x="7025" y="2501"/>
                          <a:pt x="6994" y="2441"/>
                        </a:cubicBezTo>
                        <a:cubicBezTo>
                          <a:pt x="6893" y="2231"/>
                          <a:pt x="6844" y="2022"/>
                          <a:pt x="6797" y="1818"/>
                        </a:cubicBezTo>
                        <a:cubicBezTo>
                          <a:pt x="6712" y="1452"/>
                          <a:pt x="6631" y="1106"/>
                          <a:pt x="6253" y="815"/>
                        </a:cubicBezTo>
                        <a:cubicBezTo>
                          <a:pt x="5608" y="316"/>
                          <a:pt x="4638" y="0"/>
                          <a:pt x="361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3"/>
                  <p:cNvSpPr/>
                  <p:nvPr/>
                </p:nvSpPr>
                <p:spPr>
                  <a:xfrm>
                    <a:off x="638500" y="3359388"/>
                    <a:ext cx="139950" cy="54375"/>
                  </a:xfrm>
                  <a:custGeom>
                    <a:avLst/>
                    <a:gdLst/>
                    <a:ahLst/>
                    <a:cxnLst/>
                    <a:rect l="l" t="t" r="r" b="b"/>
                    <a:pathLst>
                      <a:path w="5598" h="2175" extrusionOk="0">
                        <a:moveTo>
                          <a:pt x="2885" y="71"/>
                        </a:moveTo>
                        <a:cubicBezTo>
                          <a:pt x="3680" y="71"/>
                          <a:pt x="4436" y="317"/>
                          <a:pt x="4940" y="705"/>
                        </a:cubicBezTo>
                        <a:cubicBezTo>
                          <a:pt x="5221" y="922"/>
                          <a:pt x="5282" y="1186"/>
                          <a:pt x="5347" y="1466"/>
                        </a:cubicBezTo>
                        <a:cubicBezTo>
                          <a:pt x="5385" y="1631"/>
                          <a:pt x="5425" y="1803"/>
                          <a:pt x="5510" y="1976"/>
                        </a:cubicBezTo>
                        <a:cubicBezTo>
                          <a:pt x="5526" y="2009"/>
                          <a:pt x="5513" y="2038"/>
                          <a:pt x="5504" y="2052"/>
                        </a:cubicBezTo>
                        <a:cubicBezTo>
                          <a:pt x="5481" y="2083"/>
                          <a:pt x="5441" y="2104"/>
                          <a:pt x="5398" y="2104"/>
                        </a:cubicBezTo>
                        <a:cubicBezTo>
                          <a:pt x="5394" y="2104"/>
                          <a:pt x="5389" y="2104"/>
                          <a:pt x="5385" y="2103"/>
                        </a:cubicBezTo>
                        <a:cubicBezTo>
                          <a:pt x="5068" y="2081"/>
                          <a:pt x="4748" y="2015"/>
                          <a:pt x="4436" y="1953"/>
                        </a:cubicBezTo>
                        <a:cubicBezTo>
                          <a:pt x="4055" y="1876"/>
                          <a:pt x="3664" y="1795"/>
                          <a:pt x="3266" y="1789"/>
                        </a:cubicBezTo>
                        <a:lnTo>
                          <a:pt x="3219" y="1789"/>
                        </a:lnTo>
                        <a:cubicBezTo>
                          <a:pt x="2741" y="1789"/>
                          <a:pt x="1124" y="1870"/>
                          <a:pt x="336" y="2078"/>
                        </a:cubicBezTo>
                        <a:cubicBezTo>
                          <a:pt x="316" y="2082"/>
                          <a:pt x="296" y="2085"/>
                          <a:pt x="277" y="2085"/>
                        </a:cubicBezTo>
                        <a:cubicBezTo>
                          <a:pt x="216" y="2085"/>
                          <a:pt x="160" y="2062"/>
                          <a:pt x="122" y="2020"/>
                        </a:cubicBezTo>
                        <a:cubicBezTo>
                          <a:pt x="101" y="1997"/>
                          <a:pt x="70" y="1950"/>
                          <a:pt x="94" y="1888"/>
                        </a:cubicBezTo>
                        <a:cubicBezTo>
                          <a:pt x="271" y="1420"/>
                          <a:pt x="521" y="899"/>
                          <a:pt x="1042" y="576"/>
                        </a:cubicBezTo>
                        <a:cubicBezTo>
                          <a:pt x="1611" y="223"/>
                          <a:pt x="2260" y="71"/>
                          <a:pt x="2885" y="71"/>
                        </a:cubicBezTo>
                        <a:close/>
                        <a:moveTo>
                          <a:pt x="2883" y="0"/>
                        </a:moveTo>
                        <a:cubicBezTo>
                          <a:pt x="2246" y="0"/>
                          <a:pt x="1584" y="155"/>
                          <a:pt x="1004" y="515"/>
                        </a:cubicBezTo>
                        <a:cubicBezTo>
                          <a:pt x="465" y="849"/>
                          <a:pt x="208" y="1384"/>
                          <a:pt x="28" y="1862"/>
                        </a:cubicBezTo>
                        <a:cubicBezTo>
                          <a:pt x="0" y="1933"/>
                          <a:pt x="16" y="2009"/>
                          <a:pt x="69" y="2068"/>
                        </a:cubicBezTo>
                        <a:cubicBezTo>
                          <a:pt x="120" y="2125"/>
                          <a:pt x="196" y="2156"/>
                          <a:pt x="276" y="2156"/>
                        </a:cubicBezTo>
                        <a:cubicBezTo>
                          <a:pt x="302" y="2156"/>
                          <a:pt x="328" y="2153"/>
                          <a:pt x="354" y="2146"/>
                        </a:cubicBezTo>
                        <a:cubicBezTo>
                          <a:pt x="1136" y="1939"/>
                          <a:pt x="2742" y="1860"/>
                          <a:pt x="3217" y="1860"/>
                        </a:cubicBezTo>
                        <a:lnTo>
                          <a:pt x="3264" y="1860"/>
                        </a:lnTo>
                        <a:cubicBezTo>
                          <a:pt x="3656" y="1867"/>
                          <a:pt x="4045" y="1945"/>
                          <a:pt x="4423" y="2023"/>
                        </a:cubicBezTo>
                        <a:cubicBezTo>
                          <a:pt x="4735" y="2085"/>
                          <a:pt x="5059" y="2152"/>
                          <a:pt x="5379" y="2175"/>
                        </a:cubicBezTo>
                        <a:lnTo>
                          <a:pt x="5396" y="2175"/>
                        </a:lnTo>
                        <a:cubicBezTo>
                          <a:pt x="5464" y="2175"/>
                          <a:pt x="5526" y="2144"/>
                          <a:pt x="5563" y="2091"/>
                        </a:cubicBezTo>
                        <a:cubicBezTo>
                          <a:pt x="5593" y="2046"/>
                          <a:pt x="5598" y="1993"/>
                          <a:pt x="5573" y="1945"/>
                        </a:cubicBezTo>
                        <a:cubicBezTo>
                          <a:pt x="5491" y="1778"/>
                          <a:pt x="5453" y="1610"/>
                          <a:pt x="5416" y="1449"/>
                        </a:cubicBezTo>
                        <a:cubicBezTo>
                          <a:pt x="5349" y="1158"/>
                          <a:pt x="5285" y="881"/>
                          <a:pt x="4983" y="649"/>
                        </a:cubicBezTo>
                        <a:cubicBezTo>
                          <a:pt x="4468" y="252"/>
                          <a:pt x="3696" y="0"/>
                          <a:pt x="288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3"/>
                  <p:cNvSpPr/>
                  <p:nvPr/>
                </p:nvSpPr>
                <p:spPr>
                  <a:xfrm>
                    <a:off x="652375" y="3364788"/>
                    <a:ext cx="112200" cy="43625"/>
                  </a:xfrm>
                  <a:custGeom>
                    <a:avLst/>
                    <a:gdLst/>
                    <a:ahLst/>
                    <a:cxnLst/>
                    <a:rect l="l" t="t" r="r" b="b"/>
                    <a:pathLst>
                      <a:path w="4488" h="1745" extrusionOk="0">
                        <a:moveTo>
                          <a:pt x="2313" y="56"/>
                        </a:moveTo>
                        <a:cubicBezTo>
                          <a:pt x="2951" y="56"/>
                          <a:pt x="3557" y="254"/>
                          <a:pt x="3960" y="565"/>
                        </a:cubicBezTo>
                        <a:cubicBezTo>
                          <a:pt x="4186" y="740"/>
                          <a:pt x="4235" y="951"/>
                          <a:pt x="4287" y="1175"/>
                        </a:cubicBezTo>
                        <a:cubicBezTo>
                          <a:pt x="4317" y="1307"/>
                          <a:pt x="4349" y="1444"/>
                          <a:pt x="4417" y="1585"/>
                        </a:cubicBezTo>
                        <a:cubicBezTo>
                          <a:pt x="4431" y="1611"/>
                          <a:pt x="4420" y="1634"/>
                          <a:pt x="4413" y="1646"/>
                        </a:cubicBezTo>
                        <a:cubicBezTo>
                          <a:pt x="4396" y="1672"/>
                          <a:pt x="4363" y="1687"/>
                          <a:pt x="4326" y="1687"/>
                        </a:cubicBezTo>
                        <a:lnTo>
                          <a:pt x="4317" y="1687"/>
                        </a:lnTo>
                        <a:cubicBezTo>
                          <a:pt x="4065" y="1669"/>
                          <a:pt x="3807" y="1617"/>
                          <a:pt x="3558" y="1565"/>
                        </a:cubicBezTo>
                        <a:cubicBezTo>
                          <a:pt x="3253" y="1505"/>
                          <a:pt x="2937" y="1439"/>
                          <a:pt x="2618" y="1435"/>
                        </a:cubicBezTo>
                        <a:lnTo>
                          <a:pt x="2576" y="1435"/>
                        </a:lnTo>
                        <a:cubicBezTo>
                          <a:pt x="2190" y="1435"/>
                          <a:pt x="904" y="1497"/>
                          <a:pt x="270" y="1666"/>
                        </a:cubicBezTo>
                        <a:cubicBezTo>
                          <a:pt x="254" y="1670"/>
                          <a:pt x="238" y="1672"/>
                          <a:pt x="222" y="1672"/>
                        </a:cubicBezTo>
                        <a:cubicBezTo>
                          <a:pt x="174" y="1672"/>
                          <a:pt x="129" y="1653"/>
                          <a:pt x="98" y="1620"/>
                        </a:cubicBezTo>
                        <a:cubicBezTo>
                          <a:pt x="81" y="1602"/>
                          <a:pt x="57" y="1564"/>
                          <a:pt x="75" y="1514"/>
                        </a:cubicBezTo>
                        <a:cubicBezTo>
                          <a:pt x="217" y="1139"/>
                          <a:pt x="418" y="721"/>
                          <a:pt x="836" y="462"/>
                        </a:cubicBezTo>
                        <a:cubicBezTo>
                          <a:pt x="1292" y="178"/>
                          <a:pt x="1812" y="56"/>
                          <a:pt x="2313" y="56"/>
                        </a:cubicBezTo>
                        <a:close/>
                        <a:moveTo>
                          <a:pt x="2313" y="0"/>
                        </a:moveTo>
                        <a:cubicBezTo>
                          <a:pt x="1802" y="0"/>
                          <a:pt x="1271" y="124"/>
                          <a:pt x="806" y="413"/>
                        </a:cubicBezTo>
                        <a:cubicBezTo>
                          <a:pt x="373" y="680"/>
                          <a:pt x="168" y="1109"/>
                          <a:pt x="22" y="1493"/>
                        </a:cubicBezTo>
                        <a:cubicBezTo>
                          <a:pt x="1" y="1550"/>
                          <a:pt x="13" y="1611"/>
                          <a:pt x="56" y="1658"/>
                        </a:cubicBezTo>
                        <a:cubicBezTo>
                          <a:pt x="97" y="1703"/>
                          <a:pt x="159" y="1728"/>
                          <a:pt x="223" y="1728"/>
                        </a:cubicBezTo>
                        <a:cubicBezTo>
                          <a:pt x="243" y="1728"/>
                          <a:pt x="263" y="1725"/>
                          <a:pt x="283" y="1720"/>
                        </a:cubicBezTo>
                        <a:cubicBezTo>
                          <a:pt x="913" y="1553"/>
                          <a:pt x="2192" y="1491"/>
                          <a:pt x="2576" y="1491"/>
                        </a:cubicBezTo>
                        <a:lnTo>
                          <a:pt x="2618" y="1491"/>
                        </a:lnTo>
                        <a:cubicBezTo>
                          <a:pt x="2931" y="1496"/>
                          <a:pt x="3244" y="1559"/>
                          <a:pt x="3546" y="1622"/>
                        </a:cubicBezTo>
                        <a:cubicBezTo>
                          <a:pt x="3798" y="1673"/>
                          <a:pt x="4057" y="1725"/>
                          <a:pt x="4314" y="1743"/>
                        </a:cubicBezTo>
                        <a:cubicBezTo>
                          <a:pt x="4319" y="1745"/>
                          <a:pt x="4322" y="1745"/>
                          <a:pt x="4326" y="1745"/>
                        </a:cubicBezTo>
                        <a:lnTo>
                          <a:pt x="4326" y="1743"/>
                        </a:lnTo>
                        <a:cubicBezTo>
                          <a:pt x="4381" y="1743"/>
                          <a:pt x="4432" y="1719"/>
                          <a:pt x="4460" y="1676"/>
                        </a:cubicBezTo>
                        <a:cubicBezTo>
                          <a:pt x="4484" y="1640"/>
                          <a:pt x="4487" y="1597"/>
                          <a:pt x="4469" y="1559"/>
                        </a:cubicBezTo>
                        <a:cubicBezTo>
                          <a:pt x="4404" y="1426"/>
                          <a:pt x="4372" y="1291"/>
                          <a:pt x="4343" y="1162"/>
                        </a:cubicBezTo>
                        <a:cubicBezTo>
                          <a:pt x="4288" y="928"/>
                          <a:pt x="4237" y="706"/>
                          <a:pt x="3995" y="519"/>
                        </a:cubicBezTo>
                        <a:cubicBezTo>
                          <a:pt x="3584" y="201"/>
                          <a:pt x="2964" y="0"/>
                          <a:pt x="231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3"/>
                  <p:cNvSpPr/>
                  <p:nvPr/>
                </p:nvSpPr>
                <p:spPr>
                  <a:xfrm>
                    <a:off x="670225" y="3371713"/>
                    <a:ext cx="76550" cy="29750"/>
                  </a:xfrm>
                  <a:custGeom>
                    <a:avLst/>
                    <a:gdLst/>
                    <a:ahLst/>
                    <a:cxnLst/>
                    <a:rect l="l" t="t" r="r" b="b"/>
                    <a:pathLst>
                      <a:path w="3062" h="1190" extrusionOk="0">
                        <a:moveTo>
                          <a:pt x="1577" y="38"/>
                        </a:moveTo>
                        <a:cubicBezTo>
                          <a:pt x="2012" y="38"/>
                          <a:pt x="2426" y="173"/>
                          <a:pt x="2701" y="387"/>
                        </a:cubicBezTo>
                        <a:cubicBezTo>
                          <a:pt x="2856" y="505"/>
                          <a:pt x="2890" y="649"/>
                          <a:pt x="2924" y="801"/>
                        </a:cubicBezTo>
                        <a:cubicBezTo>
                          <a:pt x="2946" y="892"/>
                          <a:pt x="2967" y="986"/>
                          <a:pt x="3014" y="1081"/>
                        </a:cubicBezTo>
                        <a:cubicBezTo>
                          <a:pt x="3023" y="1099"/>
                          <a:pt x="3016" y="1114"/>
                          <a:pt x="3011" y="1123"/>
                        </a:cubicBezTo>
                        <a:cubicBezTo>
                          <a:pt x="2999" y="1139"/>
                          <a:pt x="2979" y="1151"/>
                          <a:pt x="2956" y="1151"/>
                        </a:cubicBezTo>
                        <a:cubicBezTo>
                          <a:pt x="2953" y="1151"/>
                          <a:pt x="2949" y="1151"/>
                          <a:pt x="2946" y="1150"/>
                        </a:cubicBezTo>
                        <a:cubicBezTo>
                          <a:pt x="2773" y="1138"/>
                          <a:pt x="2597" y="1103"/>
                          <a:pt x="2426" y="1068"/>
                        </a:cubicBezTo>
                        <a:cubicBezTo>
                          <a:pt x="2218" y="1026"/>
                          <a:pt x="2003" y="983"/>
                          <a:pt x="1786" y="979"/>
                        </a:cubicBezTo>
                        <a:lnTo>
                          <a:pt x="1758" y="979"/>
                        </a:lnTo>
                        <a:cubicBezTo>
                          <a:pt x="1496" y="979"/>
                          <a:pt x="615" y="1021"/>
                          <a:pt x="184" y="1137"/>
                        </a:cubicBezTo>
                        <a:cubicBezTo>
                          <a:pt x="173" y="1139"/>
                          <a:pt x="162" y="1140"/>
                          <a:pt x="152" y="1140"/>
                        </a:cubicBezTo>
                        <a:cubicBezTo>
                          <a:pt x="118" y="1140"/>
                          <a:pt x="87" y="1128"/>
                          <a:pt x="67" y="1105"/>
                        </a:cubicBezTo>
                        <a:cubicBezTo>
                          <a:pt x="55" y="1093"/>
                          <a:pt x="38" y="1067"/>
                          <a:pt x="52" y="1033"/>
                        </a:cubicBezTo>
                        <a:cubicBezTo>
                          <a:pt x="148" y="777"/>
                          <a:pt x="284" y="493"/>
                          <a:pt x="570" y="315"/>
                        </a:cubicBezTo>
                        <a:cubicBezTo>
                          <a:pt x="881" y="122"/>
                          <a:pt x="1236" y="38"/>
                          <a:pt x="1577" y="38"/>
                        </a:cubicBezTo>
                        <a:close/>
                        <a:moveTo>
                          <a:pt x="1577" y="1"/>
                        </a:moveTo>
                        <a:cubicBezTo>
                          <a:pt x="1229" y="1"/>
                          <a:pt x="867" y="85"/>
                          <a:pt x="550" y="282"/>
                        </a:cubicBezTo>
                        <a:cubicBezTo>
                          <a:pt x="254" y="466"/>
                          <a:pt x="114" y="757"/>
                          <a:pt x="16" y="1018"/>
                        </a:cubicBezTo>
                        <a:cubicBezTo>
                          <a:pt x="0" y="1058"/>
                          <a:pt x="8" y="1099"/>
                          <a:pt x="38" y="1131"/>
                        </a:cubicBezTo>
                        <a:cubicBezTo>
                          <a:pt x="66" y="1162"/>
                          <a:pt x="108" y="1179"/>
                          <a:pt x="151" y="1179"/>
                        </a:cubicBezTo>
                        <a:cubicBezTo>
                          <a:pt x="165" y="1179"/>
                          <a:pt x="180" y="1177"/>
                          <a:pt x="193" y="1173"/>
                        </a:cubicBezTo>
                        <a:cubicBezTo>
                          <a:pt x="623" y="1061"/>
                          <a:pt x="1496" y="1018"/>
                          <a:pt x="1758" y="1018"/>
                        </a:cubicBezTo>
                        <a:lnTo>
                          <a:pt x="1786" y="1018"/>
                        </a:lnTo>
                        <a:cubicBezTo>
                          <a:pt x="2000" y="1021"/>
                          <a:pt x="2212" y="1064"/>
                          <a:pt x="2419" y="1106"/>
                        </a:cubicBezTo>
                        <a:cubicBezTo>
                          <a:pt x="2590" y="1141"/>
                          <a:pt x="2767" y="1176"/>
                          <a:pt x="2943" y="1190"/>
                        </a:cubicBezTo>
                        <a:lnTo>
                          <a:pt x="2952" y="1190"/>
                        </a:lnTo>
                        <a:cubicBezTo>
                          <a:pt x="2988" y="1190"/>
                          <a:pt x="3023" y="1172"/>
                          <a:pt x="3043" y="1144"/>
                        </a:cubicBezTo>
                        <a:cubicBezTo>
                          <a:pt x="3060" y="1118"/>
                          <a:pt x="3061" y="1090"/>
                          <a:pt x="3049" y="1064"/>
                        </a:cubicBezTo>
                        <a:cubicBezTo>
                          <a:pt x="3003" y="973"/>
                          <a:pt x="2982" y="882"/>
                          <a:pt x="2962" y="792"/>
                        </a:cubicBezTo>
                        <a:cubicBezTo>
                          <a:pt x="2924" y="633"/>
                          <a:pt x="2891" y="482"/>
                          <a:pt x="2726" y="355"/>
                        </a:cubicBezTo>
                        <a:cubicBezTo>
                          <a:pt x="2444" y="138"/>
                          <a:pt x="2021" y="1"/>
                          <a:pt x="157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3"/>
                  <p:cNvSpPr/>
                  <p:nvPr/>
                </p:nvSpPr>
                <p:spPr>
                  <a:xfrm>
                    <a:off x="694600" y="3381188"/>
                    <a:ext cx="27875" cy="10875"/>
                  </a:xfrm>
                  <a:custGeom>
                    <a:avLst/>
                    <a:gdLst/>
                    <a:ahLst/>
                    <a:cxnLst/>
                    <a:rect l="l" t="t" r="r" b="b"/>
                    <a:pathLst>
                      <a:path w="1115" h="435" extrusionOk="0">
                        <a:moveTo>
                          <a:pt x="575" y="14"/>
                        </a:moveTo>
                        <a:cubicBezTo>
                          <a:pt x="733" y="14"/>
                          <a:pt x="884" y="62"/>
                          <a:pt x="984" y="140"/>
                        </a:cubicBezTo>
                        <a:cubicBezTo>
                          <a:pt x="1040" y="184"/>
                          <a:pt x="1052" y="237"/>
                          <a:pt x="1064" y="292"/>
                        </a:cubicBezTo>
                        <a:cubicBezTo>
                          <a:pt x="1072" y="325"/>
                          <a:pt x="1080" y="358"/>
                          <a:pt x="1098" y="393"/>
                        </a:cubicBezTo>
                        <a:cubicBezTo>
                          <a:pt x="1101" y="401"/>
                          <a:pt x="1098" y="405"/>
                          <a:pt x="1096" y="409"/>
                        </a:cubicBezTo>
                        <a:cubicBezTo>
                          <a:pt x="1092" y="415"/>
                          <a:pt x="1084" y="419"/>
                          <a:pt x="1075" y="419"/>
                        </a:cubicBezTo>
                        <a:lnTo>
                          <a:pt x="1072" y="419"/>
                        </a:lnTo>
                        <a:cubicBezTo>
                          <a:pt x="1010" y="415"/>
                          <a:pt x="946" y="401"/>
                          <a:pt x="884" y="389"/>
                        </a:cubicBezTo>
                        <a:cubicBezTo>
                          <a:pt x="808" y="374"/>
                          <a:pt x="729" y="358"/>
                          <a:pt x="650" y="357"/>
                        </a:cubicBezTo>
                        <a:lnTo>
                          <a:pt x="641" y="357"/>
                        </a:lnTo>
                        <a:cubicBezTo>
                          <a:pt x="544" y="357"/>
                          <a:pt x="225" y="372"/>
                          <a:pt x="67" y="413"/>
                        </a:cubicBezTo>
                        <a:cubicBezTo>
                          <a:pt x="63" y="414"/>
                          <a:pt x="58" y="415"/>
                          <a:pt x="54" y="415"/>
                        </a:cubicBezTo>
                        <a:cubicBezTo>
                          <a:pt x="42" y="415"/>
                          <a:pt x="31" y="410"/>
                          <a:pt x="24" y="402"/>
                        </a:cubicBezTo>
                        <a:cubicBezTo>
                          <a:pt x="20" y="398"/>
                          <a:pt x="14" y="389"/>
                          <a:pt x="18" y="377"/>
                        </a:cubicBezTo>
                        <a:cubicBezTo>
                          <a:pt x="55" y="278"/>
                          <a:pt x="105" y="179"/>
                          <a:pt x="208" y="114"/>
                        </a:cubicBezTo>
                        <a:cubicBezTo>
                          <a:pt x="321" y="44"/>
                          <a:pt x="450" y="14"/>
                          <a:pt x="575" y="14"/>
                        </a:cubicBezTo>
                        <a:close/>
                        <a:moveTo>
                          <a:pt x="574" y="1"/>
                        </a:moveTo>
                        <a:cubicBezTo>
                          <a:pt x="447" y="1"/>
                          <a:pt x="316" y="31"/>
                          <a:pt x="201" y="103"/>
                        </a:cubicBezTo>
                        <a:cubicBezTo>
                          <a:pt x="93" y="169"/>
                          <a:pt x="43" y="270"/>
                          <a:pt x="5" y="371"/>
                        </a:cubicBezTo>
                        <a:cubicBezTo>
                          <a:pt x="0" y="386"/>
                          <a:pt x="3" y="401"/>
                          <a:pt x="14" y="412"/>
                        </a:cubicBezTo>
                        <a:cubicBezTo>
                          <a:pt x="23" y="423"/>
                          <a:pt x="39" y="430"/>
                          <a:pt x="56" y="430"/>
                        </a:cubicBezTo>
                        <a:cubicBezTo>
                          <a:pt x="61" y="430"/>
                          <a:pt x="65" y="429"/>
                          <a:pt x="70" y="428"/>
                        </a:cubicBezTo>
                        <a:cubicBezTo>
                          <a:pt x="228" y="386"/>
                          <a:pt x="544" y="371"/>
                          <a:pt x="641" y="371"/>
                        </a:cubicBezTo>
                        <a:lnTo>
                          <a:pt x="650" y="371"/>
                        </a:lnTo>
                        <a:cubicBezTo>
                          <a:pt x="727" y="372"/>
                          <a:pt x="805" y="387"/>
                          <a:pt x="881" y="402"/>
                        </a:cubicBezTo>
                        <a:cubicBezTo>
                          <a:pt x="943" y="416"/>
                          <a:pt x="1007" y="428"/>
                          <a:pt x="1070" y="433"/>
                        </a:cubicBezTo>
                        <a:lnTo>
                          <a:pt x="1073" y="433"/>
                        </a:lnTo>
                        <a:lnTo>
                          <a:pt x="1075" y="434"/>
                        </a:lnTo>
                        <a:cubicBezTo>
                          <a:pt x="1089" y="434"/>
                          <a:pt x="1101" y="428"/>
                          <a:pt x="1108" y="418"/>
                        </a:cubicBezTo>
                        <a:cubicBezTo>
                          <a:pt x="1114" y="409"/>
                          <a:pt x="1114" y="398"/>
                          <a:pt x="1110" y="387"/>
                        </a:cubicBezTo>
                        <a:cubicBezTo>
                          <a:pt x="1093" y="354"/>
                          <a:pt x="1086" y="322"/>
                          <a:pt x="1078" y="289"/>
                        </a:cubicBezTo>
                        <a:cubicBezTo>
                          <a:pt x="1066" y="231"/>
                          <a:pt x="1052" y="176"/>
                          <a:pt x="991" y="129"/>
                        </a:cubicBezTo>
                        <a:cubicBezTo>
                          <a:pt x="889" y="51"/>
                          <a:pt x="735" y="1"/>
                          <a:pt x="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3"/>
                  <p:cNvSpPr/>
                  <p:nvPr/>
                </p:nvSpPr>
                <p:spPr>
                  <a:xfrm>
                    <a:off x="950575" y="3171763"/>
                    <a:ext cx="297100" cy="262050"/>
                  </a:xfrm>
                  <a:custGeom>
                    <a:avLst/>
                    <a:gdLst/>
                    <a:ahLst/>
                    <a:cxnLst/>
                    <a:rect l="l" t="t" r="r" b="b"/>
                    <a:pathLst>
                      <a:path w="11884" h="10482" extrusionOk="0">
                        <a:moveTo>
                          <a:pt x="2996" y="188"/>
                        </a:moveTo>
                        <a:cubicBezTo>
                          <a:pt x="5726" y="1978"/>
                          <a:pt x="9413" y="5099"/>
                          <a:pt x="11653" y="9886"/>
                        </a:cubicBezTo>
                        <a:cubicBezTo>
                          <a:pt x="11034" y="9813"/>
                          <a:pt x="10393" y="9776"/>
                          <a:pt x="9713" y="9776"/>
                        </a:cubicBezTo>
                        <a:cubicBezTo>
                          <a:pt x="9433" y="9776"/>
                          <a:pt x="9146" y="9783"/>
                          <a:pt x="8852" y="9795"/>
                        </a:cubicBezTo>
                        <a:cubicBezTo>
                          <a:pt x="8219" y="9821"/>
                          <a:pt x="7538" y="9877"/>
                          <a:pt x="6773" y="9967"/>
                        </a:cubicBezTo>
                        <a:cubicBezTo>
                          <a:pt x="6532" y="9995"/>
                          <a:pt x="6259" y="10055"/>
                          <a:pt x="5972" y="10120"/>
                        </a:cubicBezTo>
                        <a:cubicBezTo>
                          <a:pt x="5545" y="10214"/>
                          <a:pt x="5107" y="10311"/>
                          <a:pt x="4740" y="10311"/>
                        </a:cubicBezTo>
                        <a:cubicBezTo>
                          <a:pt x="4664" y="10311"/>
                          <a:pt x="4591" y="10307"/>
                          <a:pt x="4522" y="10298"/>
                        </a:cubicBezTo>
                        <a:cubicBezTo>
                          <a:pt x="4138" y="10247"/>
                          <a:pt x="3956" y="9721"/>
                          <a:pt x="3795" y="9255"/>
                        </a:cubicBezTo>
                        <a:cubicBezTo>
                          <a:pt x="3734" y="9077"/>
                          <a:pt x="3676" y="8910"/>
                          <a:pt x="3610" y="8769"/>
                        </a:cubicBezTo>
                        <a:cubicBezTo>
                          <a:pt x="3333" y="8186"/>
                          <a:pt x="3024" y="7644"/>
                          <a:pt x="2691" y="7160"/>
                        </a:cubicBezTo>
                        <a:cubicBezTo>
                          <a:pt x="2337" y="6645"/>
                          <a:pt x="1943" y="6173"/>
                          <a:pt x="1519" y="5757"/>
                        </a:cubicBezTo>
                        <a:cubicBezTo>
                          <a:pt x="1439" y="5679"/>
                          <a:pt x="1261" y="5559"/>
                          <a:pt x="1056" y="5420"/>
                        </a:cubicBezTo>
                        <a:cubicBezTo>
                          <a:pt x="746" y="5209"/>
                          <a:pt x="279" y="4890"/>
                          <a:pt x="235" y="4750"/>
                        </a:cubicBezTo>
                        <a:cubicBezTo>
                          <a:pt x="179" y="4577"/>
                          <a:pt x="493" y="3970"/>
                          <a:pt x="643" y="3679"/>
                        </a:cubicBezTo>
                        <a:cubicBezTo>
                          <a:pt x="699" y="3572"/>
                          <a:pt x="746" y="3480"/>
                          <a:pt x="774" y="3419"/>
                        </a:cubicBezTo>
                        <a:cubicBezTo>
                          <a:pt x="995" y="2926"/>
                          <a:pt x="1267" y="2347"/>
                          <a:pt x="1600" y="1795"/>
                        </a:cubicBezTo>
                        <a:cubicBezTo>
                          <a:pt x="2028" y="1087"/>
                          <a:pt x="2485" y="560"/>
                          <a:pt x="2996" y="188"/>
                        </a:cubicBezTo>
                        <a:close/>
                        <a:moveTo>
                          <a:pt x="2993" y="0"/>
                        </a:moveTo>
                        <a:cubicBezTo>
                          <a:pt x="2976" y="0"/>
                          <a:pt x="2959" y="5"/>
                          <a:pt x="2945" y="15"/>
                        </a:cubicBezTo>
                        <a:cubicBezTo>
                          <a:pt x="2395" y="402"/>
                          <a:pt x="1908" y="957"/>
                          <a:pt x="1454" y="1706"/>
                        </a:cubicBezTo>
                        <a:cubicBezTo>
                          <a:pt x="1117" y="2267"/>
                          <a:pt x="842" y="2851"/>
                          <a:pt x="617" y="3348"/>
                        </a:cubicBezTo>
                        <a:cubicBezTo>
                          <a:pt x="591" y="3408"/>
                          <a:pt x="546" y="3496"/>
                          <a:pt x="491" y="3601"/>
                        </a:cubicBezTo>
                        <a:cubicBezTo>
                          <a:pt x="220" y="4126"/>
                          <a:pt x="1" y="4580"/>
                          <a:pt x="72" y="4802"/>
                        </a:cubicBezTo>
                        <a:cubicBezTo>
                          <a:pt x="130" y="4984"/>
                          <a:pt x="476" y="5232"/>
                          <a:pt x="960" y="5561"/>
                        </a:cubicBezTo>
                        <a:cubicBezTo>
                          <a:pt x="1150" y="5690"/>
                          <a:pt x="1331" y="5811"/>
                          <a:pt x="1399" y="5880"/>
                        </a:cubicBezTo>
                        <a:cubicBezTo>
                          <a:pt x="1817" y="6287"/>
                          <a:pt x="2204" y="6751"/>
                          <a:pt x="2551" y="7257"/>
                        </a:cubicBezTo>
                        <a:cubicBezTo>
                          <a:pt x="2878" y="7733"/>
                          <a:pt x="3183" y="8266"/>
                          <a:pt x="3455" y="8842"/>
                        </a:cubicBezTo>
                        <a:cubicBezTo>
                          <a:pt x="3518" y="8975"/>
                          <a:pt x="3575" y="9138"/>
                          <a:pt x="3634" y="9311"/>
                        </a:cubicBezTo>
                        <a:cubicBezTo>
                          <a:pt x="3810" y="9822"/>
                          <a:pt x="4010" y="10402"/>
                          <a:pt x="4499" y="10466"/>
                        </a:cubicBezTo>
                        <a:cubicBezTo>
                          <a:pt x="4577" y="10477"/>
                          <a:pt x="4656" y="10481"/>
                          <a:pt x="4739" y="10481"/>
                        </a:cubicBezTo>
                        <a:cubicBezTo>
                          <a:pt x="5126" y="10481"/>
                          <a:pt x="5572" y="10383"/>
                          <a:pt x="6008" y="10285"/>
                        </a:cubicBezTo>
                        <a:cubicBezTo>
                          <a:pt x="6292" y="10222"/>
                          <a:pt x="6559" y="10162"/>
                          <a:pt x="6793" y="10135"/>
                        </a:cubicBezTo>
                        <a:cubicBezTo>
                          <a:pt x="7554" y="10046"/>
                          <a:pt x="8229" y="9989"/>
                          <a:pt x="8858" y="9965"/>
                        </a:cubicBezTo>
                        <a:cubicBezTo>
                          <a:pt x="9148" y="9953"/>
                          <a:pt x="9430" y="9947"/>
                          <a:pt x="9705" y="9947"/>
                        </a:cubicBezTo>
                        <a:cubicBezTo>
                          <a:pt x="10437" y="9947"/>
                          <a:pt x="11123" y="9989"/>
                          <a:pt x="11783" y="10074"/>
                        </a:cubicBezTo>
                        <a:cubicBezTo>
                          <a:pt x="11785" y="10074"/>
                          <a:pt x="11787" y="10075"/>
                          <a:pt x="11789" y="10075"/>
                        </a:cubicBezTo>
                        <a:cubicBezTo>
                          <a:pt x="11819" y="10075"/>
                          <a:pt x="11845" y="10064"/>
                          <a:pt x="11862" y="10041"/>
                        </a:cubicBezTo>
                        <a:cubicBezTo>
                          <a:pt x="11880" y="10015"/>
                          <a:pt x="11883" y="9983"/>
                          <a:pt x="11871" y="9954"/>
                        </a:cubicBezTo>
                        <a:cubicBezTo>
                          <a:pt x="9608" y="5024"/>
                          <a:pt x="5820" y="1826"/>
                          <a:pt x="3040" y="14"/>
                        </a:cubicBezTo>
                        <a:cubicBezTo>
                          <a:pt x="3026" y="5"/>
                          <a:pt x="3010" y="0"/>
                          <a:pt x="29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3"/>
                  <p:cNvSpPr/>
                  <p:nvPr/>
                </p:nvSpPr>
                <p:spPr>
                  <a:xfrm>
                    <a:off x="971300" y="3189438"/>
                    <a:ext cx="257200" cy="226200"/>
                  </a:xfrm>
                  <a:custGeom>
                    <a:avLst/>
                    <a:gdLst/>
                    <a:ahLst/>
                    <a:cxnLst/>
                    <a:rect l="l" t="t" r="r" b="b"/>
                    <a:pathLst>
                      <a:path w="10288" h="9048" extrusionOk="0">
                        <a:moveTo>
                          <a:pt x="2590" y="221"/>
                        </a:moveTo>
                        <a:cubicBezTo>
                          <a:pt x="4923" y="1753"/>
                          <a:pt x="8067" y="4417"/>
                          <a:pt x="9986" y="8499"/>
                        </a:cubicBezTo>
                        <a:cubicBezTo>
                          <a:pt x="9463" y="8438"/>
                          <a:pt x="8920" y="8408"/>
                          <a:pt x="8344" y="8408"/>
                        </a:cubicBezTo>
                        <a:cubicBezTo>
                          <a:pt x="8106" y="8408"/>
                          <a:pt x="7862" y="8413"/>
                          <a:pt x="7611" y="8423"/>
                        </a:cubicBezTo>
                        <a:cubicBezTo>
                          <a:pt x="7065" y="8446"/>
                          <a:pt x="6482" y="8494"/>
                          <a:pt x="5827" y="8570"/>
                        </a:cubicBezTo>
                        <a:cubicBezTo>
                          <a:pt x="5619" y="8595"/>
                          <a:pt x="5384" y="8648"/>
                          <a:pt x="5137" y="8702"/>
                        </a:cubicBezTo>
                        <a:cubicBezTo>
                          <a:pt x="4772" y="8783"/>
                          <a:pt x="4396" y="8867"/>
                          <a:pt x="4084" y="8867"/>
                        </a:cubicBezTo>
                        <a:cubicBezTo>
                          <a:pt x="4020" y="8867"/>
                          <a:pt x="3959" y="8864"/>
                          <a:pt x="3901" y="8856"/>
                        </a:cubicBezTo>
                        <a:cubicBezTo>
                          <a:pt x="3581" y="8813"/>
                          <a:pt x="3427" y="8365"/>
                          <a:pt x="3291" y="7972"/>
                        </a:cubicBezTo>
                        <a:cubicBezTo>
                          <a:pt x="3239" y="7820"/>
                          <a:pt x="3189" y="7676"/>
                          <a:pt x="3131" y="7553"/>
                        </a:cubicBezTo>
                        <a:cubicBezTo>
                          <a:pt x="2894" y="7054"/>
                          <a:pt x="2629" y="6589"/>
                          <a:pt x="2342" y="6170"/>
                        </a:cubicBezTo>
                        <a:cubicBezTo>
                          <a:pt x="2037" y="5727"/>
                          <a:pt x="1698" y="5322"/>
                          <a:pt x="1332" y="4965"/>
                        </a:cubicBezTo>
                        <a:cubicBezTo>
                          <a:pt x="1264" y="4897"/>
                          <a:pt x="1111" y="4793"/>
                          <a:pt x="934" y="4673"/>
                        </a:cubicBezTo>
                        <a:cubicBezTo>
                          <a:pt x="687" y="4505"/>
                          <a:pt x="273" y="4222"/>
                          <a:pt x="236" y="4107"/>
                        </a:cubicBezTo>
                        <a:cubicBezTo>
                          <a:pt x="191" y="3966"/>
                          <a:pt x="458" y="3450"/>
                          <a:pt x="587" y="3201"/>
                        </a:cubicBezTo>
                        <a:cubicBezTo>
                          <a:pt x="634" y="3108"/>
                          <a:pt x="675" y="3031"/>
                          <a:pt x="699" y="2978"/>
                        </a:cubicBezTo>
                        <a:cubicBezTo>
                          <a:pt x="887" y="2556"/>
                          <a:pt x="1120" y="2062"/>
                          <a:pt x="1407" y="1587"/>
                        </a:cubicBezTo>
                        <a:cubicBezTo>
                          <a:pt x="1769" y="985"/>
                          <a:pt x="2156" y="538"/>
                          <a:pt x="2590" y="221"/>
                        </a:cubicBezTo>
                        <a:close/>
                        <a:moveTo>
                          <a:pt x="2586" y="1"/>
                        </a:moveTo>
                        <a:lnTo>
                          <a:pt x="2536" y="37"/>
                        </a:lnTo>
                        <a:cubicBezTo>
                          <a:pt x="2061" y="371"/>
                          <a:pt x="1642" y="846"/>
                          <a:pt x="1252" y="1493"/>
                        </a:cubicBezTo>
                        <a:cubicBezTo>
                          <a:pt x="960" y="1976"/>
                          <a:pt x="725" y="2477"/>
                          <a:pt x="534" y="2903"/>
                        </a:cubicBezTo>
                        <a:cubicBezTo>
                          <a:pt x="511" y="2953"/>
                          <a:pt x="471" y="3029"/>
                          <a:pt x="426" y="3117"/>
                        </a:cubicBezTo>
                        <a:cubicBezTo>
                          <a:pt x="191" y="3573"/>
                          <a:pt x="1" y="3966"/>
                          <a:pt x="65" y="4163"/>
                        </a:cubicBezTo>
                        <a:cubicBezTo>
                          <a:pt x="115" y="4324"/>
                          <a:pt x="415" y="4538"/>
                          <a:pt x="833" y="4822"/>
                        </a:cubicBezTo>
                        <a:cubicBezTo>
                          <a:pt x="995" y="4933"/>
                          <a:pt x="1149" y="5038"/>
                          <a:pt x="1206" y="5094"/>
                        </a:cubicBezTo>
                        <a:cubicBezTo>
                          <a:pt x="1563" y="5443"/>
                          <a:pt x="1895" y="5839"/>
                          <a:pt x="2193" y="6273"/>
                        </a:cubicBezTo>
                        <a:cubicBezTo>
                          <a:pt x="2475" y="6683"/>
                          <a:pt x="2735" y="7140"/>
                          <a:pt x="2967" y="7631"/>
                        </a:cubicBezTo>
                        <a:cubicBezTo>
                          <a:pt x="3022" y="7745"/>
                          <a:pt x="3069" y="7883"/>
                          <a:pt x="3121" y="8031"/>
                        </a:cubicBezTo>
                        <a:cubicBezTo>
                          <a:pt x="3272" y="8475"/>
                          <a:pt x="3447" y="8979"/>
                          <a:pt x="3877" y="9035"/>
                        </a:cubicBezTo>
                        <a:cubicBezTo>
                          <a:pt x="3943" y="9044"/>
                          <a:pt x="4013" y="9047"/>
                          <a:pt x="4085" y="9047"/>
                        </a:cubicBezTo>
                        <a:cubicBezTo>
                          <a:pt x="4419" y="9047"/>
                          <a:pt x="4803" y="8962"/>
                          <a:pt x="5176" y="8879"/>
                        </a:cubicBezTo>
                        <a:cubicBezTo>
                          <a:pt x="5421" y="8825"/>
                          <a:pt x="5650" y="8774"/>
                          <a:pt x="5849" y="8751"/>
                        </a:cubicBezTo>
                        <a:cubicBezTo>
                          <a:pt x="6498" y="8674"/>
                          <a:pt x="7077" y="8627"/>
                          <a:pt x="7619" y="8604"/>
                        </a:cubicBezTo>
                        <a:cubicBezTo>
                          <a:pt x="7866" y="8594"/>
                          <a:pt x="8106" y="8589"/>
                          <a:pt x="8340" y="8589"/>
                        </a:cubicBezTo>
                        <a:cubicBezTo>
                          <a:pt x="8971" y="8589"/>
                          <a:pt x="9560" y="8625"/>
                          <a:pt x="10125" y="8698"/>
                        </a:cubicBezTo>
                        <a:lnTo>
                          <a:pt x="10288" y="8719"/>
                        </a:lnTo>
                        <a:lnTo>
                          <a:pt x="10219" y="8570"/>
                        </a:lnTo>
                        <a:cubicBezTo>
                          <a:pt x="8681" y="5218"/>
                          <a:pt x="6060" y="2267"/>
                          <a:pt x="2638" y="34"/>
                        </a:cubicBezTo>
                        <a:lnTo>
                          <a:pt x="2586"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3"/>
                  <p:cNvSpPr/>
                  <p:nvPr/>
                </p:nvSpPr>
                <p:spPr>
                  <a:xfrm>
                    <a:off x="971300" y="3192838"/>
                    <a:ext cx="248175" cy="222800"/>
                  </a:xfrm>
                  <a:custGeom>
                    <a:avLst/>
                    <a:gdLst/>
                    <a:ahLst/>
                    <a:cxnLst/>
                    <a:rect l="l" t="t" r="r" b="b"/>
                    <a:pathLst>
                      <a:path w="9927" h="8912" extrusionOk="0">
                        <a:moveTo>
                          <a:pt x="2615" y="182"/>
                        </a:moveTo>
                        <a:cubicBezTo>
                          <a:pt x="2692" y="182"/>
                          <a:pt x="2770" y="203"/>
                          <a:pt x="2835" y="249"/>
                        </a:cubicBezTo>
                        <a:cubicBezTo>
                          <a:pt x="5799" y="2246"/>
                          <a:pt x="8161" y="4830"/>
                          <a:pt x="9665" y="7718"/>
                        </a:cubicBezTo>
                        <a:cubicBezTo>
                          <a:pt x="9735" y="7848"/>
                          <a:pt x="9727" y="8000"/>
                          <a:pt x="9647" y="8123"/>
                        </a:cubicBezTo>
                        <a:cubicBezTo>
                          <a:pt x="9574" y="8234"/>
                          <a:pt x="9461" y="8302"/>
                          <a:pt x="9326" y="8302"/>
                        </a:cubicBezTo>
                        <a:cubicBezTo>
                          <a:pt x="9316" y="8302"/>
                          <a:pt x="9304" y="8302"/>
                          <a:pt x="9293" y="8301"/>
                        </a:cubicBezTo>
                        <a:cubicBezTo>
                          <a:pt x="8985" y="8282"/>
                          <a:pt x="8664" y="8273"/>
                          <a:pt x="8333" y="8273"/>
                        </a:cubicBezTo>
                        <a:cubicBezTo>
                          <a:pt x="8097" y="8273"/>
                          <a:pt x="7856" y="8278"/>
                          <a:pt x="7611" y="8287"/>
                        </a:cubicBezTo>
                        <a:cubicBezTo>
                          <a:pt x="7065" y="8310"/>
                          <a:pt x="6482" y="8358"/>
                          <a:pt x="5827" y="8434"/>
                        </a:cubicBezTo>
                        <a:cubicBezTo>
                          <a:pt x="5619" y="8459"/>
                          <a:pt x="5384" y="8512"/>
                          <a:pt x="5137" y="8566"/>
                        </a:cubicBezTo>
                        <a:cubicBezTo>
                          <a:pt x="4772" y="8647"/>
                          <a:pt x="4396" y="8731"/>
                          <a:pt x="4084" y="8731"/>
                        </a:cubicBezTo>
                        <a:cubicBezTo>
                          <a:pt x="4020" y="8731"/>
                          <a:pt x="3959" y="8728"/>
                          <a:pt x="3901" y="8720"/>
                        </a:cubicBezTo>
                        <a:cubicBezTo>
                          <a:pt x="3581" y="8677"/>
                          <a:pt x="3427" y="8229"/>
                          <a:pt x="3291" y="7836"/>
                        </a:cubicBezTo>
                        <a:cubicBezTo>
                          <a:pt x="3239" y="7684"/>
                          <a:pt x="3189" y="7540"/>
                          <a:pt x="3131" y="7417"/>
                        </a:cubicBezTo>
                        <a:cubicBezTo>
                          <a:pt x="2894" y="6918"/>
                          <a:pt x="2629" y="6453"/>
                          <a:pt x="2342" y="6034"/>
                        </a:cubicBezTo>
                        <a:cubicBezTo>
                          <a:pt x="2037" y="5591"/>
                          <a:pt x="1698" y="5186"/>
                          <a:pt x="1332" y="4829"/>
                        </a:cubicBezTo>
                        <a:cubicBezTo>
                          <a:pt x="1264" y="4761"/>
                          <a:pt x="1111" y="4657"/>
                          <a:pt x="934" y="4537"/>
                        </a:cubicBezTo>
                        <a:cubicBezTo>
                          <a:pt x="687" y="4369"/>
                          <a:pt x="273" y="4086"/>
                          <a:pt x="236" y="3973"/>
                        </a:cubicBezTo>
                        <a:cubicBezTo>
                          <a:pt x="191" y="3830"/>
                          <a:pt x="458" y="3314"/>
                          <a:pt x="587" y="3065"/>
                        </a:cubicBezTo>
                        <a:cubicBezTo>
                          <a:pt x="634" y="2972"/>
                          <a:pt x="675" y="2895"/>
                          <a:pt x="699" y="2842"/>
                        </a:cubicBezTo>
                        <a:cubicBezTo>
                          <a:pt x="887" y="2420"/>
                          <a:pt x="1120" y="1926"/>
                          <a:pt x="1407" y="1451"/>
                        </a:cubicBezTo>
                        <a:cubicBezTo>
                          <a:pt x="1698" y="967"/>
                          <a:pt x="2003" y="587"/>
                          <a:pt x="2339" y="288"/>
                        </a:cubicBezTo>
                        <a:cubicBezTo>
                          <a:pt x="2419" y="217"/>
                          <a:pt x="2518" y="182"/>
                          <a:pt x="2615" y="182"/>
                        </a:cubicBezTo>
                        <a:close/>
                        <a:moveTo>
                          <a:pt x="2617" y="0"/>
                        </a:moveTo>
                        <a:cubicBezTo>
                          <a:pt x="2475" y="0"/>
                          <a:pt x="2333" y="52"/>
                          <a:pt x="2219" y="151"/>
                        </a:cubicBezTo>
                        <a:cubicBezTo>
                          <a:pt x="1870" y="464"/>
                          <a:pt x="1552" y="857"/>
                          <a:pt x="1252" y="1357"/>
                        </a:cubicBezTo>
                        <a:cubicBezTo>
                          <a:pt x="960" y="1840"/>
                          <a:pt x="725" y="2341"/>
                          <a:pt x="534" y="2767"/>
                        </a:cubicBezTo>
                        <a:cubicBezTo>
                          <a:pt x="511" y="2817"/>
                          <a:pt x="471" y="2893"/>
                          <a:pt x="426" y="2981"/>
                        </a:cubicBezTo>
                        <a:cubicBezTo>
                          <a:pt x="191" y="3437"/>
                          <a:pt x="1" y="3830"/>
                          <a:pt x="65" y="4027"/>
                        </a:cubicBezTo>
                        <a:cubicBezTo>
                          <a:pt x="115" y="4188"/>
                          <a:pt x="415" y="4402"/>
                          <a:pt x="833" y="4686"/>
                        </a:cubicBezTo>
                        <a:cubicBezTo>
                          <a:pt x="995" y="4797"/>
                          <a:pt x="1149" y="4902"/>
                          <a:pt x="1206" y="4958"/>
                        </a:cubicBezTo>
                        <a:cubicBezTo>
                          <a:pt x="1563" y="5307"/>
                          <a:pt x="1895" y="5703"/>
                          <a:pt x="2193" y="6137"/>
                        </a:cubicBezTo>
                        <a:cubicBezTo>
                          <a:pt x="2475" y="6547"/>
                          <a:pt x="2735" y="7004"/>
                          <a:pt x="2967" y="7495"/>
                        </a:cubicBezTo>
                        <a:cubicBezTo>
                          <a:pt x="3022" y="7609"/>
                          <a:pt x="3069" y="7747"/>
                          <a:pt x="3121" y="7895"/>
                        </a:cubicBezTo>
                        <a:cubicBezTo>
                          <a:pt x="3272" y="8339"/>
                          <a:pt x="3447" y="8843"/>
                          <a:pt x="3877" y="8899"/>
                        </a:cubicBezTo>
                        <a:cubicBezTo>
                          <a:pt x="3943" y="8908"/>
                          <a:pt x="4013" y="8911"/>
                          <a:pt x="4085" y="8911"/>
                        </a:cubicBezTo>
                        <a:cubicBezTo>
                          <a:pt x="4419" y="8911"/>
                          <a:pt x="4803" y="8826"/>
                          <a:pt x="5176" y="8744"/>
                        </a:cubicBezTo>
                        <a:cubicBezTo>
                          <a:pt x="5421" y="8689"/>
                          <a:pt x="5650" y="8638"/>
                          <a:pt x="5849" y="8615"/>
                        </a:cubicBezTo>
                        <a:cubicBezTo>
                          <a:pt x="6498" y="8538"/>
                          <a:pt x="7077" y="8491"/>
                          <a:pt x="7620" y="8468"/>
                        </a:cubicBezTo>
                        <a:cubicBezTo>
                          <a:pt x="7863" y="8458"/>
                          <a:pt x="8101" y="8454"/>
                          <a:pt x="8334" y="8454"/>
                        </a:cubicBezTo>
                        <a:cubicBezTo>
                          <a:pt x="8661" y="8454"/>
                          <a:pt x="8977" y="8463"/>
                          <a:pt x="9281" y="8481"/>
                        </a:cubicBezTo>
                        <a:cubicBezTo>
                          <a:pt x="9295" y="8482"/>
                          <a:pt x="9308" y="8483"/>
                          <a:pt x="9321" y="8483"/>
                        </a:cubicBezTo>
                        <a:cubicBezTo>
                          <a:pt x="9521" y="8483"/>
                          <a:pt x="9692" y="8387"/>
                          <a:pt x="9800" y="8222"/>
                        </a:cubicBezTo>
                        <a:cubicBezTo>
                          <a:pt x="9916" y="8044"/>
                          <a:pt x="9926" y="7824"/>
                          <a:pt x="9828" y="7634"/>
                        </a:cubicBezTo>
                        <a:cubicBezTo>
                          <a:pt x="8307" y="4720"/>
                          <a:pt x="5925" y="2113"/>
                          <a:pt x="2937" y="98"/>
                        </a:cubicBezTo>
                        <a:cubicBezTo>
                          <a:pt x="2840" y="33"/>
                          <a:pt x="2729" y="0"/>
                          <a:pt x="26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3"/>
                  <p:cNvSpPr/>
                  <p:nvPr/>
                </p:nvSpPr>
                <p:spPr>
                  <a:xfrm>
                    <a:off x="992375" y="3211663"/>
                    <a:ext cx="206100" cy="185100"/>
                  </a:xfrm>
                  <a:custGeom>
                    <a:avLst/>
                    <a:gdLst/>
                    <a:ahLst/>
                    <a:cxnLst/>
                    <a:rect l="l" t="t" r="r" b="b"/>
                    <a:pathLst>
                      <a:path w="8244" h="7404" extrusionOk="0">
                        <a:moveTo>
                          <a:pt x="2172" y="153"/>
                        </a:moveTo>
                        <a:cubicBezTo>
                          <a:pt x="2237" y="153"/>
                          <a:pt x="2301" y="171"/>
                          <a:pt x="2355" y="208"/>
                        </a:cubicBezTo>
                        <a:cubicBezTo>
                          <a:pt x="4816" y="1868"/>
                          <a:pt x="6777" y="4014"/>
                          <a:pt x="8028" y="6412"/>
                        </a:cubicBezTo>
                        <a:cubicBezTo>
                          <a:pt x="8084" y="6522"/>
                          <a:pt x="8078" y="6648"/>
                          <a:pt x="8013" y="6749"/>
                        </a:cubicBezTo>
                        <a:cubicBezTo>
                          <a:pt x="7954" y="6840"/>
                          <a:pt x="7856" y="6898"/>
                          <a:pt x="7751" y="6898"/>
                        </a:cubicBezTo>
                        <a:cubicBezTo>
                          <a:pt x="7740" y="6898"/>
                          <a:pt x="7730" y="6898"/>
                          <a:pt x="7719" y="6897"/>
                        </a:cubicBezTo>
                        <a:cubicBezTo>
                          <a:pt x="7467" y="6881"/>
                          <a:pt x="7206" y="6873"/>
                          <a:pt x="6937" y="6873"/>
                        </a:cubicBezTo>
                        <a:cubicBezTo>
                          <a:pt x="6736" y="6873"/>
                          <a:pt x="6531" y="6877"/>
                          <a:pt x="6322" y="6886"/>
                        </a:cubicBezTo>
                        <a:cubicBezTo>
                          <a:pt x="5866" y="6904"/>
                          <a:pt x="5382" y="6944"/>
                          <a:pt x="4840" y="7007"/>
                        </a:cubicBezTo>
                        <a:cubicBezTo>
                          <a:pt x="4667" y="7029"/>
                          <a:pt x="4473" y="7071"/>
                          <a:pt x="4266" y="7117"/>
                        </a:cubicBezTo>
                        <a:cubicBezTo>
                          <a:pt x="3964" y="7185"/>
                          <a:pt x="3654" y="7254"/>
                          <a:pt x="3393" y="7254"/>
                        </a:cubicBezTo>
                        <a:cubicBezTo>
                          <a:pt x="3339" y="7254"/>
                          <a:pt x="3288" y="7251"/>
                          <a:pt x="3239" y="7244"/>
                        </a:cubicBezTo>
                        <a:cubicBezTo>
                          <a:pt x="2974" y="7209"/>
                          <a:pt x="2847" y="6837"/>
                          <a:pt x="2733" y="6511"/>
                        </a:cubicBezTo>
                        <a:cubicBezTo>
                          <a:pt x="2689" y="6383"/>
                          <a:pt x="2648" y="6265"/>
                          <a:pt x="2599" y="6163"/>
                        </a:cubicBezTo>
                        <a:cubicBezTo>
                          <a:pt x="2404" y="5747"/>
                          <a:pt x="2183" y="5362"/>
                          <a:pt x="1945" y="5014"/>
                        </a:cubicBezTo>
                        <a:cubicBezTo>
                          <a:pt x="1692" y="4647"/>
                          <a:pt x="1411" y="4310"/>
                          <a:pt x="1107" y="4012"/>
                        </a:cubicBezTo>
                        <a:cubicBezTo>
                          <a:pt x="1049" y="3956"/>
                          <a:pt x="923" y="3869"/>
                          <a:pt x="776" y="3769"/>
                        </a:cubicBezTo>
                        <a:cubicBezTo>
                          <a:pt x="570" y="3629"/>
                          <a:pt x="227" y="3396"/>
                          <a:pt x="196" y="3302"/>
                        </a:cubicBezTo>
                        <a:cubicBezTo>
                          <a:pt x="158" y="3183"/>
                          <a:pt x="380" y="2754"/>
                          <a:pt x="488" y="2547"/>
                        </a:cubicBezTo>
                        <a:cubicBezTo>
                          <a:pt x="527" y="2471"/>
                          <a:pt x="559" y="2406"/>
                          <a:pt x="580" y="2362"/>
                        </a:cubicBezTo>
                        <a:cubicBezTo>
                          <a:pt x="737" y="2013"/>
                          <a:pt x="929" y="1603"/>
                          <a:pt x="1168" y="1207"/>
                        </a:cubicBezTo>
                        <a:cubicBezTo>
                          <a:pt x="1409" y="806"/>
                          <a:pt x="1663" y="488"/>
                          <a:pt x="1942" y="241"/>
                        </a:cubicBezTo>
                        <a:cubicBezTo>
                          <a:pt x="2009" y="182"/>
                          <a:pt x="2090" y="153"/>
                          <a:pt x="2172" y="153"/>
                        </a:cubicBezTo>
                        <a:close/>
                        <a:moveTo>
                          <a:pt x="2172" y="1"/>
                        </a:moveTo>
                        <a:cubicBezTo>
                          <a:pt x="2054" y="1"/>
                          <a:pt x="1936" y="44"/>
                          <a:pt x="1842" y="129"/>
                        </a:cubicBezTo>
                        <a:cubicBezTo>
                          <a:pt x="1552" y="387"/>
                          <a:pt x="1289" y="715"/>
                          <a:pt x="1039" y="1129"/>
                        </a:cubicBezTo>
                        <a:cubicBezTo>
                          <a:pt x="796" y="1531"/>
                          <a:pt x="602" y="1946"/>
                          <a:pt x="442" y="2300"/>
                        </a:cubicBezTo>
                        <a:cubicBezTo>
                          <a:pt x="424" y="2342"/>
                          <a:pt x="392" y="2404"/>
                          <a:pt x="354" y="2477"/>
                        </a:cubicBezTo>
                        <a:cubicBezTo>
                          <a:pt x="158" y="2855"/>
                          <a:pt x="0" y="3182"/>
                          <a:pt x="52" y="3347"/>
                        </a:cubicBezTo>
                        <a:cubicBezTo>
                          <a:pt x="96" y="3481"/>
                          <a:pt x="345" y="3658"/>
                          <a:pt x="691" y="3894"/>
                        </a:cubicBezTo>
                        <a:cubicBezTo>
                          <a:pt x="826" y="3986"/>
                          <a:pt x="954" y="4073"/>
                          <a:pt x="1002" y="4120"/>
                        </a:cubicBezTo>
                        <a:cubicBezTo>
                          <a:pt x="1298" y="4410"/>
                          <a:pt x="1575" y="4739"/>
                          <a:pt x="1821" y="5099"/>
                        </a:cubicBezTo>
                        <a:cubicBezTo>
                          <a:pt x="2054" y="5439"/>
                          <a:pt x="2272" y="5819"/>
                          <a:pt x="2464" y="6227"/>
                        </a:cubicBezTo>
                        <a:cubicBezTo>
                          <a:pt x="2508" y="6321"/>
                          <a:pt x="2549" y="6437"/>
                          <a:pt x="2592" y="6559"/>
                        </a:cubicBezTo>
                        <a:cubicBezTo>
                          <a:pt x="2718" y="6928"/>
                          <a:pt x="2862" y="7346"/>
                          <a:pt x="3220" y="7393"/>
                        </a:cubicBezTo>
                        <a:cubicBezTo>
                          <a:pt x="3275" y="7401"/>
                          <a:pt x="3333" y="7404"/>
                          <a:pt x="3392" y="7404"/>
                        </a:cubicBezTo>
                        <a:cubicBezTo>
                          <a:pt x="3670" y="7404"/>
                          <a:pt x="3989" y="7332"/>
                          <a:pt x="4300" y="7264"/>
                        </a:cubicBezTo>
                        <a:cubicBezTo>
                          <a:pt x="4502" y="7218"/>
                          <a:pt x="4691" y="7176"/>
                          <a:pt x="4857" y="7156"/>
                        </a:cubicBezTo>
                        <a:cubicBezTo>
                          <a:pt x="5396" y="7094"/>
                          <a:pt x="5877" y="7053"/>
                          <a:pt x="6328" y="7035"/>
                        </a:cubicBezTo>
                        <a:cubicBezTo>
                          <a:pt x="6527" y="7027"/>
                          <a:pt x="6722" y="7023"/>
                          <a:pt x="6914" y="7023"/>
                        </a:cubicBezTo>
                        <a:cubicBezTo>
                          <a:pt x="7188" y="7023"/>
                          <a:pt x="7454" y="7031"/>
                          <a:pt x="7709" y="7047"/>
                        </a:cubicBezTo>
                        <a:cubicBezTo>
                          <a:pt x="7721" y="7048"/>
                          <a:pt x="7732" y="7048"/>
                          <a:pt x="7743" y="7048"/>
                        </a:cubicBezTo>
                        <a:cubicBezTo>
                          <a:pt x="7903" y="7048"/>
                          <a:pt x="8050" y="6967"/>
                          <a:pt x="8139" y="6831"/>
                        </a:cubicBezTo>
                        <a:cubicBezTo>
                          <a:pt x="8235" y="6682"/>
                          <a:pt x="8244" y="6500"/>
                          <a:pt x="8162" y="6342"/>
                        </a:cubicBezTo>
                        <a:cubicBezTo>
                          <a:pt x="6899" y="3921"/>
                          <a:pt x="4921" y="1758"/>
                          <a:pt x="2440" y="83"/>
                        </a:cubicBezTo>
                        <a:cubicBezTo>
                          <a:pt x="2359" y="28"/>
                          <a:pt x="2265" y="1"/>
                          <a:pt x="217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3"/>
                  <p:cNvSpPr/>
                  <p:nvPr/>
                </p:nvSpPr>
                <p:spPr>
                  <a:xfrm>
                    <a:off x="1016425" y="3233263"/>
                    <a:ext cx="158075" cy="141950"/>
                  </a:xfrm>
                  <a:custGeom>
                    <a:avLst/>
                    <a:gdLst/>
                    <a:ahLst/>
                    <a:cxnLst/>
                    <a:rect l="l" t="t" r="r" b="b"/>
                    <a:pathLst>
                      <a:path w="6323" h="5678" extrusionOk="0">
                        <a:moveTo>
                          <a:pt x="1667" y="116"/>
                        </a:moveTo>
                        <a:cubicBezTo>
                          <a:pt x="1715" y="116"/>
                          <a:pt x="1764" y="130"/>
                          <a:pt x="1806" y="159"/>
                        </a:cubicBezTo>
                        <a:cubicBezTo>
                          <a:pt x="3694" y="1431"/>
                          <a:pt x="5199" y="3077"/>
                          <a:pt x="6157" y="4917"/>
                        </a:cubicBezTo>
                        <a:cubicBezTo>
                          <a:pt x="6201" y="5000"/>
                          <a:pt x="6196" y="5097"/>
                          <a:pt x="6146" y="5175"/>
                        </a:cubicBezTo>
                        <a:cubicBezTo>
                          <a:pt x="6099" y="5246"/>
                          <a:pt x="6024" y="5289"/>
                          <a:pt x="5937" y="5289"/>
                        </a:cubicBezTo>
                        <a:cubicBezTo>
                          <a:pt x="5932" y="5289"/>
                          <a:pt x="5926" y="5289"/>
                          <a:pt x="5920" y="5289"/>
                        </a:cubicBezTo>
                        <a:cubicBezTo>
                          <a:pt x="5722" y="5276"/>
                          <a:pt x="5517" y="5270"/>
                          <a:pt x="5307" y="5270"/>
                        </a:cubicBezTo>
                        <a:cubicBezTo>
                          <a:pt x="5157" y="5270"/>
                          <a:pt x="5004" y="5273"/>
                          <a:pt x="4850" y="5280"/>
                        </a:cubicBezTo>
                        <a:cubicBezTo>
                          <a:pt x="4498" y="5293"/>
                          <a:pt x="4126" y="5325"/>
                          <a:pt x="3713" y="5374"/>
                        </a:cubicBezTo>
                        <a:cubicBezTo>
                          <a:pt x="3579" y="5389"/>
                          <a:pt x="3430" y="5422"/>
                          <a:pt x="3272" y="5457"/>
                        </a:cubicBezTo>
                        <a:cubicBezTo>
                          <a:pt x="3041" y="5509"/>
                          <a:pt x="2803" y="5561"/>
                          <a:pt x="2603" y="5561"/>
                        </a:cubicBezTo>
                        <a:cubicBezTo>
                          <a:pt x="2562" y="5561"/>
                          <a:pt x="2522" y="5559"/>
                          <a:pt x="2485" y="5554"/>
                        </a:cubicBezTo>
                        <a:cubicBezTo>
                          <a:pt x="2281" y="5528"/>
                          <a:pt x="2182" y="5243"/>
                          <a:pt x="2096" y="4991"/>
                        </a:cubicBezTo>
                        <a:cubicBezTo>
                          <a:pt x="2063" y="4895"/>
                          <a:pt x="2032" y="4803"/>
                          <a:pt x="1994" y="4725"/>
                        </a:cubicBezTo>
                        <a:cubicBezTo>
                          <a:pt x="1844" y="4407"/>
                          <a:pt x="1674" y="4111"/>
                          <a:pt x="1492" y="3845"/>
                        </a:cubicBezTo>
                        <a:cubicBezTo>
                          <a:pt x="1299" y="3563"/>
                          <a:pt x="1082" y="3304"/>
                          <a:pt x="850" y="3077"/>
                        </a:cubicBezTo>
                        <a:cubicBezTo>
                          <a:pt x="805" y="3033"/>
                          <a:pt x="708" y="2966"/>
                          <a:pt x="596" y="2890"/>
                        </a:cubicBezTo>
                        <a:cubicBezTo>
                          <a:pt x="438" y="2782"/>
                          <a:pt x="174" y="2603"/>
                          <a:pt x="151" y="2530"/>
                        </a:cubicBezTo>
                        <a:cubicBezTo>
                          <a:pt x="122" y="2441"/>
                          <a:pt x="292" y="2111"/>
                          <a:pt x="374" y="1953"/>
                        </a:cubicBezTo>
                        <a:cubicBezTo>
                          <a:pt x="405" y="1894"/>
                          <a:pt x="431" y="1844"/>
                          <a:pt x="446" y="1811"/>
                        </a:cubicBezTo>
                        <a:cubicBezTo>
                          <a:pt x="566" y="1543"/>
                          <a:pt x="713" y="1229"/>
                          <a:pt x="897" y="924"/>
                        </a:cubicBezTo>
                        <a:cubicBezTo>
                          <a:pt x="1082" y="616"/>
                          <a:pt x="1278" y="373"/>
                          <a:pt x="1490" y="183"/>
                        </a:cubicBezTo>
                        <a:cubicBezTo>
                          <a:pt x="1541" y="139"/>
                          <a:pt x="1604" y="116"/>
                          <a:pt x="1667" y="116"/>
                        </a:cubicBezTo>
                        <a:close/>
                        <a:moveTo>
                          <a:pt x="1667" y="0"/>
                        </a:moveTo>
                        <a:cubicBezTo>
                          <a:pt x="1576" y="0"/>
                          <a:pt x="1486" y="34"/>
                          <a:pt x="1413" y="98"/>
                        </a:cubicBezTo>
                        <a:cubicBezTo>
                          <a:pt x="1191" y="296"/>
                          <a:pt x="989" y="546"/>
                          <a:pt x="798" y="865"/>
                        </a:cubicBezTo>
                        <a:cubicBezTo>
                          <a:pt x="610" y="1174"/>
                          <a:pt x="461" y="1493"/>
                          <a:pt x="339" y="1764"/>
                        </a:cubicBezTo>
                        <a:cubicBezTo>
                          <a:pt x="326" y="1795"/>
                          <a:pt x="300" y="1844"/>
                          <a:pt x="271" y="1900"/>
                        </a:cubicBezTo>
                        <a:cubicBezTo>
                          <a:pt x="122" y="2190"/>
                          <a:pt x="1" y="2441"/>
                          <a:pt x="40" y="2565"/>
                        </a:cubicBezTo>
                        <a:cubicBezTo>
                          <a:pt x="74" y="2668"/>
                          <a:pt x="265" y="2805"/>
                          <a:pt x="531" y="2986"/>
                        </a:cubicBezTo>
                        <a:cubicBezTo>
                          <a:pt x="634" y="3055"/>
                          <a:pt x="733" y="3122"/>
                          <a:pt x="769" y="3159"/>
                        </a:cubicBezTo>
                        <a:cubicBezTo>
                          <a:pt x="997" y="3382"/>
                          <a:pt x="1208" y="3634"/>
                          <a:pt x="1398" y="3910"/>
                        </a:cubicBezTo>
                        <a:cubicBezTo>
                          <a:pt x="1577" y="4171"/>
                          <a:pt x="1742" y="4461"/>
                          <a:pt x="1891" y="4774"/>
                        </a:cubicBezTo>
                        <a:cubicBezTo>
                          <a:pt x="1924" y="4847"/>
                          <a:pt x="1955" y="4935"/>
                          <a:pt x="1988" y="5029"/>
                        </a:cubicBezTo>
                        <a:cubicBezTo>
                          <a:pt x="2085" y="5313"/>
                          <a:pt x="2196" y="5633"/>
                          <a:pt x="2469" y="5670"/>
                        </a:cubicBezTo>
                        <a:cubicBezTo>
                          <a:pt x="2512" y="5674"/>
                          <a:pt x="2556" y="5677"/>
                          <a:pt x="2601" y="5677"/>
                        </a:cubicBezTo>
                        <a:cubicBezTo>
                          <a:pt x="2814" y="5677"/>
                          <a:pt x="3058" y="5623"/>
                          <a:pt x="3297" y="5569"/>
                        </a:cubicBezTo>
                        <a:cubicBezTo>
                          <a:pt x="3452" y="5536"/>
                          <a:pt x="3599" y="5503"/>
                          <a:pt x="3726" y="5487"/>
                        </a:cubicBezTo>
                        <a:cubicBezTo>
                          <a:pt x="4136" y="5439"/>
                          <a:pt x="4505" y="5409"/>
                          <a:pt x="4854" y="5395"/>
                        </a:cubicBezTo>
                        <a:cubicBezTo>
                          <a:pt x="5007" y="5389"/>
                          <a:pt x="5158" y="5385"/>
                          <a:pt x="5306" y="5385"/>
                        </a:cubicBezTo>
                        <a:cubicBezTo>
                          <a:pt x="5514" y="5385"/>
                          <a:pt x="5717" y="5392"/>
                          <a:pt x="5912" y="5404"/>
                        </a:cubicBezTo>
                        <a:cubicBezTo>
                          <a:pt x="5919" y="5404"/>
                          <a:pt x="5925" y="5404"/>
                          <a:pt x="5931" y="5404"/>
                        </a:cubicBezTo>
                        <a:cubicBezTo>
                          <a:pt x="6059" y="5404"/>
                          <a:pt x="6172" y="5344"/>
                          <a:pt x="6242" y="5239"/>
                        </a:cubicBezTo>
                        <a:cubicBezTo>
                          <a:pt x="6316" y="5125"/>
                          <a:pt x="6322" y="4983"/>
                          <a:pt x="6260" y="4864"/>
                        </a:cubicBezTo>
                        <a:cubicBezTo>
                          <a:pt x="5292" y="3007"/>
                          <a:pt x="3775" y="1348"/>
                          <a:pt x="1871" y="63"/>
                        </a:cubicBezTo>
                        <a:cubicBezTo>
                          <a:pt x="1809" y="21"/>
                          <a:pt x="1738" y="0"/>
                          <a:pt x="166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3"/>
                  <p:cNvSpPr/>
                  <p:nvPr/>
                </p:nvSpPr>
                <p:spPr>
                  <a:xfrm>
                    <a:off x="1043500" y="3257513"/>
                    <a:ext cx="104050" cy="93450"/>
                  </a:xfrm>
                  <a:custGeom>
                    <a:avLst/>
                    <a:gdLst/>
                    <a:ahLst/>
                    <a:cxnLst/>
                    <a:rect l="l" t="t" r="r" b="b"/>
                    <a:pathLst>
                      <a:path w="4162" h="3738" extrusionOk="0">
                        <a:moveTo>
                          <a:pt x="1096" y="77"/>
                        </a:moveTo>
                        <a:cubicBezTo>
                          <a:pt x="1128" y="77"/>
                          <a:pt x="1162" y="86"/>
                          <a:pt x="1189" y="104"/>
                        </a:cubicBezTo>
                        <a:cubicBezTo>
                          <a:pt x="2431" y="942"/>
                          <a:pt x="3421" y="2026"/>
                          <a:pt x="4052" y="3236"/>
                        </a:cubicBezTo>
                        <a:cubicBezTo>
                          <a:pt x="4081" y="3291"/>
                          <a:pt x="4078" y="3355"/>
                          <a:pt x="4045" y="3406"/>
                        </a:cubicBezTo>
                        <a:cubicBezTo>
                          <a:pt x="4013" y="3453"/>
                          <a:pt x="3963" y="3481"/>
                          <a:pt x="3906" y="3481"/>
                        </a:cubicBezTo>
                        <a:lnTo>
                          <a:pt x="3896" y="3481"/>
                        </a:lnTo>
                        <a:cubicBezTo>
                          <a:pt x="3765" y="3473"/>
                          <a:pt x="3632" y="3469"/>
                          <a:pt x="3494" y="3469"/>
                        </a:cubicBezTo>
                        <a:cubicBezTo>
                          <a:pt x="3396" y="3469"/>
                          <a:pt x="3296" y="3471"/>
                          <a:pt x="3191" y="3475"/>
                        </a:cubicBezTo>
                        <a:cubicBezTo>
                          <a:pt x="2959" y="3485"/>
                          <a:pt x="2713" y="3505"/>
                          <a:pt x="2443" y="3537"/>
                        </a:cubicBezTo>
                        <a:cubicBezTo>
                          <a:pt x="2355" y="3547"/>
                          <a:pt x="2258" y="3569"/>
                          <a:pt x="2153" y="3591"/>
                        </a:cubicBezTo>
                        <a:cubicBezTo>
                          <a:pt x="1999" y="3626"/>
                          <a:pt x="1842" y="3661"/>
                          <a:pt x="1710" y="3661"/>
                        </a:cubicBezTo>
                        <a:cubicBezTo>
                          <a:pt x="1684" y="3661"/>
                          <a:pt x="1659" y="3660"/>
                          <a:pt x="1635" y="3657"/>
                        </a:cubicBezTo>
                        <a:cubicBezTo>
                          <a:pt x="1502" y="3639"/>
                          <a:pt x="1436" y="3452"/>
                          <a:pt x="1380" y="3286"/>
                        </a:cubicBezTo>
                        <a:cubicBezTo>
                          <a:pt x="1358" y="3223"/>
                          <a:pt x="1336" y="3162"/>
                          <a:pt x="1312" y="3110"/>
                        </a:cubicBezTo>
                        <a:cubicBezTo>
                          <a:pt x="1215" y="2902"/>
                          <a:pt x="1102" y="2706"/>
                          <a:pt x="983" y="2530"/>
                        </a:cubicBezTo>
                        <a:cubicBezTo>
                          <a:pt x="855" y="2345"/>
                          <a:pt x="712" y="2175"/>
                          <a:pt x="559" y="2025"/>
                        </a:cubicBezTo>
                        <a:cubicBezTo>
                          <a:pt x="530" y="1996"/>
                          <a:pt x="466" y="1953"/>
                          <a:pt x="392" y="1903"/>
                        </a:cubicBezTo>
                        <a:cubicBezTo>
                          <a:pt x="289" y="1832"/>
                          <a:pt x="114" y="1714"/>
                          <a:pt x="99" y="1666"/>
                        </a:cubicBezTo>
                        <a:cubicBezTo>
                          <a:pt x="81" y="1606"/>
                          <a:pt x="193" y="1390"/>
                          <a:pt x="246" y="1285"/>
                        </a:cubicBezTo>
                        <a:cubicBezTo>
                          <a:pt x="266" y="1247"/>
                          <a:pt x="283" y="1214"/>
                          <a:pt x="293" y="1191"/>
                        </a:cubicBezTo>
                        <a:cubicBezTo>
                          <a:pt x="372" y="1015"/>
                          <a:pt x="469" y="809"/>
                          <a:pt x="589" y="610"/>
                        </a:cubicBezTo>
                        <a:lnTo>
                          <a:pt x="589" y="608"/>
                        </a:lnTo>
                        <a:cubicBezTo>
                          <a:pt x="712" y="406"/>
                          <a:pt x="840" y="247"/>
                          <a:pt x="981" y="121"/>
                        </a:cubicBezTo>
                        <a:cubicBezTo>
                          <a:pt x="1014" y="92"/>
                          <a:pt x="1055" y="77"/>
                          <a:pt x="1096" y="77"/>
                        </a:cubicBezTo>
                        <a:close/>
                        <a:moveTo>
                          <a:pt x="1097" y="1"/>
                        </a:moveTo>
                        <a:cubicBezTo>
                          <a:pt x="1038" y="1"/>
                          <a:pt x="978" y="23"/>
                          <a:pt x="931" y="65"/>
                        </a:cubicBezTo>
                        <a:cubicBezTo>
                          <a:pt x="784" y="195"/>
                          <a:pt x="652" y="361"/>
                          <a:pt x="526" y="570"/>
                        </a:cubicBezTo>
                        <a:cubicBezTo>
                          <a:pt x="403" y="772"/>
                          <a:pt x="304" y="983"/>
                          <a:pt x="223" y="1161"/>
                        </a:cubicBezTo>
                        <a:cubicBezTo>
                          <a:pt x="214" y="1182"/>
                          <a:pt x="198" y="1214"/>
                          <a:pt x="179" y="1250"/>
                        </a:cubicBezTo>
                        <a:cubicBezTo>
                          <a:pt x="81" y="1442"/>
                          <a:pt x="0" y="1607"/>
                          <a:pt x="26" y="1689"/>
                        </a:cubicBezTo>
                        <a:cubicBezTo>
                          <a:pt x="49" y="1758"/>
                          <a:pt x="175" y="1847"/>
                          <a:pt x="349" y="1966"/>
                        </a:cubicBezTo>
                        <a:cubicBezTo>
                          <a:pt x="418" y="2013"/>
                          <a:pt x="482" y="2055"/>
                          <a:pt x="506" y="2079"/>
                        </a:cubicBezTo>
                        <a:cubicBezTo>
                          <a:pt x="656" y="2225"/>
                          <a:pt x="794" y="2392"/>
                          <a:pt x="919" y="2573"/>
                        </a:cubicBezTo>
                        <a:cubicBezTo>
                          <a:pt x="1039" y="2747"/>
                          <a:pt x="1148" y="2939"/>
                          <a:pt x="1244" y="3144"/>
                        </a:cubicBezTo>
                        <a:cubicBezTo>
                          <a:pt x="1266" y="3191"/>
                          <a:pt x="1286" y="3250"/>
                          <a:pt x="1309" y="3311"/>
                        </a:cubicBezTo>
                        <a:cubicBezTo>
                          <a:pt x="1373" y="3497"/>
                          <a:pt x="1446" y="3708"/>
                          <a:pt x="1626" y="3731"/>
                        </a:cubicBezTo>
                        <a:cubicBezTo>
                          <a:pt x="1654" y="3736"/>
                          <a:pt x="1682" y="3737"/>
                          <a:pt x="1713" y="3737"/>
                        </a:cubicBezTo>
                        <a:cubicBezTo>
                          <a:pt x="1852" y="3737"/>
                          <a:pt x="2013" y="3701"/>
                          <a:pt x="2170" y="3666"/>
                        </a:cubicBezTo>
                        <a:cubicBezTo>
                          <a:pt x="2271" y="3643"/>
                          <a:pt x="2369" y="3622"/>
                          <a:pt x="2452" y="3613"/>
                        </a:cubicBezTo>
                        <a:cubicBezTo>
                          <a:pt x="2721" y="3581"/>
                          <a:pt x="2964" y="3561"/>
                          <a:pt x="3194" y="3550"/>
                        </a:cubicBezTo>
                        <a:cubicBezTo>
                          <a:pt x="3297" y="3547"/>
                          <a:pt x="3397" y="3545"/>
                          <a:pt x="3494" y="3545"/>
                        </a:cubicBezTo>
                        <a:cubicBezTo>
                          <a:pt x="3630" y="3545"/>
                          <a:pt x="3762" y="3549"/>
                          <a:pt x="3891" y="3557"/>
                        </a:cubicBezTo>
                        <a:lnTo>
                          <a:pt x="3908" y="3557"/>
                        </a:lnTo>
                        <a:cubicBezTo>
                          <a:pt x="3988" y="3557"/>
                          <a:pt x="4063" y="3517"/>
                          <a:pt x="4108" y="3447"/>
                        </a:cubicBezTo>
                        <a:cubicBezTo>
                          <a:pt x="4157" y="3373"/>
                          <a:pt x="4162" y="3280"/>
                          <a:pt x="4121" y="3201"/>
                        </a:cubicBezTo>
                        <a:cubicBezTo>
                          <a:pt x="3483" y="1979"/>
                          <a:pt x="2484" y="886"/>
                          <a:pt x="1232" y="42"/>
                        </a:cubicBezTo>
                        <a:cubicBezTo>
                          <a:pt x="1191" y="15"/>
                          <a:pt x="1144" y="1"/>
                          <a:pt x="109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3"/>
                  <p:cNvSpPr/>
                  <p:nvPr/>
                </p:nvSpPr>
                <p:spPr>
                  <a:xfrm>
                    <a:off x="1067550" y="3279088"/>
                    <a:ext cx="56050" cy="50300"/>
                  </a:xfrm>
                  <a:custGeom>
                    <a:avLst/>
                    <a:gdLst/>
                    <a:ahLst/>
                    <a:cxnLst/>
                    <a:rect l="l" t="t" r="r" b="b"/>
                    <a:pathLst>
                      <a:path w="2242" h="2012" extrusionOk="0">
                        <a:moveTo>
                          <a:pt x="591" y="41"/>
                        </a:moveTo>
                        <a:cubicBezTo>
                          <a:pt x="609" y="41"/>
                          <a:pt x="626" y="46"/>
                          <a:pt x="641" y="57"/>
                        </a:cubicBezTo>
                        <a:cubicBezTo>
                          <a:pt x="1309" y="507"/>
                          <a:pt x="1842" y="1090"/>
                          <a:pt x="2182" y="1742"/>
                        </a:cubicBezTo>
                        <a:cubicBezTo>
                          <a:pt x="2198" y="1772"/>
                          <a:pt x="2196" y="1805"/>
                          <a:pt x="2178" y="1833"/>
                        </a:cubicBezTo>
                        <a:cubicBezTo>
                          <a:pt x="2160" y="1860"/>
                          <a:pt x="2131" y="1874"/>
                          <a:pt x="2097" y="1874"/>
                        </a:cubicBezTo>
                        <a:cubicBezTo>
                          <a:pt x="2027" y="1869"/>
                          <a:pt x="1957" y="1867"/>
                          <a:pt x="1883" y="1867"/>
                        </a:cubicBezTo>
                        <a:cubicBezTo>
                          <a:pt x="1829" y="1867"/>
                          <a:pt x="1775" y="1868"/>
                          <a:pt x="1718" y="1871"/>
                        </a:cubicBezTo>
                        <a:cubicBezTo>
                          <a:pt x="1593" y="1875"/>
                          <a:pt x="1463" y="1886"/>
                          <a:pt x="1316" y="1904"/>
                        </a:cubicBezTo>
                        <a:cubicBezTo>
                          <a:pt x="1268" y="1909"/>
                          <a:pt x="1217" y="1921"/>
                          <a:pt x="1161" y="1933"/>
                        </a:cubicBezTo>
                        <a:cubicBezTo>
                          <a:pt x="1077" y="1952"/>
                          <a:pt x="992" y="1970"/>
                          <a:pt x="921" y="1970"/>
                        </a:cubicBezTo>
                        <a:cubicBezTo>
                          <a:pt x="907" y="1970"/>
                          <a:pt x="894" y="1969"/>
                          <a:pt x="881" y="1968"/>
                        </a:cubicBezTo>
                        <a:cubicBezTo>
                          <a:pt x="808" y="1959"/>
                          <a:pt x="774" y="1857"/>
                          <a:pt x="743" y="1769"/>
                        </a:cubicBezTo>
                        <a:cubicBezTo>
                          <a:pt x="733" y="1734"/>
                          <a:pt x="720" y="1702"/>
                          <a:pt x="708" y="1675"/>
                        </a:cubicBezTo>
                        <a:cubicBezTo>
                          <a:pt x="655" y="1563"/>
                          <a:pt x="594" y="1456"/>
                          <a:pt x="529" y="1362"/>
                        </a:cubicBezTo>
                        <a:cubicBezTo>
                          <a:pt x="461" y="1262"/>
                          <a:pt x="385" y="1171"/>
                          <a:pt x="301" y="1090"/>
                        </a:cubicBezTo>
                        <a:cubicBezTo>
                          <a:pt x="286" y="1075"/>
                          <a:pt x="251" y="1051"/>
                          <a:pt x="212" y="1024"/>
                        </a:cubicBezTo>
                        <a:cubicBezTo>
                          <a:pt x="156" y="986"/>
                          <a:pt x="63" y="922"/>
                          <a:pt x="54" y="896"/>
                        </a:cubicBezTo>
                        <a:cubicBezTo>
                          <a:pt x="43" y="864"/>
                          <a:pt x="106" y="746"/>
                          <a:pt x="134" y="690"/>
                        </a:cubicBezTo>
                        <a:cubicBezTo>
                          <a:pt x="145" y="670"/>
                          <a:pt x="153" y="653"/>
                          <a:pt x="159" y="641"/>
                        </a:cubicBezTo>
                        <a:cubicBezTo>
                          <a:pt x="201" y="547"/>
                          <a:pt x="253" y="436"/>
                          <a:pt x="318" y="328"/>
                        </a:cubicBezTo>
                        <a:cubicBezTo>
                          <a:pt x="385" y="217"/>
                          <a:pt x="453" y="132"/>
                          <a:pt x="529" y="66"/>
                        </a:cubicBezTo>
                        <a:cubicBezTo>
                          <a:pt x="547" y="50"/>
                          <a:pt x="569" y="41"/>
                          <a:pt x="591" y="41"/>
                        </a:cubicBezTo>
                        <a:close/>
                        <a:moveTo>
                          <a:pt x="592" y="0"/>
                        </a:moveTo>
                        <a:cubicBezTo>
                          <a:pt x="559" y="0"/>
                          <a:pt x="527" y="12"/>
                          <a:pt x="502" y="35"/>
                        </a:cubicBezTo>
                        <a:cubicBezTo>
                          <a:pt x="423" y="105"/>
                          <a:pt x="351" y="193"/>
                          <a:pt x="283" y="307"/>
                        </a:cubicBezTo>
                        <a:cubicBezTo>
                          <a:pt x="216" y="416"/>
                          <a:pt x="165" y="530"/>
                          <a:pt x="122" y="626"/>
                        </a:cubicBezTo>
                        <a:cubicBezTo>
                          <a:pt x="116" y="636"/>
                          <a:pt x="109" y="652"/>
                          <a:pt x="98" y="671"/>
                        </a:cubicBezTo>
                        <a:cubicBezTo>
                          <a:pt x="45" y="775"/>
                          <a:pt x="1" y="864"/>
                          <a:pt x="16" y="910"/>
                        </a:cubicBezTo>
                        <a:cubicBezTo>
                          <a:pt x="27" y="946"/>
                          <a:pt x="95" y="993"/>
                          <a:pt x="189" y="1058"/>
                        </a:cubicBezTo>
                        <a:cubicBezTo>
                          <a:pt x="225" y="1083"/>
                          <a:pt x="260" y="1107"/>
                          <a:pt x="273" y="1119"/>
                        </a:cubicBezTo>
                        <a:cubicBezTo>
                          <a:pt x="353" y="1198"/>
                          <a:pt x="429" y="1288"/>
                          <a:pt x="496" y="1385"/>
                        </a:cubicBezTo>
                        <a:cubicBezTo>
                          <a:pt x="559" y="1478"/>
                          <a:pt x="619" y="1581"/>
                          <a:pt x="670" y="1692"/>
                        </a:cubicBezTo>
                        <a:cubicBezTo>
                          <a:pt x="682" y="1717"/>
                          <a:pt x="693" y="1748"/>
                          <a:pt x="705" y="1781"/>
                        </a:cubicBezTo>
                        <a:cubicBezTo>
                          <a:pt x="739" y="1881"/>
                          <a:pt x="778" y="1995"/>
                          <a:pt x="875" y="2009"/>
                        </a:cubicBezTo>
                        <a:cubicBezTo>
                          <a:pt x="890" y="2010"/>
                          <a:pt x="906" y="2010"/>
                          <a:pt x="922" y="2010"/>
                        </a:cubicBezTo>
                        <a:lnTo>
                          <a:pt x="922" y="2012"/>
                        </a:lnTo>
                        <a:cubicBezTo>
                          <a:pt x="998" y="2012"/>
                          <a:pt x="1085" y="1992"/>
                          <a:pt x="1170" y="1974"/>
                        </a:cubicBezTo>
                        <a:cubicBezTo>
                          <a:pt x="1224" y="1962"/>
                          <a:pt x="1276" y="1950"/>
                          <a:pt x="1322" y="1945"/>
                        </a:cubicBezTo>
                        <a:cubicBezTo>
                          <a:pt x="1466" y="1927"/>
                          <a:pt x="1596" y="1916"/>
                          <a:pt x="1721" y="1912"/>
                        </a:cubicBezTo>
                        <a:cubicBezTo>
                          <a:pt x="1777" y="1909"/>
                          <a:pt x="1831" y="1908"/>
                          <a:pt x="1883" y="1908"/>
                        </a:cubicBezTo>
                        <a:cubicBezTo>
                          <a:pt x="1956" y="1908"/>
                          <a:pt x="2027" y="1910"/>
                          <a:pt x="2096" y="1915"/>
                        </a:cubicBezTo>
                        <a:lnTo>
                          <a:pt x="2105" y="1915"/>
                        </a:lnTo>
                        <a:cubicBezTo>
                          <a:pt x="2149" y="1915"/>
                          <a:pt x="2188" y="1893"/>
                          <a:pt x="2213" y="1856"/>
                        </a:cubicBezTo>
                        <a:cubicBezTo>
                          <a:pt x="2239" y="1816"/>
                          <a:pt x="2242" y="1766"/>
                          <a:pt x="2219" y="1723"/>
                        </a:cubicBezTo>
                        <a:cubicBezTo>
                          <a:pt x="1876" y="1066"/>
                          <a:pt x="1338" y="479"/>
                          <a:pt x="664" y="23"/>
                        </a:cubicBezTo>
                        <a:cubicBezTo>
                          <a:pt x="642" y="8"/>
                          <a:pt x="617" y="0"/>
                          <a:pt x="59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3"/>
                  <p:cNvSpPr/>
                  <p:nvPr/>
                </p:nvSpPr>
                <p:spPr>
                  <a:xfrm>
                    <a:off x="193050" y="3186538"/>
                    <a:ext cx="338775" cy="340150"/>
                  </a:xfrm>
                  <a:custGeom>
                    <a:avLst/>
                    <a:gdLst/>
                    <a:ahLst/>
                    <a:cxnLst/>
                    <a:rect l="l" t="t" r="r" b="b"/>
                    <a:pathLst>
                      <a:path w="13551" h="13606" extrusionOk="0">
                        <a:moveTo>
                          <a:pt x="8494" y="186"/>
                        </a:moveTo>
                        <a:cubicBezTo>
                          <a:pt x="8978" y="431"/>
                          <a:pt x="9406" y="680"/>
                          <a:pt x="9801" y="945"/>
                        </a:cubicBezTo>
                        <a:cubicBezTo>
                          <a:pt x="11087" y="1811"/>
                          <a:pt x="12239" y="3034"/>
                          <a:pt x="13323" y="4686"/>
                        </a:cubicBezTo>
                        <a:cubicBezTo>
                          <a:pt x="10190" y="5425"/>
                          <a:pt x="7856" y="9155"/>
                          <a:pt x="7811" y="12104"/>
                        </a:cubicBezTo>
                        <a:cubicBezTo>
                          <a:pt x="7376" y="12061"/>
                          <a:pt x="6937" y="12040"/>
                          <a:pt x="6495" y="12040"/>
                        </a:cubicBezTo>
                        <a:cubicBezTo>
                          <a:pt x="4462" y="12040"/>
                          <a:pt x="2355" y="12489"/>
                          <a:pt x="207" y="13379"/>
                        </a:cubicBezTo>
                        <a:cubicBezTo>
                          <a:pt x="1354" y="8143"/>
                          <a:pt x="4292" y="3464"/>
                          <a:pt x="8494" y="186"/>
                        </a:cubicBezTo>
                        <a:close/>
                        <a:moveTo>
                          <a:pt x="8485" y="1"/>
                        </a:moveTo>
                        <a:cubicBezTo>
                          <a:pt x="8466" y="1"/>
                          <a:pt x="8448" y="7"/>
                          <a:pt x="8433" y="19"/>
                        </a:cubicBezTo>
                        <a:cubicBezTo>
                          <a:pt x="4134" y="3356"/>
                          <a:pt x="1140" y="8144"/>
                          <a:pt x="6" y="13503"/>
                        </a:cubicBezTo>
                        <a:cubicBezTo>
                          <a:pt x="0" y="13534"/>
                          <a:pt x="11" y="13566"/>
                          <a:pt x="35" y="13585"/>
                        </a:cubicBezTo>
                        <a:cubicBezTo>
                          <a:pt x="52" y="13599"/>
                          <a:pt x="70" y="13605"/>
                          <a:pt x="90" y="13605"/>
                        </a:cubicBezTo>
                        <a:cubicBezTo>
                          <a:pt x="100" y="13605"/>
                          <a:pt x="112" y="13604"/>
                          <a:pt x="123" y="13599"/>
                        </a:cubicBezTo>
                        <a:cubicBezTo>
                          <a:pt x="2304" y="12675"/>
                          <a:pt x="4442" y="12210"/>
                          <a:pt x="6502" y="12210"/>
                        </a:cubicBezTo>
                        <a:cubicBezTo>
                          <a:pt x="6967" y="12210"/>
                          <a:pt x="7428" y="12234"/>
                          <a:pt x="7885" y="12281"/>
                        </a:cubicBezTo>
                        <a:cubicBezTo>
                          <a:pt x="7889" y="12282"/>
                          <a:pt x="7892" y="12282"/>
                          <a:pt x="7896" y="12282"/>
                        </a:cubicBezTo>
                        <a:cubicBezTo>
                          <a:pt x="7916" y="12282"/>
                          <a:pt x="7936" y="12274"/>
                          <a:pt x="7952" y="12260"/>
                        </a:cubicBezTo>
                        <a:cubicBezTo>
                          <a:pt x="7970" y="12245"/>
                          <a:pt x="7979" y="12221"/>
                          <a:pt x="7979" y="12198"/>
                        </a:cubicBezTo>
                        <a:cubicBezTo>
                          <a:pt x="7978" y="9263"/>
                          <a:pt x="10328" y="5488"/>
                          <a:pt x="13478" y="4826"/>
                        </a:cubicBezTo>
                        <a:cubicBezTo>
                          <a:pt x="13507" y="4820"/>
                          <a:pt x="13530" y="4801"/>
                          <a:pt x="13540" y="4774"/>
                        </a:cubicBezTo>
                        <a:cubicBezTo>
                          <a:pt x="13551" y="4748"/>
                          <a:pt x="13548" y="4720"/>
                          <a:pt x="13533" y="4695"/>
                        </a:cubicBezTo>
                        <a:cubicBezTo>
                          <a:pt x="12417" y="2974"/>
                          <a:pt x="11228" y="1701"/>
                          <a:pt x="9897" y="804"/>
                        </a:cubicBezTo>
                        <a:cubicBezTo>
                          <a:pt x="9482" y="525"/>
                          <a:pt x="9033" y="265"/>
                          <a:pt x="8523" y="10"/>
                        </a:cubicBezTo>
                        <a:cubicBezTo>
                          <a:pt x="8511" y="4"/>
                          <a:pt x="8498" y="1"/>
                          <a:pt x="848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3"/>
                  <p:cNvSpPr/>
                  <p:nvPr/>
                </p:nvSpPr>
                <p:spPr>
                  <a:xfrm>
                    <a:off x="216275" y="3206613"/>
                    <a:ext cx="288925" cy="291900"/>
                  </a:xfrm>
                  <a:custGeom>
                    <a:avLst/>
                    <a:gdLst/>
                    <a:ahLst/>
                    <a:cxnLst/>
                    <a:rect l="l" t="t" r="r" b="b"/>
                    <a:pathLst>
                      <a:path w="11557" h="11676" extrusionOk="0">
                        <a:moveTo>
                          <a:pt x="7466" y="211"/>
                        </a:moveTo>
                        <a:cubicBezTo>
                          <a:pt x="7582" y="211"/>
                          <a:pt x="7699" y="241"/>
                          <a:pt x="7806" y="300"/>
                        </a:cubicBezTo>
                        <a:cubicBezTo>
                          <a:pt x="8069" y="446"/>
                          <a:pt x="8321" y="599"/>
                          <a:pt x="8553" y="756"/>
                        </a:cubicBezTo>
                        <a:cubicBezTo>
                          <a:pt x="9507" y="1398"/>
                          <a:pt x="10367" y="2248"/>
                          <a:pt x="11183" y="3352"/>
                        </a:cubicBezTo>
                        <a:cubicBezTo>
                          <a:pt x="11300" y="3508"/>
                          <a:pt x="11336" y="3707"/>
                          <a:pt x="11286" y="3897"/>
                        </a:cubicBezTo>
                        <a:cubicBezTo>
                          <a:pt x="11233" y="4099"/>
                          <a:pt x="11090" y="4264"/>
                          <a:pt x="10897" y="4349"/>
                        </a:cubicBezTo>
                        <a:cubicBezTo>
                          <a:pt x="8836" y="5260"/>
                          <a:pt x="7113" y="7680"/>
                          <a:pt x="6797" y="10103"/>
                        </a:cubicBezTo>
                        <a:cubicBezTo>
                          <a:pt x="6753" y="10444"/>
                          <a:pt x="6485" y="10694"/>
                          <a:pt x="6149" y="10694"/>
                        </a:cubicBezTo>
                        <a:cubicBezTo>
                          <a:pt x="6139" y="10694"/>
                          <a:pt x="6130" y="10694"/>
                          <a:pt x="6120" y="10693"/>
                        </a:cubicBezTo>
                        <a:cubicBezTo>
                          <a:pt x="5955" y="10687"/>
                          <a:pt x="5790" y="10684"/>
                          <a:pt x="5624" y="10684"/>
                        </a:cubicBezTo>
                        <a:cubicBezTo>
                          <a:pt x="4177" y="10684"/>
                          <a:pt x="2678" y="10933"/>
                          <a:pt x="1160" y="11431"/>
                        </a:cubicBezTo>
                        <a:cubicBezTo>
                          <a:pt x="1088" y="11455"/>
                          <a:pt x="1014" y="11466"/>
                          <a:pt x="942" y="11466"/>
                        </a:cubicBezTo>
                        <a:cubicBezTo>
                          <a:pt x="766" y="11466"/>
                          <a:pt x="596" y="11399"/>
                          <a:pt x="466" y="11275"/>
                        </a:cubicBezTo>
                        <a:cubicBezTo>
                          <a:pt x="290" y="11105"/>
                          <a:pt x="225" y="10863"/>
                          <a:pt x="292" y="10630"/>
                        </a:cubicBezTo>
                        <a:cubicBezTo>
                          <a:pt x="1453" y="6572"/>
                          <a:pt x="3791" y="3019"/>
                          <a:pt x="7053" y="356"/>
                        </a:cubicBezTo>
                        <a:cubicBezTo>
                          <a:pt x="7172" y="259"/>
                          <a:pt x="7318" y="211"/>
                          <a:pt x="7466" y="211"/>
                        </a:cubicBezTo>
                        <a:close/>
                        <a:moveTo>
                          <a:pt x="7466" y="1"/>
                        </a:moveTo>
                        <a:cubicBezTo>
                          <a:pt x="7270" y="1"/>
                          <a:pt x="7078" y="66"/>
                          <a:pt x="6921" y="194"/>
                        </a:cubicBezTo>
                        <a:cubicBezTo>
                          <a:pt x="3624" y="2884"/>
                          <a:pt x="1263" y="6473"/>
                          <a:pt x="90" y="10572"/>
                        </a:cubicBezTo>
                        <a:cubicBezTo>
                          <a:pt x="0" y="10883"/>
                          <a:pt x="87" y="11202"/>
                          <a:pt x="320" y="11425"/>
                        </a:cubicBezTo>
                        <a:cubicBezTo>
                          <a:pt x="489" y="11589"/>
                          <a:pt x="712" y="11676"/>
                          <a:pt x="941" y="11676"/>
                        </a:cubicBezTo>
                        <a:cubicBezTo>
                          <a:pt x="1036" y="11676"/>
                          <a:pt x="1133" y="11660"/>
                          <a:pt x="1225" y="11630"/>
                        </a:cubicBezTo>
                        <a:cubicBezTo>
                          <a:pt x="2718" y="11140"/>
                          <a:pt x="4189" y="10893"/>
                          <a:pt x="5611" y="10893"/>
                        </a:cubicBezTo>
                        <a:cubicBezTo>
                          <a:pt x="5779" y="10893"/>
                          <a:pt x="5946" y="10896"/>
                          <a:pt x="6112" y="10903"/>
                        </a:cubicBezTo>
                        <a:cubicBezTo>
                          <a:pt x="6122" y="10903"/>
                          <a:pt x="6132" y="10903"/>
                          <a:pt x="6143" y="10903"/>
                        </a:cubicBezTo>
                        <a:cubicBezTo>
                          <a:pt x="6587" y="10903"/>
                          <a:pt x="6948" y="10579"/>
                          <a:pt x="7006" y="10130"/>
                        </a:cubicBezTo>
                        <a:cubicBezTo>
                          <a:pt x="7311" y="7774"/>
                          <a:pt x="8984" y="5424"/>
                          <a:pt x="10982" y="4542"/>
                        </a:cubicBezTo>
                        <a:cubicBezTo>
                          <a:pt x="11234" y="4430"/>
                          <a:pt x="11420" y="4214"/>
                          <a:pt x="11489" y="3951"/>
                        </a:cubicBezTo>
                        <a:cubicBezTo>
                          <a:pt x="11556" y="3699"/>
                          <a:pt x="11506" y="3435"/>
                          <a:pt x="11353" y="3226"/>
                        </a:cubicBezTo>
                        <a:cubicBezTo>
                          <a:pt x="10522" y="2102"/>
                          <a:pt x="9645" y="1237"/>
                          <a:pt x="8670" y="581"/>
                        </a:cubicBezTo>
                        <a:cubicBezTo>
                          <a:pt x="8432" y="422"/>
                          <a:pt x="8177" y="265"/>
                          <a:pt x="7908" y="117"/>
                        </a:cubicBezTo>
                        <a:cubicBezTo>
                          <a:pt x="7769" y="39"/>
                          <a:pt x="7616" y="1"/>
                          <a:pt x="74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3"/>
                  <p:cNvSpPr/>
                  <p:nvPr/>
                </p:nvSpPr>
                <p:spPr>
                  <a:xfrm>
                    <a:off x="488725" y="3072513"/>
                    <a:ext cx="459800" cy="196875"/>
                  </a:xfrm>
                  <a:custGeom>
                    <a:avLst/>
                    <a:gdLst/>
                    <a:ahLst/>
                    <a:cxnLst/>
                    <a:rect l="l" t="t" r="r" b="b"/>
                    <a:pathLst>
                      <a:path w="18392" h="7875" extrusionOk="0">
                        <a:moveTo>
                          <a:pt x="9366" y="169"/>
                        </a:moveTo>
                        <a:cubicBezTo>
                          <a:pt x="9536" y="169"/>
                          <a:pt x="9707" y="171"/>
                          <a:pt x="9876" y="176"/>
                        </a:cubicBezTo>
                        <a:cubicBezTo>
                          <a:pt x="12384" y="245"/>
                          <a:pt x="15158" y="938"/>
                          <a:pt x="17893" y="2183"/>
                        </a:cubicBezTo>
                        <a:cubicBezTo>
                          <a:pt x="18021" y="2242"/>
                          <a:pt x="18118" y="2349"/>
                          <a:pt x="18167" y="2482"/>
                        </a:cubicBezTo>
                        <a:cubicBezTo>
                          <a:pt x="18215" y="2619"/>
                          <a:pt x="18205" y="2774"/>
                          <a:pt x="18139" y="2904"/>
                        </a:cubicBezTo>
                        <a:lnTo>
                          <a:pt x="17925" y="3340"/>
                        </a:lnTo>
                        <a:cubicBezTo>
                          <a:pt x="17705" y="3786"/>
                          <a:pt x="17478" y="4249"/>
                          <a:pt x="17236" y="4694"/>
                        </a:cubicBezTo>
                        <a:cubicBezTo>
                          <a:pt x="17095" y="4951"/>
                          <a:pt x="16951" y="5339"/>
                          <a:pt x="16797" y="5751"/>
                        </a:cubicBezTo>
                        <a:cubicBezTo>
                          <a:pt x="16551" y="6408"/>
                          <a:pt x="16274" y="7154"/>
                          <a:pt x="15962" y="7489"/>
                        </a:cubicBezTo>
                        <a:cubicBezTo>
                          <a:pt x="15816" y="7645"/>
                          <a:pt x="15614" y="7706"/>
                          <a:pt x="15378" y="7706"/>
                        </a:cubicBezTo>
                        <a:cubicBezTo>
                          <a:pt x="14950" y="7706"/>
                          <a:pt x="14409" y="7507"/>
                          <a:pt x="13880" y="7313"/>
                        </a:cubicBezTo>
                        <a:cubicBezTo>
                          <a:pt x="13406" y="7138"/>
                          <a:pt x="12958" y="6974"/>
                          <a:pt x="12610" y="6964"/>
                        </a:cubicBezTo>
                        <a:cubicBezTo>
                          <a:pt x="12287" y="6953"/>
                          <a:pt x="11967" y="6949"/>
                          <a:pt x="11651" y="6949"/>
                        </a:cubicBezTo>
                        <a:cubicBezTo>
                          <a:pt x="10183" y="6949"/>
                          <a:pt x="8788" y="7047"/>
                          <a:pt x="7431" y="7141"/>
                        </a:cubicBezTo>
                        <a:cubicBezTo>
                          <a:pt x="6196" y="7228"/>
                          <a:pt x="4920" y="7318"/>
                          <a:pt x="3576" y="7337"/>
                        </a:cubicBezTo>
                        <a:cubicBezTo>
                          <a:pt x="3215" y="5567"/>
                          <a:pt x="2267" y="4331"/>
                          <a:pt x="417" y="3214"/>
                        </a:cubicBezTo>
                        <a:cubicBezTo>
                          <a:pt x="262" y="3121"/>
                          <a:pt x="174" y="2956"/>
                          <a:pt x="181" y="2774"/>
                        </a:cubicBezTo>
                        <a:cubicBezTo>
                          <a:pt x="189" y="2587"/>
                          <a:pt x="292" y="2425"/>
                          <a:pt x="459" y="2341"/>
                        </a:cubicBezTo>
                        <a:cubicBezTo>
                          <a:pt x="3316" y="921"/>
                          <a:pt x="6384" y="169"/>
                          <a:pt x="9366" y="169"/>
                        </a:cubicBezTo>
                        <a:close/>
                        <a:moveTo>
                          <a:pt x="9412" y="0"/>
                        </a:moveTo>
                        <a:cubicBezTo>
                          <a:pt x="6397" y="0"/>
                          <a:pt x="3278" y="749"/>
                          <a:pt x="383" y="2189"/>
                        </a:cubicBezTo>
                        <a:cubicBezTo>
                          <a:pt x="160" y="2300"/>
                          <a:pt x="21" y="2516"/>
                          <a:pt x="10" y="2766"/>
                        </a:cubicBezTo>
                        <a:cubicBezTo>
                          <a:pt x="1" y="3012"/>
                          <a:pt x="119" y="3234"/>
                          <a:pt x="329" y="3361"/>
                        </a:cubicBezTo>
                        <a:cubicBezTo>
                          <a:pt x="2158" y="4463"/>
                          <a:pt x="3083" y="5684"/>
                          <a:pt x="3421" y="7439"/>
                        </a:cubicBezTo>
                        <a:cubicBezTo>
                          <a:pt x="3430" y="7480"/>
                          <a:pt x="3465" y="7509"/>
                          <a:pt x="3506" y="7509"/>
                        </a:cubicBezTo>
                        <a:cubicBezTo>
                          <a:pt x="4882" y="7492"/>
                          <a:pt x="6184" y="7401"/>
                          <a:pt x="7441" y="7311"/>
                        </a:cubicBezTo>
                        <a:cubicBezTo>
                          <a:pt x="8851" y="7213"/>
                          <a:pt x="10198" y="7119"/>
                          <a:pt x="11637" y="7119"/>
                        </a:cubicBezTo>
                        <a:cubicBezTo>
                          <a:pt x="11955" y="7119"/>
                          <a:pt x="12277" y="7124"/>
                          <a:pt x="12606" y="7134"/>
                        </a:cubicBezTo>
                        <a:cubicBezTo>
                          <a:pt x="12926" y="7145"/>
                          <a:pt x="13360" y="7304"/>
                          <a:pt x="13820" y="7472"/>
                        </a:cubicBezTo>
                        <a:cubicBezTo>
                          <a:pt x="14344" y="7665"/>
                          <a:pt x="14910" y="7873"/>
                          <a:pt x="15381" y="7873"/>
                        </a:cubicBezTo>
                        <a:lnTo>
                          <a:pt x="15381" y="7875"/>
                        </a:lnTo>
                        <a:cubicBezTo>
                          <a:pt x="15660" y="7873"/>
                          <a:pt x="15906" y="7800"/>
                          <a:pt x="16087" y="7604"/>
                        </a:cubicBezTo>
                        <a:cubicBezTo>
                          <a:pt x="16422" y="7245"/>
                          <a:pt x="16706" y="6483"/>
                          <a:pt x="16957" y="5810"/>
                        </a:cubicBezTo>
                        <a:cubicBezTo>
                          <a:pt x="17109" y="5405"/>
                          <a:pt x="17251" y="5022"/>
                          <a:pt x="17386" y="4776"/>
                        </a:cubicBezTo>
                        <a:cubicBezTo>
                          <a:pt x="17629" y="4328"/>
                          <a:pt x="17859" y="3864"/>
                          <a:pt x="18079" y="3416"/>
                        </a:cubicBezTo>
                        <a:lnTo>
                          <a:pt x="18293" y="2980"/>
                        </a:lnTo>
                        <a:cubicBezTo>
                          <a:pt x="18378" y="2809"/>
                          <a:pt x="18391" y="2607"/>
                          <a:pt x="18326" y="2426"/>
                        </a:cubicBezTo>
                        <a:cubicBezTo>
                          <a:pt x="18264" y="2247"/>
                          <a:pt x="18135" y="2106"/>
                          <a:pt x="17963" y="2028"/>
                        </a:cubicBezTo>
                        <a:cubicBezTo>
                          <a:pt x="15208" y="774"/>
                          <a:pt x="12412" y="75"/>
                          <a:pt x="9881" y="6"/>
                        </a:cubicBezTo>
                        <a:cubicBezTo>
                          <a:pt x="9725" y="2"/>
                          <a:pt x="9569" y="0"/>
                          <a:pt x="941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3"/>
                  <p:cNvSpPr/>
                  <p:nvPr/>
                </p:nvSpPr>
                <p:spPr>
                  <a:xfrm>
                    <a:off x="514575" y="3083138"/>
                    <a:ext cx="408075" cy="175600"/>
                  </a:xfrm>
                  <a:custGeom>
                    <a:avLst/>
                    <a:gdLst/>
                    <a:ahLst/>
                    <a:cxnLst/>
                    <a:rect l="l" t="t" r="r" b="b"/>
                    <a:pathLst>
                      <a:path w="16323" h="7024" extrusionOk="0">
                        <a:moveTo>
                          <a:pt x="8339" y="210"/>
                        </a:moveTo>
                        <a:cubicBezTo>
                          <a:pt x="8480" y="210"/>
                          <a:pt x="8621" y="212"/>
                          <a:pt x="8762" y="216"/>
                        </a:cubicBezTo>
                        <a:cubicBezTo>
                          <a:pt x="10977" y="277"/>
                          <a:pt x="13424" y="890"/>
                          <a:pt x="15839" y="1989"/>
                        </a:cubicBezTo>
                        <a:cubicBezTo>
                          <a:pt x="15946" y="2036"/>
                          <a:pt x="16025" y="2124"/>
                          <a:pt x="16064" y="2235"/>
                        </a:cubicBezTo>
                        <a:cubicBezTo>
                          <a:pt x="16105" y="2349"/>
                          <a:pt x="16097" y="2476"/>
                          <a:pt x="16043" y="2586"/>
                        </a:cubicBezTo>
                        <a:lnTo>
                          <a:pt x="15848" y="2979"/>
                        </a:lnTo>
                        <a:cubicBezTo>
                          <a:pt x="15656" y="3371"/>
                          <a:pt x="15457" y="3777"/>
                          <a:pt x="15244" y="4166"/>
                        </a:cubicBezTo>
                        <a:cubicBezTo>
                          <a:pt x="15118" y="4395"/>
                          <a:pt x="14991" y="4740"/>
                          <a:pt x="14854" y="5106"/>
                        </a:cubicBezTo>
                        <a:cubicBezTo>
                          <a:pt x="14638" y="5684"/>
                          <a:pt x="14394" y="6340"/>
                          <a:pt x="14122" y="6631"/>
                        </a:cubicBezTo>
                        <a:cubicBezTo>
                          <a:pt x="14001" y="6762"/>
                          <a:pt x="13829" y="6812"/>
                          <a:pt x="13626" y="6812"/>
                        </a:cubicBezTo>
                        <a:cubicBezTo>
                          <a:pt x="13246" y="6812"/>
                          <a:pt x="12761" y="6634"/>
                          <a:pt x="12313" y="6469"/>
                        </a:cubicBezTo>
                        <a:cubicBezTo>
                          <a:pt x="11892" y="6314"/>
                          <a:pt x="11493" y="6168"/>
                          <a:pt x="11180" y="6158"/>
                        </a:cubicBezTo>
                        <a:cubicBezTo>
                          <a:pt x="10895" y="6150"/>
                          <a:pt x="10612" y="6146"/>
                          <a:pt x="10333" y="6146"/>
                        </a:cubicBezTo>
                        <a:cubicBezTo>
                          <a:pt x="9034" y="6146"/>
                          <a:pt x="7798" y="6232"/>
                          <a:pt x="6597" y="6316"/>
                        </a:cubicBezTo>
                        <a:cubicBezTo>
                          <a:pt x="5514" y="6392"/>
                          <a:pt x="4394" y="6471"/>
                          <a:pt x="3216" y="6489"/>
                        </a:cubicBezTo>
                        <a:cubicBezTo>
                          <a:pt x="2891" y="4927"/>
                          <a:pt x="2049" y="3835"/>
                          <a:pt x="414" y="2847"/>
                        </a:cubicBezTo>
                        <a:cubicBezTo>
                          <a:pt x="286" y="2771"/>
                          <a:pt x="213" y="2634"/>
                          <a:pt x="219" y="2484"/>
                        </a:cubicBezTo>
                        <a:cubicBezTo>
                          <a:pt x="227" y="2329"/>
                          <a:pt x="312" y="2197"/>
                          <a:pt x="448" y="2129"/>
                        </a:cubicBezTo>
                        <a:cubicBezTo>
                          <a:pt x="2979" y="869"/>
                          <a:pt x="5696" y="210"/>
                          <a:pt x="8339" y="210"/>
                        </a:cubicBezTo>
                        <a:close/>
                        <a:moveTo>
                          <a:pt x="8349" y="1"/>
                        </a:moveTo>
                        <a:cubicBezTo>
                          <a:pt x="5672" y="1"/>
                          <a:pt x="2919" y="665"/>
                          <a:pt x="356" y="1940"/>
                        </a:cubicBezTo>
                        <a:cubicBezTo>
                          <a:pt x="148" y="2044"/>
                          <a:pt x="19" y="2243"/>
                          <a:pt x="10" y="2475"/>
                        </a:cubicBezTo>
                        <a:cubicBezTo>
                          <a:pt x="1" y="2704"/>
                          <a:pt x="111" y="2911"/>
                          <a:pt x="306" y="3027"/>
                        </a:cubicBezTo>
                        <a:cubicBezTo>
                          <a:pt x="1915" y="3999"/>
                          <a:pt x="2729" y="5071"/>
                          <a:pt x="3026" y="6615"/>
                        </a:cubicBezTo>
                        <a:lnTo>
                          <a:pt x="3043" y="6701"/>
                        </a:lnTo>
                        <a:lnTo>
                          <a:pt x="3131" y="6700"/>
                        </a:lnTo>
                        <a:cubicBezTo>
                          <a:pt x="4349" y="6685"/>
                          <a:pt x="5499" y="6604"/>
                          <a:pt x="6612" y="6525"/>
                        </a:cubicBezTo>
                        <a:cubicBezTo>
                          <a:pt x="7855" y="6438"/>
                          <a:pt x="9042" y="6356"/>
                          <a:pt x="10310" y="6356"/>
                        </a:cubicBezTo>
                        <a:cubicBezTo>
                          <a:pt x="10593" y="6356"/>
                          <a:pt x="10881" y="6360"/>
                          <a:pt x="11174" y="6369"/>
                        </a:cubicBezTo>
                        <a:cubicBezTo>
                          <a:pt x="11453" y="6376"/>
                          <a:pt x="11836" y="6518"/>
                          <a:pt x="12240" y="6666"/>
                        </a:cubicBezTo>
                        <a:cubicBezTo>
                          <a:pt x="12706" y="6838"/>
                          <a:pt x="13210" y="7023"/>
                          <a:pt x="13630" y="7023"/>
                        </a:cubicBezTo>
                        <a:cubicBezTo>
                          <a:pt x="13885" y="7023"/>
                          <a:pt x="14110" y="6955"/>
                          <a:pt x="14276" y="6776"/>
                        </a:cubicBezTo>
                        <a:cubicBezTo>
                          <a:pt x="14576" y="6454"/>
                          <a:pt x="14828" y="5777"/>
                          <a:pt x="15051" y="5179"/>
                        </a:cubicBezTo>
                        <a:cubicBezTo>
                          <a:pt x="15185" y="4822"/>
                          <a:pt x="15311" y="4483"/>
                          <a:pt x="15428" y="4268"/>
                        </a:cubicBezTo>
                        <a:cubicBezTo>
                          <a:pt x="15643" y="3875"/>
                          <a:pt x="15844" y="3466"/>
                          <a:pt x="16038" y="3071"/>
                        </a:cubicBezTo>
                        <a:lnTo>
                          <a:pt x="16231" y="2680"/>
                        </a:lnTo>
                        <a:cubicBezTo>
                          <a:pt x="16310" y="2520"/>
                          <a:pt x="16322" y="2332"/>
                          <a:pt x="16263" y="2165"/>
                        </a:cubicBezTo>
                        <a:cubicBezTo>
                          <a:pt x="16204" y="2000"/>
                          <a:pt x="16085" y="1869"/>
                          <a:pt x="15926" y="1798"/>
                        </a:cubicBezTo>
                        <a:cubicBezTo>
                          <a:pt x="13485" y="686"/>
                          <a:pt x="11010" y="67"/>
                          <a:pt x="8766" y="6"/>
                        </a:cubicBezTo>
                        <a:cubicBezTo>
                          <a:pt x="8627" y="3"/>
                          <a:pt x="8488" y="1"/>
                          <a:pt x="83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3"/>
                  <p:cNvSpPr/>
                  <p:nvPr/>
                </p:nvSpPr>
                <p:spPr>
                  <a:xfrm>
                    <a:off x="542775" y="3095288"/>
                    <a:ext cx="351600" cy="151300"/>
                  </a:xfrm>
                  <a:custGeom>
                    <a:avLst/>
                    <a:gdLst/>
                    <a:ahLst/>
                    <a:cxnLst/>
                    <a:rect l="l" t="t" r="r" b="b"/>
                    <a:pathLst>
                      <a:path w="14064" h="6052" extrusionOk="0">
                        <a:moveTo>
                          <a:pt x="7186" y="182"/>
                        </a:moveTo>
                        <a:cubicBezTo>
                          <a:pt x="7307" y="182"/>
                          <a:pt x="7428" y="184"/>
                          <a:pt x="7549" y="187"/>
                        </a:cubicBezTo>
                        <a:cubicBezTo>
                          <a:pt x="9457" y="238"/>
                          <a:pt x="11566" y="767"/>
                          <a:pt x="13647" y="1714"/>
                        </a:cubicBezTo>
                        <a:cubicBezTo>
                          <a:pt x="13738" y="1755"/>
                          <a:pt x="13808" y="1831"/>
                          <a:pt x="13841" y="1927"/>
                        </a:cubicBezTo>
                        <a:cubicBezTo>
                          <a:pt x="13876" y="2025"/>
                          <a:pt x="13869" y="2135"/>
                          <a:pt x="13823" y="2229"/>
                        </a:cubicBezTo>
                        <a:lnTo>
                          <a:pt x="13661" y="2558"/>
                        </a:lnTo>
                        <a:cubicBezTo>
                          <a:pt x="13492" y="2900"/>
                          <a:pt x="13319" y="3252"/>
                          <a:pt x="13134" y="3590"/>
                        </a:cubicBezTo>
                        <a:cubicBezTo>
                          <a:pt x="13026" y="3788"/>
                          <a:pt x="12915" y="4085"/>
                          <a:pt x="12798" y="4400"/>
                        </a:cubicBezTo>
                        <a:cubicBezTo>
                          <a:pt x="12612" y="4898"/>
                          <a:pt x="12402" y="5464"/>
                          <a:pt x="12168" y="5714"/>
                        </a:cubicBezTo>
                        <a:cubicBezTo>
                          <a:pt x="12064" y="5826"/>
                          <a:pt x="11916" y="5869"/>
                          <a:pt x="11742" y="5869"/>
                        </a:cubicBezTo>
                        <a:cubicBezTo>
                          <a:pt x="11414" y="5869"/>
                          <a:pt x="10995" y="5715"/>
                          <a:pt x="10609" y="5575"/>
                        </a:cubicBezTo>
                        <a:cubicBezTo>
                          <a:pt x="10246" y="5441"/>
                          <a:pt x="9903" y="5315"/>
                          <a:pt x="9635" y="5306"/>
                        </a:cubicBezTo>
                        <a:cubicBezTo>
                          <a:pt x="9387" y="5298"/>
                          <a:pt x="9143" y="5295"/>
                          <a:pt x="8901" y="5295"/>
                        </a:cubicBezTo>
                        <a:cubicBezTo>
                          <a:pt x="7781" y="5295"/>
                          <a:pt x="6718" y="5370"/>
                          <a:pt x="5684" y="5443"/>
                        </a:cubicBezTo>
                        <a:cubicBezTo>
                          <a:pt x="4751" y="5508"/>
                          <a:pt x="3787" y="5576"/>
                          <a:pt x="2771" y="5591"/>
                        </a:cubicBezTo>
                        <a:cubicBezTo>
                          <a:pt x="2492" y="4245"/>
                          <a:pt x="1766" y="3304"/>
                          <a:pt x="357" y="2453"/>
                        </a:cubicBezTo>
                        <a:cubicBezTo>
                          <a:pt x="247" y="2388"/>
                          <a:pt x="184" y="2271"/>
                          <a:pt x="190" y="2141"/>
                        </a:cubicBezTo>
                        <a:cubicBezTo>
                          <a:pt x="195" y="2009"/>
                          <a:pt x="269" y="1893"/>
                          <a:pt x="388" y="1834"/>
                        </a:cubicBezTo>
                        <a:cubicBezTo>
                          <a:pt x="2568" y="749"/>
                          <a:pt x="4913" y="182"/>
                          <a:pt x="7186" y="182"/>
                        </a:cubicBezTo>
                        <a:close/>
                        <a:moveTo>
                          <a:pt x="7156" y="0"/>
                        </a:moveTo>
                        <a:cubicBezTo>
                          <a:pt x="4859" y="0"/>
                          <a:pt x="2503" y="580"/>
                          <a:pt x="307" y="1672"/>
                        </a:cubicBezTo>
                        <a:cubicBezTo>
                          <a:pt x="128" y="1761"/>
                          <a:pt x="17" y="1933"/>
                          <a:pt x="8" y="2133"/>
                        </a:cubicBezTo>
                        <a:cubicBezTo>
                          <a:pt x="1" y="2330"/>
                          <a:pt x="96" y="2508"/>
                          <a:pt x="263" y="2608"/>
                        </a:cubicBezTo>
                        <a:cubicBezTo>
                          <a:pt x="1649" y="3445"/>
                          <a:pt x="2351" y="4369"/>
                          <a:pt x="2609" y="5699"/>
                        </a:cubicBezTo>
                        <a:lnTo>
                          <a:pt x="2622" y="5774"/>
                        </a:lnTo>
                        <a:lnTo>
                          <a:pt x="2698" y="5772"/>
                        </a:lnTo>
                        <a:cubicBezTo>
                          <a:pt x="3746" y="5760"/>
                          <a:pt x="4737" y="5690"/>
                          <a:pt x="5697" y="5623"/>
                        </a:cubicBezTo>
                        <a:cubicBezTo>
                          <a:pt x="6776" y="5547"/>
                          <a:pt x="7805" y="5476"/>
                          <a:pt x="8905" y="5476"/>
                        </a:cubicBezTo>
                        <a:cubicBezTo>
                          <a:pt x="9143" y="5476"/>
                          <a:pt x="9383" y="5479"/>
                          <a:pt x="9629" y="5487"/>
                        </a:cubicBezTo>
                        <a:cubicBezTo>
                          <a:pt x="9868" y="5494"/>
                          <a:pt x="10198" y="5616"/>
                          <a:pt x="10547" y="5743"/>
                        </a:cubicBezTo>
                        <a:cubicBezTo>
                          <a:pt x="10948" y="5890"/>
                          <a:pt x="11382" y="6051"/>
                          <a:pt x="11745" y="6051"/>
                        </a:cubicBezTo>
                        <a:cubicBezTo>
                          <a:pt x="11963" y="6051"/>
                          <a:pt x="12156" y="5992"/>
                          <a:pt x="12301" y="5837"/>
                        </a:cubicBezTo>
                        <a:cubicBezTo>
                          <a:pt x="12559" y="5561"/>
                          <a:pt x="12776" y="4976"/>
                          <a:pt x="12968" y="4462"/>
                        </a:cubicBezTo>
                        <a:cubicBezTo>
                          <a:pt x="13084" y="4155"/>
                          <a:pt x="13192" y="3864"/>
                          <a:pt x="13293" y="3677"/>
                        </a:cubicBezTo>
                        <a:cubicBezTo>
                          <a:pt x="13480" y="3335"/>
                          <a:pt x="13655" y="2980"/>
                          <a:pt x="13823" y="2637"/>
                        </a:cubicBezTo>
                        <a:lnTo>
                          <a:pt x="13986" y="2309"/>
                        </a:lnTo>
                        <a:cubicBezTo>
                          <a:pt x="14054" y="2171"/>
                          <a:pt x="14063" y="2010"/>
                          <a:pt x="14011" y="1866"/>
                        </a:cubicBezTo>
                        <a:cubicBezTo>
                          <a:pt x="13961" y="1723"/>
                          <a:pt x="13858" y="1611"/>
                          <a:pt x="13723" y="1549"/>
                        </a:cubicBezTo>
                        <a:cubicBezTo>
                          <a:pt x="11619" y="592"/>
                          <a:pt x="9486" y="58"/>
                          <a:pt x="7555" y="6"/>
                        </a:cubicBezTo>
                        <a:cubicBezTo>
                          <a:pt x="7422" y="2"/>
                          <a:pt x="7289" y="0"/>
                          <a:pt x="715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3"/>
                  <p:cNvSpPr/>
                  <p:nvPr/>
                </p:nvSpPr>
                <p:spPr>
                  <a:xfrm>
                    <a:off x="563550" y="3104238"/>
                    <a:ext cx="310050" cy="133400"/>
                  </a:xfrm>
                  <a:custGeom>
                    <a:avLst/>
                    <a:gdLst/>
                    <a:ahLst/>
                    <a:cxnLst/>
                    <a:rect l="l" t="t" r="r" b="b"/>
                    <a:pathLst>
                      <a:path w="12402" h="5336" extrusionOk="0">
                        <a:moveTo>
                          <a:pt x="6329" y="160"/>
                        </a:moveTo>
                        <a:cubicBezTo>
                          <a:pt x="6438" y="160"/>
                          <a:pt x="6547" y="161"/>
                          <a:pt x="6656" y="164"/>
                        </a:cubicBezTo>
                        <a:cubicBezTo>
                          <a:pt x="8339" y="210"/>
                          <a:pt x="10199" y="676"/>
                          <a:pt x="12034" y="1511"/>
                        </a:cubicBezTo>
                        <a:cubicBezTo>
                          <a:pt x="12115" y="1547"/>
                          <a:pt x="12175" y="1614"/>
                          <a:pt x="12206" y="1698"/>
                        </a:cubicBezTo>
                        <a:cubicBezTo>
                          <a:pt x="12236" y="1784"/>
                          <a:pt x="12230" y="1881"/>
                          <a:pt x="12189" y="1963"/>
                        </a:cubicBezTo>
                        <a:lnTo>
                          <a:pt x="12045" y="2258"/>
                        </a:lnTo>
                        <a:cubicBezTo>
                          <a:pt x="11898" y="2557"/>
                          <a:pt x="11744" y="2868"/>
                          <a:pt x="11582" y="3166"/>
                        </a:cubicBezTo>
                        <a:cubicBezTo>
                          <a:pt x="11486" y="3340"/>
                          <a:pt x="11389" y="3601"/>
                          <a:pt x="11286" y="3878"/>
                        </a:cubicBezTo>
                        <a:cubicBezTo>
                          <a:pt x="11122" y="4318"/>
                          <a:pt x="10935" y="4817"/>
                          <a:pt x="10730" y="5039"/>
                        </a:cubicBezTo>
                        <a:cubicBezTo>
                          <a:pt x="10639" y="5137"/>
                          <a:pt x="10508" y="5176"/>
                          <a:pt x="10355" y="5176"/>
                        </a:cubicBezTo>
                        <a:cubicBezTo>
                          <a:pt x="10065" y="5176"/>
                          <a:pt x="9695" y="5040"/>
                          <a:pt x="9355" y="4915"/>
                        </a:cubicBezTo>
                        <a:cubicBezTo>
                          <a:pt x="9034" y="4798"/>
                          <a:pt x="8732" y="4687"/>
                          <a:pt x="8495" y="4679"/>
                        </a:cubicBezTo>
                        <a:cubicBezTo>
                          <a:pt x="8277" y="4672"/>
                          <a:pt x="8061" y="4669"/>
                          <a:pt x="7847" y="4669"/>
                        </a:cubicBezTo>
                        <a:cubicBezTo>
                          <a:pt x="6860" y="4669"/>
                          <a:pt x="5922" y="4734"/>
                          <a:pt x="5011" y="4799"/>
                        </a:cubicBezTo>
                        <a:cubicBezTo>
                          <a:pt x="4189" y="4857"/>
                          <a:pt x="3338" y="4916"/>
                          <a:pt x="2443" y="4930"/>
                        </a:cubicBezTo>
                        <a:cubicBezTo>
                          <a:pt x="2197" y="3743"/>
                          <a:pt x="1556" y="2912"/>
                          <a:pt x="314" y="2164"/>
                        </a:cubicBezTo>
                        <a:cubicBezTo>
                          <a:pt x="217" y="2104"/>
                          <a:pt x="161" y="2001"/>
                          <a:pt x="167" y="1887"/>
                        </a:cubicBezTo>
                        <a:cubicBezTo>
                          <a:pt x="172" y="1769"/>
                          <a:pt x="237" y="1669"/>
                          <a:pt x="340" y="1617"/>
                        </a:cubicBezTo>
                        <a:cubicBezTo>
                          <a:pt x="2262" y="661"/>
                          <a:pt x="4328" y="160"/>
                          <a:pt x="6329" y="160"/>
                        </a:cubicBezTo>
                        <a:close/>
                        <a:moveTo>
                          <a:pt x="6339" y="1"/>
                        </a:moveTo>
                        <a:cubicBezTo>
                          <a:pt x="4309" y="1"/>
                          <a:pt x="2216" y="505"/>
                          <a:pt x="270" y="1474"/>
                        </a:cubicBezTo>
                        <a:cubicBezTo>
                          <a:pt x="112" y="1552"/>
                          <a:pt x="14" y="1704"/>
                          <a:pt x="8" y="1880"/>
                        </a:cubicBezTo>
                        <a:cubicBezTo>
                          <a:pt x="0" y="2054"/>
                          <a:pt x="84" y="2211"/>
                          <a:pt x="231" y="2300"/>
                        </a:cubicBezTo>
                        <a:cubicBezTo>
                          <a:pt x="1454" y="3038"/>
                          <a:pt x="2072" y="3853"/>
                          <a:pt x="2298" y="5025"/>
                        </a:cubicBezTo>
                        <a:lnTo>
                          <a:pt x="2312" y="5091"/>
                        </a:lnTo>
                        <a:lnTo>
                          <a:pt x="2379" y="5091"/>
                        </a:lnTo>
                        <a:cubicBezTo>
                          <a:pt x="3303" y="5078"/>
                          <a:pt x="4176" y="5018"/>
                          <a:pt x="5022" y="4959"/>
                        </a:cubicBezTo>
                        <a:cubicBezTo>
                          <a:pt x="5968" y="4892"/>
                          <a:pt x="6870" y="4829"/>
                          <a:pt x="7834" y="4829"/>
                        </a:cubicBezTo>
                        <a:cubicBezTo>
                          <a:pt x="8049" y="4829"/>
                          <a:pt x="8267" y="4832"/>
                          <a:pt x="8489" y="4839"/>
                        </a:cubicBezTo>
                        <a:cubicBezTo>
                          <a:pt x="8702" y="4845"/>
                          <a:pt x="8992" y="4952"/>
                          <a:pt x="9300" y="5065"/>
                        </a:cubicBezTo>
                        <a:cubicBezTo>
                          <a:pt x="9654" y="5195"/>
                          <a:pt x="10036" y="5335"/>
                          <a:pt x="10357" y="5335"/>
                        </a:cubicBezTo>
                        <a:cubicBezTo>
                          <a:pt x="10550" y="5335"/>
                          <a:pt x="10720" y="5283"/>
                          <a:pt x="10847" y="5147"/>
                        </a:cubicBezTo>
                        <a:cubicBezTo>
                          <a:pt x="11075" y="4902"/>
                          <a:pt x="11266" y="4388"/>
                          <a:pt x="11436" y="3934"/>
                        </a:cubicBezTo>
                        <a:cubicBezTo>
                          <a:pt x="11536" y="3662"/>
                          <a:pt x="11632" y="3406"/>
                          <a:pt x="11722" y="3242"/>
                        </a:cubicBezTo>
                        <a:cubicBezTo>
                          <a:pt x="11885" y="2941"/>
                          <a:pt x="12039" y="2630"/>
                          <a:pt x="12188" y="2328"/>
                        </a:cubicBezTo>
                        <a:lnTo>
                          <a:pt x="12332" y="2035"/>
                        </a:lnTo>
                        <a:cubicBezTo>
                          <a:pt x="12393" y="1915"/>
                          <a:pt x="12402" y="1772"/>
                          <a:pt x="12356" y="1644"/>
                        </a:cubicBezTo>
                        <a:cubicBezTo>
                          <a:pt x="12311" y="1518"/>
                          <a:pt x="12221" y="1420"/>
                          <a:pt x="12100" y="1365"/>
                        </a:cubicBezTo>
                        <a:cubicBezTo>
                          <a:pt x="10246" y="521"/>
                          <a:pt x="8365" y="50"/>
                          <a:pt x="6660" y="5"/>
                        </a:cubicBezTo>
                        <a:cubicBezTo>
                          <a:pt x="6553" y="2"/>
                          <a:pt x="6446" y="1"/>
                          <a:pt x="633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3"/>
                  <p:cNvSpPr/>
                  <p:nvPr/>
                </p:nvSpPr>
                <p:spPr>
                  <a:xfrm>
                    <a:off x="587250" y="3114438"/>
                    <a:ext cx="262600" cy="112975"/>
                  </a:xfrm>
                  <a:custGeom>
                    <a:avLst/>
                    <a:gdLst/>
                    <a:ahLst/>
                    <a:cxnLst/>
                    <a:rect l="l" t="t" r="r" b="b"/>
                    <a:pathLst>
                      <a:path w="10504" h="4519" extrusionOk="0">
                        <a:moveTo>
                          <a:pt x="5355" y="135"/>
                        </a:moveTo>
                        <a:cubicBezTo>
                          <a:pt x="5449" y="135"/>
                          <a:pt x="5544" y="136"/>
                          <a:pt x="5638" y="139"/>
                        </a:cubicBezTo>
                        <a:cubicBezTo>
                          <a:pt x="7063" y="178"/>
                          <a:pt x="8639" y="573"/>
                          <a:pt x="10192" y="1281"/>
                        </a:cubicBezTo>
                        <a:cubicBezTo>
                          <a:pt x="10260" y="1311"/>
                          <a:pt x="10312" y="1367"/>
                          <a:pt x="10338" y="1438"/>
                        </a:cubicBezTo>
                        <a:cubicBezTo>
                          <a:pt x="10364" y="1511"/>
                          <a:pt x="10359" y="1595"/>
                          <a:pt x="10324" y="1665"/>
                        </a:cubicBezTo>
                        <a:lnTo>
                          <a:pt x="10198" y="1920"/>
                        </a:lnTo>
                        <a:cubicBezTo>
                          <a:pt x="10074" y="2170"/>
                          <a:pt x="9946" y="2431"/>
                          <a:pt x="9810" y="2682"/>
                        </a:cubicBezTo>
                        <a:cubicBezTo>
                          <a:pt x="9729" y="2829"/>
                          <a:pt x="9646" y="3051"/>
                          <a:pt x="9559" y="3286"/>
                        </a:cubicBezTo>
                        <a:cubicBezTo>
                          <a:pt x="9419" y="3658"/>
                          <a:pt x="9261" y="4080"/>
                          <a:pt x="9088" y="4268"/>
                        </a:cubicBezTo>
                        <a:cubicBezTo>
                          <a:pt x="9011" y="4351"/>
                          <a:pt x="8900" y="4384"/>
                          <a:pt x="8770" y="4384"/>
                        </a:cubicBezTo>
                        <a:cubicBezTo>
                          <a:pt x="8525" y="4384"/>
                          <a:pt x="8212" y="4269"/>
                          <a:pt x="7924" y="4163"/>
                        </a:cubicBezTo>
                        <a:cubicBezTo>
                          <a:pt x="7652" y="4063"/>
                          <a:pt x="7396" y="3969"/>
                          <a:pt x="7195" y="3963"/>
                        </a:cubicBezTo>
                        <a:cubicBezTo>
                          <a:pt x="7010" y="3957"/>
                          <a:pt x="6828" y="3955"/>
                          <a:pt x="6647" y="3955"/>
                        </a:cubicBezTo>
                        <a:cubicBezTo>
                          <a:pt x="5811" y="3955"/>
                          <a:pt x="5017" y="4010"/>
                          <a:pt x="4244" y="4065"/>
                        </a:cubicBezTo>
                        <a:cubicBezTo>
                          <a:pt x="3547" y="4113"/>
                          <a:pt x="2828" y="4163"/>
                          <a:pt x="2069" y="4176"/>
                        </a:cubicBezTo>
                        <a:cubicBezTo>
                          <a:pt x="1861" y="3171"/>
                          <a:pt x="1319" y="2468"/>
                          <a:pt x="267" y="1833"/>
                        </a:cubicBezTo>
                        <a:cubicBezTo>
                          <a:pt x="185" y="1783"/>
                          <a:pt x="137" y="1695"/>
                          <a:pt x="142" y="1599"/>
                        </a:cubicBezTo>
                        <a:cubicBezTo>
                          <a:pt x="145" y="1499"/>
                          <a:pt x="201" y="1414"/>
                          <a:pt x="289" y="1370"/>
                        </a:cubicBezTo>
                        <a:cubicBezTo>
                          <a:pt x="1914" y="560"/>
                          <a:pt x="3658" y="135"/>
                          <a:pt x="5355" y="135"/>
                        </a:cubicBezTo>
                        <a:close/>
                        <a:moveTo>
                          <a:pt x="5387" y="1"/>
                        </a:moveTo>
                        <a:cubicBezTo>
                          <a:pt x="3659" y="1"/>
                          <a:pt x="1882" y="425"/>
                          <a:pt x="229" y="1249"/>
                        </a:cubicBezTo>
                        <a:cubicBezTo>
                          <a:pt x="95" y="1315"/>
                          <a:pt x="13" y="1443"/>
                          <a:pt x="7" y="1593"/>
                        </a:cubicBezTo>
                        <a:cubicBezTo>
                          <a:pt x="1" y="1740"/>
                          <a:pt x="72" y="1873"/>
                          <a:pt x="197" y="1948"/>
                        </a:cubicBezTo>
                        <a:cubicBezTo>
                          <a:pt x="1232" y="2572"/>
                          <a:pt x="1756" y="3263"/>
                          <a:pt x="1947" y="4256"/>
                        </a:cubicBezTo>
                        <a:lnTo>
                          <a:pt x="1958" y="4312"/>
                        </a:lnTo>
                        <a:lnTo>
                          <a:pt x="2015" y="4312"/>
                        </a:lnTo>
                        <a:cubicBezTo>
                          <a:pt x="2797" y="4302"/>
                          <a:pt x="3538" y="4250"/>
                          <a:pt x="4253" y="4200"/>
                        </a:cubicBezTo>
                        <a:cubicBezTo>
                          <a:pt x="5053" y="4144"/>
                          <a:pt x="5817" y="4089"/>
                          <a:pt x="6633" y="4089"/>
                        </a:cubicBezTo>
                        <a:cubicBezTo>
                          <a:pt x="6816" y="4089"/>
                          <a:pt x="7002" y="4092"/>
                          <a:pt x="7191" y="4098"/>
                        </a:cubicBezTo>
                        <a:cubicBezTo>
                          <a:pt x="7370" y="4104"/>
                          <a:pt x="7616" y="4194"/>
                          <a:pt x="7877" y="4289"/>
                        </a:cubicBezTo>
                        <a:cubicBezTo>
                          <a:pt x="8176" y="4400"/>
                          <a:pt x="8501" y="4519"/>
                          <a:pt x="8771" y="4519"/>
                        </a:cubicBezTo>
                        <a:cubicBezTo>
                          <a:pt x="8935" y="4519"/>
                          <a:pt x="9079" y="4475"/>
                          <a:pt x="9187" y="4359"/>
                        </a:cubicBezTo>
                        <a:cubicBezTo>
                          <a:pt x="9380" y="4153"/>
                          <a:pt x="9542" y="3717"/>
                          <a:pt x="9685" y="3333"/>
                        </a:cubicBezTo>
                        <a:cubicBezTo>
                          <a:pt x="9772" y="3102"/>
                          <a:pt x="9852" y="2885"/>
                          <a:pt x="9928" y="2746"/>
                        </a:cubicBezTo>
                        <a:cubicBezTo>
                          <a:pt x="10066" y="2493"/>
                          <a:pt x="10195" y="2231"/>
                          <a:pt x="10320" y="1979"/>
                        </a:cubicBezTo>
                        <a:lnTo>
                          <a:pt x="10446" y="1724"/>
                        </a:lnTo>
                        <a:cubicBezTo>
                          <a:pt x="10496" y="1622"/>
                          <a:pt x="10503" y="1501"/>
                          <a:pt x="10465" y="1393"/>
                        </a:cubicBezTo>
                        <a:cubicBezTo>
                          <a:pt x="10427" y="1287"/>
                          <a:pt x="10350" y="1203"/>
                          <a:pt x="10248" y="1156"/>
                        </a:cubicBezTo>
                        <a:cubicBezTo>
                          <a:pt x="8678" y="443"/>
                          <a:pt x="7084" y="43"/>
                          <a:pt x="5642" y="4"/>
                        </a:cubicBezTo>
                        <a:cubicBezTo>
                          <a:pt x="5557" y="2"/>
                          <a:pt x="5472" y="1"/>
                          <a:pt x="53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3"/>
                  <p:cNvSpPr/>
                  <p:nvPr/>
                </p:nvSpPr>
                <p:spPr>
                  <a:xfrm>
                    <a:off x="610975" y="3124613"/>
                    <a:ext cx="215100" cy="92600"/>
                  </a:xfrm>
                  <a:custGeom>
                    <a:avLst/>
                    <a:gdLst/>
                    <a:ahLst/>
                    <a:cxnLst/>
                    <a:rect l="l" t="t" r="r" b="b"/>
                    <a:pathLst>
                      <a:path w="8604" h="3704" extrusionOk="0">
                        <a:moveTo>
                          <a:pt x="4374" y="112"/>
                        </a:moveTo>
                        <a:cubicBezTo>
                          <a:pt x="4456" y="112"/>
                          <a:pt x="4537" y="114"/>
                          <a:pt x="4619" y="116"/>
                        </a:cubicBezTo>
                        <a:cubicBezTo>
                          <a:pt x="5785" y="148"/>
                          <a:pt x="7075" y="470"/>
                          <a:pt x="8350" y="1050"/>
                        </a:cubicBezTo>
                        <a:cubicBezTo>
                          <a:pt x="8405" y="1075"/>
                          <a:pt x="8448" y="1121"/>
                          <a:pt x="8469" y="1180"/>
                        </a:cubicBezTo>
                        <a:cubicBezTo>
                          <a:pt x="8490" y="1239"/>
                          <a:pt x="8486" y="1308"/>
                          <a:pt x="8457" y="1365"/>
                        </a:cubicBezTo>
                        <a:lnTo>
                          <a:pt x="8356" y="1570"/>
                        </a:lnTo>
                        <a:cubicBezTo>
                          <a:pt x="8255" y="1777"/>
                          <a:pt x="8149" y="1992"/>
                          <a:pt x="8036" y="2197"/>
                        </a:cubicBezTo>
                        <a:cubicBezTo>
                          <a:pt x="7969" y="2319"/>
                          <a:pt x="7903" y="2501"/>
                          <a:pt x="7831" y="2692"/>
                        </a:cubicBezTo>
                        <a:cubicBezTo>
                          <a:pt x="7717" y="2997"/>
                          <a:pt x="7588" y="3344"/>
                          <a:pt x="7446" y="3498"/>
                        </a:cubicBezTo>
                        <a:cubicBezTo>
                          <a:pt x="7382" y="3567"/>
                          <a:pt x="7292" y="3593"/>
                          <a:pt x="7185" y="3593"/>
                        </a:cubicBezTo>
                        <a:cubicBezTo>
                          <a:pt x="6984" y="3593"/>
                          <a:pt x="6727" y="3498"/>
                          <a:pt x="6491" y="3412"/>
                        </a:cubicBezTo>
                        <a:cubicBezTo>
                          <a:pt x="6269" y="3330"/>
                          <a:pt x="6058" y="3254"/>
                          <a:pt x="5894" y="3248"/>
                        </a:cubicBezTo>
                        <a:cubicBezTo>
                          <a:pt x="5744" y="3243"/>
                          <a:pt x="5593" y="3242"/>
                          <a:pt x="5446" y="3242"/>
                        </a:cubicBezTo>
                        <a:cubicBezTo>
                          <a:pt x="4762" y="3242"/>
                          <a:pt x="4110" y="3287"/>
                          <a:pt x="3477" y="3331"/>
                        </a:cubicBezTo>
                        <a:cubicBezTo>
                          <a:pt x="2906" y="3371"/>
                          <a:pt x="2316" y="3413"/>
                          <a:pt x="1695" y="3422"/>
                        </a:cubicBezTo>
                        <a:cubicBezTo>
                          <a:pt x="1523" y="2600"/>
                          <a:pt x="1080" y="2023"/>
                          <a:pt x="218" y="1504"/>
                        </a:cubicBezTo>
                        <a:cubicBezTo>
                          <a:pt x="151" y="1463"/>
                          <a:pt x="113" y="1391"/>
                          <a:pt x="116" y="1311"/>
                        </a:cubicBezTo>
                        <a:cubicBezTo>
                          <a:pt x="119" y="1230"/>
                          <a:pt x="163" y="1159"/>
                          <a:pt x="236" y="1124"/>
                        </a:cubicBezTo>
                        <a:cubicBezTo>
                          <a:pt x="1563" y="463"/>
                          <a:pt x="2990" y="112"/>
                          <a:pt x="4374" y="112"/>
                        </a:cubicBezTo>
                        <a:close/>
                        <a:moveTo>
                          <a:pt x="4391" y="1"/>
                        </a:moveTo>
                        <a:cubicBezTo>
                          <a:pt x="2984" y="1"/>
                          <a:pt x="1536" y="353"/>
                          <a:pt x="187" y="1024"/>
                        </a:cubicBezTo>
                        <a:cubicBezTo>
                          <a:pt x="78" y="1078"/>
                          <a:pt x="10" y="1185"/>
                          <a:pt x="5" y="1306"/>
                        </a:cubicBezTo>
                        <a:cubicBezTo>
                          <a:pt x="1" y="1428"/>
                          <a:pt x="58" y="1535"/>
                          <a:pt x="160" y="1598"/>
                        </a:cubicBezTo>
                        <a:cubicBezTo>
                          <a:pt x="1009" y="2109"/>
                          <a:pt x="1438" y="2676"/>
                          <a:pt x="1595" y="3488"/>
                        </a:cubicBezTo>
                        <a:lnTo>
                          <a:pt x="1604" y="3533"/>
                        </a:lnTo>
                        <a:lnTo>
                          <a:pt x="1649" y="3533"/>
                        </a:lnTo>
                        <a:cubicBezTo>
                          <a:pt x="2292" y="3526"/>
                          <a:pt x="2899" y="3483"/>
                          <a:pt x="3485" y="3442"/>
                        </a:cubicBezTo>
                        <a:cubicBezTo>
                          <a:pt x="4140" y="3396"/>
                          <a:pt x="4765" y="3351"/>
                          <a:pt x="5434" y="3351"/>
                        </a:cubicBezTo>
                        <a:cubicBezTo>
                          <a:pt x="5584" y="3351"/>
                          <a:pt x="5736" y="3354"/>
                          <a:pt x="5891" y="3359"/>
                        </a:cubicBezTo>
                        <a:cubicBezTo>
                          <a:pt x="6037" y="3363"/>
                          <a:pt x="6239" y="3438"/>
                          <a:pt x="6453" y="3517"/>
                        </a:cubicBezTo>
                        <a:cubicBezTo>
                          <a:pt x="6697" y="3606"/>
                          <a:pt x="6963" y="3703"/>
                          <a:pt x="7186" y="3703"/>
                        </a:cubicBezTo>
                        <a:cubicBezTo>
                          <a:pt x="7320" y="3703"/>
                          <a:pt x="7438" y="3668"/>
                          <a:pt x="7526" y="3573"/>
                        </a:cubicBezTo>
                        <a:cubicBezTo>
                          <a:pt x="7684" y="3403"/>
                          <a:pt x="7818" y="3046"/>
                          <a:pt x="7934" y="2730"/>
                        </a:cubicBezTo>
                        <a:cubicBezTo>
                          <a:pt x="8004" y="2543"/>
                          <a:pt x="8071" y="2364"/>
                          <a:pt x="8133" y="2250"/>
                        </a:cubicBezTo>
                        <a:cubicBezTo>
                          <a:pt x="8247" y="2042"/>
                          <a:pt x="8353" y="1827"/>
                          <a:pt x="8455" y="1617"/>
                        </a:cubicBezTo>
                        <a:lnTo>
                          <a:pt x="8557" y="1414"/>
                        </a:lnTo>
                        <a:cubicBezTo>
                          <a:pt x="8598" y="1329"/>
                          <a:pt x="8604" y="1230"/>
                          <a:pt x="8574" y="1142"/>
                        </a:cubicBezTo>
                        <a:cubicBezTo>
                          <a:pt x="8542" y="1056"/>
                          <a:pt x="8479" y="986"/>
                          <a:pt x="8396" y="948"/>
                        </a:cubicBezTo>
                        <a:cubicBezTo>
                          <a:pt x="7109" y="363"/>
                          <a:pt x="5803" y="37"/>
                          <a:pt x="4622" y="5"/>
                        </a:cubicBezTo>
                        <a:cubicBezTo>
                          <a:pt x="4544" y="2"/>
                          <a:pt x="4469" y="1"/>
                          <a:pt x="439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3"/>
                  <p:cNvSpPr/>
                  <p:nvPr/>
                </p:nvSpPr>
                <p:spPr>
                  <a:xfrm>
                    <a:off x="640575" y="3137388"/>
                    <a:ext cx="155825" cy="67075"/>
                  </a:xfrm>
                  <a:custGeom>
                    <a:avLst/>
                    <a:gdLst/>
                    <a:ahLst/>
                    <a:cxnLst/>
                    <a:rect l="l" t="t" r="r" b="b"/>
                    <a:pathLst>
                      <a:path w="6233" h="2683" extrusionOk="0">
                        <a:moveTo>
                          <a:pt x="3181" y="82"/>
                        </a:moveTo>
                        <a:cubicBezTo>
                          <a:pt x="3237" y="82"/>
                          <a:pt x="3292" y="82"/>
                          <a:pt x="3347" y="83"/>
                        </a:cubicBezTo>
                        <a:cubicBezTo>
                          <a:pt x="4192" y="106"/>
                          <a:pt x="5126" y="341"/>
                          <a:pt x="6049" y="760"/>
                        </a:cubicBezTo>
                        <a:cubicBezTo>
                          <a:pt x="6089" y="778"/>
                          <a:pt x="6119" y="812"/>
                          <a:pt x="6134" y="854"/>
                        </a:cubicBezTo>
                        <a:cubicBezTo>
                          <a:pt x="6149" y="898"/>
                          <a:pt x="6146" y="947"/>
                          <a:pt x="6126" y="988"/>
                        </a:cubicBezTo>
                        <a:lnTo>
                          <a:pt x="6055" y="1132"/>
                        </a:lnTo>
                        <a:cubicBezTo>
                          <a:pt x="5981" y="1284"/>
                          <a:pt x="5903" y="1440"/>
                          <a:pt x="5821" y="1592"/>
                        </a:cubicBezTo>
                        <a:cubicBezTo>
                          <a:pt x="5773" y="1679"/>
                          <a:pt x="5724" y="1811"/>
                          <a:pt x="5673" y="1949"/>
                        </a:cubicBezTo>
                        <a:cubicBezTo>
                          <a:pt x="5591" y="2171"/>
                          <a:pt x="5496" y="2421"/>
                          <a:pt x="5393" y="2533"/>
                        </a:cubicBezTo>
                        <a:cubicBezTo>
                          <a:pt x="5347" y="2583"/>
                          <a:pt x="5281" y="2602"/>
                          <a:pt x="5204" y="2602"/>
                        </a:cubicBezTo>
                        <a:cubicBezTo>
                          <a:pt x="5059" y="2602"/>
                          <a:pt x="4873" y="2534"/>
                          <a:pt x="4702" y="2471"/>
                        </a:cubicBezTo>
                        <a:cubicBezTo>
                          <a:pt x="4542" y="2412"/>
                          <a:pt x="4390" y="2356"/>
                          <a:pt x="4270" y="2353"/>
                        </a:cubicBezTo>
                        <a:cubicBezTo>
                          <a:pt x="4161" y="2350"/>
                          <a:pt x="4051" y="2347"/>
                          <a:pt x="3945" y="2347"/>
                        </a:cubicBezTo>
                        <a:cubicBezTo>
                          <a:pt x="3449" y="2347"/>
                          <a:pt x="2978" y="2380"/>
                          <a:pt x="2519" y="2412"/>
                        </a:cubicBezTo>
                        <a:cubicBezTo>
                          <a:pt x="2106" y="2441"/>
                          <a:pt x="1678" y="2471"/>
                          <a:pt x="1229" y="2477"/>
                        </a:cubicBezTo>
                        <a:cubicBezTo>
                          <a:pt x="1105" y="1882"/>
                          <a:pt x="783" y="1465"/>
                          <a:pt x="159" y="1088"/>
                        </a:cubicBezTo>
                        <a:cubicBezTo>
                          <a:pt x="110" y="1059"/>
                          <a:pt x="83" y="1006"/>
                          <a:pt x="86" y="949"/>
                        </a:cubicBezTo>
                        <a:cubicBezTo>
                          <a:pt x="87" y="891"/>
                          <a:pt x="121" y="839"/>
                          <a:pt x="172" y="813"/>
                        </a:cubicBezTo>
                        <a:cubicBezTo>
                          <a:pt x="1138" y="334"/>
                          <a:pt x="2175" y="82"/>
                          <a:pt x="3181" y="82"/>
                        </a:cubicBezTo>
                        <a:close/>
                        <a:moveTo>
                          <a:pt x="3199" y="1"/>
                        </a:moveTo>
                        <a:cubicBezTo>
                          <a:pt x="2173" y="1"/>
                          <a:pt x="1119" y="253"/>
                          <a:pt x="137" y="742"/>
                        </a:cubicBezTo>
                        <a:cubicBezTo>
                          <a:pt x="57" y="782"/>
                          <a:pt x="8" y="857"/>
                          <a:pt x="5" y="945"/>
                        </a:cubicBezTo>
                        <a:cubicBezTo>
                          <a:pt x="1" y="1034"/>
                          <a:pt x="43" y="1112"/>
                          <a:pt x="118" y="1156"/>
                        </a:cubicBezTo>
                        <a:cubicBezTo>
                          <a:pt x="733" y="1528"/>
                          <a:pt x="1042" y="1937"/>
                          <a:pt x="1156" y="2526"/>
                        </a:cubicBezTo>
                        <a:lnTo>
                          <a:pt x="1162" y="2559"/>
                        </a:lnTo>
                        <a:lnTo>
                          <a:pt x="1197" y="2559"/>
                        </a:lnTo>
                        <a:cubicBezTo>
                          <a:pt x="1662" y="2553"/>
                          <a:pt x="2100" y="2523"/>
                          <a:pt x="2525" y="2492"/>
                        </a:cubicBezTo>
                        <a:cubicBezTo>
                          <a:pt x="2998" y="2459"/>
                          <a:pt x="3449" y="2428"/>
                          <a:pt x="3929" y="2428"/>
                        </a:cubicBezTo>
                        <a:cubicBezTo>
                          <a:pt x="4040" y="2428"/>
                          <a:pt x="4152" y="2430"/>
                          <a:pt x="4267" y="2433"/>
                        </a:cubicBezTo>
                        <a:cubicBezTo>
                          <a:pt x="4375" y="2436"/>
                          <a:pt x="4520" y="2489"/>
                          <a:pt x="4675" y="2547"/>
                        </a:cubicBezTo>
                        <a:cubicBezTo>
                          <a:pt x="4853" y="2611"/>
                          <a:pt x="5044" y="2682"/>
                          <a:pt x="5205" y="2682"/>
                        </a:cubicBezTo>
                        <a:cubicBezTo>
                          <a:pt x="5302" y="2682"/>
                          <a:pt x="5389" y="2656"/>
                          <a:pt x="5452" y="2588"/>
                        </a:cubicBezTo>
                        <a:cubicBezTo>
                          <a:pt x="5566" y="2465"/>
                          <a:pt x="5663" y="2206"/>
                          <a:pt x="5748" y="1978"/>
                        </a:cubicBezTo>
                        <a:cubicBezTo>
                          <a:pt x="5799" y="1841"/>
                          <a:pt x="5847" y="1712"/>
                          <a:pt x="5891" y="1630"/>
                        </a:cubicBezTo>
                        <a:cubicBezTo>
                          <a:pt x="5975" y="1478"/>
                          <a:pt x="6052" y="1320"/>
                          <a:pt x="6128" y="1167"/>
                        </a:cubicBezTo>
                        <a:lnTo>
                          <a:pt x="6198" y="1023"/>
                        </a:lnTo>
                        <a:cubicBezTo>
                          <a:pt x="6228" y="962"/>
                          <a:pt x="6233" y="891"/>
                          <a:pt x="6210" y="827"/>
                        </a:cubicBezTo>
                        <a:cubicBezTo>
                          <a:pt x="6187" y="765"/>
                          <a:pt x="6142" y="715"/>
                          <a:pt x="6081" y="687"/>
                        </a:cubicBezTo>
                        <a:cubicBezTo>
                          <a:pt x="5149" y="264"/>
                          <a:pt x="4205" y="27"/>
                          <a:pt x="3348" y="3"/>
                        </a:cubicBezTo>
                        <a:cubicBezTo>
                          <a:pt x="3298" y="2"/>
                          <a:pt x="3249" y="1"/>
                          <a:pt x="31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3"/>
                  <p:cNvSpPr/>
                  <p:nvPr/>
                </p:nvSpPr>
                <p:spPr>
                  <a:xfrm>
                    <a:off x="664300" y="3147613"/>
                    <a:ext cx="108350" cy="46625"/>
                  </a:xfrm>
                  <a:custGeom>
                    <a:avLst/>
                    <a:gdLst/>
                    <a:ahLst/>
                    <a:cxnLst/>
                    <a:rect l="l" t="t" r="r" b="b"/>
                    <a:pathLst>
                      <a:path w="4334" h="1865" extrusionOk="0">
                        <a:moveTo>
                          <a:pt x="2207" y="57"/>
                        </a:moveTo>
                        <a:cubicBezTo>
                          <a:pt x="2247" y="57"/>
                          <a:pt x="2287" y="57"/>
                          <a:pt x="2326" y="58"/>
                        </a:cubicBezTo>
                        <a:cubicBezTo>
                          <a:pt x="2914" y="73"/>
                          <a:pt x="3564" y="236"/>
                          <a:pt x="4206" y="529"/>
                        </a:cubicBezTo>
                        <a:cubicBezTo>
                          <a:pt x="4233" y="541"/>
                          <a:pt x="4254" y="565"/>
                          <a:pt x="4265" y="594"/>
                        </a:cubicBezTo>
                        <a:cubicBezTo>
                          <a:pt x="4276" y="625"/>
                          <a:pt x="4274" y="658"/>
                          <a:pt x="4261" y="687"/>
                        </a:cubicBezTo>
                        <a:lnTo>
                          <a:pt x="4206" y="796"/>
                        </a:lnTo>
                        <a:cubicBezTo>
                          <a:pt x="4156" y="899"/>
                          <a:pt x="4103" y="1006"/>
                          <a:pt x="4048" y="1107"/>
                        </a:cubicBezTo>
                        <a:cubicBezTo>
                          <a:pt x="4015" y="1168"/>
                          <a:pt x="3981" y="1259"/>
                          <a:pt x="3945" y="1356"/>
                        </a:cubicBezTo>
                        <a:cubicBezTo>
                          <a:pt x="3887" y="1510"/>
                          <a:pt x="3822" y="1684"/>
                          <a:pt x="3750" y="1762"/>
                        </a:cubicBezTo>
                        <a:cubicBezTo>
                          <a:pt x="3718" y="1796"/>
                          <a:pt x="3672" y="1810"/>
                          <a:pt x="3618" y="1810"/>
                        </a:cubicBezTo>
                        <a:cubicBezTo>
                          <a:pt x="3517" y="1810"/>
                          <a:pt x="3388" y="1762"/>
                          <a:pt x="3269" y="1718"/>
                        </a:cubicBezTo>
                        <a:cubicBezTo>
                          <a:pt x="3158" y="1677"/>
                          <a:pt x="3052" y="1639"/>
                          <a:pt x="2969" y="1636"/>
                        </a:cubicBezTo>
                        <a:cubicBezTo>
                          <a:pt x="2893" y="1634"/>
                          <a:pt x="2818" y="1633"/>
                          <a:pt x="2744" y="1633"/>
                        </a:cubicBezTo>
                        <a:cubicBezTo>
                          <a:pt x="2398" y="1633"/>
                          <a:pt x="2070" y="1655"/>
                          <a:pt x="1751" y="1678"/>
                        </a:cubicBezTo>
                        <a:cubicBezTo>
                          <a:pt x="1464" y="1698"/>
                          <a:pt x="1167" y="1719"/>
                          <a:pt x="854" y="1724"/>
                        </a:cubicBezTo>
                        <a:cubicBezTo>
                          <a:pt x="769" y="1309"/>
                          <a:pt x="544" y="1019"/>
                          <a:pt x="110" y="757"/>
                        </a:cubicBezTo>
                        <a:cubicBezTo>
                          <a:pt x="77" y="735"/>
                          <a:pt x="57" y="700"/>
                          <a:pt x="58" y="659"/>
                        </a:cubicBezTo>
                        <a:cubicBezTo>
                          <a:pt x="60" y="620"/>
                          <a:pt x="84" y="584"/>
                          <a:pt x="119" y="565"/>
                        </a:cubicBezTo>
                        <a:cubicBezTo>
                          <a:pt x="790" y="232"/>
                          <a:pt x="1508" y="57"/>
                          <a:pt x="2207" y="57"/>
                        </a:cubicBezTo>
                        <a:close/>
                        <a:moveTo>
                          <a:pt x="2213" y="1"/>
                        </a:moveTo>
                        <a:cubicBezTo>
                          <a:pt x="1504" y="1"/>
                          <a:pt x="773" y="178"/>
                          <a:pt x="95" y="515"/>
                        </a:cubicBezTo>
                        <a:cubicBezTo>
                          <a:pt x="40" y="544"/>
                          <a:pt x="5" y="596"/>
                          <a:pt x="4" y="658"/>
                        </a:cubicBezTo>
                        <a:cubicBezTo>
                          <a:pt x="1" y="719"/>
                          <a:pt x="30" y="773"/>
                          <a:pt x="81" y="805"/>
                        </a:cubicBezTo>
                        <a:cubicBezTo>
                          <a:pt x="509" y="1063"/>
                          <a:pt x="725" y="1347"/>
                          <a:pt x="804" y="1757"/>
                        </a:cubicBezTo>
                        <a:lnTo>
                          <a:pt x="808" y="1780"/>
                        </a:lnTo>
                        <a:lnTo>
                          <a:pt x="833" y="1780"/>
                        </a:lnTo>
                        <a:cubicBezTo>
                          <a:pt x="1154" y="1775"/>
                          <a:pt x="1460" y="1754"/>
                          <a:pt x="1756" y="1733"/>
                        </a:cubicBezTo>
                        <a:cubicBezTo>
                          <a:pt x="2085" y="1710"/>
                          <a:pt x="2401" y="1688"/>
                          <a:pt x="2737" y="1688"/>
                        </a:cubicBezTo>
                        <a:cubicBezTo>
                          <a:pt x="2813" y="1688"/>
                          <a:pt x="2889" y="1689"/>
                          <a:pt x="2967" y="1692"/>
                        </a:cubicBezTo>
                        <a:cubicBezTo>
                          <a:pt x="3041" y="1693"/>
                          <a:pt x="3143" y="1731"/>
                          <a:pt x="3249" y="1771"/>
                        </a:cubicBezTo>
                        <a:cubicBezTo>
                          <a:pt x="3374" y="1816"/>
                          <a:pt x="3508" y="1865"/>
                          <a:pt x="3620" y="1865"/>
                        </a:cubicBezTo>
                        <a:cubicBezTo>
                          <a:pt x="3687" y="1865"/>
                          <a:pt x="3747" y="1847"/>
                          <a:pt x="3791" y="1800"/>
                        </a:cubicBezTo>
                        <a:cubicBezTo>
                          <a:pt x="3870" y="1715"/>
                          <a:pt x="3937" y="1534"/>
                          <a:pt x="3996" y="1376"/>
                        </a:cubicBezTo>
                        <a:cubicBezTo>
                          <a:pt x="4033" y="1280"/>
                          <a:pt x="4066" y="1191"/>
                          <a:pt x="4097" y="1135"/>
                        </a:cubicBezTo>
                        <a:cubicBezTo>
                          <a:pt x="4153" y="1031"/>
                          <a:pt x="4206" y="925"/>
                          <a:pt x="4256" y="822"/>
                        </a:cubicBezTo>
                        <a:lnTo>
                          <a:pt x="4311" y="713"/>
                        </a:lnTo>
                        <a:cubicBezTo>
                          <a:pt x="4332" y="670"/>
                          <a:pt x="4333" y="620"/>
                          <a:pt x="4318" y="576"/>
                        </a:cubicBezTo>
                        <a:cubicBezTo>
                          <a:pt x="4303" y="532"/>
                          <a:pt x="4271" y="497"/>
                          <a:pt x="4229" y="479"/>
                        </a:cubicBezTo>
                        <a:cubicBezTo>
                          <a:pt x="3580" y="183"/>
                          <a:pt x="2923" y="19"/>
                          <a:pt x="2328" y="2"/>
                        </a:cubicBezTo>
                        <a:cubicBezTo>
                          <a:pt x="2290" y="2"/>
                          <a:pt x="2252" y="1"/>
                          <a:pt x="221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3"/>
                  <p:cNvSpPr/>
                  <p:nvPr/>
                </p:nvSpPr>
                <p:spPr>
                  <a:xfrm>
                    <a:off x="682075" y="3155288"/>
                    <a:ext cx="72775" cy="31300"/>
                  </a:xfrm>
                  <a:custGeom>
                    <a:avLst/>
                    <a:gdLst/>
                    <a:ahLst/>
                    <a:cxnLst/>
                    <a:rect l="l" t="t" r="r" b="b"/>
                    <a:pathLst>
                      <a:path w="2911" h="1252" extrusionOk="0">
                        <a:moveTo>
                          <a:pt x="1562" y="38"/>
                        </a:moveTo>
                        <a:cubicBezTo>
                          <a:pt x="1959" y="49"/>
                          <a:pt x="2394" y="160"/>
                          <a:pt x="2825" y="354"/>
                        </a:cubicBezTo>
                        <a:cubicBezTo>
                          <a:pt x="2844" y="363"/>
                          <a:pt x="2857" y="378"/>
                          <a:pt x="2865" y="398"/>
                        </a:cubicBezTo>
                        <a:cubicBezTo>
                          <a:pt x="2872" y="419"/>
                          <a:pt x="2871" y="442"/>
                          <a:pt x="2860" y="460"/>
                        </a:cubicBezTo>
                        <a:lnTo>
                          <a:pt x="2827" y="530"/>
                        </a:lnTo>
                        <a:cubicBezTo>
                          <a:pt x="2792" y="600"/>
                          <a:pt x="2756" y="673"/>
                          <a:pt x="2718" y="743"/>
                        </a:cubicBezTo>
                        <a:cubicBezTo>
                          <a:pt x="2696" y="784"/>
                          <a:pt x="2674" y="844"/>
                          <a:pt x="2649" y="910"/>
                        </a:cubicBezTo>
                        <a:cubicBezTo>
                          <a:pt x="2611" y="1013"/>
                          <a:pt x="2567" y="1130"/>
                          <a:pt x="2519" y="1183"/>
                        </a:cubicBezTo>
                        <a:cubicBezTo>
                          <a:pt x="2497" y="1205"/>
                          <a:pt x="2467" y="1214"/>
                          <a:pt x="2431" y="1214"/>
                        </a:cubicBezTo>
                        <a:cubicBezTo>
                          <a:pt x="2363" y="1214"/>
                          <a:pt x="2276" y="1182"/>
                          <a:pt x="2195" y="1152"/>
                        </a:cubicBezTo>
                        <a:cubicBezTo>
                          <a:pt x="2121" y="1125"/>
                          <a:pt x="2050" y="1099"/>
                          <a:pt x="1995" y="1098"/>
                        </a:cubicBezTo>
                        <a:cubicBezTo>
                          <a:pt x="1943" y="1096"/>
                          <a:pt x="1892" y="1095"/>
                          <a:pt x="1842" y="1095"/>
                        </a:cubicBezTo>
                        <a:lnTo>
                          <a:pt x="1842" y="1096"/>
                        </a:lnTo>
                        <a:cubicBezTo>
                          <a:pt x="1611" y="1096"/>
                          <a:pt x="1391" y="1112"/>
                          <a:pt x="1177" y="1127"/>
                        </a:cubicBezTo>
                        <a:cubicBezTo>
                          <a:pt x="984" y="1140"/>
                          <a:pt x="785" y="1154"/>
                          <a:pt x="574" y="1157"/>
                        </a:cubicBezTo>
                        <a:cubicBezTo>
                          <a:pt x="516" y="879"/>
                          <a:pt x="366" y="683"/>
                          <a:pt x="75" y="507"/>
                        </a:cubicBezTo>
                        <a:cubicBezTo>
                          <a:pt x="52" y="494"/>
                          <a:pt x="40" y="469"/>
                          <a:pt x="41" y="442"/>
                        </a:cubicBezTo>
                        <a:cubicBezTo>
                          <a:pt x="41" y="415"/>
                          <a:pt x="56" y="392"/>
                          <a:pt x="82" y="380"/>
                        </a:cubicBezTo>
                        <a:cubicBezTo>
                          <a:pt x="533" y="155"/>
                          <a:pt x="1017" y="38"/>
                          <a:pt x="1488" y="38"/>
                        </a:cubicBezTo>
                        <a:close/>
                        <a:moveTo>
                          <a:pt x="1486" y="0"/>
                        </a:moveTo>
                        <a:cubicBezTo>
                          <a:pt x="1011" y="0"/>
                          <a:pt x="521" y="119"/>
                          <a:pt x="64" y="346"/>
                        </a:cubicBezTo>
                        <a:cubicBezTo>
                          <a:pt x="27" y="365"/>
                          <a:pt x="5" y="399"/>
                          <a:pt x="3" y="442"/>
                        </a:cubicBezTo>
                        <a:cubicBezTo>
                          <a:pt x="0" y="481"/>
                          <a:pt x="20" y="519"/>
                          <a:pt x="55" y="539"/>
                        </a:cubicBezTo>
                        <a:cubicBezTo>
                          <a:pt x="342" y="712"/>
                          <a:pt x="487" y="904"/>
                          <a:pt x="541" y="1180"/>
                        </a:cubicBezTo>
                        <a:lnTo>
                          <a:pt x="544" y="1195"/>
                        </a:lnTo>
                        <a:lnTo>
                          <a:pt x="559" y="1195"/>
                        </a:lnTo>
                        <a:cubicBezTo>
                          <a:pt x="776" y="1192"/>
                          <a:pt x="981" y="1177"/>
                          <a:pt x="1180" y="1163"/>
                        </a:cubicBezTo>
                        <a:cubicBezTo>
                          <a:pt x="1395" y="1147"/>
                          <a:pt x="1601" y="1133"/>
                          <a:pt x="1821" y="1133"/>
                        </a:cubicBezTo>
                        <a:cubicBezTo>
                          <a:pt x="1878" y="1133"/>
                          <a:pt x="1935" y="1134"/>
                          <a:pt x="1993" y="1136"/>
                        </a:cubicBezTo>
                        <a:cubicBezTo>
                          <a:pt x="2042" y="1136"/>
                          <a:pt x="2110" y="1162"/>
                          <a:pt x="2183" y="1187"/>
                        </a:cubicBezTo>
                        <a:cubicBezTo>
                          <a:pt x="2267" y="1219"/>
                          <a:pt x="2356" y="1251"/>
                          <a:pt x="2431" y="1251"/>
                        </a:cubicBezTo>
                        <a:cubicBezTo>
                          <a:pt x="2476" y="1251"/>
                          <a:pt x="2516" y="1239"/>
                          <a:pt x="2546" y="1207"/>
                        </a:cubicBezTo>
                        <a:cubicBezTo>
                          <a:pt x="2599" y="1149"/>
                          <a:pt x="2645" y="1030"/>
                          <a:pt x="2684" y="922"/>
                        </a:cubicBezTo>
                        <a:cubicBezTo>
                          <a:pt x="2708" y="859"/>
                          <a:pt x="2730" y="799"/>
                          <a:pt x="2751" y="761"/>
                        </a:cubicBezTo>
                        <a:cubicBezTo>
                          <a:pt x="2789" y="691"/>
                          <a:pt x="2825" y="617"/>
                          <a:pt x="2860" y="547"/>
                        </a:cubicBezTo>
                        <a:lnTo>
                          <a:pt x="2894" y="477"/>
                        </a:lnTo>
                        <a:cubicBezTo>
                          <a:pt x="2909" y="448"/>
                          <a:pt x="2910" y="415"/>
                          <a:pt x="2900" y="386"/>
                        </a:cubicBezTo>
                        <a:cubicBezTo>
                          <a:pt x="2889" y="355"/>
                          <a:pt x="2868" y="333"/>
                          <a:pt x="2841" y="321"/>
                        </a:cubicBezTo>
                        <a:cubicBezTo>
                          <a:pt x="2405" y="123"/>
                          <a:pt x="1965" y="12"/>
                          <a:pt x="156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3"/>
                  <p:cNvSpPr/>
                  <p:nvPr/>
                </p:nvSpPr>
                <p:spPr>
                  <a:xfrm>
                    <a:off x="528950" y="3554488"/>
                    <a:ext cx="416350" cy="327625"/>
                  </a:xfrm>
                  <a:custGeom>
                    <a:avLst/>
                    <a:gdLst/>
                    <a:ahLst/>
                    <a:cxnLst/>
                    <a:rect l="l" t="t" r="r" b="b"/>
                    <a:pathLst>
                      <a:path w="16654" h="13105" extrusionOk="0">
                        <a:moveTo>
                          <a:pt x="8169" y="0"/>
                        </a:moveTo>
                        <a:cubicBezTo>
                          <a:pt x="4432" y="0"/>
                          <a:pt x="500" y="3142"/>
                          <a:pt x="203" y="7943"/>
                        </a:cubicBezTo>
                        <a:cubicBezTo>
                          <a:pt x="0" y="11209"/>
                          <a:pt x="2328" y="13105"/>
                          <a:pt x="7852" y="13105"/>
                        </a:cubicBezTo>
                        <a:cubicBezTo>
                          <a:pt x="7956" y="13105"/>
                          <a:pt x="8061" y="13104"/>
                          <a:pt x="8167" y="13103"/>
                        </a:cubicBezTo>
                        <a:cubicBezTo>
                          <a:pt x="14029" y="13028"/>
                          <a:pt x="16438" y="11260"/>
                          <a:pt x="16520" y="8272"/>
                        </a:cubicBezTo>
                        <a:cubicBezTo>
                          <a:pt x="16653" y="3387"/>
                          <a:pt x="11798" y="97"/>
                          <a:pt x="8352" y="3"/>
                        </a:cubicBezTo>
                        <a:cubicBezTo>
                          <a:pt x="8291" y="1"/>
                          <a:pt x="8230" y="0"/>
                          <a:pt x="81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3"/>
                  <p:cNvSpPr/>
                  <p:nvPr/>
                </p:nvSpPr>
                <p:spPr>
                  <a:xfrm>
                    <a:off x="532750" y="3600963"/>
                    <a:ext cx="411075" cy="281150"/>
                  </a:xfrm>
                  <a:custGeom>
                    <a:avLst/>
                    <a:gdLst/>
                    <a:ahLst/>
                    <a:cxnLst/>
                    <a:rect l="l" t="t" r="r" b="b"/>
                    <a:pathLst>
                      <a:path w="16443" h="11246" extrusionOk="0">
                        <a:moveTo>
                          <a:pt x="13037" y="1"/>
                        </a:moveTo>
                        <a:lnTo>
                          <a:pt x="13037" y="1"/>
                        </a:lnTo>
                        <a:cubicBezTo>
                          <a:pt x="13243" y="691"/>
                          <a:pt x="13350" y="1428"/>
                          <a:pt x="13328" y="2205"/>
                        </a:cubicBezTo>
                        <a:cubicBezTo>
                          <a:pt x="13247" y="5193"/>
                          <a:pt x="10837" y="6961"/>
                          <a:pt x="4976" y="7036"/>
                        </a:cubicBezTo>
                        <a:cubicBezTo>
                          <a:pt x="4872" y="7037"/>
                          <a:pt x="4770" y="7038"/>
                          <a:pt x="4669" y="7038"/>
                        </a:cubicBezTo>
                        <a:cubicBezTo>
                          <a:pt x="2750" y="7038"/>
                          <a:pt x="1223" y="6806"/>
                          <a:pt x="48" y="6372"/>
                        </a:cubicBezTo>
                        <a:lnTo>
                          <a:pt x="48" y="6372"/>
                        </a:lnTo>
                        <a:cubicBezTo>
                          <a:pt x="0" y="9459"/>
                          <a:pt x="2343" y="11246"/>
                          <a:pt x="7698" y="11246"/>
                        </a:cubicBezTo>
                        <a:cubicBezTo>
                          <a:pt x="7802" y="11246"/>
                          <a:pt x="7908" y="11245"/>
                          <a:pt x="8015" y="11244"/>
                        </a:cubicBezTo>
                        <a:cubicBezTo>
                          <a:pt x="13877" y="11169"/>
                          <a:pt x="16286" y="9401"/>
                          <a:pt x="16368" y="6413"/>
                        </a:cubicBezTo>
                        <a:cubicBezTo>
                          <a:pt x="16442" y="3685"/>
                          <a:pt x="14960" y="1455"/>
                          <a:pt x="130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3"/>
                  <p:cNvSpPr/>
                  <p:nvPr/>
                </p:nvSpPr>
                <p:spPr>
                  <a:xfrm>
                    <a:off x="496275" y="3519388"/>
                    <a:ext cx="482500" cy="397825"/>
                  </a:xfrm>
                  <a:custGeom>
                    <a:avLst/>
                    <a:gdLst/>
                    <a:ahLst/>
                    <a:cxnLst/>
                    <a:rect l="l" t="t" r="r" b="b"/>
                    <a:pathLst>
                      <a:path w="19300" h="15913" extrusionOk="0">
                        <a:moveTo>
                          <a:pt x="9457" y="2807"/>
                        </a:moveTo>
                        <a:cubicBezTo>
                          <a:pt x="9510" y="2807"/>
                          <a:pt x="9567" y="2807"/>
                          <a:pt x="9621" y="2808"/>
                        </a:cubicBezTo>
                        <a:cubicBezTo>
                          <a:pt x="12401" y="2884"/>
                          <a:pt x="16533" y="5647"/>
                          <a:pt x="16424" y="9638"/>
                        </a:cubicBezTo>
                        <a:cubicBezTo>
                          <a:pt x="16398" y="10563"/>
                          <a:pt x="16331" y="13018"/>
                          <a:pt x="9456" y="13104"/>
                        </a:cubicBezTo>
                        <a:cubicBezTo>
                          <a:pt x="9347" y="13106"/>
                          <a:pt x="9239" y="13106"/>
                          <a:pt x="9132" y="13106"/>
                        </a:cubicBezTo>
                        <a:cubicBezTo>
                          <a:pt x="6397" y="13106"/>
                          <a:pt x="4485" y="12601"/>
                          <a:pt x="3579" y="11650"/>
                        </a:cubicBezTo>
                        <a:cubicBezTo>
                          <a:pt x="3069" y="11114"/>
                          <a:pt x="2850" y="10390"/>
                          <a:pt x="2910" y="9433"/>
                        </a:cubicBezTo>
                        <a:cubicBezTo>
                          <a:pt x="3110" y="6198"/>
                          <a:pt x="5779" y="2807"/>
                          <a:pt x="9457" y="2807"/>
                        </a:cubicBezTo>
                        <a:close/>
                        <a:moveTo>
                          <a:pt x="9474" y="1"/>
                        </a:moveTo>
                        <a:cubicBezTo>
                          <a:pt x="5198" y="1"/>
                          <a:pt x="467" y="3492"/>
                          <a:pt x="110" y="9260"/>
                        </a:cubicBezTo>
                        <a:cubicBezTo>
                          <a:pt x="1" y="11014"/>
                          <a:pt x="485" y="12468"/>
                          <a:pt x="1548" y="13584"/>
                        </a:cubicBezTo>
                        <a:cubicBezTo>
                          <a:pt x="3037" y="15149"/>
                          <a:pt x="5528" y="15913"/>
                          <a:pt x="9155" y="15913"/>
                        </a:cubicBezTo>
                        <a:lnTo>
                          <a:pt x="9155" y="15911"/>
                        </a:lnTo>
                        <a:cubicBezTo>
                          <a:pt x="9266" y="15911"/>
                          <a:pt x="9378" y="15911"/>
                          <a:pt x="9492" y="15910"/>
                        </a:cubicBezTo>
                        <a:cubicBezTo>
                          <a:pt x="15843" y="15829"/>
                          <a:pt x="19119" y="13745"/>
                          <a:pt x="19228" y="9716"/>
                        </a:cubicBezTo>
                        <a:cubicBezTo>
                          <a:pt x="19299" y="7091"/>
                          <a:pt x="18159" y="4598"/>
                          <a:pt x="16017" y="2696"/>
                        </a:cubicBezTo>
                        <a:cubicBezTo>
                          <a:pt x="14183" y="1068"/>
                          <a:pt x="11821" y="62"/>
                          <a:pt x="9697" y="4"/>
                        </a:cubicBezTo>
                        <a:cubicBezTo>
                          <a:pt x="9623" y="2"/>
                          <a:pt x="9548" y="1"/>
                          <a:pt x="94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3"/>
                  <p:cNvSpPr/>
                  <p:nvPr/>
                </p:nvSpPr>
                <p:spPr>
                  <a:xfrm>
                    <a:off x="494125" y="3505588"/>
                    <a:ext cx="486800" cy="402075"/>
                  </a:xfrm>
                  <a:custGeom>
                    <a:avLst/>
                    <a:gdLst/>
                    <a:ahLst/>
                    <a:cxnLst/>
                    <a:rect l="l" t="t" r="r" b="b"/>
                    <a:pathLst>
                      <a:path w="19472" h="16083" extrusionOk="0">
                        <a:moveTo>
                          <a:pt x="9543" y="2976"/>
                        </a:moveTo>
                        <a:cubicBezTo>
                          <a:pt x="9596" y="2976"/>
                          <a:pt x="9650" y="2976"/>
                          <a:pt x="9704" y="2978"/>
                        </a:cubicBezTo>
                        <a:cubicBezTo>
                          <a:pt x="12451" y="3054"/>
                          <a:pt x="16531" y="5782"/>
                          <a:pt x="16424" y="9721"/>
                        </a:cubicBezTo>
                        <a:cubicBezTo>
                          <a:pt x="16401" y="10623"/>
                          <a:pt x="16335" y="13017"/>
                          <a:pt x="9540" y="13104"/>
                        </a:cubicBezTo>
                        <a:cubicBezTo>
                          <a:pt x="9417" y="13106"/>
                          <a:pt x="9295" y="13107"/>
                          <a:pt x="9175" y="13107"/>
                        </a:cubicBezTo>
                        <a:cubicBezTo>
                          <a:pt x="6502" y="13107"/>
                          <a:pt x="4614" y="12608"/>
                          <a:pt x="3727" y="11675"/>
                        </a:cubicBezTo>
                        <a:cubicBezTo>
                          <a:pt x="3234" y="11157"/>
                          <a:pt x="3023" y="10454"/>
                          <a:pt x="3081" y="9522"/>
                        </a:cubicBezTo>
                        <a:cubicBezTo>
                          <a:pt x="3277" y="6362"/>
                          <a:pt x="5920" y="2976"/>
                          <a:pt x="9543" y="2976"/>
                        </a:cubicBezTo>
                        <a:close/>
                        <a:moveTo>
                          <a:pt x="9543" y="2806"/>
                        </a:moveTo>
                        <a:cubicBezTo>
                          <a:pt x="5824" y="2806"/>
                          <a:pt x="3111" y="6273"/>
                          <a:pt x="2911" y="9512"/>
                        </a:cubicBezTo>
                        <a:cubicBezTo>
                          <a:pt x="2850" y="10494"/>
                          <a:pt x="3076" y="11239"/>
                          <a:pt x="3604" y="11793"/>
                        </a:cubicBezTo>
                        <a:cubicBezTo>
                          <a:pt x="4529" y="12765"/>
                          <a:pt x="6471" y="13277"/>
                          <a:pt x="9228" y="13277"/>
                        </a:cubicBezTo>
                        <a:cubicBezTo>
                          <a:pt x="9331" y="13277"/>
                          <a:pt x="9437" y="13275"/>
                          <a:pt x="9543" y="13274"/>
                        </a:cubicBezTo>
                        <a:cubicBezTo>
                          <a:pt x="16501" y="13185"/>
                          <a:pt x="16569" y="10671"/>
                          <a:pt x="16595" y="9726"/>
                        </a:cubicBezTo>
                        <a:cubicBezTo>
                          <a:pt x="16704" y="5683"/>
                          <a:pt x="12523" y="2885"/>
                          <a:pt x="9709" y="2808"/>
                        </a:cubicBezTo>
                        <a:cubicBezTo>
                          <a:pt x="9654" y="2806"/>
                          <a:pt x="9598" y="2806"/>
                          <a:pt x="9543" y="2806"/>
                        </a:cubicBezTo>
                        <a:close/>
                        <a:moveTo>
                          <a:pt x="9560" y="171"/>
                        </a:moveTo>
                        <a:cubicBezTo>
                          <a:pt x="9633" y="171"/>
                          <a:pt x="9707" y="171"/>
                          <a:pt x="9782" y="174"/>
                        </a:cubicBezTo>
                        <a:cubicBezTo>
                          <a:pt x="11886" y="231"/>
                          <a:pt x="14228" y="1229"/>
                          <a:pt x="16045" y="2844"/>
                        </a:cubicBezTo>
                        <a:cubicBezTo>
                          <a:pt x="18169" y="4730"/>
                          <a:pt x="19300" y="7200"/>
                          <a:pt x="19229" y="9797"/>
                        </a:cubicBezTo>
                        <a:cubicBezTo>
                          <a:pt x="19121" y="13773"/>
                          <a:pt x="15872" y="15829"/>
                          <a:pt x="9577" y="15909"/>
                        </a:cubicBezTo>
                        <a:cubicBezTo>
                          <a:pt x="9464" y="15911"/>
                          <a:pt x="9352" y="15911"/>
                          <a:pt x="9240" y="15911"/>
                        </a:cubicBezTo>
                        <a:cubicBezTo>
                          <a:pt x="5637" y="15911"/>
                          <a:pt x="3170" y="15159"/>
                          <a:pt x="1695" y="13609"/>
                        </a:cubicBezTo>
                        <a:cubicBezTo>
                          <a:pt x="650" y="12511"/>
                          <a:pt x="173" y="11078"/>
                          <a:pt x="281" y="9349"/>
                        </a:cubicBezTo>
                        <a:cubicBezTo>
                          <a:pt x="635" y="3623"/>
                          <a:pt x="5327" y="171"/>
                          <a:pt x="9560" y="171"/>
                        </a:cubicBezTo>
                        <a:close/>
                        <a:moveTo>
                          <a:pt x="9562" y="1"/>
                        </a:moveTo>
                        <a:cubicBezTo>
                          <a:pt x="5250" y="1"/>
                          <a:pt x="471" y="3514"/>
                          <a:pt x="111" y="9339"/>
                        </a:cubicBezTo>
                        <a:cubicBezTo>
                          <a:pt x="0" y="11116"/>
                          <a:pt x="492" y="12593"/>
                          <a:pt x="1572" y="13727"/>
                        </a:cubicBezTo>
                        <a:cubicBezTo>
                          <a:pt x="3081" y="15311"/>
                          <a:pt x="5589" y="16082"/>
                          <a:pt x="9240" y="16082"/>
                        </a:cubicBezTo>
                        <a:lnTo>
                          <a:pt x="9241" y="16082"/>
                        </a:lnTo>
                        <a:cubicBezTo>
                          <a:pt x="9352" y="16082"/>
                          <a:pt x="9466" y="16081"/>
                          <a:pt x="9580" y="16079"/>
                        </a:cubicBezTo>
                        <a:cubicBezTo>
                          <a:pt x="15985" y="15999"/>
                          <a:pt x="19288" y="13885"/>
                          <a:pt x="19399" y="9802"/>
                        </a:cubicBezTo>
                        <a:cubicBezTo>
                          <a:pt x="19472" y="7152"/>
                          <a:pt x="18321" y="4635"/>
                          <a:pt x="16159" y="2716"/>
                        </a:cubicBezTo>
                        <a:cubicBezTo>
                          <a:pt x="14312" y="1075"/>
                          <a:pt x="11930" y="61"/>
                          <a:pt x="9786" y="2"/>
                        </a:cubicBezTo>
                        <a:cubicBezTo>
                          <a:pt x="9710" y="1"/>
                          <a:pt x="9636" y="1"/>
                          <a:pt x="95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3"/>
                  <p:cNvSpPr/>
                  <p:nvPr/>
                </p:nvSpPr>
                <p:spPr>
                  <a:xfrm>
                    <a:off x="236275" y="3722213"/>
                    <a:ext cx="156275" cy="150975"/>
                  </a:xfrm>
                  <a:custGeom>
                    <a:avLst/>
                    <a:gdLst/>
                    <a:ahLst/>
                    <a:cxnLst/>
                    <a:rect l="l" t="t" r="r" b="b"/>
                    <a:pathLst>
                      <a:path w="6251" h="6039" extrusionOk="0">
                        <a:moveTo>
                          <a:pt x="2944" y="0"/>
                        </a:moveTo>
                        <a:cubicBezTo>
                          <a:pt x="2286" y="0"/>
                          <a:pt x="1597" y="220"/>
                          <a:pt x="985" y="721"/>
                        </a:cubicBezTo>
                        <a:cubicBezTo>
                          <a:pt x="0" y="1525"/>
                          <a:pt x="52" y="2737"/>
                          <a:pt x="1467" y="4420"/>
                        </a:cubicBezTo>
                        <a:cubicBezTo>
                          <a:pt x="2408" y="5542"/>
                          <a:pt x="3195" y="6038"/>
                          <a:pt x="3868" y="6038"/>
                        </a:cubicBezTo>
                        <a:cubicBezTo>
                          <a:pt x="4224" y="6038"/>
                          <a:pt x="4549" y="5898"/>
                          <a:pt x="4846" y="5638"/>
                        </a:cubicBezTo>
                        <a:cubicBezTo>
                          <a:pt x="6250" y="4407"/>
                          <a:pt x="5998" y="2113"/>
                          <a:pt x="5189" y="1068"/>
                        </a:cubicBezTo>
                        <a:cubicBezTo>
                          <a:pt x="4677" y="406"/>
                          <a:pt x="3839" y="0"/>
                          <a:pt x="29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3"/>
                  <p:cNvSpPr/>
                  <p:nvPr/>
                </p:nvSpPr>
                <p:spPr>
                  <a:xfrm>
                    <a:off x="236450" y="3742038"/>
                    <a:ext cx="147300" cy="131150"/>
                  </a:xfrm>
                  <a:custGeom>
                    <a:avLst/>
                    <a:gdLst/>
                    <a:ahLst/>
                    <a:cxnLst/>
                    <a:rect l="l" t="t" r="r" b="b"/>
                    <a:pathLst>
                      <a:path w="5892" h="5246" extrusionOk="0">
                        <a:moveTo>
                          <a:pt x="896" y="0"/>
                        </a:moveTo>
                        <a:lnTo>
                          <a:pt x="896" y="0"/>
                        </a:lnTo>
                        <a:cubicBezTo>
                          <a:pt x="1" y="805"/>
                          <a:pt x="87" y="1994"/>
                          <a:pt x="1460" y="3627"/>
                        </a:cubicBezTo>
                        <a:cubicBezTo>
                          <a:pt x="2401" y="4749"/>
                          <a:pt x="3188" y="5245"/>
                          <a:pt x="3861" y="5245"/>
                        </a:cubicBezTo>
                        <a:cubicBezTo>
                          <a:pt x="4217" y="5245"/>
                          <a:pt x="4542" y="5105"/>
                          <a:pt x="4839" y="4845"/>
                        </a:cubicBezTo>
                        <a:cubicBezTo>
                          <a:pt x="5624" y="4157"/>
                          <a:pt x="5891" y="3138"/>
                          <a:pt x="5833" y="2190"/>
                        </a:cubicBezTo>
                        <a:lnTo>
                          <a:pt x="5833" y="2190"/>
                        </a:lnTo>
                        <a:cubicBezTo>
                          <a:pt x="5689" y="2431"/>
                          <a:pt x="5509" y="2654"/>
                          <a:pt x="5285" y="2850"/>
                        </a:cubicBezTo>
                        <a:cubicBezTo>
                          <a:pt x="4987" y="3111"/>
                          <a:pt x="4663" y="3251"/>
                          <a:pt x="4306" y="3251"/>
                        </a:cubicBezTo>
                        <a:cubicBezTo>
                          <a:pt x="3633" y="3251"/>
                          <a:pt x="2846" y="2754"/>
                          <a:pt x="1905" y="1632"/>
                        </a:cubicBezTo>
                        <a:cubicBezTo>
                          <a:pt x="1396" y="1028"/>
                          <a:pt x="1068" y="486"/>
                          <a:pt x="8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3"/>
                  <p:cNvSpPr/>
                  <p:nvPr/>
                </p:nvSpPr>
                <p:spPr>
                  <a:xfrm>
                    <a:off x="229400" y="3708263"/>
                    <a:ext cx="166400" cy="178925"/>
                  </a:xfrm>
                  <a:custGeom>
                    <a:avLst/>
                    <a:gdLst/>
                    <a:ahLst/>
                    <a:cxnLst/>
                    <a:rect l="l" t="t" r="r" b="b"/>
                    <a:pathLst>
                      <a:path w="6656" h="7157" extrusionOk="0">
                        <a:moveTo>
                          <a:pt x="3260" y="1120"/>
                        </a:moveTo>
                        <a:cubicBezTo>
                          <a:pt x="3912" y="1120"/>
                          <a:pt x="4562" y="1367"/>
                          <a:pt x="5022" y="1930"/>
                        </a:cubicBezTo>
                        <a:cubicBezTo>
                          <a:pt x="5036" y="1947"/>
                          <a:pt x="5050" y="1963"/>
                          <a:pt x="5062" y="1980"/>
                        </a:cubicBezTo>
                        <a:cubicBezTo>
                          <a:pt x="5715" y="2823"/>
                          <a:pt x="5939" y="4764"/>
                          <a:pt x="4793" y="5769"/>
                        </a:cubicBezTo>
                        <a:cubicBezTo>
                          <a:pt x="4678" y="5871"/>
                          <a:pt x="4480" y="6044"/>
                          <a:pt x="4155" y="6044"/>
                        </a:cubicBezTo>
                        <a:cubicBezTo>
                          <a:pt x="3730" y="6044"/>
                          <a:pt x="3088" y="5748"/>
                          <a:pt x="2130" y="4608"/>
                        </a:cubicBezTo>
                        <a:cubicBezTo>
                          <a:pt x="1414" y="3756"/>
                          <a:pt x="1066" y="3024"/>
                          <a:pt x="1115" y="2490"/>
                        </a:cubicBezTo>
                        <a:cubicBezTo>
                          <a:pt x="1142" y="2200"/>
                          <a:pt x="1292" y="1947"/>
                          <a:pt x="1575" y="1714"/>
                        </a:cubicBezTo>
                        <a:cubicBezTo>
                          <a:pt x="2037" y="1336"/>
                          <a:pt x="2650" y="1120"/>
                          <a:pt x="3260" y="1120"/>
                        </a:cubicBezTo>
                        <a:close/>
                        <a:moveTo>
                          <a:pt x="3216" y="0"/>
                        </a:moveTo>
                        <a:cubicBezTo>
                          <a:pt x="2460" y="0"/>
                          <a:pt x="1665" y="253"/>
                          <a:pt x="945" y="841"/>
                        </a:cubicBezTo>
                        <a:cubicBezTo>
                          <a:pt x="427" y="1265"/>
                          <a:pt x="136" y="1786"/>
                          <a:pt x="79" y="2391"/>
                        </a:cubicBezTo>
                        <a:cubicBezTo>
                          <a:pt x="0" y="3240"/>
                          <a:pt x="391" y="4175"/>
                          <a:pt x="1270" y="5249"/>
                        </a:cubicBezTo>
                        <a:cubicBezTo>
                          <a:pt x="1295" y="5282"/>
                          <a:pt x="1323" y="5315"/>
                          <a:pt x="1352" y="5349"/>
                        </a:cubicBezTo>
                        <a:cubicBezTo>
                          <a:pt x="2363" y="6553"/>
                          <a:pt x="3298" y="7157"/>
                          <a:pt x="4146" y="7157"/>
                        </a:cubicBezTo>
                        <a:cubicBezTo>
                          <a:pt x="4607" y="7157"/>
                          <a:pt x="5042" y="6978"/>
                          <a:pt x="5451" y="6621"/>
                        </a:cubicBezTo>
                        <a:cubicBezTo>
                          <a:pt x="6205" y="5959"/>
                          <a:pt x="6629" y="4974"/>
                          <a:pt x="6644" y="3844"/>
                        </a:cubicBezTo>
                        <a:cubicBezTo>
                          <a:pt x="6656" y="2877"/>
                          <a:pt x="6366" y="1916"/>
                          <a:pt x="5868" y="1273"/>
                        </a:cubicBezTo>
                        <a:cubicBezTo>
                          <a:pt x="5274" y="503"/>
                          <a:pt x="4283" y="0"/>
                          <a:pt x="3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3"/>
                  <p:cNvSpPr/>
                  <p:nvPr/>
                </p:nvSpPr>
                <p:spPr>
                  <a:xfrm>
                    <a:off x="230350" y="3702888"/>
                    <a:ext cx="171075" cy="183550"/>
                  </a:xfrm>
                  <a:custGeom>
                    <a:avLst/>
                    <a:gdLst/>
                    <a:ahLst/>
                    <a:cxnLst/>
                    <a:rect l="l" t="t" r="r" b="b"/>
                    <a:pathLst>
                      <a:path w="6843" h="7342" extrusionOk="0">
                        <a:moveTo>
                          <a:pt x="3352" y="1308"/>
                        </a:moveTo>
                        <a:cubicBezTo>
                          <a:pt x="3979" y="1308"/>
                          <a:pt x="4605" y="1544"/>
                          <a:pt x="5045" y="2083"/>
                        </a:cubicBezTo>
                        <a:lnTo>
                          <a:pt x="5083" y="2128"/>
                        </a:lnTo>
                        <a:cubicBezTo>
                          <a:pt x="5713" y="2945"/>
                          <a:pt x="5933" y="4823"/>
                          <a:pt x="4825" y="5794"/>
                        </a:cubicBezTo>
                        <a:cubicBezTo>
                          <a:pt x="4716" y="5891"/>
                          <a:pt x="4539" y="6046"/>
                          <a:pt x="4249" y="6046"/>
                        </a:cubicBezTo>
                        <a:cubicBezTo>
                          <a:pt x="4227" y="6046"/>
                          <a:pt x="4205" y="6045"/>
                          <a:pt x="4183" y="6043"/>
                        </a:cubicBezTo>
                        <a:cubicBezTo>
                          <a:pt x="3679" y="6005"/>
                          <a:pt x="3043" y="5533"/>
                          <a:pt x="2294" y="4642"/>
                        </a:cubicBezTo>
                        <a:cubicBezTo>
                          <a:pt x="1596" y="3813"/>
                          <a:pt x="1253" y="3104"/>
                          <a:pt x="1300" y="2591"/>
                        </a:cubicBezTo>
                        <a:cubicBezTo>
                          <a:pt x="1324" y="2327"/>
                          <a:pt x="1464" y="2095"/>
                          <a:pt x="1726" y="1879"/>
                        </a:cubicBezTo>
                        <a:cubicBezTo>
                          <a:pt x="2168" y="1518"/>
                          <a:pt x="2762" y="1308"/>
                          <a:pt x="3352" y="1308"/>
                        </a:cubicBezTo>
                        <a:close/>
                        <a:moveTo>
                          <a:pt x="3353" y="1126"/>
                        </a:moveTo>
                        <a:cubicBezTo>
                          <a:pt x="2719" y="1126"/>
                          <a:pt x="2084" y="1349"/>
                          <a:pt x="1610" y="1737"/>
                        </a:cubicBezTo>
                        <a:cubicBezTo>
                          <a:pt x="1307" y="1985"/>
                          <a:pt x="1145" y="2259"/>
                          <a:pt x="1116" y="2575"/>
                        </a:cubicBezTo>
                        <a:cubicBezTo>
                          <a:pt x="1065" y="3136"/>
                          <a:pt x="1423" y="3892"/>
                          <a:pt x="2153" y="4761"/>
                        </a:cubicBezTo>
                        <a:cubicBezTo>
                          <a:pt x="2935" y="5691"/>
                          <a:pt x="3614" y="6185"/>
                          <a:pt x="4169" y="6227"/>
                        </a:cubicBezTo>
                        <a:cubicBezTo>
                          <a:pt x="4196" y="6229"/>
                          <a:pt x="4222" y="6230"/>
                          <a:pt x="4248" y="6230"/>
                        </a:cubicBezTo>
                        <a:cubicBezTo>
                          <a:pt x="4608" y="6230"/>
                          <a:pt x="4825" y="6039"/>
                          <a:pt x="4946" y="5933"/>
                        </a:cubicBezTo>
                        <a:cubicBezTo>
                          <a:pt x="6134" y="4893"/>
                          <a:pt x="5901" y="2887"/>
                          <a:pt x="5227" y="2016"/>
                        </a:cubicBezTo>
                        <a:lnTo>
                          <a:pt x="5188" y="1966"/>
                        </a:lnTo>
                        <a:cubicBezTo>
                          <a:pt x="4709" y="1382"/>
                          <a:pt x="4031" y="1126"/>
                          <a:pt x="3353" y="1126"/>
                        </a:cubicBezTo>
                        <a:close/>
                        <a:moveTo>
                          <a:pt x="3299" y="185"/>
                        </a:moveTo>
                        <a:cubicBezTo>
                          <a:pt x="3438" y="185"/>
                          <a:pt x="3568" y="194"/>
                          <a:pt x="3686" y="208"/>
                        </a:cubicBezTo>
                        <a:cubicBezTo>
                          <a:pt x="4567" y="308"/>
                          <a:pt x="5370" y="751"/>
                          <a:pt x="5888" y="1422"/>
                        </a:cubicBezTo>
                        <a:cubicBezTo>
                          <a:pt x="6375" y="2051"/>
                          <a:pt x="6657" y="2990"/>
                          <a:pt x="6645" y="3936"/>
                        </a:cubicBezTo>
                        <a:cubicBezTo>
                          <a:pt x="6630" y="5038"/>
                          <a:pt x="6217" y="6001"/>
                          <a:pt x="5484" y="6645"/>
                        </a:cubicBezTo>
                        <a:cubicBezTo>
                          <a:pt x="5094" y="6987"/>
                          <a:pt x="4672" y="7158"/>
                          <a:pt x="4235" y="7158"/>
                        </a:cubicBezTo>
                        <a:cubicBezTo>
                          <a:pt x="4193" y="7158"/>
                          <a:pt x="4151" y="7156"/>
                          <a:pt x="4108" y="7153"/>
                        </a:cubicBezTo>
                        <a:cubicBezTo>
                          <a:pt x="3324" y="7092"/>
                          <a:pt x="2452" y="6497"/>
                          <a:pt x="1515" y="5383"/>
                        </a:cubicBezTo>
                        <a:lnTo>
                          <a:pt x="1433" y="5284"/>
                        </a:lnTo>
                        <a:cubicBezTo>
                          <a:pt x="571" y="4229"/>
                          <a:pt x="189" y="3317"/>
                          <a:pt x="265" y="2493"/>
                        </a:cubicBezTo>
                        <a:cubicBezTo>
                          <a:pt x="318" y="1914"/>
                          <a:pt x="597" y="1413"/>
                          <a:pt x="1096" y="1006"/>
                        </a:cubicBezTo>
                        <a:cubicBezTo>
                          <a:pt x="1889" y="357"/>
                          <a:pt x="2682" y="185"/>
                          <a:pt x="3299" y="185"/>
                        </a:cubicBezTo>
                        <a:close/>
                        <a:moveTo>
                          <a:pt x="3310" y="1"/>
                        </a:moveTo>
                        <a:cubicBezTo>
                          <a:pt x="2482" y="1"/>
                          <a:pt x="1667" y="301"/>
                          <a:pt x="980" y="862"/>
                        </a:cubicBezTo>
                        <a:cubicBezTo>
                          <a:pt x="442" y="1302"/>
                          <a:pt x="139" y="1846"/>
                          <a:pt x="81" y="2476"/>
                        </a:cubicBezTo>
                        <a:cubicBezTo>
                          <a:pt x="0" y="3350"/>
                          <a:pt x="397" y="4307"/>
                          <a:pt x="1291" y="5401"/>
                        </a:cubicBezTo>
                        <a:lnTo>
                          <a:pt x="1292" y="5401"/>
                        </a:lnTo>
                        <a:lnTo>
                          <a:pt x="1374" y="5501"/>
                        </a:lnTo>
                        <a:cubicBezTo>
                          <a:pt x="2344" y="6655"/>
                          <a:pt x="3260" y="7273"/>
                          <a:pt x="4095" y="7337"/>
                        </a:cubicBezTo>
                        <a:cubicBezTo>
                          <a:pt x="4142" y="7340"/>
                          <a:pt x="4190" y="7341"/>
                          <a:pt x="4239" y="7341"/>
                        </a:cubicBezTo>
                        <a:cubicBezTo>
                          <a:pt x="4723" y="7341"/>
                          <a:pt x="5182" y="7155"/>
                          <a:pt x="5605" y="6783"/>
                        </a:cubicBezTo>
                        <a:cubicBezTo>
                          <a:pt x="6380" y="6104"/>
                          <a:pt x="6814" y="5095"/>
                          <a:pt x="6829" y="3938"/>
                        </a:cubicBezTo>
                        <a:cubicBezTo>
                          <a:pt x="6843" y="2953"/>
                          <a:pt x="6545" y="1969"/>
                          <a:pt x="6033" y="1310"/>
                        </a:cubicBezTo>
                        <a:cubicBezTo>
                          <a:pt x="5485" y="599"/>
                          <a:pt x="4638" y="130"/>
                          <a:pt x="3708" y="24"/>
                        </a:cubicBezTo>
                        <a:cubicBezTo>
                          <a:pt x="3575" y="9"/>
                          <a:pt x="3442" y="1"/>
                          <a:pt x="33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3"/>
                  <p:cNvSpPr/>
                  <p:nvPr/>
                </p:nvSpPr>
                <p:spPr>
                  <a:xfrm>
                    <a:off x="1076100" y="3722213"/>
                    <a:ext cx="156275" cy="150975"/>
                  </a:xfrm>
                  <a:custGeom>
                    <a:avLst/>
                    <a:gdLst/>
                    <a:ahLst/>
                    <a:cxnLst/>
                    <a:rect l="l" t="t" r="r" b="b"/>
                    <a:pathLst>
                      <a:path w="6251" h="6039" extrusionOk="0">
                        <a:moveTo>
                          <a:pt x="3306" y="0"/>
                        </a:moveTo>
                        <a:cubicBezTo>
                          <a:pt x="2412" y="0"/>
                          <a:pt x="1574" y="406"/>
                          <a:pt x="1062" y="1068"/>
                        </a:cubicBezTo>
                        <a:cubicBezTo>
                          <a:pt x="252" y="2113"/>
                          <a:pt x="0" y="4407"/>
                          <a:pt x="1403" y="5638"/>
                        </a:cubicBezTo>
                        <a:cubicBezTo>
                          <a:pt x="1701" y="5898"/>
                          <a:pt x="2026" y="6038"/>
                          <a:pt x="2383" y="6038"/>
                        </a:cubicBezTo>
                        <a:cubicBezTo>
                          <a:pt x="3055" y="6038"/>
                          <a:pt x="3843" y="5542"/>
                          <a:pt x="4784" y="4420"/>
                        </a:cubicBezTo>
                        <a:cubicBezTo>
                          <a:pt x="6199" y="2737"/>
                          <a:pt x="6251" y="1525"/>
                          <a:pt x="5265" y="721"/>
                        </a:cubicBezTo>
                        <a:cubicBezTo>
                          <a:pt x="4654" y="220"/>
                          <a:pt x="3965" y="0"/>
                          <a:pt x="33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3"/>
                  <p:cNvSpPr/>
                  <p:nvPr/>
                </p:nvSpPr>
                <p:spPr>
                  <a:xfrm>
                    <a:off x="1084900" y="3742038"/>
                    <a:ext cx="147275" cy="131150"/>
                  </a:xfrm>
                  <a:custGeom>
                    <a:avLst/>
                    <a:gdLst/>
                    <a:ahLst/>
                    <a:cxnLst/>
                    <a:rect l="l" t="t" r="r" b="b"/>
                    <a:pathLst>
                      <a:path w="5891" h="5246" extrusionOk="0">
                        <a:moveTo>
                          <a:pt x="4995" y="0"/>
                        </a:moveTo>
                        <a:lnTo>
                          <a:pt x="4995" y="0"/>
                        </a:lnTo>
                        <a:cubicBezTo>
                          <a:pt x="4824" y="486"/>
                          <a:pt x="4494" y="1028"/>
                          <a:pt x="3987" y="1632"/>
                        </a:cubicBezTo>
                        <a:cubicBezTo>
                          <a:pt x="3046" y="2754"/>
                          <a:pt x="2258" y="3251"/>
                          <a:pt x="1586" y="3251"/>
                        </a:cubicBezTo>
                        <a:cubicBezTo>
                          <a:pt x="1229" y="3251"/>
                          <a:pt x="904" y="3111"/>
                          <a:pt x="606" y="2850"/>
                        </a:cubicBezTo>
                        <a:cubicBezTo>
                          <a:pt x="383" y="2654"/>
                          <a:pt x="203" y="2431"/>
                          <a:pt x="58" y="2190"/>
                        </a:cubicBezTo>
                        <a:lnTo>
                          <a:pt x="58" y="2190"/>
                        </a:lnTo>
                        <a:cubicBezTo>
                          <a:pt x="1" y="3138"/>
                          <a:pt x="268" y="4157"/>
                          <a:pt x="1051" y="4845"/>
                        </a:cubicBezTo>
                        <a:cubicBezTo>
                          <a:pt x="1349" y="5105"/>
                          <a:pt x="1674" y="5245"/>
                          <a:pt x="2031" y="5245"/>
                        </a:cubicBezTo>
                        <a:cubicBezTo>
                          <a:pt x="2703" y="5245"/>
                          <a:pt x="3491" y="4749"/>
                          <a:pt x="4432" y="3627"/>
                        </a:cubicBezTo>
                        <a:cubicBezTo>
                          <a:pt x="5804" y="1994"/>
                          <a:pt x="5891" y="805"/>
                          <a:pt x="499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3"/>
                  <p:cNvSpPr/>
                  <p:nvPr/>
                </p:nvSpPr>
                <p:spPr>
                  <a:xfrm>
                    <a:off x="1072825" y="3708263"/>
                    <a:ext cx="166375" cy="178950"/>
                  </a:xfrm>
                  <a:custGeom>
                    <a:avLst/>
                    <a:gdLst/>
                    <a:ahLst/>
                    <a:cxnLst/>
                    <a:rect l="l" t="t" r="r" b="b"/>
                    <a:pathLst>
                      <a:path w="6655" h="7158" extrusionOk="0">
                        <a:moveTo>
                          <a:pt x="3396" y="1119"/>
                        </a:moveTo>
                        <a:cubicBezTo>
                          <a:pt x="4007" y="1119"/>
                          <a:pt x="4620" y="1336"/>
                          <a:pt x="5082" y="1714"/>
                        </a:cubicBezTo>
                        <a:cubicBezTo>
                          <a:pt x="5364" y="1947"/>
                          <a:pt x="5515" y="2200"/>
                          <a:pt x="5542" y="2490"/>
                        </a:cubicBezTo>
                        <a:cubicBezTo>
                          <a:pt x="5591" y="3026"/>
                          <a:pt x="5243" y="3756"/>
                          <a:pt x="4526" y="4608"/>
                        </a:cubicBezTo>
                        <a:cubicBezTo>
                          <a:pt x="3568" y="5748"/>
                          <a:pt x="2927" y="6044"/>
                          <a:pt x="2502" y="6044"/>
                        </a:cubicBezTo>
                        <a:cubicBezTo>
                          <a:pt x="2177" y="6044"/>
                          <a:pt x="1979" y="5871"/>
                          <a:pt x="1864" y="5769"/>
                        </a:cubicBezTo>
                        <a:cubicBezTo>
                          <a:pt x="717" y="4764"/>
                          <a:pt x="942" y="2823"/>
                          <a:pt x="1595" y="1980"/>
                        </a:cubicBezTo>
                        <a:cubicBezTo>
                          <a:pt x="1607" y="1963"/>
                          <a:pt x="1621" y="1947"/>
                          <a:pt x="1634" y="1930"/>
                        </a:cubicBezTo>
                        <a:cubicBezTo>
                          <a:pt x="2095" y="1367"/>
                          <a:pt x="2744" y="1119"/>
                          <a:pt x="3396" y="1119"/>
                        </a:cubicBezTo>
                        <a:close/>
                        <a:moveTo>
                          <a:pt x="3441" y="0"/>
                        </a:moveTo>
                        <a:cubicBezTo>
                          <a:pt x="2373" y="0"/>
                          <a:pt x="1383" y="503"/>
                          <a:pt x="789" y="1273"/>
                        </a:cubicBezTo>
                        <a:cubicBezTo>
                          <a:pt x="291" y="1916"/>
                          <a:pt x="1" y="2877"/>
                          <a:pt x="13" y="3844"/>
                        </a:cubicBezTo>
                        <a:cubicBezTo>
                          <a:pt x="28" y="4974"/>
                          <a:pt x="452" y="5959"/>
                          <a:pt x="1206" y="6621"/>
                        </a:cubicBezTo>
                        <a:cubicBezTo>
                          <a:pt x="1614" y="6979"/>
                          <a:pt x="2050" y="7157"/>
                          <a:pt x="2511" y="7157"/>
                        </a:cubicBezTo>
                        <a:cubicBezTo>
                          <a:pt x="3358" y="7157"/>
                          <a:pt x="4293" y="6553"/>
                          <a:pt x="5305" y="5349"/>
                        </a:cubicBezTo>
                        <a:cubicBezTo>
                          <a:pt x="5332" y="5315"/>
                          <a:pt x="5360" y="5282"/>
                          <a:pt x="5387" y="5249"/>
                        </a:cubicBezTo>
                        <a:cubicBezTo>
                          <a:pt x="6266" y="4175"/>
                          <a:pt x="6655" y="3240"/>
                          <a:pt x="6577" y="2391"/>
                        </a:cubicBezTo>
                        <a:cubicBezTo>
                          <a:pt x="6521" y="1786"/>
                          <a:pt x="6230" y="1265"/>
                          <a:pt x="5712" y="841"/>
                        </a:cubicBezTo>
                        <a:cubicBezTo>
                          <a:pt x="4992" y="253"/>
                          <a:pt x="4197" y="0"/>
                          <a:pt x="34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3"/>
                  <p:cNvSpPr/>
                  <p:nvPr/>
                </p:nvSpPr>
                <p:spPr>
                  <a:xfrm>
                    <a:off x="1067250" y="3702888"/>
                    <a:ext cx="171050" cy="183550"/>
                  </a:xfrm>
                  <a:custGeom>
                    <a:avLst/>
                    <a:gdLst/>
                    <a:ahLst/>
                    <a:cxnLst/>
                    <a:rect l="l" t="t" r="r" b="b"/>
                    <a:pathLst>
                      <a:path w="6842" h="7342" extrusionOk="0">
                        <a:moveTo>
                          <a:pt x="3489" y="1308"/>
                        </a:moveTo>
                        <a:cubicBezTo>
                          <a:pt x="4080" y="1308"/>
                          <a:pt x="4672" y="1518"/>
                          <a:pt x="5115" y="1879"/>
                        </a:cubicBezTo>
                        <a:cubicBezTo>
                          <a:pt x="5378" y="2095"/>
                          <a:pt x="5518" y="2327"/>
                          <a:pt x="5542" y="2591"/>
                        </a:cubicBezTo>
                        <a:cubicBezTo>
                          <a:pt x="5589" y="3104"/>
                          <a:pt x="5244" y="3813"/>
                          <a:pt x="4547" y="4642"/>
                        </a:cubicBezTo>
                        <a:cubicBezTo>
                          <a:pt x="3799" y="5533"/>
                          <a:pt x="3163" y="6004"/>
                          <a:pt x="2659" y="6043"/>
                        </a:cubicBezTo>
                        <a:cubicBezTo>
                          <a:pt x="2638" y="6045"/>
                          <a:pt x="2617" y="6046"/>
                          <a:pt x="2596" y="6046"/>
                        </a:cubicBezTo>
                        <a:cubicBezTo>
                          <a:pt x="2304" y="6046"/>
                          <a:pt x="2126" y="5890"/>
                          <a:pt x="2017" y="5794"/>
                        </a:cubicBezTo>
                        <a:cubicBezTo>
                          <a:pt x="909" y="4823"/>
                          <a:pt x="1129" y="2945"/>
                          <a:pt x="1759" y="2128"/>
                        </a:cubicBezTo>
                        <a:lnTo>
                          <a:pt x="1760" y="2128"/>
                        </a:lnTo>
                        <a:lnTo>
                          <a:pt x="1797" y="2081"/>
                        </a:lnTo>
                        <a:cubicBezTo>
                          <a:pt x="2237" y="1544"/>
                          <a:pt x="2862" y="1308"/>
                          <a:pt x="3489" y="1308"/>
                        </a:cubicBezTo>
                        <a:close/>
                        <a:moveTo>
                          <a:pt x="3488" y="1126"/>
                        </a:moveTo>
                        <a:cubicBezTo>
                          <a:pt x="2810" y="1126"/>
                          <a:pt x="2132" y="1381"/>
                          <a:pt x="1654" y="1966"/>
                        </a:cubicBezTo>
                        <a:lnTo>
                          <a:pt x="1614" y="2016"/>
                        </a:lnTo>
                        <a:cubicBezTo>
                          <a:pt x="940" y="2887"/>
                          <a:pt x="710" y="4893"/>
                          <a:pt x="1895" y="5933"/>
                        </a:cubicBezTo>
                        <a:cubicBezTo>
                          <a:pt x="2017" y="6039"/>
                          <a:pt x="2234" y="6230"/>
                          <a:pt x="2594" y="6230"/>
                        </a:cubicBezTo>
                        <a:cubicBezTo>
                          <a:pt x="2619" y="6230"/>
                          <a:pt x="2645" y="6229"/>
                          <a:pt x="2673" y="6227"/>
                        </a:cubicBezTo>
                        <a:cubicBezTo>
                          <a:pt x="3228" y="6185"/>
                          <a:pt x="3907" y="5691"/>
                          <a:pt x="4689" y="4761"/>
                        </a:cubicBezTo>
                        <a:cubicBezTo>
                          <a:pt x="5419" y="3892"/>
                          <a:pt x="5777" y="3138"/>
                          <a:pt x="5726" y="2575"/>
                        </a:cubicBezTo>
                        <a:cubicBezTo>
                          <a:pt x="5695" y="2259"/>
                          <a:pt x="5534" y="1984"/>
                          <a:pt x="5232" y="1737"/>
                        </a:cubicBezTo>
                        <a:cubicBezTo>
                          <a:pt x="4757" y="1349"/>
                          <a:pt x="4122" y="1126"/>
                          <a:pt x="3488" y="1126"/>
                        </a:cubicBezTo>
                        <a:close/>
                        <a:moveTo>
                          <a:pt x="3536" y="185"/>
                        </a:moveTo>
                        <a:cubicBezTo>
                          <a:pt x="4154" y="185"/>
                          <a:pt x="4951" y="355"/>
                          <a:pt x="5745" y="1005"/>
                        </a:cubicBezTo>
                        <a:cubicBezTo>
                          <a:pt x="6245" y="1413"/>
                          <a:pt x="6524" y="1913"/>
                          <a:pt x="6577" y="2493"/>
                        </a:cubicBezTo>
                        <a:cubicBezTo>
                          <a:pt x="6653" y="3317"/>
                          <a:pt x="6271" y="4229"/>
                          <a:pt x="5408" y="5284"/>
                        </a:cubicBezTo>
                        <a:lnTo>
                          <a:pt x="5326" y="5382"/>
                        </a:lnTo>
                        <a:cubicBezTo>
                          <a:pt x="4390" y="6497"/>
                          <a:pt x="3517" y="7092"/>
                          <a:pt x="2733" y="7153"/>
                        </a:cubicBezTo>
                        <a:cubicBezTo>
                          <a:pt x="2692" y="7156"/>
                          <a:pt x="2650" y="7158"/>
                          <a:pt x="2609" y="7158"/>
                        </a:cubicBezTo>
                        <a:cubicBezTo>
                          <a:pt x="2166" y="7158"/>
                          <a:pt x="1748" y="6986"/>
                          <a:pt x="1358" y="6645"/>
                        </a:cubicBezTo>
                        <a:cubicBezTo>
                          <a:pt x="625" y="6001"/>
                          <a:pt x="212" y="5038"/>
                          <a:pt x="196" y="3936"/>
                        </a:cubicBezTo>
                        <a:cubicBezTo>
                          <a:pt x="184" y="2990"/>
                          <a:pt x="467" y="2051"/>
                          <a:pt x="954" y="1422"/>
                        </a:cubicBezTo>
                        <a:cubicBezTo>
                          <a:pt x="1472" y="751"/>
                          <a:pt x="2275" y="308"/>
                          <a:pt x="3155" y="206"/>
                        </a:cubicBezTo>
                        <a:cubicBezTo>
                          <a:pt x="3272" y="193"/>
                          <a:pt x="3400" y="185"/>
                          <a:pt x="3536" y="185"/>
                        </a:cubicBezTo>
                        <a:close/>
                        <a:moveTo>
                          <a:pt x="3532" y="1"/>
                        </a:moveTo>
                        <a:cubicBezTo>
                          <a:pt x="3400" y="1"/>
                          <a:pt x="3267" y="9"/>
                          <a:pt x="3134" y="24"/>
                        </a:cubicBezTo>
                        <a:cubicBezTo>
                          <a:pt x="2203" y="130"/>
                          <a:pt x="1356" y="599"/>
                          <a:pt x="808" y="1310"/>
                        </a:cubicBezTo>
                        <a:cubicBezTo>
                          <a:pt x="297" y="1970"/>
                          <a:pt x="1" y="2953"/>
                          <a:pt x="13" y="3938"/>
                        </a:cubicBezTo>
                        <a:cubicBezTo>
                          <a:pt x="28" y="5095"/>
                          <a:pt x="462" y="6104"/>
                          <a:pt x="1236" y="6783"/>
                        </a:cubicBezTo>
                        <a:cubicBezTo>
                          <a:pt x="1660" y="7155"/>
                          <a:pt x="2120" y="7341"/>
                          <a:pt x="2603" y="7341"/>
                        </a:cubicBezTo>
                        <a:cubicBezTo>
                          <a:pt x="2651" y="7341"/>
                          <a:pt x="2700" y="7340"/>
                          <a:pt x="2748" y="7337"/>
                        </a:cubicBezTo>
                        <a:cubicBezTo>
                          <a:pt x="3582" y="7273"/>
                          <a:pt x="4497" y="6655"/>
                          <a:pt x="5467" y="5501"/>
                        </a:cubicBezTo>
                        <a:lnTo>
                          <a:pt x="5551" y="5401"/>
                        </a:lnTo>
                        <a:cubicBezTo>
                          <a:pt x="6445" y="4307"/>
                          <a:pt x="6841" y="3350"/>
                          <a:pt x="6761" y="2476"/>
                        </a:cubicBezTo>
                        <a:cubicBezTo>
                          <a:pt x="6703" y="1846"/>
                          <a:pt x="6400" y="1302"/>
                          <a:pt x="5862" y="864"/>
                        </a:cubicBezTo>
                        <a:cubicBezTo>
                          <a:pt x="5175" y="302"/>
                          <a:pt x="4362" y="1"/>
                          <a:pt x="3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3"/>
                  <p:cNvSpPr/>
                  <p:nvPr/>
                </p:nvSpPr>
                <p:spPr>
                  <a:xfrm>
                    <a:off x="557700" y="3510288"/>
                    <a:ext cx="19225" cy="65700"/>
                  </a:xfrm>
                  <a:custGeom>
                    <a:avLst/>
                    <a:gdLst/>
                    <a:ahLst/>
                    <a:cxnLst/>
                    <a:rect l="l" t="t" r="r" b="b"/>
                    <a:pathLst>
                      <a:path w="769" h="2628" extrusionOk="0">
                        <a:moveTo>
                          <a:pt x="671" y="1"/>
                        </a:moveTo>
                        <a:cubicBezTo>
                          <a:pt x="640" y="1"/>
                          <a:pt x="609" y="18"/>
                          <a:pt x="595" y="48"/>
                        </a:cubicBezTo>
                        <a:cubicBezTo>
                          <a:pt x="571" y="96"/>
                          <a:pt x="0" y="1261"/>
                          <a:pt x="355" y="2563"/>
                        </a:cubicBezTo>
                        <a:cubicBezTo>
                          <a:pt x="366" y="2601"/>
                          <a:pt x="400" y="2627"/>
                          <a:pt x="437" y="2627"/>
                        </a:cubicBezTo>
                        <a:lnTo>
                          <a:pt x="437" y="2626"/>
                        </a:lnTo>
                        <a:cubicBezTo>
                          <a:pt x="445" y="2626"/>
                          <a:pt x="453" y="2626"/>
                          <a:pt x="460" y="2623"/>
                        </a:cubicBezTo>
                        <a:cubicBezTo>
                          <a:pt x="506" y="2610"/>
                          <a:pt x="533" y="2563"/>
                          <a:pt x="519" y="2519"/>
                        </a:cubicBezTo>
                        <a:cubicBezTo>
                          <a:pt x="182" y="1281"/>
                          <a:pt x="741" y="136"/>
                          <a:pt x="747" y="124"/>
                        </a:cubicBezTo>
                        <a:cubicBezTo>
                          <a:pt x="768" y="83"/>
                          <a:pt x="752" y="31"/>
                          <a:pt x="709" y="10"/>
                        </a:cubicBezTo>
                        <a:cubicBezTo>
                          <a:pt x="697" y="4"/>
                          <a:pt x="684" y="1"/>
                          <a:pt x="67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3"/>
                  <p:cNvSpPr/>
                  <p:nvPr/>
                </p:nvSpPr>
                <p:spPr>
                  <a:xfrm>
                    <a:off x="467100" y="3530763"/>
                    <a:ext cx="19225" cy="74450"/>
                  </a:xfrm>
                  <a:custGeom>
                    <a:avLst/>
                    <a:gdLst/>
                    <a:ahLst/>
                    <a:cxnLst/>
                    <a:rect l="l" t="t" r="r" b="b"/>
                    <a:pathLst>
                      <a:path w="769" h="2978" extrusionOk="0">
                        <a:moveTo>
                          <a:pt x="671" y="1"/>
                        </a:moveTo>
                        <a:cubicBezTo>
                          <a:pt x="645" y="1"/>
                          <a:pt x="618" y="13"/>
                          <a:pt x="602" y="37"/>
                        </a:cubicBezTo>
                        <a:cubicBezTo>
                          <a:pt x="577" y="70"/>
                          <a:pt x="0" y="906"/>
                          <a:pt x="354" y="2906"/>
                        </a:cubicBezTo>
                        <a:cubicBezTo>
                          <a:pt x="362" y="2947"/>
                          <a:pt x="397" y="2977"/>
                          <a:pt x="438" y="2977"/>
                        </a:cubicBezTo>
                        <a:cubicBezTo>
                          <a:pt x="442" y="2977"/>
                          <a:pt x="447" y="2976"/>
                          <a:pt x="453" y="2976"/>
                        </a:cubicBezTo>
                        <a:cubicBezTo>
                          <a:pt x="498" y="2966"/>
                          <a:pt x="530" y="2922"/>
                          <a:pt x="521" y="2877"/>
                        </a:cubicBezTo>
                        <a:cubicBezTo>
                          <a:pt x="183" y="956"/>
                          <a:pt x="735" y="143"/>
                          <a:pt x="741" y="135"/>
                        </a:cubicBezTo>
                        <a:cubicBezTo>
                          <a:pt x="769" y="97"/>
                          <a:pt x="760" y="44"/>
                          <a:pt x="720" y="17"/>
                        </a:cubicBezTo>
                        <a:cubicBezTo>
                          <a:pt x="705" y="6"/>
                          <a:pt x="688" y="1"/>
                          <a:pt x="67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3"/>
                  <p:cNvSpPr/>
                  <p:nvPr/>
                </p:nvSpPr>
                <p:spPr>
                  <a:xfrm>
                    <a:off x="341600" y="3565838"/>
                    <a:ext cx="33650" cy="86125"/>
                  </a:xfrm>
                  <a:custGeom>
                    <a:avLst/>
                    <a:gdLst/>
                    <a:ahLst/>
                    <a:cxnLst/>
                    <a:rect l="l" t="t" r="r" b="b"/>
                    <a:pathLst>
                      <a:path w="1346" h="3445" extrusionOk="0">
                        <a:moveTo>
                          <a:pt x="1249" y="0"/>
                        </a:moveTo>
                        <a:cubicBezTo>
                          <a:pt x="1223" y="0"/>
                          <a:pt x="1197" y="12"/>
                          <a:pt x="1181" y="35"/>
                        </a:cubicBezTo>
                        <a:cubicBezTo>
                          <a:pt x="1133" y="100"/>
                          <a:pt x="0" y="1650"/>
                          <a:pt x="346" y="2681"/>
                        </a:cubicBezTo>
                        <a:cubicBezTo>
                          <a:pt x="471" y="3050"/>
                          <a:pt x="767" y="3305"/>
                          <a:pt x="1225" y="3440"/>
                        </a:cubicBezTo>
                        <a:cubicBezTo>
                          <a:pt x="1233" y="3443"/>
                          <a:pt x="1242" y="3444"/>
                          <a:pt x="1249" y="3444"/>
                        </a:cubicBezTo>
                        <a:cubicBezTo>
                          <a:pt x="1286" y="3444"/>
                          <a:pt x="1321" y="3420"/>
                          <a:pt x="1331" y="3382"/>
                        </a:cubicBezTo>
                        <a:cubicBezTo>
                          <a:pt x="1345" y="3338"/>
                          <a:pt x="1319" y="3290"/>
                          <a:pt x="1274" y="3277"/>
                        </a:cubicBezTo>
                        <a:cubicBezTo>
                          <a:pt x="871" y="3159"/>
                          <a:pt x="613" y="2940"/>
                          <a:pt x="509" y="2628"/>
                        </a:cubicBezTo>
                        <a:cubicBezTo>
                          <a:pt x="190" y="1679"/>
                          <a:pt x="1307" y="152"/>
                          <a:pt x="1318" y="136"/>
                        </a:cubicBezTo>
                        <a:cubicBezTo>
                          <a:pt x="1345" y="98"/>
                          <a:pt x="1337" y="45"/>
                          <a:pt x="1300" y="17"/>
                        </a:cubicBezTo>
                        <a:cubicBezTo>
                          <a:pt x="1284" y="6"/>
                          <a:pt x="1267" y="0"/>
                          <a:pt x="12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3"/>
                  <p:cNvSpPr/>
                  <p:nvPr/>
                </p:nvSpPr>
                <p:spPr>
                  <a:xfrm>
                    <a:off x="235900" y="3603813"/>
                    <a:ext cx="39975" cy="96275"/>
                  </a:xfrm>
                  <a:custGeom>
                    <a:avLst/>
                    <a:gdLst/>
                    <a:ahLst/>
                    <a:cxnLst/>
                    <a:rect l="l" t="t" r="r" b="b"/>
                    <a:pathLst>
                      <a:path w="1599" h="3851" extrusionOk="0">
                        <a:moveTo>
                          <a:pt x="800" y="1"/>
                        </a:moveTo>
                        <a:cubicBezTo>
                          <a:pt x="761" y="1"/>
                          <a:pt x="728" y="27"/>
                          <a:pt x="718" y="66"/>
                        </a:cubicBezTo>
                        <a:cubicBezTo>
                          <a:pt x="689" y="184"/>
                          <a:pt x="0" y="2982"/>
                          <a:pt x="759" y="3685"/>
                        </a:cubicBezTo>
                        <a:cubicBezTo>
                          <a:pt x="879" y="3796"/>
                          <a:pt x="1025" y="3850"/>
                          <a:pt x="1195" y="3850"/>
                        </a:cubicBezTo>
                        <a:cubicBezTo>
                          <a:pt x="1298" y="3850"/>
                          <a:pt x="1409" y="3831"/>
                          <a:pt x="1530" y="3790"/>
                        </a:cubicBezTo>
                        <a:cubicBezTo>
                          <a:pt x="1574" y="3775"/>
                          <a:pt x="1599" y="3727"/>
                          <a:pt x="1583" y="3682"/>
                        </a:cubicBezTo>
                        <a:cubicBezTo>
                          <a:pt x="1571" y="3647"/>
                          <a:pt x="1538" y="3624"/>
                          <a:pt x="1503" y="3624"/>
                        </a:cubicBezTo>
                        <a:cubicBezTo>
                          <a:pt x="1494" y="3624"/>
                          <a:pt x="1485" y="3626"/>
                          <a:pt x="1476" y="3629"/>
                        </a:cubicBezTo>
                        <a:cubicBezTo>
                          <a:pt x="1373" y="3663"/>
                          <a:pt x="1280" y="3680"/>
                          <a:pt x="1196" y="3680"/>
                        </a:cubicBezTo>
                        <a:cubicBezTo>
                          <a:pt x="1068" y="3680"/>
                          <a:pt x="962" y="3640"/>
                          <a:pt x="876" y="3560"/>
                        </a:cubicBezTo>
                        <a:cubicBezTo>
                          <a:pt x="190" y="2926"/>
                          <a:pt x="876" y="134"/>
                          <a:pt x="884" y="107"/>
                        </a:cubicBezTo>
                        <a:cubicBezTo>
                          <a:pt x="896" y="61"/>
                          <a:pt x="867" y="14"/>
                          <a:pt x="821" y="4"/>
                        </a:cubicBezTo>
                        <a:cubicBezTo>
                          <a:pt x="814" y="2"/>
                          <a:pt x="807" y="1"/>
                          <a:pt x="80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3"/>
                  <p:cNvSpPr/>
                  <p:nvPr/>
                </p:nvSpPr>
                <p:spPr>
                  <a:xfrm>
                    <a:off x="934600" y="3519063"/>
                    <a:ext cx="26875" cy="59925"/>
                  </a:xfrm>
                  <a:custGeom>
                    <a:avLst/>
                    <a:gdLst/>
                    <a:ahLst/>
                    <a:cxnLst/>
                    <a:rect l="l" t="t" r="r" b="b"/>
                    <a:pathLst>
                      <a:path w="1075" h="2397" extrusionOk="0">
                        <a:moveTo>
                          <a:pt x="673" y="1"/>
                        </a:moveTo>
                        <a:cubicBezTo>
                          <a:pt x="668" y="1"/>
                          <a:pt x="663" y="1"/>
                          <a:pt x="658" y="2"/>
                        </a:cubicBezTo>
                        <a:cubicBezTo>
                          <a:pt x="613" y="11"/>
                          <a:pt x="582" y="57"/>
                          <a:pt x="591" y="102"/>
                        </a:cubicBezTo>
                        <a:cubicBezTo>
                          <a:pt x="594" y="117"/>
                          <a:pt x="890" y="1632"/>
                          <a:pt x="462" y="2099"/>
                        </a:cubicBezTo>
                        <a:cubicBezTo>
                          <a:pt x="385" y="2183"/>
                          <a:pt x="289" y="2226"/>
                          <a:pt x="168" y="2226"/>
                        </a:cubicBezTo>
                        <a:cubicBezTo>
                          <a:pt x="146" y="2226"/>
                          <a:pt x="123" y="2224"/>
                          <a:pt x="99" y="2222"/>
                        </a:cubicBezTo>
                        <a:cubicBezTo>
                          <a:pt x="96" y="2221"/>
                          <a:pt x="92" y="2221"/>
                          <a:pt x="88" y="2221"/>
                        </a:cubicBezTo>
                        <a:cubicBezTo>
                          <a:pt x="43" y="2221"/>
                          <a:pt x="11" y="2255"/>
                          <a:pt x="5" y="2297"/>
                        </a:cubicBezTo>
                        <a:cubicBezTo>
                          <a:pt x="1" y="2344"/>
                          <a:pt x="34" y="2387"/>
                          <a:pt x="81" y="2392"/>
                        </a:cubicBezTo>
                        <a:cubicBezTo>
                          <a:pt x="110" y="2395"/>
                          <a:pt x="137" y="2396"/>
                          <a:pt x="166" y="2396"/>
                        </a:cubicBezTo>
                        <a:cubicBezTo>
                          <a:pt x="335" y="2396"/>
                          <a:pt x="477" y="2335"/>
                          <a:pt x="588" y="2214"/>
                        </a:cubicBezTo>
                        <a:cubicBezTo>
                          <a:pt x="1074" y="1684"/>
                          <a:pt x="772" y="134"/>
                          <a:pt x="758" y="69"/>
                        </a:cubicBezTo>
                        <a:cubicBezTo>
                          <a:pt x="750" y="28"/>
                          <a:pt x="713" y="1"/>
                          <a:pt x="67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3"/>
                  <p:cNvSpPr/>
                  <p:nvPr/>
                </p:nvSpPr>
                <p:spPr>
                  <a:xfrm>
                    <a:off x="1033775" y="3542463"/>
                    <a:ext cx="22125" cy="74425"/>
                  </a:xfrm>
                  <a:custGeom>
                    <a:avLst/>
                    <a:gdLst/>
                    <a:ahLst/>
                    <a:cxnLst/>
                    <a:rect l="l" t="t" r="r" b="b"/>
                    <a:pathLst>
                      <a:path w="885" h="2977" extrusionOk="0">
                        <a:moveTo>
                          <a:pt x="216" y="0"/>
                        </a:moveTo>
                        <a:cubicBezTo>
                          <a:pt x="205" y="0"/>
                          <a:pt x="194" y="3"/>
                          <a:pt x="183" y="7"/>
                        </a:cubicBezTo>
                        <a:cubicBezTo>
                          <a:pt x="139" y="24"/>
                          <a:pt x="118" y="74"/>
                          <a:pt x="136" y="118"/>
                        </a:cubicBezTo>
                        <a:cubicBezTo>
                          <a:pt x="142" y="132"/>
                          <a:pt x="696" y="1503"/>
                          <a:pt x="22" y="2852"/>
                        </a:cubicBezTo>
                        <a:cubicBezTo>
                          <a:pt x="1" y="2895"/>
                          <a:pt x="17" y="2946"/>
                          <a:pt x="60" y="2968"/>
                        </a:cubicBezTo>
                        <a:cubicBezTo>
                          <a:pt x="72" y="2974"/>
                          <a:pt x="86" y="2977"/>
                          <a:pt x="98" y="2977"/>
                        </a:cubicBezTo>
                        <a:cubicBezTo>
                          <a:pt x="128" y="2977"/>
                          <a:pt x="159" y="2958"/>
                          <a:pt x="174" y="2928"/>
                        </a:cubicBezTo>
                        <a:cubicBezTo>
                          <a:pt x="884" y="1507"/>
                          <a:pt x="318" y="110"/>
                          <a:pt x="294" y="53"/>
                        </a:cubicBezTo>
                        <a:cubicBezTo>
                          <a:pt x="280" y="20"/>
                          <a:pt x="249"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3"/>
                  <p:cNvSpPr/>
                  <p:nvPr/>
                </p:nvSpPr>
                <p:spPr>
                  <a:xfrm>
                    <a:off x="1121675" y="3577538"/>
                    <a:ext cx="38250" cy="86200"/>
                  </a:xfrm>
                  <a:custGeom>
                    <a:avLst/>
                    <a:gdLst/>
                    <a:ahLst/>
                    <a:cxnLst/>
                    <a:rect l="l" t="t" r="r" b="b"/>
                    <a:pathLst>
                      <a:path w="1530" h="3448" extrusionOk="0">
                        <a:moveTo>
                          <a:pt x="908" y="0"/>
                        </a:moveTo>
                        <a:cubicBezTo>
                          <a:pt x="901" y="0"/>
                          <a:pt x="894" y="1"/>
                          <a:pt x="887" y="2"/>
                        </a:cubicBezTo>
                        <a:cubicBezTo>
                          <a:pt x="842" y="13"/>
                          <a:pt x="814" y="60"/>
                          <a:pt x="825" y="106"/>
                        </a:cubicBezTo>
                        <a:cubicBezTo>
                          <a:pt x="830" y="127"/>
                          <a:pt x="1343" y="2295"/>
                          <a:pt x="714" y="3036"/>
                        </a:cubicBezTo>
                        <a:cubicBezTo>
                          <a:pt x="579" y="3197"/>
                          <a:pt x="402" y="3277"/>
                          <a:pt x="173" y="3277"/>
                        </a:cubicBezTo>
                        <a:cubicBezTo>
                          <a:pt x="148" y="3277"/>
                          <a:pt x="121" y="3276"/>
                          <a:pt x="95" y="3274"/>
                        </a:cubicBezTo>
                        <a:cubicBezTo>
                          <a:pt x="40" y="3274"/>
                          <a:pt x="8" y="3306"/>
                          <a:pt x="4" y="3351"/>
                        </a:cubicBezTo>
                        <a:cubicBezTo>
                          <a:pt x="1" y="3398"/>
                          <a:pt x="36" y="3439"/>
                          <a:pt x="83" y="3443"/>
                        </a:cubicBezTo>
                        <a:cubicBezTo>
                          <a:pt x="113" y="3446"/>
                          <a:pt x="142" y="3447"/>
                          <a:pt x="171" y="3447"/>
                        </a:cubicBezTo>
                        <a:cubicBezTo>
                          <a:pt x="450" y="3447"/>
                          <a:pt x="676" y="3345"/>
                          <a:pt x="845" y="3146"/>
                        </a:cubicBezTo>
                        <a:cubicBezTo>
                          <a:pt x="1529" y="2339"/>
                          <a:pt x="1013" y="157"/>
                          <a:pt x="990" y="65"/>
                        </a:cubicBezTo>
                        <a:cubicBezTo>
                          <a:pt x="981" y="26"/>
                          <a:pt x="947" y="0"/>
                          <a:pt x="90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3"/>
                  <p:cNvSpPr/>
                  <p:nvPr/>
                </p:nvSpPr>
                <p:spPr>
                  <a:xfrm>
                    <a:off x="1206275" y="3612588"/>
                    <a:ext cx="42725" cy="101625"/>
                  </a:xfrm>
                  <a:custGeom>
                    <a:avLst/>
                    <a:gdLst/>
                    <a:ahLst/>
                    <a:cxnLst/>
                    <a:rect l="l" t="t" r="r" b="b"/>
                    <a:pathLst>
                      <a:path w="1709" h="4065" extrusionOk="0">
                        <a:moveTo>
                          <a:pt x="914" y="1"/>
                        </a:moveTo>
                        <a:cubicBezTo>
                          <a:pt x="907" y="1"/>
                          <a:pt x="900" y="2"/>
                          <a:pt x="893" y="3"/>
                        </a:cubicBezTo>
                        <a:cubicBezTo>
                          <a:pt x="848" y="14"/>
                          <a:pt x="819" y="59"/>
                          <a:pt x="831" y="106"/>
                        </a:cubicBezTo>
                        <a:cubicBezTo>
                          <a:pt x="837" y="134"/>
                          <a:pt x="1522" y="2991"/>
                          <a:pt x="778" y="3729"/>
                        </a:cubicBezTo>
                        <a:cubicBezTo>
                          <a:pt x="667" y="3839"/>
                          <a:pt x="529" y="3894"/>
                          <a:pt x="360" y="3894"/>
                        </a:cubicBezTo>
                        <a:cubicBezTo>
                          <a:pt x="285" y="3894"/>
                          <a:pt x="204" y="3883"/>
                          <a:pt x="116" y="3861"/>
                        </a:cubicBezTo>
                        <a:cubicBezTo>
                          <a:pt x="109" y="3859"/>
                          <a:pt x="102" y="3858"/>
                          <a:pt x="96" y="3858"/>
                        </a:cubicBezTo>
                        <a:cubicBezTo>
                          <a:pt x="56" y="3858"/>
                          <a:pt x="22" y="3884"/>
                          <a:pt x="13" y="3923"/>
                        </a:cubicBezTo>
                        <a:cubicBezTo>
                          <a:pt x="1" y="3969"/>
                          <a:pt x="29" y="4014"/>
                          <a:pt x="75" y="4026"/>
                        </a:cubicBezTo>
                        <a:cubicBezTo>
                          <a:pt x="175" y="4051"/>
                          <a:pt x="271" y="4064"/>
                          <a:pt x="360" y="4064"/>
                        </a:cubicBezTo>
                        <a:lnTo>
                          <a:pt x="362" y="4064"/>
                        </a:lnTo>
                        <a:cubicBezTo>
                          <a:pt x="574" y="4064"/>
                          <a:pt x="755" y="3993"/>
                          <a:pt x="899" y="3849"/>
                        </a:cubicBezTo>
                        <a:cubicBezTo>
                          <a:pt x="1708" y="3044"/>
                          <a:pt x="1025" y="187"/>
                          <a:pt x="996" y="65"/>
                        </a:cubicBezTo>
                        <a:cubicBezTo>
                          <a:pt x="987" y="27"/>
                          <a:pt x="953" y="1"/>
                          <a:pt x="9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3"/>
                  <p:cNvSpPr/>
                  <p:nvPr/>
                </p:nvSpPr>
                <p:spPr>
                  <a:xfrm>
                    <a:off x="735575" y="3493888"/>
                    <a:ext cx="5350" cy="27750"/>
                  </a:xfrm>
                  <a:custGeom>
                    <a:avLst/>
                    <a:gdLst/>
                    <a:ahLst/>
                    <a:cxnLst/>
                    <a:rect l="l" t="t" r="r" b="b"/>
                    <a:pathLst>
                      <a:path w="214" h="1110" extrusionOk="0">
                        <a:moveTo>
                          <a:pt x="84" y="1"/>
                        </a:moveTo>
                        <a:cubicBezTo>
                          <a:pt x="37" y="2"/>
                          <a:pt x="1" y="43"/>
                          <a:pt x="2" y="91"/>
                        </a:cubicBezTo>
                        <a:lnTo>
                          <a:pt x="40" y="1027"/>
                        </a:lnTo>
                        <a:cubicBezTo>
                          <a:pt x="42" y="1073"/>
                          <a:pt x="80" y="1109"/>
                          <a:pt x="125" y="1109"/>
                        </a:cubicBezTo>
                        <a:lnTo>
                          <a:pt x="130" y="1109"/>
                        </a:lnTo>
                        <a:cubicBezTo>
                          <a:pt x="177" y="1106"/>
                          <a:pt x="213" y="1067"/>
                          <a:pt x="210" y="1020"/>
                        </a:cubicBezTo>
                        <a:lnTo>
                          <a:pt x="172" y="83"/>
                        </a:lnTo>
                        <a:cubicBezTo>
                          <a:pt x="171" y="37"/>
                          <a:pt x="133"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3"/>
                  <p:cNvSpPr/>
                  <p:nvPr/>
                </p:nvSpPr>
                <p:spPr>
                  <a:xfrm>
                    <a:off x="192125" y="3174238"/>
                    <a:ext cx="373000" cy="408650"/>
                  </a:xfrm>
                  <a:custGeom>
                    <a:avLst/>
                    <a:gdLst/>
                    <a:ahLst/>
                    <a:cxnLst/>
                    <a:rect l="l" t="t" r="r" b="b"/>
                    <a:pathLst>
                      <a:path w="14920" h="16346" extrusionOk="0">
                        <a:moveTo>
                          <a:pt x="10735" y="1"/>
                        </a:moveTo>
                        <a:cubicBezTo>
                          <a:pt x="10705" y="1"/>
                          <a:pt x="10675" y="17"/>
                          <a:pt x="10659" y="45"/>
                        </a:cubicBezTo>
                        <a:cubicBezTo>
                          <a:pt x="10638" y="88"/>
                          <a:pt x="10655" y="139"/>
                          <a:pt x="10696" y="161"/>
                        </a:cubicBezTo>
                        <a:cubicBezTo>
                          <a:pt x="10722" y="174"/>
                          <a:pt x="13343" y="1573"/>
                          <a:pt x="14723" y="4738"/>
                        </a:cubicBezTo>
                        <a:cubicBezTo>
                          <a:pt x="14213" y="5192"/>
                          <a:pt x="9761" y="9259"/>
                          <a:pt x="9831" y="12898"/>
                        </a:cubicBezTo>
                        <a:cubicBezTo>
                          <a:pt x="9335" y="13207"/>
                          <a:pt x="4506" y="16175"/>
                          <a:pt x="1820" y="16175"/>
                        </a:cubicBezTo>
                        <a:cubicBezTo>
                          <a:pt x="1525" y="16175"/>
                          <a:pt x="1256" y="16139"/>
                          <a:pt x="1021" y="16060"/>
                        </a:cubicBezTo>
                        <a:cubicBezTo>
                          <a:pt x="602" y="15919"/>
                          <a:pt x="325" y="15655"/>
                          <a:pt x="177" y="15252"/>
                        </a:cubicBezTo>
                        <a:cubicBezTo>
                          <a:pt x="165" y="15218"/>
                          <a:pt x="132" y="15197"/>
                          <a:pt x="97" y="15197"/>
                        </a:cubicBezTo>
                        <a:cubicBezTo>
                          <a:pt x="87" y="15197"/>
                          <a:pt x="77" y="15199"/>
                          <a:pt x="67" y="15202"/>
                        </a:cubicBezTo>
                        <a:cubicBezTo>
                          <a:pt x="23" y="15219"/>
                          <a:pt x="1" y="15268"/>
                          <a:pt x="17" y="15312"/>
                        </a:cubicBezTo>
                        <a:cubicBezTo>
                          <a:pt x="183" y="15759"/>
                          <a:pt x="503" y="16065"/>
                          <a:pt x="966" y="16221"/>
                        </a:cubicBezTo>
                        <a:cubicBezTo>
                          <a:pt x="1218" y="16308"/>
                          <a:pt x="1507" y="16345"/>
                          <a:pt x="1822" y="16345"/>
                        </a:cubicBezTo>
                        <a:cubicBezTo>
                          <a:pt x="4684" y="16345"/>
                          <a:pt x="9727" y="13167"/>
                          <a:pt x="9963" y="13016"/>
                        </a:cubicBezTo>
                        <a:cubicBezTo>
                          <a:pt x="9988" y="13000"/>
                          <a:pt x="10004" y="12972"/>
                          <a:pt x="10002" y="12942"/>
                        </a:cubicBezTo>
                        <a:cubicBezTo>
                          <a:pt x="9888" y="9169"/>
                          <a:pt x="14833" y="4868"/>
                          <a:pt x="14883" y="4826"/>
                        </a:cubicBezTo>
                        <a:cubicBezTo>
                          <a:pt x="14910" y="4802"/>
                          <a:pt x="14919" y="4762"/>
                          <a:pt x="14906" y="4727"/>
                        </a:cubicBezTo>
                        <a:cubicBezTo>
                          <a:pt x="13506" y="1465"/>
                          <a:pt x="10802" y="24"/>
                          <a:pt x="10775" y="10"/>
                        </a:cubicBezTo>
                        <a:cubicBezTo>
                          <a:pt x="10762" y="4"/>
                          <a:pt x="10749" y="1"/>
                          <a:pt x="107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3"/>
                  <p:cNvSpPr/>
                  <p:nvPr/>
                </p:nvSpPr>
                <p:spPr>
                  <a:xfrm>
                    <a:off x="912300" y="3162538"/>
                    <a:ext cx="355300" cy="383075"/>
                  </a:xfrm>
                  <a:custGeom>
                    <a:avLst/>
                    <a:gdLst/>
                    <a:ahLst/>
                    <a:cxnLst/>
                    <a:rect l="l" t="t" r="r" b="b"/>
                    <a:pathLst>
                      <a:path w="14212" h="15323" extrusionOk="0">
                        <a:moveTo>
                          <a:pt x="2424" y="0"/>
                        </a:moveTo>
                        <a:cubicBezTo>
                          <a:pt x="2393" y="0"/>
                          <a:pt x="2362" y="17"/>
                          <a:pt x="2347" y="47"/>
                        </a:cubicBezTo>
                        <a:cubicBezTo>
                          <a:pt x="2252" y="239"/>
                          <a:pt x="0" y="4752"/>
                          <a:pt x="0" y="5696"/>
                        </a:cubicBezTo>
                        <a:cubicBezTo>
                          <a:pt x="0" y="5722"/>
                          <a:pt x="12" y="5746"/>
                          <a:pt x="30" y="5761"/>
                        </a:cubicBezTo>
                        <a:cubicBezTo>
                          <a:pt x="65" y="5790"/>
                          <a:pt x="3448" y="8664"/>
                          <a:pt x="4211" y="11951"/>
                        </a:cubicBezTo>
                        <a:cubicBezTo>
                          <a:pt x="4214" y="11965"/>
                          <a:pt x="4222" y="11978"/>
                          <a:pt x="4231" y="11989"/>
                        </a:cubicBezTo>
                        <a:cubicBezTo>
                          <a:pt x="4271" y="12031"/>
                          <a:pt x="7325" y="15323"/>
                          <a:pt x="11067" y="15323"/>
                        </a:cubicBezTo>
                        <a:cubicBezTo>
                          <a:pt x="12062" y="15323"/>
                          <a:pt x="13108" y="15089"/>
                          <a:pt x="14155" y="14500"/>
                        </a:cubicBezTo>
                        <a:cubicBezTo>
                          <a:pt x="14196" y="14477"/>
                          <a:pt x="14211" y="14424"/>
                          <a:pt x="14189" y="14383"/>
                        </a:cubicBezTo>
                        <a:cubicBezTo>
                          <a:pt x="14173" y="14355"/>
                          <a:pt x="14144" y="14340"/>
                          <a:pt x="14114" y="14340"/>
                        </a:cubicBezTo>
                        <a:cubicBezTo>
                          <a:pt x="14100" y="14340"/>
                          <a:pt x="14085" y="14344"/>
                          <a:pt x="14072" y="14351"/>
                        </a:cubicBezTo>
                        <a:cubicBezTo>
                          <a:pt x="13052" y="14924"/>
                          <a:pt x="12036" y="15151"/>
                          <a:pt x="11066" y="15151"/>
                        </a:cubicBezTo>
                        <a:cubicBezTo>
                          <a:pt x="7531" y="15151"/>
                          <a:pt x="4607" y="12138"/>
                          <a:pt x="4372" y="11890"/>
                        </a:cubicBezTo>
                        <a:cubicBezTo>
                          <a:pt x="3627" y="8731"/>
                          <a:pt x="521" y="5962"/>
                          <a:pt x="172" y="5658"/>
                        </a:cubicBezTo>
                        <a:cubicBezTo>
                          <a:pt x="232" y="4670"/>
                          <a:pt x="2478" y="170"/>
                          <a:pt x="2500" y="123"/>
                        </a:cubicBezTo>
                        <a:cubicBezTo>
                          <a:pt x="2522" y="82"/>
                          <a:pt x="2504" y="31"/>
                          <a:pt x="2463" y="9"/>
                        </a:cubicBezTo>
                        <a:cubicBezTo>
                          <a:pt x="2450" y="3"/>
                          <a:pt x="2437" y="0"/>
                          <a:pt x="24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3"/>
                  <p:cNvSpPr/>
                  <p:nvPr/>
                </p:nvSpPr>
                <p:spPr>
                  <a:xfrm>
                    <a:off x="560475" y="3276513"/>
                    <a:ext cx="356400" cy="30600"/>
                  </a:xfrm>
                  <a:custGeom>
                    <a:avLst/>
                    <a:gdLst/>
                    <a:ahLst/>
                    <a:cxnLst/>
                    <a:rect l="l" t="t" r="r" b="b"/>
                    <a:pathLst>
                      <a:path w="14256" h="1224" extrusionOk="0">
                        <a:moveTo>
                          <a:pt x="6489" y="0"/>
                        </a:moveTo>
                        <a:cubicBezTo>
                          <a:pt x="4629" y="0"/>
                          <a:pt x="2476" y="156"/>
                          <a:pt x="77" y="586"/>
                        </a:cubicBezTo>
                        <a:cubicBezTo>
                          <a:pt x="32" y="594"/>
                          <a:pt x="0" y="639"/>
                          <a:pt x="9" y="685"/>
                        </a:cubicBezTo>
                        <a:cubicBezTo>
                          <a:pt x="16" y="728"/>
                          <a:pt x="55" y="755"/>
                          <a:pt x="96" y="755"/>
                        </a:cubicBezTo>
                        <a:cubicBezTo>
                          <a:pt x="100" y="755"/>
                          <a:pt x="104" y="755"/>
                          <a:pt x="108" y="755"/>
                        </a:cubicBezTo>
                        <a:cubicBezTo>
                          <a:pt x="2499" y="326"/>
                          <a:pt x="4643" y="171"/>
                          <a:pt x="6494" y="171"/>
                        </a:cubicBezTo>
                        <a:cubicBezTo>
                          <a:pt x="11272" y="171"/>
                          <a:pt x="14091" y="1203"/>
                          <a:pt x="14129" y="1218"/>
                        </a:cubicBezTo>
                        <a:cubicBezTo>
                          <a:pt x="14138" y="1221"/>
                          <a:pt x="14149" y="1224"/>
                          <a:pt x="14160" y="1224"/>
                        </a:cubicBezTo>
                        <a:cubicBezTo>
                          <a:pt x="14193" y="1224"/>
                          <a:pt x="14226" y="1202"/>
                          <a:pt x="14239" y="1168"/>
                        </a:cubicBezTo>
                        <a:cubicBezTo>
                          <a:pt x="14255" y="1124"/>
                          <a:pt x="14233" y="1075"/>
                          <a:pt x="14190" y="1058"/>
                        </a:cubicBezTo>
                        <a:cubicBezTo>
                          <a:pt x="14151" y="1044"/>
                          <a:pt x="11305" y="0"/>
                          <a:pt x="64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3"/>
                  <p:cNvSpPr/>
                  <p:nvPr/>
                </p:nvSpPr>
                <p:spPr>
                  <a:xfrm>
                    <a:off x="437600" y="3463888"/>
                    <a:ext cx="76850" cy="36100"/>
                  </a:xfrm>
                  <a:custGeom>
                    <a:avLst/>
                    <a:gdLst/>
                    <a:ahLst/>
                    <a:cxnLst/>
                    <a:rect l="l" t="t" r="r" b="b"/>
                    <a:pathLst>
                      <a:path w="3074" h="1444" extrusionOk="0">
                        <a:moveTo>
                          <a:pt x="2976" y="0"/>
                        </a:moveTo>
                        <a:cubicBezTo>
                          <a:pt x="2965" y="0"/>
                          <a:pt x="2954" y="3"/>
                          <a:pt x="2943" y="8"/>
                        </a:cubicBezTo>
                        <a:lnTo>
                          <a:pt x="63" y="1280"/>
                        </a:lnTo>
                        <a:cubicBezTo>
                          <a:pt x="21" y="1298"/>
                          <a:pt x="1" y="1350"/>
                          <a:pt x="21" y="1392"/>
                        </a:cubicBezTo>
                        <a:cubicBezTo>
                          <a:pt x="34" y="1424"/>
                          <a:pt x="65" y="1444"/>
                          <a:pt x="98" y="1444"/>
                        </a:cubicBezTo>
                        <a:cubicBezTo>
                          <a:pt x="110" y="1444"/>
                          <a:pt x="121" y="1441"/>
                          <a:pt x="133" y="1436"/>
                        </a:cubicBezTo>
                        <a:lnTo>
                          <a:pt x="3011" y="164"/>
                        </a:lnTo>
                        <a:cubicBezTo>
                          <a:pt x="3054" y="144"/>
                          <a:pt x="3074" y="94"/>
                          <a:pt x="3054" y="52"/>
                        </a:cubicBezTo>
                        <a:cubicBezTo>
                          <a:pt x="3040" y="20"/>
                          <a:pt x="3008" y="0"/>
                          <a:pt x="29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3"/>
                  <p:cNvSpPr/>
                  <p:nvPr/>
                </p:nvSpPr>
                <p:spPr>
                  <a:xfrm>
                    <a:off x="902725" y="3458663"/>
                    <a:ext cx="119200" cy="16850"/>
                  </a:xfrm>
                  <a:custGeom>
                    <a:avLst/>
                    <a:gdLst/>
                    <a:ahLst/>
                    <a:cxnLst/>
                    <a:rect l="l" t="t" r="r" b="b"/>
                    <a:pathLst>
                      <a:path w="4768" h="674" extrusionOk="0">
                        <a:moveTo>
                          <a:pt x="4676" y="1"/>
                        </a:moveTo>
                        <a:cubicBezTo>
                          <a:pt x="4673" y="1"/>
                          <a:pt x="4671" y="1"/>
                          <a:pt x="4669" y="1"/>
                        </a:cubicBezTo>
                        <a:lnTo>
                          <a:pt x="81" y="504"/>
                        </a:lnTo>
                        <a:cubicBezTo>
                          <a:pt x="35" y="510"/>
                          <a:pt x="1" y="551"/>
                          <a:pt x="7" y="598"/>
                        </a:cubicBezTo>
                        <a:cubicBezTo>
                          <a:pt x="11" y="642"/>
                          <a:pt x="48" y="674"/>
                          <a:pt x="92" y="674"/>
                        </a:cubicBezTo>
                        <a:lnTo>
                          <a:pt x="101" y="674"/>
                        </a:lnTo>
                        <a:lnTo>
                          <a:pt x="4687" y="171"/>
                        </a:lnTo>
                        <a:cubicBezTo>
                          <a:pt x="4734" y="165"/>
                          <a:pt x="4767" y="124"/>
                          <a:pt x="4763" y="77"/>
                        </a:cubicBezTo>
                        <a:cubicBezTo>
                          <a:pt x="4757" y="32"/>
                          <a:pt x="4725" y="1"/>
                          <a:pt x="467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33"/>
                <p:cNvSpPr/>
                <p:nvPr/>
              </p:nvSpPr>
              <p:spPr>
                <a:xfrm>
                  <a:off x="2661750" y="3526638"/>
                  <a:ext cx="354775" cy="164775"/>
                </a:xfrm>
                <a:custGeom>
                  <a:avLst/>
                  <a:gdLst/>
                  <a:ahLst/>
                  <a:cxnLst/>
                  <a:rect l="l" t="t" r="r" b="b"/>
                  <a:pathLst>
                    <a:path w="14191" h="6591" extrusionOk="0">
                      <a:moveTo>
                        <a:pt x="7313" y="195"/>
                      </a:moveTo>
                      <a:cubicBezTo>
                        <a:pt x="9319" y="195"/>
                        <a:pt x="11228" y="941"/>
                        <a:pt x="12500" y="2120"/>
                      </a:cubicBezTo>
                      <a:cubicBezTo>
                        <a:pt x="13213" y="2780"/>
                        <a:pt x="13366" y="3585"/>
                        <a:pt x="13530" y="4437"/>
                      </a:cubicBezTo>
                      <a:cubicBezTo>
                        <a:pt x="13628" y="4939"/>
                        <a:pt x="13728" y="5458"/>
                        <a:pt x="13943" y="5985"/>
                      </a:cubicBezTo>
                      <a:cubicBezTo>
                        <a:pt x="13981" y="6079"/>
                        <a:pt x="13968" y="6186"/>
                        <a:pt x="13905" y="6271"/>
                      </a:cubicBezTo>
                      <a:cubicBezTo>
                        <a:pt x="13850" y="6347"/>
                        <a:pt x="13765" y="6394"/>
                        <a:pt x="13673" y="6394"/>
                      </a:cubicBezTo>
                      <a:cubicBezTo>
                        <a:pt x="13662" y="6394"/>
                        <a:pt x="13650" y="6394"/>
                        <a:pt x="13638" y="6392"/>
                      </a:cubicBezTo>
                      <a:cubicBezTo>
                        <a:pt x="12843" y="6325"/>
                        <a:pt x="12031" y="6126"/>
                        <a:pt x="11246" y="5935"/>
                      </a:cubicBezTo>
                      <a:cubicBezTo>
                        <a:pt x="10282" y="5700"/>
                        <a:pt x="9284" y="5457"/>
                        <a:pt x="8278" y="5439"/>
                      </a:cubicBezTo>
                      <a:cubicBezTo>
                        <a:pt x="8240" y="5437"/>
                        <a:pt x="8197" y="5437"/>
                        <a:pt x="8152" y="5437"/>
                      </a:cubicBezTo>
                      <a:cubicBezTo>
                        <a:pt x="6937" y="5437"/>
                        <a:pt x="2856" y="5680"/>
                        <a:pt x="859" y="6313"/>
                      </a:cubicBezTo>
                      <a:cubicBezTo>
                        <a:pt x="810" y="6329"/>
                        <a:pt x="762" y="6336"/>
                        <a:pt x="714" y="6336"/>
                      </a:cubicBezTo>
                      <a:cubicBezTo>
                        <a:pt x="592" y="6336"/>
                        <a:pt x="475" y="6288"/>
                        <a:pt x="383" y="6196"/>
                      </a:cubicBezTo>
                      <a:cubicBezTo>
                        <a:pt x="254" y="6069"/>
                        <a:pt x="210" y="5890"/>
                        <a:pt x="265" y="5718"/>
                      </a:cubicBezTo>
                      <a:cubicBezTo>
                        <a:pt x="710" y="4296"/>
                        <a:pt x="1344" y="2709"/>
                        <a:pt x="2664" y="1727"/>
                      </a:cubicBezTo>
                      <a:cubicBezTo>
                        <a:pt x="4100" y="655"/>
                        <a:pt x="5737" y="195"/>
                        <a:pt x="7313" y="195"/>
                      </a:cubicBezTo>
                      <a:close/>
                      <a:moveTo>
                        <a:pt x="7311" y="0"/>
                      </a:moveTo>
                      <a:cubicBezTo>
                        <a:pt x="5695" y="0"/>
                        <a:pt x="4017" y="472"/>
                        <a:pt x="2545" y="1569"/>
                      </a:cubicBezTo>
                      <a:cubicBezTo>
                        <a:pt x="1182" y="2585"/>
                        <a:pt x="532" y="4207"/>
                        <a:pt x="75" y="5660"/>
                      </a:cubicBezTo>
                      <a:cubicBezTo>
                        <a:pt x="1" y="5899"/>
                        <a:pt x="65" y="6158"/>
                        <a:pt x="244" y="6336"/>
                      </a:cubicBezTo>
                      <a:cubicBezTo>
                        <a:pt x="372" y="6464"/>
                        <a:pt x="542" y="6533"/>
                        <a:pt x="716" y="6533"/>
                      </a:cubicBezTo>
                      <a:cubicBezTo>
                        <a:pt x="783" y="6533"/>
                        <a:pt x="851" y="6523"/>
                        <a:pt x="918" y="6501"/>
                      </a:cubicBezTo>
                      <a:cubicBezTo>
                        <a:pt x="2891" y="5874"/>
                        <a:pt x="6929" y="5635"/>
                        <a:pt x="8142" y="5635"/>
                      </a:cubicBezTo>
                      <a:cubicBezTo>
                        <a:pt x="8191" y="5635"/>
                        <a:pt x="8235" y="5635"/>
                        <a:pt x="8275" y="5636"/>
                      </a:cubicBezTo>
                      <a:cubicBezTo>
                        <a:pt x="9260" y="5653"/>
                        <a:pt x="10245" y="5894"/>
                        <a:pt x="11199" y="6126"/>
                      </a:cubicBezTo>
                      <a:cubicBezTo>
                        <a:pt x="11991" y="6319"/>
                        <a:pt x="12811" y="6520"/>
                        <a:pt x="13622" y="6589"/>
                      </a:cubicBezTo>
                      <a:cubicBezTo>
                        <a:pt x="13637" y="6591"/>
                        <a:pt x="13650" y="6591"/>
                        <a:pt x="13666" y="6591"/>
                      </a:cubicBezTo>
                      <a:cubicBezTo>
                        <a:pt x="13822" y="6591"/>
                        <a:pt x="13969" y="6517"/>
                        <a:pt x="14065" y="6388"/>
                      </a:cubicBezTo>
                      <a:cubicBezTo>
                        <a:pt x="14167" y="6248"/>
                        <a:pt x="14191" y="6069"/>
                        <a:pt x="14126" y="5911"/>
                      </a:cubicBezTo>
                      <a:cubicBezTo>
                        <a:pt x="13918" y="5402"/>
                        <a:pt x="13819" y="4892"/>
                        <a:pt x="13725" y="4400"/>
                      </a:cubicBezTo>
                      <a:cubicBezTo>
                        <a:pt x="13555" y="3515"/>
                        <a:pt x="13394" y="2680"/>
                        <a:pt x="12633" y="1976"/>
                      </a:cubicBezTo>
                      <a:cubicBezTo>
                        <a:pt x="11328" y="765"/>
                        <a:pt x="9370" y="0"/>
                        <a:pt x="731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3"/>
                <p:cNvSpPr/>
                <p:nvPr/>
              </p:nvSpPr>
              <p:spPr>
                <a:xfrm>
                  <a:off x="2683625" y="3536763"/>
                  <a:ext cx="311050" cy="144525"/>
                </a:xfrm>
                <a:custGeom>
                  <a:avLst/>
                  <a:gdLst/>
                  <a:ahLst/>
                  <a:cxnLst/>
                  <a:rect l="l" t="t" r="r" b="b"/>
                  <a:pathLst>
                    <a:path w="12442" h="5781" extrusionOk="0">
                      <a:moveTo>
                        <a:pt x="6412" y="173"/>
                      </a:moveTo>
                      <a:cubicBezTo>
                        <a:pt x="8171" y="173"/>
                        <a:pt x="9844" y="827"/>
                        <a:pt x="10960" y="1861"/>
                      </a:cubicBezTo>
                      <a:cubicBezTo>
                        <a:pt x="11585" y="2441"/>
                        <a:pt x="11720" y="3145"/>
                        <a:pt x="11864" y="3892"/>
                      </a:cubicBezTo>
                      <a:cubicBezTo>
                        <a:pt x="11950" y="4332"/>
                        <a:pt x="12036" y="4788"/>
                        <a:pt x="12226" y="5249"/>
                      </a:cubicBezTo>
                      <a:cubicBezTo>
                        <a:pt x="12259" y="5333"/>
                        <a:pt x="12247" y="5425"/>
                        <a:pt x="12192" y="5500"/>
                      </a:cubicBezTo>
                      <a:cubicBezTo>
                        <a:pt x="12141" y="5569"/>
                        <a:pt x="12065" y="5608"/>
                        <a:pt x="11978" y="5608"/>
                      </a:cubicBezTo>
                      <a:cubicBezTo>
                        <a:pt x="11971" y="5608"/>
                        <a:pt x="11965" y="5608"/>
                        <a:pt x="11959" y="5608"/>
                      </a:cubicBezTo>
                      <a:cubicBezTo>
                        <a:pt x="11260" y="5547"/>
                        <a:pt x="10548" y="5374"/>
                        <a:pt x="9861" y="5205"/>
                      </a:cubicBezTo>
                      <a:cubicBezTo>
                        <a:pt x="9015" y="4999"/>
                        <a:pt x="8141" y="4786"/>
                        <a:pt x="7258" y="4770"/>
                      </a:cubicBezTo>
                      <a:lnTo>
                        <a:pt x="7148" y="4770"/>
                      </a:lnTo>
                      <a:cubicBezTo>
                        <a:pt x="6083" y="4770"/>
                        <a:pt x="2504" y="4981"/>
                        <a:pt x="753" y="5536"/>
                      </a:cubicBezTo>
                      <a:cubicBezTo>
                        <a:pt x="711" y="5550"/>
                        <a:pt x="668" y="5557"/>
                        <a:pt x="625" y="5557"/>
                      </a:cubicBezTo>
                      <a:cubicBezTo>
                        <a:pt x="518" y="5557"/>
                        <a:pt x="415" y="5514"/>
                        <a:pt x="336" y="5434"/>
                      </a:cubicBezTo>
                      <a:cubicBezTo>
                        <a:pt x="223" y="5322"/>
                        <a:pt x="184" y="5166"/>
                        <a:pt x="231" y="5015"/>
                      </a:cubicBezTo>
                      <a:cubicBezTo>
                        <a:pt x="623" y="3768"/>
                        <a:pt x="1180" y="2377"/>
                        <a:pt x="2335" y="1516"/>
                      </a:cubicBezTo>
                      <a:cubicBezTo>
                        <a:pt x="3595" y="576"/>
                        <a:pt x="5030" y="173"/>
                        <a:pt x="6412" y="173"/>
                      </a:cubicBezTo>
                      <a:close/>
                      <a:moveTo>
                        <a:pt x="6410" y="1"/>
                      </a:moveTo>
                      <a:cubicBezTo>
                        <a:pt x="4993" y="1"/>
                        <a:pt x="3522" y="414"/>
                        <a:pt x="2232" y="1377"/>
                      </a:cubicBezTo>
                      <a:cubicBezTo>
                        <a:pt x="1037" y="2268"/>
                        <a:pt x="466" y="3690"/>
                        <a:pt x="67" y="4964"/>
                      </a:cubicBezTo>
                      <a:cubicBezTo>
                        <a:pt x="0" y="5173"/>
                        <a:pt x="56" y="5401"/>
                        <a:pt x="213" y="5556"/>
                      </a:cubicBezTo>
                      <a:cubicBezTo>
                        <a:pt x="326" y="5669"/>
                        <a:pt x="475" y="5729"/>
                        <a:pt x="628" y="5729"/>
                      </a:cubicBezTo>
                      <a:cubicBezTo>
                        <a:pt x="687" y="5729"/>
                        <a:pt x="747" y="5720"/>
                        <a:pt x="805" y="5702"/>
                      </a:cubicBezTo>
                      <a:cubicBezTo>
                        <a:pt x="2537" y="5152"/>
                        <a:pt x="6079" y="4942"/>
                        <a:pt x="7143" y="4942"/>
                      </a:cubicBezTo>
                      <a:cubicBezTo>
                        <a:pt x="7184" y="4942"/>
                        <a:pt x="7222" y="4942"/>
                        <a:pt x="7255" y="4943"/>
                      </a:cubicBezTo>
                      <a:cubicBezTo>
                        <a:pt x="8119" y="4958"/>
                        <a:pt x="8983" y="5169"/>
                        <a:pt x="9820" y="5374"/>
                      </a:cubicBezTo>
                      <a:cubicBezTo>
                        <a:pt x="10515" y="5542"/>
                        <a:pt x="11233" y="5718"/>
                        <a:pt x="11945" y="5779"/>
                      </a:cubicBezTo>
                      <a:cubicBezTo>
                        <a:pt x="11957" y="5781"/>
                        <a:pt x="11969" y="5781"/>
                        <a:pt x="11981" y="5781"/>
                      </a:cubicBezTo>
                      <a:cubicBezTo>
                        <a:pt x="12120" y="5781"/>
                        <a:pt x="12249" y="5715"/>
                        <a:pt x="12332" y="5601"/>
                      </a:cubicBezTo>
                      <a:cubicBezTo>
                        <a:pt x="12422" y="5478"/>
                        <a:pt x="12441" y="5322"/>
                        <a:pt x="12385" y="5184"/>
                      </a:cubicBezTo>
                      <a:cubicBezTo>
                        <a:pt x="12203" y="4738"/>
                        <a:pt x="12117" y="4291"/>
                        <a:pt x="12033" y="3859"/>
                      </a:cubicBezTo>
                      <a:cubicBezTo>
                        <a:pt x="11884" y="3083"/>
                        <a:pt x="11743" y="2351"/>
                        <a:pt x="11077" y="1733"/>
                      </a:cubicBezTo>
                      <a:cubicBezTo>
                        <a:pt x="9933" y="672"/>
                        <a:pt x="8215" y="1"/>
                        <a:pt x="64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3"/>
                <p:cNvSpPr/>
                <p:nvPr/>
              </p:nvSpPr>
              <p:spPr>
                <a:xfrm>
                  <a:off x="2709475" y="3548888"/>
                  <a:ext cx="259425" cy="120325"/>
                </a:xfrm>
                <a:custGeom>
                  <a:avLst/>
                  <a:gdLst/>
                  <a:ahLst/>
                  <a:cxnLst/>
                  <a:rect l="l" t="t" r="r" b="b"/>
                  <a:pathLst>
                    <a:path w="10377" h="4813" extrusionOk="0">
                      <a:moveTo>
                        <a:pt x="5348" y="143"/>
                      </a:moveTo>
                      <a:cubicBezTo>
                        <a:pt x="6815" y="143"/>
                        <a:pt x="8211" y="688"/>
                        <a:pt x="9141" y="1549"/>
                      </a:cubicBezTo>
                      <a:cubicBezTo>
                        <a:pt x="9662" y="2032"/>
                        <a:pt x="9775" y="2619"/>
                        <a:pt x="9895" y="3240"/>
                      </a:cubicBezTo>
                      <a:cubicBezTo>
                        <a:pt x="9965" y="3607"/>
                        <a:pt x="10038" y="3985"/>
                        <a:pt x="10196" y="4371"/>
                      </a:cubicBezTo>
                      <a:cubicBezTo>
                        <a:pt x="10225" y="4439"/>
                        <a:pt x="10214" y="4517"/>
                        <a:pt x="10170" y="4579"/>
                      </a:cubicBezTo>
                      <a:cubicBezTo>
                        <a:pt x="10127" y="4636"/>
                        <a:pt x="10062" y="4670"/>
                        <a:pt x="9994" y="4670"/>
                      </a:cubicBezTo>
                      <a:cubicBezTo>
                        <a:pt x="9988" y="4670"/>
                        <a:pt x="9981" y="4669"/>
                        <a:pt x="9974" y="4669"/>
                      </a:cubicBezTo>
                      <a:cubicBezTo>
                        <a:pt x="9391" y="4619"/>
                        <a:pt x="8798" y="4474"/>
                        <a:pt x="8222" y="4335"/>
                      </a:cubicBezTo>
                      <a:cubicBezTo>
                        <a:pt x="7518" y="4163"/>
                        <a:pt x="6789" y="3985"/>
                        <a:pt x="6053" y="3972"/>
                      </a:cubicBezTo>
                      <a:cubicBezTo>
                        <a:pt x="6026" y="3972"/>
                        <a:pt x="5995" y="3970"/>
                        <a:pt x="5962" y="3970"/>
                      </a:cubicBezTo>
                      <a:cubicBezTo>
                        <a:pt x="5075" y="3970"/>
                        <a:pt x="2088" y="4148"/>
                        <a:pt x="627" y="4609"/>
                      </a:cubicBezTo>
                      <a:cubicBezTo>
                        <a:pt x="592" y="4621"/>
                        <a:pt x="556" y="4627"/>
                        <a:pt x="521" y="4627"/>
                      </a:cubicBezTo>
                      <a:cubicBezTo>
                        <a:pt x="432" y="4627"/>
                        <a:pt x="346" y="4591"/>
                        <a:pt x="279" y="4524"/>
                      </a:cubicBezTo>
                      <a:cubicBezTo>
                        <a:pt x="185" y="4432"/>
                        <a:pt x="153" y="4301"/>
                        <a:pt x="193" y="4177"/>
                      </a:cubicBezTo>
                      <a:cubicBezTo>
                        <a:pt x="519" y="3137"/>
                        <a:pt x="984" y="1978"/>
                        <a:pt x="1948" y="1262"/>
                      </a:cubicBezTo>
                      <a:cubicBezTo>
                        <a:pt x="2999" y="479"/>
                        <a:pt x="4196" y="143"/>
                        <a:pt x="5348" y="143"/>
                      </a:cubicBezTo>
                      <a:close/>
                      <a:moveTo>
                        <a:pt x="5346" y="0"/>
                      </a:moveTo>
                      <a:cubicBezTo>
                        <a:pt x="4165" y="0"/>
                        <a:pt x="2938" y="345"/>
                        <a:pt x="1861" y="1147"/>
                      </a:cubicBezTo>
                      <a:cubicBezTo>
                        <a:pt x="864" y="1887"/>
                        <a:pt x="389" y="3073"/>
                        <a:pt x="55" y="4133"/>
                      </a:cubicBezTo>
                      <a:cubicBezTo>
                        <a:pt x="0" y="4307"/>
                        <a:pt x="47" y="4497"/>
                        <a:pt x="178" y="4626"/>
                      </a:cubicBezTo>
                      <a:cubicBezTo>
                        <a:pt x="272" y="4720"/>
                        <a:pt x="397" y="4770"/>
                        <a:pt x="525" y="4770"/>
                      </a:cubicBezTo>
                      <a:cubicBezTo>
                        <a:pt x="574" y="4770"/>
                        <a:pt x="623" y="4763"/>
                        <a:pt x="671" y="4748"/>
                      </a:cubicBezTo>
                      <a:cubicBezTo>
                        <a:pt x="2092" y="4297"/>
                        <a:pt x="4976" y="4114"/>
                        <a:pt x="5912" y="4114"/>
                      </a:cubicBezTo>
                      <a:cubicBezTo>
                        <a:pt x="5964" y="4114"/>
                        <a:pt x="6010" y="4115"/>
                        <a:pt x="6050" y="4116"/>
                      </a:cubicBezTo>
                      <a:cubicBezTo>
                        <a:pt x="6771" y="4128"/>
                        <a:pt x="7492" y="4304"/>
                        <a:pt x="8189" y="4474"/>
                      </a:cubicBezTo>
                      <a:cubicBezTo>
                        <a:pt x="8769" y="4615"/>
                        <a:pt x="9367" y="4761"/>
                        <a:pt x="9961" y="4811"/>
                      </a:cubicBezTo>
                      <a:cubicBezTo>
                        <a:pt x="9973" y="4813"/>
                        <a:pt x="9982" y="4813"/>
                        <a:pt x="9992" y="4813"/>
                      </a:cubicBezTo>
                      <a:cubicBezTo>
                        <a:pt x="10108" y="4813"/>
                        <a:pt x="10216" y="4758"/>
                        <a:pt x="10285" y="4664"/>
                      </a:cubicBezTo>
                      <a:cubicBezTo>
                        <a:pt x="10360" y="4562"/>
                        <a:pt x="10377" y="4432"/>
                        <a:pt x="10330" y="4316"/>
                      </a:cubicBezTo>
                      <a:cubicBezTo>
                        <a:pt x="10176" y="3944"/>
                        <a:pt x="10105" y="3573"/>
                        <a:pt x="10037" y="3213"/>
                      </a:cubicBezTo>
                      <a:cubicBezTo>
                        <a:pt x="9912" y="2568"/>
                        <a:pt x="9794" y="1957"/>
                        <a:pt x="9238" y="1443"/>
                      </a:cubicBezTo>
                      <a:cubicBezTo>
                        <a:pt x="8284" y="559"/>
                        <a:pt x="6852" y="0"/>
                        <a:pt x="534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3"/>
                <p:cNvSpPr/>
                <p:nvPr/>
              </p:nvSpPr>
              <p:spPr>
                <a:xfrm>
                  <a:off x="2737325" y="3561813"/>
                  <a:ext cx="203800" cy="94550"/>
                </a:xfrm>
                <a:custGeom>
                  <a:avLst/>
                  <a:gdLst/>
                  <a:ahLst/>
                  <a:cxnLst/>
                  <a:rect l="l" t="t" r="r" b="b"/>
                  <a:pathLst>
                    <a:path w="8152" h="3782" extrusionOk="0">
                      <a:moveTo>
                        <a:pt x="4201" y="112"/>
                      </a:moveTo>
                      <a:cubicBezTo>
                        <a:pt x="5354" y="112"/>
                        <a:pt x="6450" y="540"/>
                        <a:pt x="7181" y="1216"/>
                      </a:cubicBezTo>
                      <a:cubicBezTo>
                        <a:pt x="7590" y="1595"/>
                        <a:pt x="7679" y="2057"/>
                        <a:pt x="7773" y="2545"/>
                      </a:cubicBezTo>
                      <a:cubicBezTo>
                        <a:pt x="7829" y="2834"/>
                        <a:pt x="7886" y="3131"/>
                        <a:pt x="8010" y="3434"/>
                      </a:cubicBezTo>
                      <a:cubicBezTo>
                        <a:pt x="8031" y="3488"/>
                        <a:pt x="8024" y="3549"/>
                        <a:pt x="7989" y="3596"/>
                      </a:cubicBezTo>
                      <a:cubicBezTo>
                        <a:pt x="7957" y="3640"/>
                        <a:pt x="7909" y="3669"/>
                        <a:pt x="7857" y="3669"/>
                      </a:cubicBezTo>
                      <a:cubicBezTo>
                        <a:pt x="7850" y="3669"/>
                        <a:pt x="7843" y="3668"/>
                        <a:pt x="7836" y="3667"/>
                      </a:cubicBezTo>
                      <a:cubicBezTo>
                        <a:pt x="7377" y="3628"/>
                        <a:pt x="6911" y="3514"/>
                        <a:pt x="6460" y="3405"/>
                      </a:cubicBezTo>
                      <a:cubicBezTo>
                        <a:pt x="5906" y="3270"/>
                        <a:pt x="5334" y="3130"/>
                        <a:pt x="4755" y="3119"/>
                      </a:cubicBezTo>
                      <a:lnTo>
                        <a:pt x="4682" y="3119"/>
                      </a:lnTo>
                      <a:cubicBezTo>
                        <a:pt x="3984" y="3119"/>
                        <a:pt x="1640" y="3257"/>
                        <a:pt x="492" y="3622"/>
                      </a:cubicBezTo>
                      <a:cubicBezTo>
                        <a:pt x="465" y="3630"/>
                        <a:pt x="437" y="3635"/>
                        <a:pt x="410" y="3635"/>
                      </a:cubicBezTo>
                      <a:cubicBezTo>
                        <a:pt x="340" y="3635"/>
                        <a:pt x="271" y="3607"/>
                        <a:pt x="219" y="3553"/>
                      </a:cubicBezTo>
                      <a:cubicBezTo>
                        <a:pt x="146" y="3481"/>
                        <a:pt x="120" y="3379"/>
                        <a:pt x="151" y="3280"/>
                      </a:cubicBezTo>
                      <a:cubicBezTo>
                        <a:pt x="407" y="2465"/>
                        <a:pt x="772" y="1554"/>
                        <a:pt x="1529" y="991"/>
                      </a:cubicBezTo>
                      <a:cubicBezTo>
                        <a:pt x="2355" y="376"/>
                        <a:pt x="3295" y="112"/>
                        <a:pt x="4201" y="112"/>
                      </a:cubicBezTo>
                      <a:close/>
                      <a:moveTo>
                        <a:pt x="4199" y="0"/>
                      </a:moveTo>
                      <a:cubicBezTo>
                        <a:pt x="3271" y="0"/>
                        <a:pt x="2308" y="270"/>
                        <a:pt x="1462" y="900"/>
                      </a:cubicBezTo>
                      <a:cubicBezTo>
                        <a:pt x="678" y="1483"/>
                        <a:pt x="306" y="2413"/>
                        <a:pt x="43" y="3247"/>
                      </a:cubicBezTo>
                      <a:cubicBezTo>
                        <a:pt x="0" y="3385"/>
                        <a:pt x="37" y="3532"/>
                        <a:pt x="139" y="3634"/>
                      </a:cubicBezTo>
                      <a:cubicBezTo>
                        <a:pt x="213" y="3708"/>
                        <a:pt x="311" y="3748"/>
                        <a:pt x="411" y="3748"/>
                      </a:cubicBezTo>
                      <a:cubicBezTo>
                        <a:pt x="450" y="3748"/>
                        <a:pt x="489" y="3742"/>
                        <a:pt x="527" y="3730"/>
                      </a:cubicBezTo>
                      <a:cubicBezTo>
                        <a:pt x="1663" y="3370"/>
                        <a:pt x="3987" y="3232"/>
                        <a:pt x="4681" y="3232"/>
                      </a:cubicBezTo>
                      <a:cubicBezTo>
                        <a:pt x="4707" y="3232"/>
                        <a:pt x="4731" y="3232"/>
                        <a:pt x="4752" y="3233"/>
                      </a:cubicBezTo>
                      <a:cubicBezTo>
                        <a:pt x="5318" y="3242"/>
                        <a:pt x="5885" y="3382"/>
                        <a:pt x="6433" y="3514"/>
                      </a:cubicBezTo>
                      <a:cubicBezTo>
                        <a:pt x="6888" y="3625"/>
                        <a:pt x="7359" y="3740"/>
                        <a:pt x="7825" y="3780"/>
                      </a:cubicBezTo>
                      <a:cubicBezTo>
                        <a:pt x="7834" y="3781"/>
                        <a:pt x="7842" y="3781"/>
                        <a:pt x="7851" y="3781"/>
                      </a:cubicBezTo>
                      <a:cubicBezTo>
                        <a:pt x="7940" y="3781"/>
                        <a:pt x="8025" y="3739"/>
                        <a:pt x="8080" y="3664"/>
                      </a:cubicBezTo>
                      <a:cubicBezTo>
                        <a:pt x="8139" y="3584"/>
                        <a:pt x="8151" y="3482"/>
                        <a:pt x="8115" y="3391"/>
                      </a:cubicBezTo>
                      <a:cubicBezTo>
                        <a:pt x="7995" y="3100"/>
                        <a:pt x="7939" y="2807"/>
                        <a:pt x="7884" y="2524"/>
                      </a:cubicBezTo>
                      <a:cubicBezTo>
                        <a:pt x="7787" y="2017"/>
                        <a:pt x="7694" y="1537"/>
                        <a:pt x="7257" y="1134"/>
                      </a:cubicBezTo>
                      <a:cubicBezTo>
                        <a:pt x="6508" y="439"/>
                        <a:pt x="5382" y="0"/>
                        <a:pt x="41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3"/>
                <p:cNvSpPr/>
                <p:nvPr/>
              </p:nvSpPr>
              <p:spPr>
                <a:xfrm>
                  <a:off x="2751450" y="3574963"/>
                  <a:ext cx="175600" cy="68250"/>
                </a:xfrm>
                <a:custGeom>
                  <a:avLst/>
                  <a:gdLst/>
                  <a:ahLst/>
                  <a:cxnLst/>
                  <a:rect l="l" t="t" r="r" b="b"/>
                  <a:pathLst>
                    <a:path w="7024" h="2730" extrusionOk="0">
                      <a:moveTo>
                        <a:pt x="3619" y="88"/>
                      </a:moveTo>
                      <a:cubicBezTo>
                        <a:pt x="4617" y="88"/>
                        <a:pt x="5566" y="396"/>
                        <a:pt x="6199" y="885"/>
                      </a:cubicBezTo>
                      <a:cubicBezTo>
                        <a:pt x="6551" y="1157"/>
                        <a:pt x="6628" y="1488"/>
                        <a:pt x="6709" y="1839"/>
                      </a:cubicBezTo>
                      <a:cubicBezTo>
                        <a:pt x="6757" y="2047"/>
                        <a:pt x="6806" y="2261"/>
                        <a:pt x="6914" y="2479"/>
                      </a:cubicBezTo>
                      <a:cubicBezTo>
                        <a:pt x="6935" y="2522"/>
                        <a:pt x="6918" y="2557"/>
                        <a:pt x="6906" y="2575"/>
                      </a:cubicBezTo>
                      <a:cubicBezTo>
                        <a:pt x="6880" y="2616"/>
                        <a:pt x="6824" y="2641"/>
                        <a:pt x="6771" y="2641"/>
                      </a:cubicBezTo>
                      <a:cubicBezTo>
                        <a:pt x="6766" y="2641"/>
                        <a:pt x="6762" y="2641"/>
                        <a:pt x="6757" y="2640"/>
                      </a:cubicBezTo>
                      <a:cubicBezTo>
                        <a:pt x="6361" y="2612"/>
                        <a:pt x="5957" y="2530"/>
                        <a:pt x="5567" y="2451"/>
                      </a:cubicBezTo>
                      <a:cubicBezTo>
                        <a:pt x="5089" y="2353"/>
                        <a:pt x="4596" y="2253"/>
                        <a:pt x="4098" y="2246"/>
                      </a:cubicBezTo>
                      <a:lnTo>
                        <a:pt x="4037" y="2246"/>
                      </a:lnTo>
                      <a:lnTo>
                        <a:pt x="4037" y="2244"/>
                      </a:lnTo>
                      <a:cubicBezTo>
                        <a:pt x="3434" y="2244"/>
                        <a:pt x="1411" y="2344"/>
                        <a:pt x="421" y="2607"/>
                      </a:cubicBezTo>
                      <a:cubicBezTo>
                        <a:pt x="396" y="2613"/>
                        <a:pt x="371" y="2617"/>
                        <a:pt x="346" y="2617"/>
                      </a:cubicBezTo>
                      <a:cubicBezTo>
                        <a:pt x="271" y="2617"/>
                        <a:pt x="200" y="2588"/>
                        <a:pt x="152" y="2536"/>
                      </a:cubicBezTo>
                      <a:cubicBezTo>
                        <a:pt x="126" y="2507"/>
                        <a:pt x="88" y="2448"/>
                        <a:pt x="117" y="2369"/>
                      </a:cubicBezTo>
                      <a:cubicBezTo>
                        <a:pt x="339" y="1781"/>
                        <a:pt x="653" y="1127"/>
                        <a:pt x="1306" y="721"/>
                      </a:cubicBezTo>
                      <a:cubicBezTo>
                        <a:pt x="2021" y="278"/>
                        <a:pt x="2835" y="88"/>
                        <a:pt x="3619" y="88"/>
                      </a:cubicBezTo>
                      <a:close/>
                      <a:moveTo>
                        <a:pt x="3618" y="0"/>
                      </a:moveTo>
                      <a:cubicBezTo>
                        <a:pt x="2819" y="0"/>
                        <a:pt x="1989" y="194"/>
                        <a:pt x="1260" y="647"/>
                      </a:cubicBezTo>
                      <a:cubicBezTo>
                        <a:pt x="583" y="1066"/>
                        <a:pt x="261" y="1737"/>
                        <a:pt x="34" y="2338"/>
                      </a:cubicBezTo>
                      <a:cubicBezTo>
                        <a:pt x="0" y="2428"/>
                        <a:pt x="18" y="2520"/>
                        <a:pt x="85" y="2595"/>
                      </a:cubicBezTo>
                      <a:cubicBezTo>
                        <a:pt x="151" y="2666"/>
                        <a:pt x="247" y="2705"/>
                        <a:pt x="348" y="2705"/>
                      </a:cubicBezTo>
                      <a:cubicBezTo>
                        <a:pt x="380" y="2705"/>
                        <a:pt x="412" y="2702"/>
                        <a:pt x="443" y="2693"/>
                      </a:cubicBezTo>
                      <a:cubicBezTo>
                        <a:pt x="1426" y="2434"/>
                        <a:pt x="3437" y="2334"/>
                        <a:pt x="4035" y="2334"/>
                      </a:cubicBezTo>
                      <a:cubicBezTo>
                        <a:pt x="4058" y="2334"/>
                        <a:pt x="4078" y="2335"/>
                        <a:pt x="4096" y="2335"/>
                      </a:cubicBezTo>
                      <a:cubicBezTo>
                        <a:pt x="4586" y="2343"/>
                        <a:pt x="5075" y="2441"/>
                        <a:pt x="5549" y="2537"/>
                      </a:cubicBezTo>
                      <a:cubicBezTo>
                        <a:pt x="5942" y="2618"/>
                        <a:pt x="6349" y="2701"/>
                        <a:pt x="6750" y="2728"/>
                      </a:cubicBezTo>
                      <a:cubicBezTo>
                        <a:pt x="6757" y="2730"/>
                        <a:pt x="6763" y="2730"/>
                        <a:pt x="6771" y="2730"/>
                      </a:cubicBezTo>
                      <a:cubicBezTo>
                        <a:pt x="6858" y="2730"/>
                        <a:pt x="6937" y="2690"/>
                        <a:pt x="6981" y="2625"/>
                      </a:cubicBezTo>
                      <a:cubicBezTo>
                        <a:pt x="7019" y="2567"/>
                        <a:pt x="7023" y="2501"/>
                        <a:pt x="6994" y="2440"/>
                      </a:cubicBezTo>
                      <a:cubicBezTo>
                        <a:pt x="6891" y="2232"/>
                        <a:pt x="6842" y="2022"/>
                        <a:pt x="6795" y="1819"/>
                      </a:cubicBezTo>
                      <a:cubicBezTo>
                        <a:pt x="6710" y="1453"/>
                        <a:pt x="6631" y="1107"/>
                        <a:pt x="6253" y="814"/>
                      </a:cubicBezTo>
                      <a:cubicBezTo>
                        <a:pt x="5607" y="316"/>
                        <a:pt x="4637" y="0"/>
                        <a:pt x="361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3"/>
                <p:cNvSpPr/>
                <p:nvPr/>
              </p:nvSpPr>
              <p:spPr>
                <a:xfrm>
                  <a:off x="2769275" y="3581888"/>
                  <a:ext cx="139975" cy="54425"/>
                </a:xfrm>
                <a:custGeom>
                  <a:avLst/>
                  <a:gdLst/>
                  <a:ahLst/>
                  <a:cxnLst/>
                  <a:rect l="l" t="t" r="r" b="b"/>
                  <a:pathLst>
                    <a:path w="5599" h="2177" extrusionOk="0">
                      <a:moveTo>
                        <a:pt x="2885" y="71"/>
                      </a:moveTo>
                      <a:cubicBezTo>
                        <a:pt x="3680" y="71"/>
                        <a:pt x="4437" y="317"/>
                        <a:pt x="4941" y="706"/>
                      </a:cubicBezTo>
                      <a:cubicBezTo>
                        <a:pt x="5222" y="923"/>
                        <a:pt x="5282" y="1187"/>
                        <a:pt x="5346" y="1466"/>
                      </a:cubicBezTo>
                      <a:cubicBezTo>
                        <a:pt x="5386" y="1632"/>
                        <a:pt x="5425" y="1803"/>
                        <a:pt x="5510" y="1976"/>
                      </a:cubicBezTo>
                      <a:cubicBezTo>
                        <a:pt x="5527" y="2010"/>
                        <a:pt x="5513" y="2038"/>
                        <a:pt x="5504" y="2052"/>
                      </a:cubicBezTo>
                      <a:cubicBezTo>
                        <a:pt x="5481" y="2087"/>
                        <a:pt x="5434" y="2105"/>
                        <a:pt x="5386" y="2105"/>
                      </a:cubicBezTo>
                      <a:cubicBezTo>
                        <a:pt x="5070" y="2082"/>
                        <a:pt x="4748" y="2017"/>
                        <a:pt x="4438" y="1953"/>
                      </a:cubicBezTo>
                      <a:cubicBezTo>
                        <a:pt x="4057" y="1876"/>
                        <a:pt x="3664" y="1797"/>
                        <a:pt x="3266" y="1791"/>
                      </a:cubicBezTo>
                      <a:cubicBezTo>
                        <a:pt x="3251" y="1791"/>
                        <a:pt x="3234" y="1789"/>
                        <a:pt x="3216" y="1789"/>
                      </a:cubicBezTo>
                      <a:lnTo>
                        <a:pt x="3215" y="1789"/>
                      </a:lnTo>
                      <a:cubicBezTo>
                        <a:pt x="2735" y="1789"/>
                        <a:pt x="1124" y="1870"/>
                        <a:pt x="336" y="2078"/>
                      </a:cubicBezTo>
                      <a:cubicBezTo>
                        <a:pt x="316" y="2083"/>
                        <a:pt x="296" y="2085"/>
                        <a:pt x="277" y="2085"/>
                      </a:cubicBezTo>
                      <a:cubicBezTo>
                        <a:pt x="217" y="2085"/>
                        <a:pt x="160" y="2063"/>
                        <a:pt x="122" y="2022"/>
                      </a:cubicBezTo>
                      <a:cubicBezTo>
                        <a:pt x="101" y="1999"/>
                        <a:pt x="71" y="1950"/>
                        <a:pt x="93" y="1888"/>
                      </a:cubicBezTo>
                      <a:cubicBezTo>
                        <a:pt x="271" y="1421"/>
                        <a:pt x="521" y="900"/>
                        <a:pt x="1042" y="577"/>
                      </a:cubicBezTo>
                      <a:cubicBezTo>
                        <a:pt x="1611" y="223"/>
                        <a:pt x="2260" y="71"/>
                        <a:pt x="2885" y="71"/>
                      </a:cubicBezTo>
                      <a:close/>
                      <a:moveTo>
                        <a:pt x="2884" y="1"/>
                      </a:moveTo>
                      <a:cubicBezTo>
                        <a:pt x="2246" y="1"/>
                        <a:pt x="1585" y="155"/>
                        <a:pt x="1004" y="516"/>
                      </a:cubicBezTo>
                      <a:cubicBezTo>
                        <a:pt x="467" y="850"/>
                        <a:pt x="209" y="1384"/>
                        <a:pt x="28" y="1864"/>
                      </a:cubicBezTo>
                      <a:cubicBezTo>
                        <a:pt x="1" y="1935"/>
                        <a:pt x="16" y="2010"/>
                        <a:pt x="69" y="2069"/>
                      </a:cubicBezTo>
                      <a:cubicBezTo>
                        <a:pt x="121" y="2125"/>
                        <a:pt x="197" y="2156"/>
                        <a:pt x="277" y="2156"/>
                      </a:cubicBezTo>
                      <a:cubicBezTo>
                        <a:pt x="302" y="2156"/>
                        <a:pt x="329" y="2153"/>
                        <a:pt x="354" y="2146"/>
                      </a:cubicBezTo>
                      <a:cubicBezTo>
                        <a:pt x="1136" y="1940"/>
                        <a:pt x="2736" y="1861"/>
                        <a:pt x="3215" y="1861"/>
                      </a:cubicBezTo>
                      <a:lnTo>
                        <a:pt x="3265" y="1861"/>
                      </a:lnTo>
                      <a:cubicBezTo>
                        <a:pt x="3656" y="1867"/>
                        <a:pt x="4047" y="1946"/>
                        <a:pt x="4423" y="2023"/>
                      </a:cubicBezTo>
                      <a:cubicBezTo>
                        <a:pt x="4736" y="2087"/>
                        <a:pt x="5061" y="2152"/>
                        <a:pt x="5381" y="2175"/>
                      </a:cubicBezTo>
                      <a:cubicBezTo>
                        <a:pt x="5386" y="2175"/>
                        <a:pt x="5392" y="2177"/>
                        <a:pt x="5396" y="2177"/>
                      </a:cubicBezTo>
                      <a:cubicBezTo>
                        <a:pt x="5464" y="2177"/>
                        <a:pt x="5528" y="2145"/>
                        <a:pt x="5563" y="2092"/>
                      </a:cubicBezTo>
                      <a:cubicBezTo>
                        <a:pt x="5594" y="2046"/>
                        <a:pt x="5598" y="1993"/>
                        <a:pt x="5574" y="1946"/>
                      </a:cubicBezTo>
                      <a:cubicBezTo>
                        <a:pt x="5492" y="1779"/>
                        <a:pt x="5454" y="1612"/>
                        <a:pt x="5416" y="1449"/>
                      </a:cubicBezTo>
                      <a:cubicBezTo>
                        <a:pt x="5349" y="1158"/>
                        <a:pt x="5285" y="882"/>
                        <a:pt x="4983" y="649"/>
                      </a:cubicBezTo>
                      <a:cubicBezTo>
                        <a:pt x="4469" y="252"/>
                        <a:pt x="3696" y="1"/>
                        <a:pt x="28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3"/>
                <p:cNvSpPr/>
                <p:nvPr/>
              </p:nvSpPr>
              <p:spPr>
                <a:xfrm>
                  <a:off x="2783175" y="3587313"/>
                  <a:ext cx="112200" cy="43625"/>
                </a:xfrm>
                <a:custGeom>
                  <a:avLst/>
                  <a:gdLst/>
                  <a:ahLst/>
                  <a:cxnLst/>
                  <a:rect l="l" t="t" r="r" b="b"/>
                  <a:pathLst>
                    <a:path w="4488" h="1745" extrusionOk="0">
                      <a:moveTo>
                        <a:pt x="2312" y="57"/>
                      </a:moveTo>
                      <a:cubicBezTo>
                        <a:pt x="2950" y="57"/>
                        <a:pt x="3557" y="254"/>
                        <a:pt x="3961" y="566"/>
                      </a:cubicBezTo>
                      <a:cubicBezTo>
                        <a:pt x="4186" y="739"/>
                        <a:pt x="4236" y="952"/>
                        <a:pt x="4288" y="1175"/>
                      </a:cubicBezTo>
                      <a:cubicBezTo>
                        <a:pt x="4318" y="1307"/>
                        <a:pt x="4350" y="1445"/>
                        <a:pt x="4418" y="1585"/>
                      </a:cubicBezTo>
                      <a:cubicBezTo>
                        <a:pt x="4432" y="1612"/>
                        <a:pt x="4421" y="1635"/>
                        <a:pt x="4414" y="1645"/>
                      </a:cubicBezTo>
                      <a:cubicBezTo>
                        <a:pt x="4395" y="1671"/>
                        <a:pt x="4362" y="1686"/>
                        <a:pt x="4326" y="1686"/>
                      </a:cubicBezTo>
                      <a:lnTo>
                        <a:pt x="4318" y="1686"/>
                      </a:lnTo>
                      <a:cubicBezTo>
                        <a:pt x="4064" y="1668"/>
                        <a:pt x="3806" y="1617"/>
                        <a:pt x="3557" y="1566"/>
                      </a:cubicBezTo>
                      <a:cubicBezTo>
                        <a:pt x="3252" y="1504"/>
                        <a:pt x="2936" y="1440"/>
                        <a:pt x="2619" y="1434"/>
                      </a:cubicBezTo>
                      <a:lnTo>
                        <a:pt x="2580" y="1434"/>
                      </a:lnTo>
                      <a:cubicBezTo>
                        <a:pt x="2196" y="1434"/>
                        <a:pt x="902" y="1498"/>
                        <a:pt x="269" y="1665"/>
                      </a:cubicBezTo>
                      <a:cubicBezTo>
                        <a:pt x="253" y="1669"/>
                        <a:pt x="237" y="1671"/>
                        <a:pt x="221" y="1671"/>
                      </a:cubicBezTo>
                      <a:cubicBezTo>
                        <a:pt x="174" y="1671"/>
                        <a:pt x="128" y="1654"/>
                        <a:pt x="98" y="1620"/>
                      </a:cubicBezTo>
                      <a:cubicBezTo>
                        <a:pt x="81" y="1601"/>
                        <a:pt x="57" y="1563"/>
                        <a:pt x="76" y="1513"/>
                      </a:cubicBezTo>
                      <a:cubicBezTo>
                        <a:pt x="217" y="1138"/>
                        <a:pt x="418" y="721"/>
                        <a:pt x="835" y="461"/>
                      </a:cubicBezTo>
                      <a:cubicBezTo>
                        <a:pt x="1291" y="178"/>
                        <a:pt x="1811" y="57"/>
                        <a:pt x="2312" y="57"/>
                      </a:cubicBezTo>
                      <a:close/>
                      <a:moveTo>
                        <a:pt x="2314" y="0"/>
                      </a:moveTo>
                      <a:cubicBezTo>
                        <a:pt x="1802" y="0"/>
                        <a:pt x="1271" y="124"/>
                        <a:pt x="805" y="413"/>
                      </a:cubicBezTo>
                      <a:cubicBezTo>
                        <a:pt x="374" y="680"/>
                        <a:pt x="167" y="1109"/>
                        <a:pt x="22" y="1494"/>
                      </a:cubicBezTo>
                      <a:cubicBezTo>
                        <a:pt x="0" y="1550"/>
                        <a:pt x="13" y="1610"/>
                        <a:pt x="55" y="1658"/>
                      </a:cubicBezTo>
                      <a:cubicBezTo>
                        <a:pt x="96" y="1702"/>
                        <a:pt x="158" y="1728"/>
                        <a:pt x="222" y="1728"/>
                      </a:cubicBezTo>
                      <a:cubicBezTo>
                        <a:pt x="243" y="1728"/>
                        <a:pt x="264" y="1725"/>
                        <a:pt x="284" y="1720"/>
                      </a:cubicBezTo>
                      <a:cubicBezTo>
                        <a:pt x="906" y="1556"/>
                        <a:pt x="2172" y="1492"/>
                        <a:pt x="2569" y="1492"/>
                      </a:cubicBezTo>
                      <a:cubicBezTo>
                        <a:pt x="2587" y="1492"/>
                        <a:pt x="2603" y="1492"/>
                        <a:pt x="2618" y="1492"/>
                      </a:cubicBezTo>
                      <a:cubicBezTo>
                        <a:pt x="2930" y="1497"/>
                        <a:pt x="3243" y="1559"/>
                        <a:pt x="3547" y="1621"/>
                      </a:cubicBezTo>
                      <a:cubicBezTo>
                        <a:pt x="3797" y="1673"/>
                        <a:pt x="4057" y="1724"/>
                        <a:pt x="4313" y="1743"/>
                      </a:cubicBezTo>
                      <a:cubicBezTo>
                        <a:pt x="4318" y="1744"/>
                        <a:pt x="4322" y="1744"/>
                        <a:pt x="4326" y="1744"/>
                      </a:cubicBezTo>
                      <a:cubicBezTo>
                        <a:pt x="4382" y="1744"/>
                        <a:pt x="4432" y="1718"/>
                        <a:pt x="4461" y="1676"/>
                      </a:cubicBezTo>
                      <a:cubicBezTo>
                        <a:pt x="4485" y="1639"/>
                        <a:pt x="4488" y="1597"/>
                        <a:pt x="4470" y="1559"/>
                      </a:cubicBezTo>
                      <a:cubicBezTo>
                        <a:pt x="4403" y="1425"/>
                        <a:pt x="4373" y="1292"/>
                        <a:pt x="4342" y="1161"/>
                      </a:cubicBezTo>
                      <a:cubicBezTo>
                        <a:pt x="4288" y="927"/>
                        <a:pt x="4237" y="706"/>
                        <a:pt x="3996" y="519"/>
                      </a:cubicBezTo>
                      <a:cubicBezTo>
                        <a:pt x="3584" y="201"/>
                        <a:pt x="2965" y="0"/>
                        <a:pt x="231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3"/>
                <p:cNvSpPr/>
                <p:nvPr/>
              </p:nvSpPr>
              <p:spPr>
                <a:xfrm>
                  <a:off x="2801000" y="3594238"/>
                  <a:ext cx="76550" cy="29775"/>
                </a:xfrm>
                <a:custGeom>
                  <a:avLst/>
                  <a:gdLst/>
                  <a:ahLst/>
                  <a:cxnLst/>
                  <a:rect l="l" t="t" r="r" b="b"/>
                  <a:pathLst>
                    <a:path w="3062" h="1191" extrusionOk="0">
                      <a:moveTo>
                        <a:pt x="1578" y="39"/>
                      </a:moveTo>
                      <a:cubicBezTo>
                        <a:pt x="2013" y="39"/>
                        <a:pt x="2428" y="174"/>
                        <a:pt x="2703" y="386"/>
                      </a:cubicBezTo>
                      <a:cubicBezTo>
                        <a:pt x="2856" y="505"/>
                        <a:pt x="2890" y="649"/>
                        <a:pt x="2925" y="802"/>
                      </a:cubicBezTo>
                      <a:cubicBezTo>
                        <a:pt x="2946" y="893"/>
                        <a:pt x="2967" y="986"/>
                        <a:pt x="3014" y="1081"/>
                      </a:cubicBezTo>
                      <a:cubicBezTo>
                        <a:pt x="3023" y="1100"/>
                        <a:pt x="3016" y="1115"/>
                        <a:pt x="3011" y="1122"/>
                      </a:cubicBezTo>
                      <a:cubicBezTo>
                        <a:pt x="2999" y="1141"/>
                        <a:pt x="2976" y="1151"/>
                        <a:pt x="2952" y="1151"/>
                      </a:cubicBezTo>
                      <a:lnTo>
                        <a:pt x="2946" y="1151"/>
                      </a:lnTo>
                      <a:cubicBezTo>
                        <a:pt x="2773" y="1139"/>
                        <a:pt x="2598" y="1103"/>
                        <a:pt x="2428" y="1068"/>
                      </a:cubicBezTo>
                      <a:cubicBezTo>
                        <a:pt x="2220" y="1025"/>
                        <a:pt x="2005" y="983"/>
                        <a:pt x="1788" y="978"/>
                      </a:cubicBezTo>
                      <a:lnTo>
                        <a:pt x="1768" y="978"/>
                      </a:lnTo>
                      <a:cubicBezTo>
                        <a:pt x="1555" y="978"/>
                        <a:pt x="648" y="1015"/>
                        <a:pt x="185" y="1136"/>
                      </a:cubicBezTo>
                      <a:cubicBezTo>
                        <a:pt x="173" y="1139"/>
                        <a:pt x="162" y="1141"/>
                        <a:pt x="151" y="1141"/>
                      </a:cubicBezTo>
                      <a:cubicBezTo>
                        <a:pt x="118" y="1141"/>
                        <a:pt x="88" y="1127"/>
                        <a:pt x="68" y="1106"/>
                      </a:cubicBezTo>
                      <a:cubicBezTo>
                        <a:pt x="56" y="1094"/>
                        <a:pt x="39" y="1066"/>
                        <a:pt x="52" y="1033"/>
                      </a:cubicBezTo>
                      <a:cubicBezTo>
                        <a:pt x="148" y="778"/>
                        <a:pt x="286" y="492"/>
                        <a:pt x="570" y="315"/>
                      </a:cubicBezTo>
                      <a:cubicBezTo>
                        <a:pt x="881" y="122"/>
                        <a:pt x="1236" y="39"/>
                        <a:pt x="1578" y="39"/>
                      </a:cubicBezTo>
                      <a:close/>
                      <a:moveTo>
                        <a:pt x="1577" y="0"/>
                      </a:moveTo>
                      <a:cubicBezTo>
                        <a:pt x="1229" y="0"/>
                        <a:pt x="867" y="85"/>
                        <a:pt x="550" y="281"/>
                      </a:cubicBezTo>
                      <a:cubicBezTo>
                        <a:pt x="256" y="465"/>
                        <a:pt x="115" y="757"/>
                        <a:pt x="16" y="1019"/>
                      </a:cubicBezTo>
                      <a:cubicBezTo>
                        <a:pt x="1" y="1057"/>
                        <a:pt x="10" y="1098"/>
                        <a:pt x="39" y="1130"/>
                      </a:cubicBezTo>
                      <a:cubicBezTo>
                        <a:pt x="67" y="1162"/>
                        <a:pt x="109" y="1179"/>
                        <a:pt x="154" y="1179"/>
                      </a:cubicBezTo>
                      <a:cubicBezTo>
                        <a:pt x="167" y="1179"/>
                        <a:pt x="181" y="1177"/>
                        <a:pt x="195" y="1174"/>
                      </a:cubicBezTo>
                      <a:cubicBezTo>
                        <a:pt x="620" y="1060"/>
                        <a:pt x="1502" y="1018"/>
                        <a:pt x="1762" y="1018"/>
                      </a:cubicBezTo>
                      <a:lnTo>
                        <a:pt x="1786" y="1018"/>
                      </a:lnTo>
                      <a:cubicBezTo>
                        <a:pt x="2000" y="1021"/>
                        <a:pt x="2213" y="1065"/>
                        <a:pt x="2421" y="1106"/>
                      </a:cubicBezTo>
                      <a:cubicBezTo>
                        <a:pt x="2591" y="1141"/>
                        <a:pt x="2768" y="1177"/>
                        <a:pt x="2943" y="1189"/>
                      </a:cubicBezTo>
                      <a:cubicBezTo>
                        <a:pt x="2946" y="1189"/>
                        <a:pt x="2949" y="1191"/>
                        <a:pt x="2952" y="1191"/>
                      </a:cubicBezTo>
                      <a:lnTo>
                        <a:pt x="2952" y="1189"/>
                      </a:lnTo>
                      <a:cubicBezTo>
                        <a:pt x="2990" y="1189"/>
                        <a:pt x="3023" y="1173"/>
                        <a:pt x="3043" y="1144"/>
                      </a:cubicBezTo>
                      <a:cubicBezTo>
                        <a:pt x="3060" y="1119"/>
                        <a:pt x="3061" y="1091"/>
                        <a:pt x="3049" y="1065"/>
                      </a:cubicBezTo>
                      <a:cubicBezTo>
                        <a:pt x="3004" y="972"/>
                        <a:pt x="2982" y="881"/>
                        <a:pt x="2963" y="793"/>
                      </a:cubicBezTo>
                      <a:cubicBezTo>
                        <a:pt x="2926" y="632"/>
                        <a:pt x="2891" y="482"/>
                        <a:pt x="2726" y="356"/>
                      </a:cubicBezTo>
                      <a:cubicBezTo>
                        <a:pt x="2444" y="138"/>
                        <a:pt x="2021" y="0"/>
                        <a:pt x="157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3"/>
                <p:cNvSpPr/>
                <p:nvPr/>
              </p:nvSpPr>
              <p:spPr>
                <a:xfrm>
                  <a:off x="2825375" y="3603713"/>
                  <a:ext cx="27875" cy="10850"/>
                </a:xfrm>
                <a:custGeom>
                  <a:avLst/>
                  <a:gdLst/>
                  <a:ahLst/>
                  <a:cxnLst/>
                  <a:rect l="l" t="t" r="r" b="b"/>
                  <a:pathLst>
                    <a:path w="1115" h="434" extrusionOk="0">
                      <a:moveTo>
                        <a:pt x="574" y="14"/>
                      </a:moveTo>
                      <a:cubicBezTo>
                        <a:pt x="733" y="14"/>
                        <a:pt x="884" y="63"/>
                        <a:pt x="984" y="141"/>
                      </a:cubicBezTo>
                      <a:cubicBezTo>
                        <a:pt x="1040" y="183"/>
                        <a:pt x="1053" y="236"/>
                        <a:pt x="1065" y="291"/>
                      </a:cubicBezTo>
                      <a:cubicBezTo>
                        <a:pt x="1072" y="324"/>
                        <a:pt x="1081" y="359"/>
                        <a:pt x="1098" y="394"/>
                      </a:cubicBezTo>
                      <a:cubicBezTo>
                        <a:pt x="1101" y="400"/>
                        <a:pt x="1098" y="406"/>
                        <a:pt x="1097" y="409"/>
                      </a:cubicBezTo>
                      <a:cubicBezTo>
                        <a:pt x="1092" y="416"/>
                        <a:pt x="1084" y="419"/>
                        <a:pt x="1075" y="419"/>
                      </a:cubicBezTo>
                      <a:lnTo>
                        <a:pt x="1074" y="419"/>
                      </a:lnTo>
                      <a:cubicBezTo>
                        <a:pt x="1010" y="414"/>
                        <a:pt x="946" y="402"/>
                        <a:pt x="884" y="390"/>
                      </a:cubicBezTo>
                      <a:cubicBezTo>
                        <a:pt x="808" y="373"/>
                        <a:pt x="731" y="358"/>
                        <a:pt x="650" y="356"/>
                      </a:cubicBezTo>
                      <a:lnTo>
                        <a:pt x="640" y="356"/>
                      </a:lnTo>
                      <a:cubicBezTo>
                        <a:pt x="542" y="356"/>
                        <a:pt x="225" y="371"/>
                        <a:pt x="67" y="414"/>
                      </a:cubicBezTo>
                      <a:cubicBezTo>
                        <a:pt x="63" y="415"/>
                        <a:pt x="59" y="416"/>
                        <a:pt x="54" y="416"/>
                      </a:cubicBezTo>
                      <a:cubicBezTo>
                        <a:pt x="42" y="416"/>
                        <a:pt x="32" y="411"/>
                        <a:pt x="25" y="403"/>
                      </a:cubicBezTo>
                      <a:cubicBezTo>
                        <a:pt x="20" y="399"/>
                        <a:pt x="14" y="388"/>
                        <a:pt x="19" y="376"/>
                      </a:cubicBezTo>
                      <a:cubicBezTo>
                        <a:pt x="54" y="283"/>
                        <a:pt x="104" y="179"/>
                        <a:pt x="209" y="115"/>
                      </a:cubicBezTo>
                      <a:cubicBezTo>
                        <a:pt x="321" y="44"/>
                        <a:pt x="450" y="14"/>
                        <a:pt x="574" y="14"/>
                      </a:cubicBezTo>
                      <a:close/>
                      <a:moveTo>
                        <a:pt x="575" y="0"/>
                      </a:moveTo>
                      <a:cubicBezTo>
                        <a:pt x="447" y="0"/>
                        <a:pt x="315" y="31"/>
                        <a:pt x="199" y="103"/>
                      </a:cubicBezTo>
                      <a:cubicBezTo>
                        <a:pt x="93" y="170"/>
                        <a:pt x="42" y="276"/>
                        <a:pt x="5" y="371"/>
                      </a:cubicBezTo>
                      <a:cubicBezTo>
                        <a:pt x="1" y="385"/>
                        <a:pt x="4" y="400"/>
                        <a:pt x="14" y="412"/>
                      </a:cubicBezTo>
                      <a:cubicBezTo>
                        <a:pt x="24" y="424"/>
                        <a:pt x="39" y="429"/>
                        <a:pt x="55" y="429"/>
                      </a:cubicBezTo>
                      <a:cubicBezTo>
                        <a:pt x="60" y="429"/>
                        <a:pt x="65" y="429"/>
                        <a:pt x="70" y="428"/>
                      </a:cubicBezTo>
                      <a:cubicBezTo>
                        <a:pt x="227" y="387"/>
                        <a:pt x="542" y="371"/>
                        <a:pt x="640" y="371"/>
                      </a:cubicBezTo>
                      <a:lnTo>
                        <a:pt x="650" y="371"/>
                      </a:lnTo>
                      <a:cubicBezTo>
                        <a:pt x="728" y="371"/>
                        <a:pt x="805" y="388"/>
                        <a:pt x="881" y="403"/>
                      </a:cubicBezTo>
                      <a:cubicBezTo>
                        <a:pt x="943" y="416"/>
                        <a:pt x="1009" y="429"/>
                        <a:pt x="1072" y="434"/>
                      </a:cubicBezTo>
                      <a:lnTo>
                        <a:pt x="1075" y="434"/>
                      </a:lnTo>
                      <a:cubicBezTo>
                        <a:pt x="1089" y="434"/>
                        <a:pt x="1101" y="428"/>
                        <a:pt x="1109" y="417"/>
                      </a:cubicBezTo>
                      <a:cubicBezTo>
                        <a:pt x="1115" y="408"/>
                        <a:pt x="1115" y="397"/>
                        <a:pt x="1110" y="387"/>
                      </a:cubicBezTo>
                      <a:cubicBezTo>
                        <a:pt x="1094" y="355"/>
                        <a:pt x="1086" y="321"/>
                        <a:pt x="1078" y="288"/>
                      </a:cubicBezTo>
                      <a:cubicBezTo>
                        <a:pt x="1065" y="230"/>
                        <a:pt x="1053" y="176"/>
                        <a:pt x="993" y="130"/>
                      </a:cubicBezTo>
                      <a:cubicBezTo>
                        <a:pt x="891" y="50"/>
                        <a:pt x="736" y="0"/>
                        <a:pt x="5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3"/>
                <p:cNvSpPr/>
                <p:nvPr/>
              </p:nvSpPr>
              <p:spPr>
                <a:xfrm>
                  <a:off x="2688475" y="3732813"/>
                  <a:ext cx="19225" cy="65675"/>
                </a:xfrm>
                <a:custGeom>
                  <a:avLst/>
                  <a:gdLst/>
                  <a:ahLst/>
                  <a:cxnLst/>
                  <a:rect l="l" t="t" r="r" b="b"/>
                  <a:pathLst>
                    <a:path w="769" h="2627" extrusionOk="0">
                      <a:moveTo>
                        <a:pt x="673" y="0"/>
                      </a:moveTo>
                      <a:cubicBezTo>
                        <a:pt x="642" y="0"/>
                        <a:pt x="611" y="18"/>
                        <a:pt x="596" y="49"/>
                      </a:cubicBezTo>
                      <a:cubicBezTo>
                        <a:pt x="571" y="97"/>
                        <a:pt x="1" y="1262"/>
                        <a:pt x="356" y="2564"/>
                      </a:cubicBezTo>
                      <a:cubicBezTo>
                        <a:pt x="366" y="2602"/>
                        <a:pt x="400" y="2627"/>
                        <a:pt x="438" y="2627"/>
                      </a:cubicBezTo>
                      <a:cubicBezTo>
                        <a:pt x="445" y="2627"/>
                        <a:pt x="453" y="2625"/>
                        <a:pt x="461" y="2624"/>
                      </a:cubicBezTo>
                      <a:cubicBezTo>
                        <a:pt x="506" y="2611"/>
                        <a:pt x="533" y="2564"/>
                        <a:pt x="520" y="2519"/>
                      </a:cubicBezTo>
                      <a:cubicBezTo>
                        <a:pt x="183" y="1282"/>
                        <a:pt x="743" y="135"/>
                        <a:pt x="749" y="125"/>
                      </a:cubicBezTo>
                      <a:cubicBezTo>
                        <a:pt x="769" y="82"/>
                        <a:pt x="752" y="31"/>
                        <a:pt x="710" y="9"/>
                      </a:cubicBezTo>
                      <a:cubicBezTo>
                        <a:pt x="698" y="3"/>
                        <a:pt x="685" y="0"/>
                        <a:pt x="6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3"/>
                <p:cNvSpPr/>
                <p:nvPr/>
              </p:nvSpPr>
              <p:spPr>
                <a:xfrm>
                  <a:off x="2866375" y="3716438"/>
                  <a:ext cx="5325" cy="27700"/>
                </a:xfrm>
                <a:custGeom>
                  <a:avLst/>
                  <a:gdLst/>
                  <a:ahLst/>
                  <a:cxnLst/>
                  <a:rect l="l" t="t" r="r" b="b"/>
                  <a:pathLst>
                    <a:path w="213" h="1108" extrusionOk="0">
                      <a:moveTo>
                        <a:pt x="84" y="1"/>
                      </a:moveTo>
                      <a:cubicBezTo>
                        <a:pt x="37" y="2"/>
                        <a:pt x="0" y="42"/>
                        <a:pt x="2" y="89"/>
                      </a:cubicBezTo>
                      <a:lnTo>
                        <a:pt x="41" y="1027"/>
                      </a:lnTo>
                      <a:cubicBezTo>
                        <a:pt x="43" y="1073"/>
                        <a:pt x="81" y="1108"/>
                        <a:pt x="126" y="1108"/>
                      </a:cubicBezTo>
                      <a:lnTo>
                        <a:pt x="129" y="1108"/>
                      </a:lnTo>
                      <a:cubicBezTo>
                        <a:pt x="176" y="1106"/>
                        <a:pt x="213" y="1067"/>
                        <a:pt x="210" y="1020"/>
                      </a:cubicBezTo>
                      <a:lnTo>
                        <a:pt x="172" y="83"/>
                      </a:lnTo>
                      <a:cubicBezTo>
                        <a:pt x="170" y="36"/>
                        <a:pt x="132"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3"/>
                <p:cNvSpPr/>
                <p:nvPr/>
              </p:nvSpPr>
              <p:spPr>
                <a:xfrm>
                  <a:off x="2733600" y="3351913"/>
                  <a:ext cx="212975" cy="100525"/>
                </a:xfrm>
                <a:custGeom>
                  <a:avLst/>
                  <a:gdLst/>
                  <a:ahLst/>
                  <a:cxnLst/>
                  <a:rect l="l" t="t" r="r" b="b"/>
                  <a:pathLst>
                    <a:path w="8519" h="4021" extrusionOk="0">
                      <a:moveTo>
                        <a:pt x="1" y="0"/>
                      </a:moveTo>
                      <a:lnTo>
                        <a:pt x="1" y="0"/>
                      </a:lnTo>
                      <a:cubicBezTo>
                        <a:pt x="1" y="0"/>
                        <a:pt x="2582" y="2220"/>
                        <a:pt x="2401" y="4020"/>
                      </a:cubicBezTo>
                      <a:lnTo>
                        <a:pt x="7080" y="4020"/>
                      </a:lnTo>
                      <a:lnTo>
                        <a:pt x="8519" y="781"/>
                      </a:lnTo>
                      <a:lnTo>
                        <a:pt x="1"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3"/>
                <p:cNvSpPr/>
                <p:nvPr/>
              </p:nvSpPr>
              <p:spPr>
                <a:xfrm>
                  <a:off x="2731300" y="3349788"/>
                  <a:ext cx="217525" cy="104775"/>
                </a:xfrm>
                <a:custGeom>
                  <a:avLst/>
                  <a:gdLst/>
                  <a:ahLst/>
                  <a:cxnLst/>
                  <a:rect l="l" t="t" r="r" b="b"/>
                  <a:pathLst>
                    <a:path w="8701" h="4191" extrusionOk="0">
                      <a:moveTo>
                        <a:pt x="340" y="193"/>
                      </a:moveTo>
                      <a:lnTo>
                        <a:pt x="8485" y="940"/>
                      </a:lnTo>
                      <a:lnTo>
                        <a:pt x="7117" y="4020"/>
                      </a:lnTo>
                      <a:lnTo>
                        <a:pt x="2585" y="4020"/>
                      </a:lnTo>
                      <a:cubicBezTo>
                        <a:pt x="2661" y="2492"/>
                        <a:pt x="932" y="744"/>
                        <a:pt x="340" y="193"/>
                      </a:cubicBezTo>
                      <a:close/>
                      <a:moveTo>
                        <a:pt x="102" y="0"/>
                      </a:moveTo>
                      <a:cubicBezTo>
                        <a:pt x="62" y="0"/>
                        <a:pt x="29" y="18"/>
                        <a:pt x="15" y="52"/>
                      </a:cubicBezTo>
                      <a:cubicBezTo>
                        <a:pt x="0" y="87"/>
                        <a:pt x="9" y="126"/>
                        <a:pt x="38" y="151"/>
                      </a:cubicBezTo>
                      <a:cubicBezTo>
                        <a:pt x="64" y="172"/>
                        <a:pt x="2582" y="2362"/>
                        <a:pt x="2408" y="4096"/>
                      </a:cubicBezTo>
                      <a:cubicBezTo>
                        <a:pt x="2406" y="4120"/>
                        <a:pt x="2414" y="4143"/>
                        <a:pt x="2431" y="4161"/>
                      </a:cubicBezTo>
                      <a:cubicBezTo>
                        <a:pt x="2446" y="4180"/>
                        <a:pt x="2469" y="4190"/>
                        <a:pt x="2493" y="4190"/>
                      </a:cubicBezTo>
                      <a:lnTo>
                        <a:pt x="7172" y="4190"/>
                      </a:lnTo>
                      <a:cubicBezTo>
                        <a:pt x="7205" y="4190"/>
                        <a:pt x="7235" y="4171"/>
                        <a:pt x="7249" y="4140"/>
                      </a:cubicBezTo>
                      <a:lnTo>
                        <a:pt x="8690" y="901"/>
                      </a:lnTo>
                      <a:cubicBezTo>
                        <a:pt x="8700" y="875"/>
                        <a:pt x="8699" y="846"/>
                        <a:pt x="8685" y="823"/>
                      </a:cubicBezTo>
                      <a:cubicBezTo>
                        <a:pt x="8672" y="799"/>
                        <a:pt x="8647" y="784"/>
                        <a:pt x="8620" y="781"/>
                      </a:cubicBezTo>
                      <a:lnTo>
                        <a:pt x="102"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3"/>
                <p:cNvSpPr/>
                <p:nvPr/>
              </p:nvSpPr>
              <p:spPr>
                <a:xfrm>
                  <a:off x="2649650" y="3429863"/>
                  <a:ext cx="427425" cy="535425"/>
                </a:xfrm>
                <a:custGeom>
                  <a:avLst/>
                  <a:gdLst/>
                  <a:ahLst/>
                  <a:cxnLst/>
                  <a:rect l="l" t="t" r="r" b="b"/>
                  <a:pathLst>
                    <a:path w="17097" h="21417" extrusionOk="0">
                      <a:moveTo>
                        <a:pt x="8548" y="1"/>
                      </a:moveTo>
                      <a:cubicBezTo>
                        <a:pt x="3828" y="1"/>
                        <a:pt x="1" y="7793"/>
                        <a:pt x="1" y="12640"/>
                      </a:cubicBezTo>
                      <a:cubicBezTo>
                        <a:pt x="1" y="17488"/>
                        <a:pt x="3828" y="21417"/>
                        <a:pt x="8548" y="21417"/>
                      </a:cubicBezTo>
                      <a:cubicBezTo>
                        <a:pt x="13269" y="21417"/>
                        <a:pt x="17096" y="17486"/>
                        <a:pt x="17096" y="12640"/>
                      </a:cubicBezTo>
                      <a:cubicBezTo>
                        <a:pt x="17096" y="7793"/>
                        <a:pt x="13269" y="1"/>
                        <a:pt x="854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3"/>
                <p:cNvSpPr/>
                <p:nvPr/>
              </p:nvSpPr>
              <p:spPr>
                <a:xfrm>
                  <a:off x="2647525" y="3440788"/>
                  <a:ext cx="431675" cy="526625"/>
                </a:xfrm>
                <a:custGeom>
                  <a:avLst/>
                  <a:gdLst/>
                  <a:ahLst/>
                  <a:cxnLst/>
                  <a:rect l="l" t="t" r="r" b="b"/>
                  <a:pathLst>
                    <a:path w="17267" h="21065" extrusionOk="0">
                      <a:moveTo>
                        <a:pt x="10757" y="1"/>
                      </a:moveTo>
                      <a:cubicBezTo>
                        <a:pt x="10725" y="1"/>
                        <a:pt x="10695" y="19"/>
                        <a:pt x="10681" y="49"/>
                      </a:cubicBezTo>
                      <a:cubicBezTo>
                        <a:pt x="10659" y="90"/>
                        <a:pt x="10676" y="142"/>
                        <a:pt x="10719" y="163"/>
                      </a:cubicBezTo>
                      <a:cubicBezTo>
                        <a:pt x="14310" y="1938"/>
                        <a:pt x="17095" y="8092"/>
                        <a:pt x="17095" y="12203"/>
                      </a:cubicBezTo>
                      <a:cubicBezTo>
                        <a:pt x="17095" y="16996"/>
                        <a:pt x="13299" y="20893"/>
                        <a:pt x="8633" y="20893"/>
                      </a:cubicBezTo>
                      <a:cubicBezTo>
                        <a:pt x="3967" y="20893"/>
                        <a:pt x="171" y="16996"/>
                        <a:pt x="171" y="12203"/>
                      </a:cubicBezTo>
                      <a:cubicBezTo>
                        <a:pt x="171" y="8455"/>
                        <a:pt x="2521" y="2744"/>
                        <a:pt x="5892" y="540"/>
                      </a:cubicBezTo>
                      <a:cubicBezTo>
                        <a:pt x="5932" y="514"/>
                        <a:pt x="5943" y="461"/>
                        <a:pt x="5917" y="421"/>
                      </a:cubicBezTo>
                      <a:cubicBezTo>
                        <a:pt x="5900" y="396"/>
                        <a:pt x="5874" y="383"/>
                        <a:pt x="5846" y="383"/>
                      </a:cubicBezTo>
                      <a:cubicBezTo>
                        <a:pt x="5830" y="383"/>
                        <a:pt x="5813" y="387"/>
                        <a:pt x="5798" y="397"/>
                      </a:cubicBezTo>
                      <a:cubicBezTo>
                        <a:pt x="2381" y="2632"/>
                        <a:pt x="1" y="8413"/>
                        <a:pt x="1" y="12203"/>
                      </a:cubicBezTo>
                      <a:cubicBezTo>
                        <a:pt x="1" y="17089"/>
                        <a:pt x="3873" y="21065"/>
                        <a:pt x="8633" y="21065"/>
                      </a:cubicBezTo>
                      <a:cubicBezTo>
                        <a:pt x="13394" y="21065"/>
                        <a:pt x="17266" y="17089"/>
                        <a:pt x="17266" y="12203"/>
                      </a:cubicBezTo>
                      <a:cubicBezTo>
                        <a:pt x="17266" y="7957"/>
                        <a:pt x="14499" y="1841"/>
                        <a:pt x="10794" y="10"/>
                      </a:cubicBezTo>
                      <a:cubicBezTo>
                        <a:pt x="10782" y="4"/>
                        <a:pt x="10770" y="1"/>
                        <a:pt x="1075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3"/>
                <p:cNvSpPr/>
                <p:nvPr/>
              </p:nvSpPr>
              <p:spPr>
                <a:xfrm>
                  <a:off x="2649650" y="3447638"/>
                  <a:ext cx="427425" cy="517650"/>
                </a:xfrm>
                <a:custGeom>
                  <a:avLst/>
                  <a:gdLst/>
                  <a:ahLst/>
                  <a:cxnLst/>
                  <a:rect l="l" t="t" r="r" b="b"/>
                  <a:pathLst>
                    <a:path w="17097" h="20706" extrusionOk="0">
                      <a:moveTo>
                        <a:pt x="11033" y="0"/>
                      </a:moveTo>
                      <a:cubicBezTo>
                        <a:pt x="11033" y="0"/>
                        <a:pt x="10445" y="1737"/>
                        <a:pt x="8629" y="1737"/>
                      </a:cubicBezTo>
                      <a:cubicBezTo>
                        <a:pt x="7826" y="1737"/>
                        <a:pt x="6783" y="1397"/>
                        <a:pt x="5445" y="417"/>
                      </a:cubicBezTo>
                      <a:cubicBezTo>
                        <a:pt x="5309" y="516"/>
                        <a:pt x="5179" y="629"/>
                        <a:pt x="5047" y="738"/>
                      </a:cubicBezTo>
                      <a:cubicBezTo>
                        <a:pt x="5502" y="1848"/>
                        <a:pt x="5483" y="2986"/>
                        <a:pt x="4581" y="4009"/>
                      </a:cubicBezTo>
                      <a:cubicBezTo>
                        <a:pt x="3637" y="5080"/>
                        <a:pt x="2323" y="5734"/>
                        <a:pt x="1153" y="6545"/>
                      </a:cubicBezTo>
                      <a:cubicBezTo>
                        <a:pt x="421" y="8403"/>
                        <a:pt x="1" y="10326"/>
                        <a:pt x="1" y="11929"/>
                      </a:cubicBezTo>
                      <a:cubicBezTo>
                        <a:pt x="1" y="16775"/>
                        <a:pt x="3828" y="20706"/>
                        <a:pt x="8548" y="20706"/>
                      </a:cubicBezTo>
                      <a:cubicBezTo>
                        <a:pt x="13269" y="20706"/>
                        <a:pt x="17096" y="16775"/>
                        <a:pt x="17096" y="11929"/>
                      </a:cubicBezTo>
                      <a:cubicBezTo>
                        <a:pt x="17096" y="9669"/>
                        <a:pt x="16260" y="6772"/>
                        <a:pt x="14892" y="4321"/>
                      </a:cubicBezTo>
                      <a:cubicBezTo>
                        <a:pt x="13164" y="3680"/>
                        <a:pt x="11660" y="1910"/>
                        <a:pt x="11652" y="427"/>
                      </a:cubicBezTo>
                      <a:lnTo>
                        <a:pt x="11033"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3"/>
                <p:cNvSpPr/>
                <p:nvPr/>
              </p:nvSpPr>
              <p:spPr>
                <a:xfrm>
                  <a:off x="2647525" y="3445488"/>
                  <a:ext cx="431675" cy="521925"/>
                </a:xfrm>
                <a:custGeom>
                  <a:avLst/>
                  <a:gdLst/>
                  <a:ahLst/>
                  <a:cxnLst/>
                  <a:rect l="l" t="t" r="r" b="b"/>
                  <a:pathLst>
                    <a:path w="17267" h="20877" extrusionOk="0">
                      <a:moveTo>
                        <a:pt x="11159" y="218"/>
                      </a:moveTo>
                      <a:lnTo>
                        <a:pt x="11652" y="558"/>
                      </a:lnTo>
                      <a:cubicBezTo>
                        <a:pt x="11689" y="2035"/>
                        <a:pt x="13170" y="3813"/>
                        <a:pt x="14918" y="4476"/>
                      </a:cubicBezTo>
                      <a:cubicBezTo>
                        <a:pt x="16261" y="6896"/>
                        <a:pt x="17095" y="9782"/>
                        <a:pt x="17095" y="12015"/>
                      </a:cubicBezTo>
                      <a:cubicBezTo>
                        <a:pt x="17095" y="16808"/>
                        <a:pt x="13299" y="20707"/>
                        <a:pt x="8633" y="20707"/>
                      </a:cubicBezTo>
                      <a:cubicBezTo>
                        <a:pt x="3967" y="20707"/>
                        <a:pt x="171" y="16808"/>
                        <a:pt x="171" y="12015"/>
                      </a:cubicBezTo>
                      <a:cubicBezTo>
                        <a:pt x="171" y="10447"/>
                        <a:pt x="574" y="8556"/>
                        <a:pt x="1307" y="6686"/>
                      </a:cubicBezTo>
                      <a:lnTo>
                        <a:pt x="1307" y="6686"/>
                      </a:lnTo>
                      <a:cubicBezTo>
                        <a:pt x="1621" y="6469"/>
                        <a:pt x="1950" y="6261"/>
                        <a:pt x="2267" y="6060"/>
                      </a:cubicBezTo>
                      <a:cubicBezTo>
                        <a:pt x="3137" y="5509"/>
                        <a:pt x="4036" y="4938"/>
                        <a:pt x="4730" y="4152"/>
                      </a:cubicBezTo>
                      <a:cubicBezTo>
                        <a:pt x="5558" y="3212"/>
                        <a:pt x="5728" y="2102"/>
                        <a:pt x="5235" y="850"/>
                      </a:cubicBezTo>
                      <a:lnTo>
                        <a:pt x="5240" y="845"/>
                      </a:lnTo>
                      <a:cubicBezTo>
                        <a:pt x="5337" y="765"/>
                        <a:pt x="5432" y="684"/>
                        <a:pt x="5530" y="610"/>
                      </a:cubicBezTo>
                      <a:cubicBezTo>
                        <a:pt x="6724" y="1474"/>
                        <a:pt x="7791" y="1909"/>
                        <a:pt x="8711" y="1909"/>
                      </a:cubicBezTo>
                      <a:cubicBezTo>
                        <a:pt x="8988" y="1909"/>
                        <a:pt x="9252" y="1870"/>
                        <a:pt x="9503" y="1791"/>
                      </a:cubicBezTo>
                      <a:cubicBezTo>
                        <a:pt x="10556" y="1458"/>
                        <a:pt x="11025" y="532"/>
                        <a:pt x="11159" y="218"/>
                      </a:cubicBezTo>
                      <a:close/>
                      <a:moveTo>
                        <a:pt x="11118" y="1"/>
                      </a:moveTo>
                      <a:cubicBezTo>
                        <a:pt x="11109" y="1"/>
                        <a:pt x="11099" y="2"/>
                        <a:pt x="11091" y="6"/>
                      </a:cubicBezTo>
                      <a:cubicBezTo>
                        <a:pt x="11065" y="13"/>
                        <a:pt x="11045" y="33"/>
                        <a:pt x="11037" y="59"/>
                      </a:cubicBezTo>
                      <a:cubicBezTo>
                        <a:pt x="11033" y="71"/>
                        <a:pt x="10618" y="1260"/>
                        <a:pt x="9451" y="1628"/>
                      </a:cubicBezTo>
                      <a:cubicBezTo>
                        <a:pt x="9217" y="1702"/>
                        <a:pt x="8970" y="1739"/>
                        <a:pt x="8710" y="1739"/>
                      </a:cubicBezTo>
                      <a:cubicBezTo>
                        <a:pt x="7815" y="1739"/>
                        <a:pt x="6765" y="1303"/>
                        <a:pt x="5580" y="435"/>
                      </a:cubicBezTo>
                      <a:cubicBezTo>
                        <a:pt x="5565" y="424"/>
                        <a:pt x="5547" y="418"/>
                        <a:pt x="5529" y="418"/>
                      </a:cubicBezTo>
                      <a:cubicBezTo>
                        <a:pt x="5511" y="418"/>
                        <a:pt x="5494" y="424"/>
                        <a:pt x="5479" y="435"/>
                      </a:cubicBezTo>
                      <a:cubicBezTo>
                        <a:pt x="5360" y="522"/>
                        <a:pt x="5244" y="620"/>
                        <a:pt x="5130" y="715"/>
                      </a:cubicBezTo>
                      <a:lnTo>
                        <a:pt x="5077" y="759"/>
                      </a:lnTo>
                      <a:cubicBezTo>
                        <a:pt x="5050" y="783"/>
                        <a:pt x="5039" y="822"/>
                        <a:pt x="5053" y="856"/>
                      </a:cubicBezTo>
                      <a:cubicBezTo>
                        <a:pt x="5548" y="2067"/>
                        <a:pt x="5396" y="3137"/>
                        <a:pt x="4602" y="4039"/>
                      </a:cubicBezTo>
                      <a:cubicBezTo>
                        <a:pt x="3925" y="4807"/>
                        <a:pt x="3037" y="5371"/>
                        <a:pt x="2176" y="5916"/>
                      </a:cubicBezTo>
                      <a:cubicBezTo>
                        <a:pt x="1850" y="6124"/>
                        <a:pt x="1511" y="6338"/>
                        <a:pt x="1189" y="6561"/>
                      </a:cubicBezTo>
                      <a:cubicBezTo>
                        <a:pt x="1176" y="6570"/>
                        <a:pt x="1163" y="6584"/>
                        <a:pt x="1157" y="6599"/>
                      </a:cubicBezTo>
                      <a:cubicBezTo>
                        <a:pt x="410" y="8496"/>
                        <a:pt x="1" y="10420"/>
                        <a:pt x="1" y="12015"/>
                      </a:cubicBezTo>
                      <a:cubicBezTo>
                        <a:pt x="1" y="16901"/>
                        <a:pt x="3873" y="20877"/>
                        <a:pt x="8633" y="20877"/>
                      </a:cubicBezTo>
                      <a:cubicBezTo>
                        <a:pt x="13394" y="20877"/>
                        <a:pt x="17266" y="16901"/>
                        <a:pt x="17266" y="12015"/>
                      </a:cubicBezTo>
                      <a:cubicBezTo>
                        <a:pt x="17266" y="9747"/>
                        <a:pt x="16418" y="6816"/>
                        <a:pt x="15051" y="4366"/>
                      </a:cubicBezTo>
                      <a:cubicBezTo>
                        <a:pt x="15042" y="4347"/>
                        <a:pt x="15025" y="4334"/>
                        <a:pt x="15007" y="4328"/>
                      </a:cubicBezTo>
                      <a:cubicBezTo>
                        <a:pt x="13289" y="3690"/>
                        <a:pt x="11830" y="1943"/>
                        <a:pt x="11822" y="513"/>
                      </a:cubicBezTo>
                      <a:cubicBezTo>
                        <a:pt x="11821" y="485"/>
                        <a:pt x="11807" y="459"/>
                        <a:pt x="11784" y="443"/>
                      </a:cubicBezTo>
                      <a:lnTo>
                        <a:pt x="11166" y="16"/>
                      </a:lnTo>
                      <a:cubicBezTo>
                        <a:pt x="11152" y="6"/>
                        <a:pt x="11135" y="1"/>
                        <a:pt x="1111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3"/>
                <p:cNvSpPr/>
                <p:nvPr/>
              </p:nvSpPr>
              <p:spPr>
                <a:xfrm>
                  <a:off x="2767675" y="3487713"/>
                  <a:ext cx="200250" cy="62800"/>
                </a:xfrm>
                <a:custGeom>
                  <a:avLst/>
                  <a:gdLst/>
                  <a:ahLst/>
                  <a:cxnLst/>
                  <a:rect l="l" t="t" r="r" b="b"/>
                  <a:pathLst>
                    <a:path w="8010" h="2512" extrusionOk="0">
                      <a:moveTo>
                        <a:pt x="7212" y="0"/>
                      </a:moveTo>
                      <a:cubicBezTo>
                        <a:pt x="5566" y="918"/>
                        <a:pt x="3544" y="1109"/>
                        <a:pt x="1532" y="1109"/>
                      </a:cubicBezTo>
                      <a:cubicBezTo>
                        <a:pt x="1204" y="1109"/>
                        <a:pt x="876" y="1104"/>
                        <a:pt x="551" y="1096"/>
                      </a:cubicBezTo>
                      <a:cubicBezTo>
                        <a:pt x="464" y="1482"/>
                        <a:pt x="283" y="1861"/>
                        <a:pt x="1" y="2226"/>
                      </a:cubicBezTo>
                      <a:cubicBezTo>
                        <a:pt x="897" y="2352"/>
                        <a:pt x="1792" y="2458"/>
                        <a:pt x="2696" y="2499"/>
                      </a:cubicBezTo>
                      <a:cubicBezTo>
                        <a:pt x="2880" y="2507"/>
                        <a:pt x="3062" y="2512"/>
                        <a:pt x="3243" y="2512"/>
                      </a:cubicBezTo>
                      <a:cubicBezTo>
                        <a:pt x="5000" y="2512"/>
                        <a:pt x="6608" y="2106"/>
                        <a:pt x="8009" y="1203"/>
                      </a:cubicBezTo>
                      <a:cubicBezTo>
                        <a:pt x="7675" y="826"/>
                        <a:pt x="7400" y="416"/>
                        <a:pt x="721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3"/>
                <p:cNvSpPr/>
                <p:nvPr/>
              </p:nvSpPr>
              <p:spPr>
                <a:xfrm>
                  <a:off x="2660575" y="3562238"/>
                  <a:ext cx="398475" cy="145500"/>
                </a:xfrm>
                <a:custGeom>
                  <a:avLst/>
                  <a:gdLst/>
                  <a:ahLst/>
                  <a:cxnLst/>
                  <a:rect l="l" t="t" r="r" b="b"/>
                  <a:pathLst>
                    <a:path w="15939" h="5820" extrusionOk="0">
                      <a:moveTo>
                        <a:pt x="14593" y="1"/>
                      </a:moveTo>
                      <a:cubicBezTo>
                        <a:pt x="13813" y="678"/>
                        <a:pt x="13001" y="1309"/>
                        <a:pt x="12067" y="1785"/>
                      </a:cubicBezTo>
                      <a:cubicBezTo>
                        <a:pt x="10564" y="2551"/>
                        <a:pt x="8856" y="2805"/>
                        <a:pt x="7186" y="2856"/>
                      </a:cubicBezTo>
                      <a:cubicBezTo>
                        <a:pt x="6940" y="2864"/>
                        <a:pt x="6693" y="2868"/>
                        <a:pt x="6445" y="2868"/>
                      </a:cubicBezTo>
                      <a:cubicBezTo>
                        <a:pt x="4511" y="2868"/>
                        <a:pt x="2543" y="2627"/>
                        <a:pt x="643" y="2153"/>
                      </a:cubicBezTo>
                      <a:cubicBezTo>
                        <a:pt x="386" y="2829"/>
                        <a:pt x="169" y="3511"/>
                        <a:pt x="1" y="4180"/>
                      </a:cubicBezTo>
                      <a:cubicBezTo>
                        <a:pt x="2786" y="5065"/>
                        <a:pt x="5885" y="5820"/>
                        <a:pt x="8764" y="5820"/>
                      </a:cubicBezTo>
                      <a:cubicBezTo>
                        <a:pt x="11511" y="5820"/>
                        <a:pt x="14058" y="5132"/>
                        <a:pt x="15938" y="3213"/>
                      </a:cubicBezTo>
                      <a:cubicBezTo>
                        <a:pt x="15594" y="2125"/>
                        <a:pt x="15143" y="1029"/>
                        <a:pt x="145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3"/>
                <p:cNvSpPr/>
                <p:nvPr/>
              </p:nvSpPr>
              <p:spPr>
                <a:xfrm>
                  <a:off x="2650250" y="3755388"/>
                  <a:ext cx="426550" cy="109875"/>
                </a:xfrm>
                <a:custGeom>
                  <a:avLst/>
                  <a:gdLst/>
                  <a:ahLst/>
                  <a:cxnLst/>
                  <a:rect l="l" t="t" r="r" b="b"/>
                  <a:pathLst>
                    <a:path w="17062" h="4395" extrusionOk="0">
                      <a:moveTo>
                        <a:pt x="17062" y="1"/>
                      </a:moveTo>
                      <a:lnTo>
                        <a:pt x="17062" y="1"/>
                      </a:lnTo>
                      <a:cubicBezTo>
                        <a:pt x="15498" y="851"/>
                        <a:pt x="13612" y="1265"/>
                        <a:pt x="11939" y="1411"/>
                      </a:cubicBezTo>
                      <a:cubicBezTo>
                        <a:pt x="11064" y="1486"/>
                        <a:pt x="10169" y="1522"/>
                        <a:pt x="9268" y="1522"/>
                      </a:cubicBezTo>
                      <a:cubicBezTo>
                        <a:pt x="7634" y="1522"/>
                        <a:pt x="5984" y="1405"/>
                        <a:pt x="4405" y="1203"/>
                      </a:cubicBezTo>
                      <a:cubicBezTo>
                        <a:pt x="2938" y="1015"/>
                        <a:pt x="1473" y="559"/>
                        <a:pt x="1" y="249"/>
                      </a:cubicBezTo>
                      <a:lnTo>
                        <a:pt x="1" y="249"/>
                      </a:lnTo>
                      <a:cubicBezTo>
                        <a:pt x="49" y="951"/>
                        <a:pt x="178" y="1629"/>
                        <a:pt x="379" y="2276"/>
                      </a:cubicBezTo>
                      <a:cubicBezTo>
                        <a:pt x="2727" y="3636"/>
                        <a:pt x="5472" y="4285"/>
                        <a:pt x="8203" y="4382"/>
                      </a:cubicBezTo>
                      <a:cubicBezTo>
                        <a:pt x="8426" y="4390"/>
                        <a:pt x="8650" y="4394"/>
                        <a:pt x="8873" y="4394"/>
                      </a:cubicBezTo>
                      <a:cubicBezTo>
                        <a:pt x="9953" y="4394"/>
                        <a:pt x="11036" y="4296"/>
                        <a:pt x="12088" y="4068"/>
                      </a:cubicBezTo>
                      <a:cubicBezTo>
                        <a:pt x="13256" y="3816"/>
                        <a:pt x="14367" y="3378"/>
                        <a:pt x="15522" y="3088"/>
                      </a:cubicBezTo>
                      <a:cubicBezTo>
                        <a:pt x="15812" y="3016"/>
                        <a:pt x="16120" y="2970"/>
                        <a:pt x="16438" y="2937"/>
                      </a:cubicBezTo>
                      <a:cubicBezTo>
                        <a:pt x="16800" y="2024"/>
                        <a:pt x="17019" y="1036"/>
                        <a:pt x="170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3"/>
                <p:cNvSpPr/>
                <p:nvPr/>
              </p:nvSpPr>
              <p:spPr>
                <a:xfrm>
                  <a:off x="2709200" y="3897513"/>
                  <a:ext cx="264250" cy="67775"/>
                </a:xfrm>
                <a:custGeom>
                  <a:avLst/>
                  <a:gdLst/>
                  <a:ahLst/>
                  <a:cxnLst/>
                  <a:rect l="l" t="t" r="r" b="b"/>
                  <a:pathLst>
                    <a:path w="10570" h="2711" extrusionOk="0">
                      <a:moveTo>
                        <a:pt x="1" y="1"/>
                      </a:moveTo>
                      <a:cubicBezTo>
                        <a:pt x="1555" y="1668"/>
                        <a:pt x="3740" y="2711"/>
                        <a:pt x="6166" y="2711"/>
                      </a:cubicBezTo>
                      <a:cubicBezTo>
                        <a:pt x="7778" y="2711"/>
                        <a:pt x="9284" y="2248"/>
                        <a:pt x="10570" y="1451"/>
                      </a:cubicBezTo>
                      <a:lnTo>
                        <a:pt x="10570" y="1451"/>
                      </a:lnTo>
                      <a:cubicBezTo>
                        <a:pt x="10251" y="1454"/>
                        <a:pt x="9931" y="1457"/>
                        <a:pt x="9610" y="1457"/>
                      </a:cubicBezTo>
                      <a:cubicBezTo>
                        <a:pt x="9602" y="1457"/>
                        <a:pt x="9593" y="1457"/>
                        <a:pt x="9584" y="1457"/>
                      </a:cubicBezTo>
                      <a:cubicBezTo>
                        <a:pt x="6353" y="1457"/>
                        <a:pt x="3124" y="891"/>
                        <a:pt x="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3"/>
                <p:cNvSpPr/>
                <p:nvPr/>
              </p:nvSpPr>
              <p:spPr>
                <a:xfrm>
                  <a:off x="2765400" y="3485563"/>
                  <a:ext cx="204725" cy="67100"/>
                </a:xfrm>
                <a:custGeom>
                  <a:avLst/>
                  <a:gdLst/>
                  <a:ahLst/>
                  <a:cxnLst/>
                  <a:rect l="l" t="t" r="r" b="b"/>
                  <a:pathLst>
                    <a:path w="8189" h="2684" extrusionOk="0">
                      <a:moveTo>
                        <a:pt x="7265" y="205"/>
                      </a:moveTo>
                      <a:cubicBezTo>
                        <a:pt x="7438" y="567"/>
                        <a:pt x="7675" y="924"/>
                        <a:pt x="7970" y="1269"/>
                      </a:cubicBezTo>
                      <a:cubicBezTo>
                        <a:pt x="6654" y="2096"/>
                        <a:pt x="5094" y="2512"/>
                        <a:pt x="3325" y="2512"/>
                      </a:cubicBezTo>
                      <a:cubicBezTo>
                        <a:pt x="3149" y="2512"/>
                        <a:pt x="2971" y="2508"/>
                        <a:pt x="2791" y="2500"/>
                      </a:cubicBezTo>
                      <a:cubicBezTo>
                        <a:pt x="1871" y="2457"/>
                        <a:pt x="962" y="2347"/>
                        <a:pt x="245" y="2248"/>
                      </a:cubicBezTo>
                      <a:cubicBezTo>
                        <a:pt x="468" y="1934"/>
                        <a:pt x="623" y="1606"/>
                        <a:pt x="708" y="1269"/>
                      </a:cubicBezTo>
                      <a:cubicBezTo>
                        <a:pt x="1001" y="1275"/>
                        <a:pt x="1296" y="1279"/>
                        <a:pt x="1590" y="1279"/>
                      </a:cubicBezTo>
                      <a:cubicBezTo>
                        <a:pt x="3604" y="1279"/>
                        <a:pt x="5621" y="1092"/>
                        <a:pt x="7265" y="205"/>
                      </a:cubicBezTo>
                      <a:close/>
                      <a:moveTo>
                        <a:pt x="7305" y="1"/>
                      </a:moveTo>
                      <a:cubicBezTo>
                        <a:pt x="7291" y="1"/>
                        <a:pt x="7275" y="4"/>
                        <a:pt x="7262" y="12"/>
                      </a:cubicBezTo>
                      <a:cubicBezTo>
                        <a:pt x="5643" y="914"/>
                        <a:pt x="3630" y="1110"/>
                        <a:pt x="1613" y="1110"/>
                      </a:cubicBezTo>
                      <a:cubicBezTo>
                        <a:pt x="1289" y="1110"/>
                        <a:pt x="965" y="1105"/>
                        <a:pt x="643" y="1097"/>
                      </a:cubicBezTo>
                      <a:cubicBezTo>
                        <a:pt x="642" y="1097"/>
                        <a:pt x="641" y="1097"/>
                        <a:pt x="640" y="1097"/>
                      </a:cubicBezTo>
                      <a:cubicBezTo>
                        <a:pt x="595" y="1097"/>
                        <a:pt x="567" y="1126"/>
                        <a:pt x="558" y="1164"/>
                      </a:cubicBezTo>
                      <a:cubicBezTo>
                        <a:pt x="473" y="1544"/>
                        <a:pt x="294" y="1911"/>
                        <a:pt x="25" y="2260"/>
                      </a:cubicBezTo>
                      <a:cubicBezTo>
                        <a:pt x="5" y="2284"/>
                        <a:pt x="1" y="2316"/>
                        <a:pt x="13" y="2345"/>
                      </a:cubicBezTo>
                      <a:cubicBezTo>
                        <a:pt x="25" y="2372"/>
                        <a:pt x="51" y="2392"/>
                        <a:pt x="80" y="2397"/>
                      </a:cubicBezTo>
                      <a:cubicBezTo>
                        <a:pt x="819" y="2500"/>
                        <a:pt x="1794" y="2624"/>
                        <a:pt x="2784" y="2670"/>
                      </a:cubicBezTo>
                      <a:cubicBezTo>
                        <a:pt x="2966" y="2679"/>
                        <a:pt x="3146" y="2684"/>
                        <a:pt x="3326" y="2684"/>
                      </a:cubicBezTo>
                      <a:cubicBezTo>
                        <a:pt x="5164" y="2684"/>
                        <a:pt x="6784" y="2239"/>
                        <a:pt x="8146" y="1360"/>
                      </a:cubicBezTo>
                      <a:cubicBezTo>
                        <a:pt x="8167" y="1346"/>
                        <a:pt x="8181" y="1325"/>
                        <a:pt x="8184" y="1301"/>
                      </a:cubicBezTo>
                      <a:cubicBezTo>
                        <a:pt x="8188" y="1275"/>
                        <a:pt x="8181" y="1251"/>
                        <a:pt x="8164" y="1232"/>
                      </a:cubicBezTo>
                      <a:cubicBezTo>
                        <a:pt x="7827" y="851"/>
                        <a:pt x="7563" y="454"/>
                        <a:pt x="7381" y="51"/>
                      </a:cubicBezTo>
                      <a:cubicBezTo>
                        <a:pt x="7371" y="28"/>
                        <a:pt x="7353" y="12"/>
                        <a:pt x="7330" y="4"/>
                      </a:cubicBezTo>
                      <a:cubicBezTo>
                        <a:pt x="7322" y="2"/>
                        <a:pt x="7314" y="1"/>
                        <a:pt x="730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3"/>
                <p:cNvSpPr/>
                <p:nvPr/>
              </p:nvSpPr>
              <p:spPr>
                <a:xfrm>
                  <a:off x="2658225" y="3560113"/>
                  <a:ext cx="403100" cy="150100"/>
                </a:xfrm>
                <a:custGeom>
                  <a:avLst/>
                  <a:gdLst/>
                  <a:ahLst/>
                  <a:cxnLst/>
                  <a:rect l="l" t="t" r="r" b="b"/>
                  <a:pathLst>
                    <a:path w="16124" h="6004" extrusionOk="0">
                      <a:moveTo>
                        <a:pt x="14661" y="219"/>
                      </a:moveTo>
                      <a:cubicBezTo>
                        <a:pt x="15164" y="1173"/>
                        <a:pt x="15592" y="2201"/>
                        <a:pt x="15935" y="3275"/>
                      </a:cubicBezTo>
                      <a:cubicBezTo>
                        <a:pt x="14048" y="5178"/>
                        <a:pt x="11513" y="5834"/>
                        <a:pt x="8850" y="5834"/>
                      </a:cubicBezTo>
                      <a:cubicBezTo>
                        <a:pt x="5885" y="5834"/>
                        <a:pt x="2761" y="5020"/>
                        <a:pt x="197" y="4209"/>
                      </a:cubicBezTo>
                      <a:cubicBezTo>
                        <a:pt x="357" y="3590"/>
                        <a:pt x="556" y="2961"/>
                        <a:pt x="790" y="2339"/>
                      </a:cubicBezTo>
                      <a:cubicBezTo>
                        <a:pt x="2683" y="2804"/>
                        <a:pt x="4615" y="3040"/>
                        <a:pt x="6541" y="3040"/>
                      </a:cubicBezTo>
                      <a:cubicBezTo>
                        <a:pt x="6789" y="3040"/>
                        <a:pt x="7036" y="3036"/>
                        <a:pt x="7283" y="3028"/>
                      </a:cubicBezTo>
                      <a:cubicBezTo>
                        <a:pt x="9316" y="2963"/>
                        <a:pt x="10878" y="2618"/>
                        <a:pt x="12199" y="1945"/>
                      </a:cubicBezTo>
                      <a:cubicBezTo>
                        <a:pt x="13180" y="1446"/>
                        <a:pt x="14022" y="770"/>
                        <a:pt x="14661" y="219"/>
                      </a:cubicBezTo>
                      <a:close/>
                      <a:moveTo>
                        <a:pt x="14687" y="1"/>
                      </a:moveTo>
                      <a:cubicBezTo>
                        <a:pt x="14667" y="1"/>
                        <a:pt x="14647" y="9"/>
                        <a:pt x="14631" y="22"/>
                      </a:cubicBezTo>
                      <a:cubicBezTo>
                        <a:pt x="13990" y="578"/>
                        <a:pt x="13126" y="1282"/>
                        <a:pt x="12121" y="1794"/>
                      </a:cubicBezTo>
                      <a:cubicBezTo>
                        <a:pt x="10825" y="2456"/>
                        <a:pt x="9286" y="2793"/>
                        <a:pt x="7277" y="2858"/>
                      </a:cubicBezTo>
                      <a:cubicBezTo>
                        <a:pt x="7028" y="2866"/>
                        <a:pt x="6780" y="2870"/>
                        <a:pt x="6531" y="2870"/>
                      </a:cubicBezTo>
                      <a:cubicBezTo>
                        <a:pt x="4597" y="2870"/>
                        <a:pt x="2657" y="2630"/>
                        <a:pt x="758" y="2156"/>
                      </a:cubicBezTo>
                      <a:cubicBezTo>
                        <a:pt x="751" y="2155"/>
                        <a:pt x="744" y="2154"/>
                        <a:pt x="737" y="2154"/>
                      </a:cubicBezTo>
                      <a:cubicBezTo>
                        <a:pt x="702" y="2154"/>
                        <a:pt x="671" y="2175"/>
                        <a:pt x="658" y="2208"/>
                      </a:cubicBezTo>
                      <a:cubicBezTo>
                        <a:pt x="400" y="2885"/>
                        <a:pt x="183" y="3570"/>
                        <a:pt x="11" y="4244"/>
                      </a:cubicBezTo>
                      <a:cubicBezTo>
                        <a:pt x="1" y="4288"/>
                        <a:pt x="25" y="4333"/>
                        <a:pt x="69" y="4347"/>
                      </a:cubicBezTo>
                      <a:cubicBezTo>
                        <a:pt x="2662" y="5170"/>
                        <a:pt x="5835" y="6003"/>
                        <a:pt x="8851" y="6003"/>
                      </a:cubicBezTo>
                      <a:lnTo>
                        <a:pt x="8853" y="6003"/>
                      </a:lnTo>
                      <a:cubicBezTo>
                        <a:pt x="11570" y="6003"/>
                        <a:pt x="14163" y="5328"/>
                        <a:pt x="16093" y="3359"/>
                      </a:cubicBezTo>
                      <a:cubicBezTo>
                        <a:pt x="16116" y="3336"/>
                        <a:pt x="16123" y="3303"/>
                        <a:pt x="16113" y="3274"/>
                      </a:cubicBezTo>
                      <a:cubicBezTo>
                        <a:pt x="15754" y="2135"/>
                        <a:pt x="15299" y="1050"/>
                        <a:pt x="14761" y="46"/>
                      </a:cubicBezTo>
                      <a:cubicBezTo>
                        <a:pt x="14749" y="24"/>
                        <a:pt x="14728" y="7"/>
                        <a:pt x="14702" y="2"/>
                      </a:cubicBezTo>
                      <a:cubicBezTo>
                        <a:pt x="14697" y="1"/>
                        <a:pt x="14692" y="1"/>
                        <a:pt x="146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3"/>
                <p:cNvSpPr/>
                <p:nvPr/>
              </p:nvSpPr>
              <p:spPr>
                <a:xfrm>
                  <a:off x="2648100" y="3753263"/>
                  <a:ext cx="430875" cy="114100"/>
                </a:xfrm>
                <a:custGeom>
                  <a:avLst/>
                  <a:gdLst/>
                  <a:ahLst/>
                  <a:cxnLst/>
                  <a:rect l="l" t="t" r="r" b="b"/>
                  <a:pathLst>
                    <a:path w="17235" h="4564" extrusionOk="0">
                      <a:moveTo>
                        <a:pt x="17057" y="231"/>
                      </a:moveTo>
                      <a:cubicBezTo>
                        <a:pt x="17002" y="1165"/>
                        <a:pt x="16803" y="2076"/>
                        <a:pt x="16463" y="2943"/>
                      </a:cubicBezTo>
                      <a:cubicBezTo>
                        <a:pt x="16118" y="2981"/>
                        <a:pt x="15839" y="3028"/>
                        <a:pt x="15587" y="3090"/>
                      </a:cubicBezTo>
                      <a:cubicBezTo>
                        <a:pt x="15072" y="3219"/>
                        <a:pt x="14558" y="3380"/>
                        <a:pt x="14061" y="3536"/>
                      </a:cubicBezTo>
                      <a:cubicBezTo>
                        <a:pt x="13443" y="3729"/>
                        <a:pt x="12803" y="3929"/>
                        <a:pt x="12156" y="4069"/>
                      </a:cubicBezTo>
                      <a:cubicBezTo>
                        <a:pt x="11162" y="4284"/>
                        <a:pt x="10088" y="4394"/>
                        <a:pt x="8952" y="4394"/>
                      </a:cubicBezTo>
                      <a:cubicBezTo>
                        <a:pt x="8734" y="4394"/>
                        <a:pt x="8514" y="4390"/>
                        <a:pt x="8292" y="4382"/>
                      </a:cubicBezTo>
                      <a:cubicBezTo>
                        <a:pt x="5400" y="4279"/>
                        <a:pt x="2719" y="3561"/>
                        <a:pt x="536" y="2305"/>
                      </a:cubicBezTo>
                      <a:cubicBezTo>
                        <a:pt x="351" y="1699"/>
                        <a:pt x="233" y="1074"/>
                        <a:pt x="179" y="441"/>
                      </a:cubicBezTo>
                      <a:lnTo>
                        <a:pt x="179" y="441"/>
                      </a:lnTo>
                      <a:cubicBezTo>
                        <a:pt x="665" y="545"/>
                        <a:pt x="1156" y="667"/>
                        <a:pt x="1631" y="784"/>
                      </a:cubicBezTo>
                      <a:cubicBezTo>
                        <a:pt x="2564" y="1013"/>
                        <a:pt x="3530" y="1250"/>
                        <a:pt x="4480" y="1373"/>
                      </a:cubicBezTo>
                      <a:cubicBezTo>
                        <a:pt x="6133" y="1584"/>
                        <a:pt x="7783" y="1691"/>
                        <a:pt x="9357" y="1691"/>
                      </a:cubicBezTo>
                      <a:cubicBezTo>
                        <a:pt x="10280" y="1691"/>
                        <a:pt x="11176" y="1654"/>
                        <a:pt x="12033" y="1581"/>
                      </a:cubicBezTo>
                      <a:cubicBezTo>
                        <a:pt x="13377" y="1464"/>
                        <a:pt x="15326" y="1135"/>
                        <a:pt x="17057" y="231"/>
                      </a:cubicBezTo>
                      <a:close/>
                      <a:moveTo>
                        <a:pt x="17149" y="0"/>
                      </a:moveTo>
                      <a:cubicBezTo>
                        <a:pt x="17135" y="0"/>
                        <a:pt x="17121" y="4"/>
                        <a:pt x="17108" y="11"/>
                      </a:cubicBezTo>
                      <a:cubicBezTo>
                        <a:pt x="15371" y="954"/>
                        <a:pt x="13381" y="1292"/>
                        <a:pt x="12018" y="1411"/>
                      </a:cubicBezTo>
                      <a:cubicBezTo>
                        <a:pt x="11167" y="1485"/>
                        <a:pt x="10275" y="1522"/>
                        <a:pt x="9358" y="1522"/>
                      </a:cubicBezTo>
                      <a:cubicBezTo>
                        <a:pt x="7791" y="1522"/>
                        <a:pt x="6148" y="1414"/>
                        <a:pt x="4502" y="1203"/>
                      </a:cubicBezTo>
                      <a:cubicBezTo>
                        <a:pt x="3560" y="1083"/>
                        <a:pt x="2601" y="846"/>
                        <a:pt x="1672" y="618"/>
                      </a:cubicBezTo>
                      <a:cubicBezTo>
                        <a:pt x="1159" y="492"/>
                        <a:pt x="629" y="362"/>
                        <a:pt x="104" y="251"/>
                      </a:cubicBezTo>
                      <a:cubicBezTo>
                        <a:pt x="98" y="250"/>
                        <a:pt x="92" y="249"/>
                        <a:pt x="86" y="249"/>
                      </a:cubicBezTo>
                      <a:cubicBezTo>
                        <a:pt x="66" y="249"/>
                        <a:pt x="46" y="257"/>
                        <a:pt x="31" y="271"/>
                      </a:cubicBezTo>
                      <a:cubicBezTo>
                        <a:pt x="11" y="287"/>
                        <a:pt x="0" y="313"/>
                        <a:pt x="2" y="341"/>
                      </a:cubicBezTo>
                      <a:cubicBezTo>
                        <a:pt x="50" y="1034"/>
                        <a:pt x="178" y="1724"/>
                        <a:pt x="383" y="2387"/>
                      </a:cubicBezTo>
                      <a:cubicBezTo>
                        <a:pt x="389" y="2407"/>
                        <a:pt x="403" y="2425"/>
                        <a:pt x="422" y="2436"/>
                      </a:cubicBezTo>
                      <a:cubicBezTo>
                        <a:pt x="2634" y="3715"/>
                        <a:pt x="5353" y="4447"/>
                        <a:pt x="8286" y="4552"/>
                      </a:cubicBezTo>
                      <a:cubicBezTo>
                        <a:pt x="8509" y="4559"/>
                        <a:pt x="8730" y="4564"/>
                        <a:pt x="8948" y="4564"/>
                      </a:cubicBezTo>
                      <a:cubicBezTo>
                        <a:pt x="10097" y="4564"/>
                        <a:pt x="11186" y="4455"/>
                        <a:pt x="12192" y="4236"/>
                      </a:cubicBezTo>
                      <a:cubicBezTo>
                        <a:pt x="12847" y="4095"/>
                        <a:pt x="13490" y="3893"/>
                        <a:pt x="14113" y="3699"/>
                      </a:cubicBezTo>
                      <a:cubicBezTo>
                        <a:pt x="14606" y="3544"/>
                        <a:pt x="15118" y="3383"/>
                        <a:pt x="15628" y="3255"/>
                      </a:cubicBezTo>
                      <a:cubicBezTo>
                        <a:pt x="15885" y="3192"/>
                        <a:pt x="16171" y="3145"/>
                        <a:pt x="16533" y="3107"/>
                      </a:cubicBezTo>
                      <a:cubicBezTo>
                        <a:pt x="16563" y="3104"/>
                        <a:pt x="16590" y="3084"/>
                        <a:pt x="16603" y="3053"/>
                      </a:cubicBezTo>
                      <a:cubicBezTo>
                        <a:pt x="16979" y="2109"/>
                        <a:pt x="17192" y="1112"/>
                        <a:pt x="17234" y="89"/>
                      </a:cubicBezTo>
                      <a:cubicBezTo>
                        <a:pt x="17234" y="58"/>
                        <a:pt x="17219" y="29"/>
                        <a:pt x="17193" y="13"/>
                      </a:cubicBezTo>
                      <a:cubicBezTo>
                        <a:pt x="17180" y="5"/>
                        <a:pt x="17164" y="0"/>
                        <a:pt x="171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3"/>
                <p:cNvSpPr/>
                <p:nvPr/>
              </p:nvSpPr>
              <p:spPr>
                <a:xfrm>
                  <a:off x="2706875" y="3895413"/>
                  <a:ext cx="268900" cy="72000"/>
                </a:xfrm>
                <a:custGeom>
                  <a:avLst/>
                  <a:gdLst/>
                  <a:ahLst/>
                  <a:cxnLst/>
                  <a:rect l="l" t="t" r="r" b="b"/>
                  <a:pathLst>
                    <a:path w="10756" h="2880" extrusionOk="0">
                      <a:moveTo>
                        <a:pt x="373" y="252"/>
                      </a:moveTo>
                      <a:cubicBezTo>
                        <a:pt x="3660" y="1164"/>
                        <a:pt x="6790" y="1626"/>
                        <a:pt x="9684" y="1626"/>
                      </a:cubicBezTo>
                      <a:lnTo>
                        <a:pt x="9703" y="1626"/>
                      </a:lnTo>
                      <a:cubicBezTo>
                        <a:pt x="9919" y="1626"/>
                        <a:pt x="10133" y="1624"/>
                        <a:pt x="10347" y="1623"/>
                      </a:cubicBezTo>
                      <a:lnTo>
                        <a:pt x="10347" y="1623"/>
                      </a:lnTo>
                      <a:cubicBezTo>
                        <a:pt x="9096" y="2335"/>
                        <a:pt x="7689" y="2710"/>
                        <a:pt x="6259" y="2710"/>
                      </a:cubicBezTo>
                      <a:cubicBezTo>
                        <a:pt x="4039" y="2710"/>
                        <a:pt x="1961" y="1840"/>
                        <a:pt x="373" y="252"/>
                      </a:cubicBezTo>
                      <a:close/>
                      <a:moveTo>
                        <a:pt x="94" y="0"/>
                      </a:moveTo>
                      <a:cubicBezTo>
                        <a:pt x="65" y="0"/>
                        <a:pt x="36" y="14"/>
                        <a:pt x="21" y="41"/>
                      </a:cubicBezTo>
                      <a:cubicBezTo>
                        <a:pt x="1" y="74"/>
                        <a:pt x="5" y="115"/>
                        <a:pt x="31" y="144"/>
                      </a:cubicBezTo>
                      <a:cubicBezTo>
                        <a:pt x="1675" y="1908"/>
                        <a:pt x="3887" y="2880"/>
                        <a:pt x="6259" y="2880"/>
                      </a:cubicBezTo>
                      <a:cubicBezTo>
                        <a:pt x="7825" y="2880"/>
                        <a:pt x="9363" y="2440"/>
                        <a:pt x="10708" y="1608"/>
                      </a:cubicBezTo>
                      <a:cubicBezTo>
                        <a:pt x="10740" y="1586"/>
                        <a:pt x="10755" y="1547"/>
                        <a:pt x="10745" y="1510"/>
                      </a:cubicBezTo>
                      <a:cubicBezTo>
                        <a:pt x="10734" y="1474"/>
                        <a:pt x="10701" y="1450"/>
                        <a:pt x="10663" y="1450"/>
                      </a:cubicBezTo>
                      <a:lnTo>
                        <a:pt x="10661" y="1450"/>
                      </a:lnTo>
                      <a:cubicBezTo>
                        <a:pt x="10342" y="1453"/>
                        <a:pt x="10024" y="1456"/>
                        <a:pt x="9703" y="1456"/>
                      </a:cubicBezTo>
                      <a:lnTo>
                        <a:pt x="9685" y="1456"/>
                      </a:lnTo>
                      <a:cubicBezTo>
                        <a:pt x="6717" y="1456"/>
                        <a:pt x="3499" y="967"/>
                        <a:pt x="116" y="3"/>
                      </a:cubicBezTo>
                      <a:cubicBezTo>
                        <a:pt x="109" y="1"/>
                        <a:pt x="101" y="0"/>
                        <a:pt x="9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3"/>
                <p:cNvSpPr/>
                <p:nvPr/>
              </p:nvSpPr>
              <p:spPr>
                <a:xfrm>
                  <a:off x="2649650" y="3458063"/>
                  <a:ext cx="318125" cy="507225"/>
                </a:xfrm>
                <a:custGeom>
                  <a:avLst/>
                  <a:gdLst/>
                  <a:ahLst/>
                  <a:cxnLst/>
                  <a:rect l="l" t="t" r="r" b="b"/>
                  <a:pathLst>
                    <a:path w="12725" h="20289" extrusionOk="0">
                      <a:moveTo>
                        <a:pt x="5445" y="0"/>
                      </a:moveTo>
                      <a:cubicBezTo>
                        <a:pt x="5309" y="99"/>
                        <a:pt x="5179" y="212"/>
                        <a:pt x="5047" y="321"/>
                      </a:cubicBezTo>
                      <a:cubicBezTo>
                        <a:pt x="5501" y="1431"/>
                        <a:pt x="5483" y="2569"/>
                        <a:pt x="4581" y="3592"/>
                      </a:cubicBezTo>
                      <a:cubicBezTo>
                        <a:pt x="3637" y="4663"/>
                        <a:pt x="2323" y="5317"/>
                        <a:pt x="1151" y="6128"/>
                      </a:cubicBezTo>
                      <a:cubicBezTo>
                        <a:pt x="421" y="7986"/>
                        <a:pt x="1" y="9909"/>
                        <a:pt x="1" y="11512"/>
                      </a:cubicBezTo>
                      <a:cubicBezTo>
                        <a:pt x="1" y="16358"/>
                        <a:pt x="3826" y="20289"/>
                        <a:pt x="8548" y="20289"/>
                      </a:cubicBezTo>
                      <a:cubicBezTo>
                        <a:pt x="10064" y="20289"/>
                        <a:pt x="11488" y="19880"/>
                        <a:pt x="12724" y="19170"/>
                      </a:cubicBezTo>
                      <a:lnTo>
                        <a:pt x="12724" y="19170"/>
                      </a:lnTo>
                      <a:cubicBezTo>
                        <a:pt x="12263" y="19244"/>
                        <a:pt x="11793" y="19288"/>
                        <a:pt x="11314" y="19293"/>
                      </a:cubicBezTo>
                      <a:cubicBezTo>
                        <a:pt x="11287" y="19293"/>
                        <a:pt x="11261" y="19293"/>
                        <a:pt x="11235" y="19293"/>
                      </a:cubicBezTo>
                      <a:cubicBezTo>
                        <a:pt x="7007" y="19293"/>
                        <a:pt x="2978" y="16018"/>
                        <a:pt x="2609" y="11737"/>
                      </a:cubicBezTo>
                      <a:cubicBezTo>
                        <a:pt x="2434" y="9710"/>
                        <a:pt x="2792" y="7288"/>
                        <a:pt x="4136" y="5690"/>
                      </a:cubicBezTo>
                      <a:cubicBezTo>
                        <a:pt x="4789" y="4915"/>
                        <a:pt x="5578" y="4277"/>
                        <a:pt x="6158" y="3439"/>
                      </a:cubicBezTo>
                      <a:cubicBezTo>
                        <a:pt x="6743" y="2596"/>
                        <a:pt x="6767" y="1702"/>
                        <a:pt x="6688" y="776"/>
                      </a:cubicBezTo>
                      <a:cubicBezTo>
                        <a:pt x="6304" y="580"/>
                        <a:pt x="5892" y="328"/>
                        <a:pt x="54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3"/>
                <p:cNvSpPr/>
                <p:nvPr/>
              </p:nvSpPr>
              <p:spPr>
                <a:xfrm>
                  <a:off x="2660625" y="3908638"/>
                  <a:ext cx="181825" cy="341425"/>
                </a:xfrm>
                <a:custGeom>
                  <a:avLst/>
                  <a:gdLst/>
                  <a:ahLst/>
                  <a:cxnLst/>
                  <a:rect l="l" t="t" r="r" b="b"/>
                  <a:pathLst>
                    <a:path w="7273" h="13657" extrusionOk="0">
                      <a:moveTo>
                        <a:pt x="3381" y="0"/>
                      </a:moveTo>
                      <a:cubicBezTo>
                        <a:pt x="3003" y="0"/>
                        <a:pt x="2650" y="252"/>
                        <a:pt x="2546" y="643"/>
                      </a:cubicBezTo>
                      <a:lnTo>
                        <a:pt x="182" y="10972"/>
                      </a:lnTo>
                      <a:cubicBezTo>
                        <a:pt x="0" y="11660"/>
                        <a:pt x="261" y="12392"/>
                        <a:pt x="847" y="12797"/>
                      </a:cubicBezTo>
                      <a:cubicBezTo>
                        <a:pt x="1465" y="13225"/>
                        <a:pt x="2380" y="13657"/>
                        <a:pt x="3564" y="13657"/>
                      </a:cubicBezTo>
                      <a:cubicBezTo>
                        <a:pt x="4365" y="13657"/>
                        <a:pt x="5288" y="13459"/>
                        <a:pt x="6325" y="12929"/>
                      </a:cubicBezTo>
                      <a:cubicBezTo>
                        <a:pt x="6925" y="12624"/>
                        <a:pt x="7272" y="11976"/>
                        <a:pt x="7222" y="11303"/>
                      </a:cubicBezTo>
                      <a:lnTo>
                        <a:pt x="6619" y="1791"/>
                      </a:lnTo>
                      <a:cubicBezTo>
                        <a:pt x="6595" y="1466"/>
                        <a:pt x="6390" y="1182"/>
                        <a:pt x="6090" y="1057"/>
                      </a:cubicBezTo>
                      <a:lnTo>
                        <a:pt x="3714" y="68"/>
                      </a:lnTo>
                      <a:cubicBezTo>
                        <a:pt x="3605" y="22"/>
                        <a:pt x="3492" y="0"/>
                        <a:pt x="338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3"/>
                <p:cNvSpPr/>
                <p:nvPr/>
              </p:nvSpPr>
              <p:spPr>
                <a:xfrm>
                  <a:off x="2662375" y="3929888"/>
                  <a:ext cx="180075" cy="320175"/>
                </a:xfrm>
                <a:custGeom>
                  <a:avLst/>
                  <a:gdLst/>
                  <a:ahLst/>
                  <a:cxnLst/>
                  <a:rect l="l" t="t" r="r" b="b"/>
                  <a:pathLst>
                    <a:path w="7203" h="12807" extrusionOk="0">
                      <a:moveTo>
                        <a:pt x="5525" y="1"/>
                      </a:moveTo>
                      <a:lnTo>
                        <a:pt x="6071" y="8654"/>
                      </a:lnTo>
                      <a:cubicBezTo>
                        <a:pt x="6121" y="9325"/>
                        <a:pt x="5775" y="9973"/>
                        <a:pt x="5175" y="10280"/>
                      </a:cubicBezTo>
                      <a:cubicBezTo>
                        <a:pt x="4139" y="10810"/>
                        <a:pt x="3216" y="11008"/>
                        <a:pt x="2416" y="11008"/>
                      </a:cubicBezTo>
                      <a:cubicBezTo>
                        <a:pt x="1448" y="11008"/>
                        <a:pt x="659" y="10719"/>
                        <a:pt x="65" y="10379"/>
                      </a:cubicBezTo>
                      <a:lnTo>
                        <a:pt x="65" y="10379"/>
                      </a:lnTo>
                      <a:cubicBezTo>
                        <a:pt x="0" y="10986"/>
                        <a:pt x="264" y="11592"/>
                        <a:pt x="777" y="11949"/>
                      </a:cubicBezTo>
                      <a:cubicBezTo>
                        <a:pt x="1395" y="12376"/>
                        <a:pt x="2310" y="12807"/>
                        <a:pt x="3493" y="12807"/>
                      </a:cubicBezTo>
                      <a:cubicBezTo>
                        <a:pt x="4294" y="12807"/>
                        <a:pt x="5218" y="12609"/>
                        <a:pt x="6255" y="12079"/>
                      </a:cubicBezTo>
                      <a:cubicBezTo>
                        <a:pt x="6855" y="11774"/>
                        <a:pt x="7202" y="11126"/>
                        <a:pt x="7152" y="10455"/>
                      </a:cubicBezTo>
                      <a:lnTo>
                        <a:pt x="6549" y="941"/>
                      </a:lnTo>
                      <a:cubicBezTo>
                        <a:pt x="6525" y="616"/>
                        <a:pt x="6320" y="333"/>
                        <a:pt x="6020" y="207"/>
                      </a:cubicBezTo>
                      <a:lnTo>
                        <a:pt x="5525"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3"/>
                <p:cNvSpPr/>
                <p:nvPr/>
              </p:nvSpPr>
              <p:spPr>
                <a:xfrm>
                  <a:off x="2869550" y="3908638"/>
                  <a:ext cx="181825" cy="341425"/>
                </a:xfrm>
                <a:custGeom>
                  <a:avLst/>
                  <a:gdLst/>
                  <a:ahLst/>
                  <a:cxnLst/>
                  <a:rect l="l" t="t" r="r" b="b"/>
                  <a:pathLst>
                    <a:path w="7273" h="13657" extrusionOk="0">
                      <a:moveTo>
                        <a:pt x="3891" y="0"/>
                      </a:moveTo>
                      <a:cubicBezTo>
                        <a:pt x="3781" y="0"/>
                        <a:pt x="3668" y="22"/>
                        <a:pt x="3559" y="68"/>
                      </a:cubicBezTo>
                      <a:lnTo>
                        <a:pt x="1183" y="1057"/>
                      </a:lnTo>
                      <a:cubicBezTo>
                        <a:pt x="883" y="1182"/>
                        <a:pt x="678" y="1466"/>
                        <a:pt x="653" y="1791"/>
                      </a:cubicBezTo>
                      <a:lnTo>
                        <a:pt x="51" y="11303"/>
                      </a:lnTo>
                      <a:cubicBezTo>
                        <a:pt x="1" y="11976"/>
                        <a:pt x="348" y="12624"/>
                        <a:pt x="946" y="12929"/>
                      </a:cubicBezTo>
                      <a:cubicBezTo>
                        <a:pt x="1984" y="13459"/>
                        <a:pt x="2908" y="13657"/>
                        <a:pt x="3709" y="13657"/>
                      </a:cubicBezTo>
                      <a:cubicBezTo>
                        <a:pt x="4892" y="13657"/>
                        <a:pt x="5808" y="13225"/>
                        <a:pt x="6425" y="12797"/>
                      </a:cubicBezTo>
                      <a:cubicBezTo>
                        <a:pt x="7011" y="12392"/>
                        <a:pt x="7272" y="11660"/>
                        <a:pt x="7090" y="10972"/>
                      </a:cubicBezTo>
                      <a:lnTo>
                        <a:pt x="4727" y="643"/>
                      </a:lnTo>
                      <a:cubicBezTo>
                        <a:pt x="4622" y="252"/>
                        <a:pt x="4269" y="0"/>
                        <a:pt x="389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3"/>
                <p:cNvSpPr/>
                <p:nvPr/>
              </p:nvSpPr>
              <p:spPr>
                <a:xfrm>
                  <a:off x="2869550" y="3926213"/>
                  <a:ext cx="180350" cy="323850"/>
                </a:xfrm>
                <a:custGeom>
                  <a:avLst/>
                  <a:gdLst/>
                  <a:ahLst/>
                  <a:cxnLst/>
                  <a:rect l="l" t="t" r="r" b="b"/>
                  <a:pathLst>
                    <a:path w="7214" h="12954" extrusionOk="0">
                      <a:moveTo>
                        <a:pt x="2033" y="1"/>
                      </a:moveTo>
                      <a:lnTo>
                        <a:pt x="1183" y="354"/>
                      </a:lnTo>
                      <a:cubicBezTo>
                        <a:pt x="883" y="479"/>
                        <a:pt x="678" y="763"/>
                        <a:pt x="653" y="1088"/>
                      </a:cubicBezTo>
                      <a:lnTo>
                        <a:pt x="51" y="10600"/>
                      </a:lnTo>
                      <a:cubicBezTo>
                        <a:pt x="1" y="11273"/>
                        <a:pt x="348" y="11921"/>
                        <a:pt x="946" y="12226"/>
                      </a:cubicBezTo>
                      <a:cubicBezTo>
                        <a:pt x="1984" y="12756"/>
                        <a:pt x="2908" y="12954"/>
                        <a:pt x="3709" y="12954"/>
                      </a:cubicBezTo>
                      <a:cubicBezTo>
                        <a:pt x="4892" y="12954"/>
                        <a:pt x="5808" y="12522"/>
                        <a:pt x="6425" y="12094"/>
                      </a:cubicBezTo>
                      <a:cubicBezTo>
                        <a:pt x="6952" y="11730"/>
                        <a:pt x="7213" y="11100"/>
                        <a:pt x="7128" y="10476"/>
                      </a:cubicBezTo>
                      <a:lnTo>
                        <a:pt x="7128" y="10476"/>
                      </a:lnTo>
                      <a:cubicBezTo>
                        <a:pt x="6589" y="10726"/>
                        <a:pt x="5925" y="10914"/>
                        <a:pt x="5144" y="10914"/>
                      </a:cubicBezTo>
                      <a:cubicBezTo>
                        <a:pt x="4344" y="10914"/>
                        <a:pt x="3422" y="10717"/>
                        <a:pt x="2387" y="10187"/>
                      </a:cubicBezTo>
                      <a:cubicBezTo>
                        <a:pt x="1787" y="9881"/>
                        <a:pt x="1441" y="9232"/>
                        <a:pt x="1491" y="8561"/>
                      </a:cubicBezTo>
                      <a:lnTo>
                        <a:pt x="2033"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3"/>
                <p:cNvSpPr/>
                <p:nvPr/>
              </p:nvSpPr>
              <p:spPr>
                <a:xfrm>
                  <a:off x="2667350" y="3906488"/>
                  <a:ext cx="186300" cy="345850"/>
                </a:xfrm>
                <a:custGeom>
                  <a:avLst/>
                  <a:gdLst/>
                  <a:ahLst/>
                  <a:cxnLst/>
                  <a:rect l="l" t="t" r="r" b="b"/>
                  <a:pathLst>
                    <a:path w="7452" h="13834" extrusionOk="0">
                      <a:moveTo>
                        <a:pt x="3474" y="171"/>
                      </a:moveTo>
                      <a:cubicBezTo>
                        <a:pt x="3575" y="171"/>
                        <a:pt x="3677" y="191"/>
                        <a:pt x="3773" y="231"/>
                      </a:cubicBezTo>
                      <a:lnTo>
                        <a:pt x="6148" y="1222"/>
                      </a:lnTo>
                      <a:cubicBezTo>
                        <a:pt x="6420" y="1335"/>
                        <a:pt x="6604" y="1588"/>
                        <a:pt x="6625" y="1883"/>
                      </a:cubicBezTo>
                      <a:lnTo>
                        <a:pt x="7228" y="11397"/>
                      </a:lnTo>
                      <a:cubicBezTo>
                        <a:pt x="7276" y="12045"/>
                        <a:pt x="6942" y="12651"/>
                        <a:pt x="6378" y="12939"/>
                      </a:cubicBezTo>
                      <a:cubicBezTo>
                        <a:pt x="5355" y="13462"/>
                        <a:pt x="4445" y="13661"/>
                        <a:pt x="3651" y="13661"/>
                      </a:cubicBezTo>
                      <a:cubicBezTo>
                        <a:pt x="2521" y="13661"/>
                        <a:pt x="1628" y="13258"/>
                        <a:pt x="987" y="12813"/>
                      </a:cubicBezTo>
                      <a:cubicBezTo>
                        <a:pt x="436" y="12431"/>
                        <a:pt x="182" y="11735"/>
                        <a:pt x="357" y="11078"/>
                      </a:cubicBezTo>
                      <a:lnTo>
                        <a:pt x="2721" y="749"/>
                      </a:lnTo>
                      <a:cubicBezTo>
                        <a:pt x="2778" y="533"/>
                        <a:pt x="2927" y="351"/>
                        <a:pt x="3129" y="252"/>
                      </a:cubicBezTo>
                      <a:cubicBezTo>
                        <a:pt x="3238" y="198"/>
                        <a:pt x="3356" y="171"/>
                        <a:pt x="3474" y="171"/>
                      </a:cubicBezTo>
                      <a:close/>
                      <a:moveTo>
                        <a:pt x="3473" y="1"/>
                      </a:moveTo>
                      <a:cubicBezTo>
                        <a:pt x="3329" y="1"/>
                        <a:pt x="3185" y="34"/>
                        <a:pt x="3053" y="99"/>
                      </a:cubicBezTo>
                      <a:cubicBezTo>
                        <a:pt x="2807" y="220"/>
                        <a:pt x="2625" y="442"/>
                        <a:pt x="2555" y="706"/>
                      </a:cubicBezTo>
                      <a:cubicBezTo>
                        <a:pt x="2555" y="708"/>
                        <a:pt x="2555" y="709"/>
                        <a:pt x="2555" y="709"/>
                      </a:cubicBezTo>
                      <a:lnTo>
                        <a:pt x="191" y="11035"/>
                      </a:lnTo>
                      <a:cubicBezTo>
                        <a:pt x="0" y="11760"/>
                        <a:pt x="279" y="12531"/>
                        <a:pt x="890" y="12954"/>
                      </a:cubicBezTo>
                      <a:cubicBezTo>
                        <a:pt x="1555" y="13414"/>
                        <a:pt x="2481" y="13833"/>
                        <a:pt x="3650" y="13833"/>
                      </a:cubicBezTo>
                      <a:cubicBezTo>
                        <a:pt x="4468" y="13833"/>
                        <a:pt x="5405" y="13628"/>
                        <a:pt x="6455" y="13091"/>
                      </a:cubicBezTo>
                      <a:cubicBezTo>
                        <a:pt x="7081" y="12772"/>
                        <a:pt x="7451" y="12101"/>
                        <a:pt x="7398" y="11385"/>
                      </a:cubicBezTo>
                      <a:lnTo>
                        <a:pt x="6795" y="1871"/>
                      </a:lnTo>
                      <a:cubicBezTo>
                        <a:pt x="6768" y="1511"/>
                        <a:pt x="6546" y="1203"/>
                        <a:pt x="6214" y="1064"/>
                      </a:cubicBezTo>
                      <a:lnTo>
                        <a:pt x="3838" y="75"/>
                      </a:lnTo>
                      <a:cubicBezTo>
                        <a:pt x="3721" y="25"/>
                        <a:pt x="3597" y="1"/>
                        <a:pt x="347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3"/>
                <p:cNvSpPr/>
                <p:nvPr/>
              </p:nvSpPr>
              <p:spPr>
                <a:xfrm>
                  <a:off x="2876350" y="3906513"/>
                  <a:ext cx="186300" cy="345825"/>
                </a:xfrm>
                <a:custGeom>
                  <a:avLst/>
                  <a:gdLst/>
                  <a:ahLst/>
                  <a:cxnLst/>
                  <a:rect l="l" t="t" r="r" b="b"/>
                  <a:pathLst>
                    <a:path w="7452" h="13833" extrusionOk="0">
                      <a:moveTo>
                        <a:pt x="3979" y="171"/>
                      </a:moveTo>
                      <a:cubicBezTo>
                        <a:pt x="4098" y="171"/>
                        <a:pt x="4215" y="198"/>
                        <a:pt x="4324" y="251"/>
                      </a:cubicBezTo>
                      <a:cubicBezTo>
                        <a:pt x="4524" y="350"/>
                        <a:pt x="4673" y="531"/>
                        <a:pt x="4732" y="748"/>
                      </a:cubicBezTo>
                      <a:lnTo>
                        <a:pt x="7095" y="11080"/>
                      </a:lnTo>
                      <a:cubicBezTo>
                        <a:pt x="7269" y="11734"/>
                        <a:pt x="7016" y="12431"/>
                        <a:pt x="6465" y="12812"/>
                      </a:cubicBezTo>
                      <a:cubicBezTo>
                        <a:pt x="5823" y="13257"/>
                        <a:pt x="4931" y="13660"/>
                        <a:pt x="3801" y="13660"/>
                      </a:cubicBezTo>
                      <a:cubicBezTo>
                        <a:pt x="3007" y="13660"/>
                        <a:pt x="2097" y="13461"/>
                        <a:pt x="1074" y="12938"/>
                      </a:cubicBezTo>
                      <a:cubicBezTo>
                        <a:pt x="509" y="12650"/>
                        <a:pt x="175" y="12044"/>
                        <a:pt x="224" y="11394"/>
                      </a:cubicBezTo>
                      <a:lnTo>
                        <a:pt x="826" y="1882"/>
                      </a:lnTo>
                      <a:cubicBezTo>
                        <a:pt x="849" y="1587"/>
                        <a:pt x="1031" y="1334"/>
                        <a:pt x="1304" y="1221"/>
                      </a:cubicBezTo>
                      <a:lnTo>
                        <a:pt x="3679" y="230"/>
                      </a:lnTo>
                      <a:cubicBezTo>
                        <a:pt x="3776" y="190"/>
                        <a:pt x="3878" y="171"/>
                        <a:pt x="3979" y="171"/>
                      </a:cubicBezTo>
                      <a:close/>
                      <a:moveTo>
                        <a:pt x="3980" y="0"/>
                      </a:moveTo>
                      <a:cubicBezTo>
                        <a:pt x="3855" y="0"/>
                        <a:pt x="3731" y="25"/>
                        <a:pt x="3614" y="74"/>
                      </a:cubicBezTo>
                      <a:lnTo>
                        <a:pt x="1238" y="1063"/>
                      </a:lnTo>
                      <a:cubicBezTo>
                        <a:pt x="907" y="1202"/>
                        <a:pt x="684" y="1511"/>
                        <a:pt x="656" y="1871"/>
                      </a:cubicBezTo>
                      <a:lnTo>
                        <a:pt x="54" y="11384"/>
                      </a:lnTo>
                      <a:cubicBezTo>
                        <a:pt x="0" y="12100"/>
                        <a:pt x="371" y="12771"/>
                        <a:pt x="996" y="13090"/>
                      </a:cubicBezTo>
                      <a:cubicBezTo>
                        <a:pt x="2047" y="13627"/>
                        <a:pt x="2983" y="13832"/>
                        <a:pt x="3802" y="13832"/>
                      </a:cubicBezTo>
                      <a:cubicBezTo>
                        <a:pt x="4971" y="13832"/>
                        <a:pt x="5897" y="13413"/>
                        <a:pt x="6562" y="12952"/>
                      </a:cubicBezTo>
                      <a:cubicBezTo>
                        <a:pt x="7172" y="12530"/>
                        <a:pt x="7451" y="11759"/>
                        <a:pt x="7260" y="11037"/>
                      </a:cubicBezTo>
                      <a:lnTo>
                        <a:pt x="4898" y="708"/>
                      </a:lnTo>
                      <a:cubicBezTo>
                        <a:pt x="4898" y="708"/>
                        <a:pt x="4898" y="707"/>
                        <a:pt x="4896" y="705"/>
                      </a:cubicBezTo>
                      <a:cubicBezTo>
                        <a:pt x="4827" y="441"/>
                        <a:pt x="4644" y="219"/>
                        <a:pt x="4398" y="98"/>
                      </a:cubicBezTo>
                      <a:cubicBezTo>
                        <a:pt x="4267" y="33"/>
                        <a:pt x="4123" y="0"/>
                        <a:pt x="398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3"/>
                <p:cNvSpPr/>
                <p:nvPr/>
              </p:nvSpPr>
              <p:spPr>
                <a:xfrm>
                  <a:off x="2699475" y="4062213"/>
                  <a:ext cx="59925" cy="42925"/>
                </a:xfrm>
                <a:custGeom>
                  <a:avLst/>
                  <a:gdLst/>
                  <a:ahLst/>
                  <a:cxnLst/>
                  <a:rect l="l" t="t" r="r" b="b"/>
                  <a:pathLst>
                    <a:path w="2397" h="1717" extrusionOk="0">
                      <a:moveTo>
                        <a:pt x="1180" y="0"/>
                      </a:moveTo>
                      <a:cubicBezTo>
                        <a:pt x="375" y="0"/>
                        <a:pt x="1" y="1272"/>
                        <a:pt x="1098" y="1640"/>
                      </a:cubicBezTo>
                      <a:cubicBezTo>
                        <a:pt x="1255" y="1693"/>
                        <a:pt x="1401" y="1716"/>
                        <a:pt x="1534" y="1716"/>
                      </a:cubicBezTo>
                      <a:cubicBezTo>
                        <a:pt x="1773" y="1716"/>
                        <a:pt x="1969" y="1640"/>
                        <a:pt x="2103" y="1516"/>
                      </a:cubicBezTo>
                      <a:cubicBezTo>
                        <a:pt x="2396" y="1244"/>
                        <a:pt x="2395" y="744"/>
                        <a:pt x="1897" y="313"/>
                      </a:cubicBezTo>
                      <a:cubicBezTo>
                        <a:pt x="1641" y="91"/>
                        <a:pt x="1395" y="0"/>
                        <a:pt x="118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3"/>
                <p:cNvSpPr/>
                <p:nvPr/>
              </p:nvSpPr>
              <p:spPr>
                <a:xfrm>
                  <a:off x="2956575" y="4062088"/>
                  <a:ext cx="59950" cy="42925"/>
                </a:xfrm>
                <a:custGeom>
                  <a:avLst/>
                  <a:gdLst/>
                  <a:ahLst/>
                  <a:cxnLst/>
                  <a:rect l="l" t="t" r="r" b="b"/>
                  <a:pathLst>
                    <a:path w="2398" h="1717" extrusionOk="0">
                      <a:moveTo>
                        <a:pt x="1217" y="0"/>
                      </a:moveTo>
                      <a:cubicBezTo>
                        <a:pt x="1002" y="0"/>
                        <a:pt x="757" y="91"/>
                        <a:pt x="500" y="313"/>
                      </a:cubicBezTo>
                      <a:cubicBezTo>
                        <a:pt x="4" y="744"/>
                        <a:pt x="1" y="1244"/>
                        <a:pt x="294" y="1516"/>
                      </a:cubicBezTo>
                      <a:cubicBezTo>
                        <a:pt x="428" y="1640"/>
                        <a:pt x="625" y="1716"/>
                        <a:pt x="864" y="1716"/>
                      </a:cubicBezTo>
                      <a:cubicBezTo>
                        <a:pt x="996" y="1716"/>
                        <a:pt x="1143" y="1693"/>
                        <a:pt x="1299" y="1640"/>
                      </a:cubicBezTo>
                      <a:cubicBezTo>
                        <a:pt x="2398" y="1272"/>
                        <a:pt x="2023" y="0"/>
                        <a:pt x="12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3"/>
                <p:cNvSpPr/>
                <p:nvPr/>
              </p:nvSpPr>
              <p:spPr>
                <a:xfrm>
                  <a:off x="2750900" y="4039788"/>
                  <a:ext cx="28175" cy="29775"/>
                </a:xfrm>
                <a:custGeom>
                  <a:avLst/>
                  <a:gdLst/>
                  <a:ahLst/>
                  <a:cxnLst/>
                  <a:rect l="l" t="t" r="r" b="b"/>
                  <a:pathLst>
                    <a:path w="1127" h="1191" extrusionOk="0">
                      <a:moveTo>
                        <a:pt x="570" y="0"/>
                      </a:moveTo>
                      <a:cubicBezTo>
                        <a:pt x="289" y="0"/>
                        <a:pt x="1" y="230"/>
                        <a:pt x="78" y="670"/>
                      </a:cubicBezTo>
                      <a:cubicBezTo>
                        <a:pt x="127" y="946"/>
                        <a:pt x="274" y="1115"/>
                        <a:pt x="438" y="1171"/>
                      </a:cubicBezTo>
                      <a:cubicBezTo>
                        <a:pt x="478" y="1184"/>
                        <a:pt x="518" y="1191"/>
                        <a:pt x="559" y="1191"/>
                      </a:cubicBezTo>
                      <a:cubicBezTo>
                        <a:pt x="755" y="1191"/>
                        <a:pt x="951" y="1034"/>
                        <a:pt x="1021" y="709"/>
                      </a:cubicBezTo>
                      <a:cubicBezTo>
                        <a:pt x="1127" y="230"/>
                        <a:pt x="852" y="0"/>
                        <a:pt x="57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3"/>
                <p:cNvSpPr/>
                <p:nvPr/>
              </p:nvSpPr>
              <p:spPr>
                <a:xfrm>
                  <a:off x="2971700" y="4021638"/>
                  <a:ext cx="28175" cy="29775"/>
                </a:xfrm>
                <a:custGeom>
                  <a:avLst/>
                  <a:gdLst/>
                  <a:ahLst/>
                  <a:cxnLst/>
                  <a:rect l="l" t="t" r="r" b="b"/>
                  <a:pathLst>
                    <a:path w="1127" h="1191" extrusionOk="0">
                      <a:moveTo>
                        <a:pt x="570" y="1"/>
                      </a:moveTo>
                      <a:cubicBezTo>
                        <a:pt x="288" y="1"/>
                        <a:pt x="1" y="230"/>
                        <a:pt x="79" y="670"/>
                      </a:cubicBezTo>
                      <a:cubicBezTo>
                        <a:pt x="127" y="946"/>
                        <a:pt x="273" y="1116"/>
                        <a:pt x="439" y="1171"/>
                      </a:cubicBezTo>
                      <a:cubicBezTo>
                        <a:pt x="478" y="1184"/>
                        <a:pt x="519" y="1191"/>
                        <a:pt x="560" y="1191"/>
                      </a:cubicBezTo>
                      <a:cubicBezTo>
                        <a:pt x="755" y="1191"/>
                        <a:pt x="950" y="1035"/>
                        <a:pt x="1022" y="711"/>
                      </a:cubicBezTo>
                      <a:cubicBezTo>
                        <a:pt x="1126" y="231"/>
                        <a:pt x="851" y="1"/>
                        <a:pt x="57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3"/>
                <p:cNvSpPr/>
                <p:nvPr/>
              </p:nvSpPr>
              <p:spPr>
                <a:xfrm>
                  <a:off x="2726275" y="4022488"/>
                  <a:ext cx="18600" cy="19675"/>
                </a:xfrm>
                <a:custGeom>
                  <a:avLst/>
                  <a:gdLst/>
                  <a:ahLst/>
                  <a:cxnLst/>
                  <a:rect l="l" t="t" r="r" b="b"/>
                  <a:pathLst>
                    <a:path w="744" h="787" extrusionOk="0">
                      <a:moveTo>
                        <a:pt x="377" y="1"/>
                      </a:moveTo>
                      <a:cubicBezTo>
                        <a:pt x="191" y="1"/>
                        <a:pt x="1" y="153"/>
                        <a:pt x="52" y="443"/>
                      </a:cubicBezTo>
                      <a:cubicBezTo>
                        <a:pt x="86" y="625"/>
                        <a:pt x="181" y="736"/>
                        <a:pt x="291" y="773"/>
                      </a:cubicBezTo>
                      <a:cubicBezTo>
                        <a:pt x="317" y="782"/>
                        <a:pt x="344" y="786"/>
                        <a:pt x="371" y="786"/>
                      </a:cubicBezTo>
                      <a:cubicBezTo>
                        <a:pt x="500" y="786"/>
                        <a:pt x="628" y="683"/>
                        <a:pt x="675" y="469"/>
                      </a:cubicBezTo>
                      <a:cubicBezTo>
                        <a:pt x="744" y="153"/>
                        <a:pt x="562" y="1"/>
                        <a:pt x="37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3"/>
                <p:cNvSpPr/>
                <p:nvPr/>
              </p:nvSpPr>
              <p:spPr>
                <a:xfrm>
                  <a:off x="2943400" y="4049513"/>
                  <a:ext cx="18600" cy="19650"/>
                </a:xfrm>
                <a:custGeom>
                  <a:avLst/>
                  <a:gdLst/>
                  <a:ahLst/>
                  <a:cxnLst/>
                  <a:rect l="l" t="t" r="r" b="b"/>
                  <a:pathLst>
                    <a:path w="744" h="786" extrusionOk="0">
                      <a:moveTo>
                        <a:pt x="376" y="0"/>
                      </a:moveTo>
                      <a:cubicBezTo>
                        <a:pt x="190" y="0"/>
                        <a:pt x="0" y="152"/>
                        <a:pt x="51" y="442"/>
                      </a:cubicBezTo>
                      <a:cubicBezTo>
                        <a:pt x="84" y="624"/>
                        <a:pt x="180" y="736"/>
                        <a:pt x="289" y="773"/>
                      </a:cubicBezTo>
                      <a:cubicBezTo>
                        <a:pt x="315" y="781"/>
                        <a:pt x="342" y="785"/>
                        <a:pt x="368" y="785"/>
                      </a:cubicBezTo>
                      <a:cubicBezTo>
                        <a:pt x="498" y="785"/>
                        <a:pt x="627" y="683"/>
                        <a:pt x="673" y="469"/>
                      </a:cubicBezTo>
                      <a:cubicBezTo>
                        <a:pt x="743" y="152"/>
                        <a:pt x="562" y="0"/>
                        <a:pt x="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3"/>
                <p:cNvSpPr/>
                <p:nvPr/>
              </p:nvSpPr>
              <p:spPr>
                <a:xfrm>
                  <a:off x="2853100" y="3463438"/>
                  <a:ext cx="27025" cy="11875"/>
                </a:xfrm>
                <a:custGeom>
                  <a:avLst/>
                  <a:gdLst/>
                  <a:ahLst/>
                  <a:cxnLst/>
                  <a:rect l="l" t="t" r="r" b="b"/>
                  <a:pathLst>
                    <a:path w="1081" h="475" extrusionOk="0">
                      <a:moveTo>
                        <a:pt x="547" y="0"/>
                      </a:moveTo>
                      <a:cubicBezTo>
                        <a:pt x="1" y="0"/>
                        <a:pt x="116" y="474"/>
                        <a:pt x="593" y="474"/>
                      </a:cubicBezTo>
                      <a:cubicBezTo>
                        <a:pt x="636" y="474"/>
                        <a:pt x="681" y="471"/>
                        <a:pt x="728" y="463"/>
                      </a:cubicBezTo>
                      <a:cubicBezTo>
                        <a:pt x="923" y="429"/>
                        <a:pt x="1029" y="353"/>
                        <a:pt x="1050" y="271"/>
                      </a:cubicBezTo>
                      <a:cubicBezTo>
                        <a:pt x="1081" y="157"/>
                        <a:pt x="944" y="34"/>
                        <a:pt x="651" y="6"/>
                      </a:cubicBezTo>
                      <a:cubicBezTo>
                        <a:pt x="614" y="2"/>
                        <a:pt x="579" y="0"/>
                        <a:pt x="54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3"/>
                <p:cNvSpPr/>
                <p:nvPr/>
              </p:nvSpPr>
              <p:spPr>
                <a:xfrm>
                  <a:off x="2881200" y="3452038"/>
                  <a:ext cx="26975" cy="11850"/>
                </a:xfrm>
                <a:custGeom>
                  <a:avLst/>
                  <a:gdLst/>
                  <a:ahLst/>
                  <a:cxnLst/>
                  <a:rect l="l" t="t" r="r" b="b"/>
                  <a:pathLst>
                    <a:path w="1079" h="474" extrusionOk="0">
                      <a:moveTo>
                        <a:pt x="544" y="1"/>
                      </a:moveTo>
                      <a:cubicBezTo>
                        <a:pt x="1" y="1"/>
                        <a:pt x="114" y="474"/>
                        <a:pt x="590" y="474"/>
                      </a:cubicBezTo>
                      <a:cubicBezTo>
                        <a:pt x="633" y="474"/>
                        <a:pt x="678" y="470"/>
                        <a:pt x="726" y="462"/>
                      </a:cubicBezTo>
                      <a:cubicBezTo>
                        <a:pt x="921" y="428"/>
                        <a:pt x="1027" y="352"/>
                        <a:pt x="1048" y="272"/>
                      </a:cubicBezTo>
                      <a:cubicBezTo>
                        <a:pt x="1079" y="156"/>
                        <a:pt x="943" y="34"/>
                        <a:pt x="650" y="6"/>
                      </a:cubicBezTo>
                      <a:cubicBezTo>
                        <a:pt x="613" y="3"/>
                        <a:pt x="577" y="1"/>
                        <a:pt x="5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3"/>
                <p:cNvSpPr/>
                <p:nvPr/>
              </p:nvSpPr>
              <p:spPr>
                <a:xfrm>
                  <a:off x="2678500" y="3052713"/>
                  <a:ext cx="477550" cy="375150"/>
                </a:xfrm>
                <a:custGeom>
                  <a:avLst/>
                  <a:gdLst/>
                  <a:ahLst/>
                  <a:cxnLst/>
                  <a:rect l="l" t="t" r="r" b="b"/>
                  <a:pathLst>
                    <a:path w="19102" h="15006" extrusionOk="0">
                      <a:moveTo>
                        <a:pt x="9563" y="1"/>
                      </a:moveTo>
                      <a:cubicBezTo>
                        <a:pt x="9103" y="1"/>
                        <a:pt x="8638" y="37"/>
                        <a:pt x="8169" y="110"/>
                      </a:cubicBezTo>
                      <a:cubicBezTo>
                        <a:pt x="3316" y="874"/>
                        <a:pt x="0" y="5427"/>
                        <a:pt x="764" y="10280"/>
                      </a:cubicBezTo>
                      <a:cubicBezTo>
                        <a:pt x="1307" y="13740"/>
                        <a:pt x="3226" y="15005"/>
                        <a:pt x="6250" y="15005"/>
                      </a:cubicBezTo>
                      <a:cubicBezTo>
                        <a:pt x="7468" y="15005"/>
                        <a:pt x="8865" y="14800"/>
                        <a:pt x="10424" y="14450"/>
                      </a:cubicBezTo>
                      <a:cubicBezTo>
                        <a:pt x="15217" y="13374"/>
                        <a:pt x="19101" y="12369"/>
                        <a:pt x="18338" y="7516"/>
                      </a:cubicBezTo>
                      <a:cubicBezTo>
                        <a:pt x="17648" y="3131"/>
                        <a:pt x="13865" y="1"/>
                        <a:pt x="956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3"/>
                <p:cNvSpPr/>
                <p:nvPr/>
              </p:nvSpPr>
              <p:spPr>
                <a:xfrm>
                  <a:off x="2716725" y="3196788"/>
                  <a:ext cx="202275" cy="113425"/>
                </a:xfrm>
                <a:custGeom>
                  <a:avLst/>
                  <a:gdLst/>
                  <a:ahLst/>
                  <a:cxnLst/>
                  <a:rect l="l" t="t" r="r" b="b"/>
                  <a:pathLst>
                    <a:path w="8091" h="4537" extrusionOk="0">
                      <a:moveTo>
                        <a:pt x="7753" y="1"/>
                      </a:moveTo>
                      <a:lnTo>
                        <a:pt x="7753" y="2"/>
                      </a:lnTo>
                      <a:lnTo>
                        <a:pt x="0" y="1221"/>
                      </a:lnTo>
                      <a:cubicBezTo>
                        <a:pt x="305" y="3155"/>
                        <a:pt x="1974" y="4537"/>
                        <a:pt x="3872" y="4537"/>
                      </a:cubicBezTo>
                      <a:cubicBezTo>
                        <a:pt x="4074" y="4537"/>
                        <a:pt x="4280" y="4521"/>
                        <a:pt x="4486" y="4488"/>
                      </a:cubicBezTo>
                      <a:cubicBezTo>
                        <a:pt x="6628" y="4151"/>
                        <a:pt x="8090" y="2143"/>
                        <a:pt x="775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3"/>
                <p:cNvSpPr/>
                <p:nvPr/>
              </p:nvSpPr>
              <p:spPr>
                <a:xfrm>
                  <a:off x="2722975" y="3194838"/>
                  <a:ext cx="202025" cy="117350"/>
                </a:xfrm>
                <a:custGeom>
                  <a:avLst/>
                  <a:gdLst/>
                  <a:ahLst/>
                  <a:cxnLst/>
                  <a:rect l="l" t="t" r="r" b="b"/>
                  <a:pathLst>
                    <a:path w="8081" h="4694" extrusionOk="0">
                      <a:moveTo>
                        <a:pt x="7769" y="171"/>
                      </a:moveTo>
                      <a:lnTo>
                        <a:pt x="7769" y="171"/>
                      </a:lnTo>
                      <a:cubicBezTo>
                        <a:pt x="7904" y="1160"/>
                        <a:pt x="7657" y="2143"/>
                        <a:pt x="7068" y="2953"/>
                      </a:cubicBezTo>
                      <a:cubicBezTo>
                        <a:pt x="6462" y="3783"/>
                        <a:pt x="5571" y="4328"/>
                        <a:pt x="4557" y="4487"/>
                      </a:cubicBezTo>
                      <a:cubicBezTo>
                        <a:pt x="4354" y="4519"/>
                        <a:pt x="4153" y="4535"/>
                        <a:pt x="3955" y="4535"/>
                      </a:cubicBezTo>
                      <a:cubicBezTo>
                        <a:pt x="2122" y="4535"/>
                        <a:pt x="504" y="3217"/>
                        <a:pt x="174" y="1366"/>
                      </a:cubicBezTo>
                      <a:lnTo>
                        <a:pt x="7769" y="171"/>
                      </a:lnTo>
                      <a:close/>
                      <a:moveTo>
                        <a:pt x="7837" y="0"/>
                      </a:moveTo>
                      <a:cubicBezTo>
                        <a:pt x="7833" y="0"/>
                        <a:pt x="7828" y="0"/>
                        <a:pt x="7824" y="1"/>
                      </a:cubicBezTo>
                      <a:lnTo>
                        <a:pt x="70" y="1220"/>
                      </a:lnTo>
                      <a:cubicBezTo>
                        <a:pt x="49" y="1223"/>
                        <a:pt x="31" y="1236"/>
                        <a:pt x="17" y="1252"/>
                      </a:cubicBezTo>
                      <a:cubicBezTo>
                        <a:pt x="5" y="1269"/>
                        <a:pt x="1" y="1290"/>
                        <a:pt x="4" y="1311"/>
                      </a:cubicBezTo>
                      <a:cubicBezTo>
                        <a:pt x="313" y="3283"/>
                        <a:pt x="2021" y="4694"/>
                        <a:pt x="3957" y="4694"/>
                      </a:cubicBezTo>
                      <a:cubicBezTo>
                        <a:pt x="4163" y="4694"/>
                        <a:pt x="4371" y="4677"/>
                        <a:pt x="4581" y="4645"/>
                      </a:cubicBezTo>
                      <a:cubicBezTo>
                        <a:pt x="5637" y="4478"/>
                        <a:pt x="6567" y="3910"/>
                        <a:pt x="7197" y="3047"/>
                      </a:cubicBezTo>
                      <a:cubicBezTo>
                        <a:pt x="7825" y="2181"/>
                        <a:pt x="8080" y="1123"/>
                        <a:pt x="7915" y="68"/>
                      </a:cubicBezTo>
                      <a:cubicBezTo>
                        <a:pt x="7908" y="29"/>
                        <a:pt x="7875" y="0"/>
                        <a:pt x="783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3"/>
                <p:cNvSpPr/>
                <p:nvPr/>
              </p:nvSpPr>
              <p:spPr>
                <a:xfrm>
                  <a:off x="2701050" y="3187588"/>
                  <a:ext cx="223450" cy="45700"/>
                </a:xfrm>
                <a:custGeom>
                  <a:avLst/>
                  <a:gdLst/>
                  <a:ahLst/>
                  <a:cxnLst/>
                  <a:rect l="l" t="t" r="r" b="b"/>
                  <a:pathLst>
                    <a:path w="8938" h="1828" extrusionOk="0">
                      <a:moveTo>
                        <a:pt x="8762" y="1"/>
                      </a:moveTo>
                      <a:cubicBezTo>
                        <a:pt x="8751" y="1"/>
                        <a:pt x="8740" y="2"/>
                        <a:pt x="8729" y="4"/>
                      </a:cubicBezTo>
                      <a:lnTo>
                        <a:pt x="150" y="1498"/>
                      </a:lnTo>
                      <a:cubicBezTo>
                        <a:pt x="61" y="1515"/>
                        <a:pt x="0" y="1600"/>
                        <a:pt x="15" y="1691"/>
                      </a:cubicBezTo>
                      <a:cubicBezTo>
                        <a:pt x="30" y="1771"/>
                        <a:pt x="100" y="1828"/>
                        <a:pt x="179" y="1828"/>
                      </a:cubicBezTo>
                      <a:cubicBezTo>
                        <a:pt x="188" y="1828"/>
                        <a:pt x="197" y="1828"/>
                        <a:pt x="208" y="1826"/>
                      </a:cubicBezTo>
                      <a:lnTo>
                        <a:pt x="8787" y="331"/>
                      </a:lnTo>
                      <a:cubicBezTo>
                        <a:pt x="8877" y="316"/>
                        <a:pt x="8937" y="229"/>
                        <a:pt x="8922" y="139"/>
                      </a:cubicBezTo>
                      <a:cubicBezTo>
                        <a:pt x="8909" y="60"/>
                        <a:pt x="8838" y="1"/>
                        <a:pt x="8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3"/>
                <p:cNvSpPr/>
                <p:nvPr/>
              </p:nvSpPr>
              <p:spPr>
                <a:xfrm>
                  <a:off x="2957575" y="3185638"/>
                  <a:ext cx="185950" cy="93225"/>
                </a:xfrm>
                <a:custGeom>
                  <a:avLst/>
                  <a:gdLst/>
                  <a:ahLst/>
                  <a:cxnLst/>
                  <a:rect l="l" t="t" r="r" b="b"/>
                  <a:pathLst>
                    <a:path w="7438" h="3729" extrusionOk="0">
                      <a:moveTo>
                        <a:pt x="8" y="0"/>
                      </a:moveTo>
                      <a:cubicBezTo>
                        <a:pt x="0" y="2051"/>
                        <a:pt x="1658" y="3721"/>
                        <a:pt x="3709" y="3729"/>
                      </a:cubicBezTo>
                      <a:cubicBezTo>
                        <a:pt x="3714" y="3729"/>
                        <a:pt x="3718" y="3729"/>
                        <a:pt x="3723" y="3729"/>
                      </a:cubicBezTo>
                      <a:cubicBezTo>
                        <a:pt x="5769" y="3729"/>
                        <a:pt x="7430" y="2074"/>
                        <a:pt x="7437" y="28"/>
                      </a:cubicBezTo>
                      <a:lnTo>
                        <a:pt x="8"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3"/>
                <p:cNvSpPr/>
                <p:nvPr/>
              </p:nvSpPr>
              <p:spPr>
                <a:xfrm>
                  <a:off x="2947900" y="3184963"/>
                  <a:ext cx="189750" cy="96975"/>
                </a:xfrm>
                <a:custGeom>
                  <a:avLst/>
                  <a:gdLst/>
                  <a:ahLst/>
                  <a:cxnLst/>
                  <a:rect l="l" t="t" r="r" b="b"/>
                  <a:pathLst>
                    <a:path w="7590" h="3879" extrusionOk="0">
                      <a:moveTo>
                        <a:pt x="159" y="150"/>
                      </a:moveTo>
                      <a:lnTo>
                        <a:pt x="7437" y="178"/>
                      </a:lnTo>
                      <a:cubicBezTo>
                        <a:pt x="7390" y="2145"/>
                        <a:pt x="5773" y="3729"/>
                        <a:pt x="3798" y="3729"/>
                      </a:cubicBezTo>
                      <a:lnTo>
                        <a:pt x="3785" y="3729"/>
                      </a:lnTo>
                      <a:cubicBezTo>
                        <a:pt x="1804" y="3721"/>
                        <a:pt x="193" y="2122"/>
                        <a:pt x="159" y="150"/>
                      </a:cubicBezTo>
                      <a:close/>
                      <a:moveTo>
                        <a:pt x="84" y="0"/>
                      </a:moveTo>
                      <a:cubicBezTo>
                        <a:pt x="64" y="0"/>
                        <a:pt x="44" y="8"/>
                        <a:pt x="30" y="21"/>
                      </a:cubicBezTo>
                      <a:cubicBezTo>
                        <a:pt x="17" y="35"/>
                        <a:pt x="9" y="55"/>
                        <a:pt x="8" y="74"/>
                      </a:cubicBezTo>
                      <a:cubicBezTo>
                        <a:pt x="0" y="2165"/>
                        <a:pt x="1694" y="3871"/>
                        <a:pt x="3785" y="3879"/>
                      </a:cubicBezTo>
                      <a:lnTo>
                        <a:pt x="3798" y="3879"/>
                      </a:lnTo>
                      <a:cubicBezTo>
                        <a:pt x="5883" y="3879"/>
                        <a:pt x="7582" y="2188"/>
                        <a:pt x="7589" y="103"/>
                      </a:cubicBezTo>
                      <a:cubicBezTo>
                        <a:pt x="7589" y="82"/>
                        <a:pt x="7582" y="64"/>
                        <a:pt x="7568" y="49"/>
                      </a:cubicBezTo>
                      <a:cubicBezTo>
                        <a:pt x="7554" y="35"/>
                        <a:pt x="7535" y="27"/>
                        <a:pt x="7515" y="27"/>
                      </a:cubicBezTo>
                      <a:lnTo>
                        <a:pt x="84"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3"/>
                <p:cNvSpPr/>
                <p:nvPr/>
              </p:nvSpPr>
              <p:spPr>
                <a:xfrm>
                  <a:off x="2944200" y="3178338"/>
                  <a:ext cx="214050" cy="12025"/>
                </a:xfrm>
                <a:custGeom>
                  <a:avLst/>
                  <a:gdLst/>
                  <a:ahLst/>
                  <a:cxnLst/>
                  <a:rect l="l" t="t" r="r" b="b"/>
                  <a:pathLst>
                    <a:path w="8562" h="481" extrusionOk="0">
                      <a:moveTo>
                        <a:pt x="160" y="1"/>
                      </a:moveTo>
                      <a:cubicBezTo>
                        <a:pt x="74" y="1"/>
                        <a:pt x="4" y="69"/>
                        <a:pt x="2" y="154"/>
                      </a:cubicBezTo>
                      <a:cubicBezTo>
                        <a:pt x="1" y="241"/>
                        <a:pt x="71" y="314"/>
                        <a:pt x="157" y="315"/>
                      </a:cubicBezTo>
                      <a:lnTo>
                        <a:pt x="8399" y="481"/>
                      </a:lnTo>
                      <a:lnTo>
                        <a:pt x="8402" y="481"/>
                      </a:lnTo>
                      <a:cubicBezTo>
                        <a:pt x="8487" y="481"/>
                        <a:pt x="8557" y="412"/>
                        <a:pt x="8560" y="326"/>
                      </a:cubicBezTo>
                      <a:cubicBezTo>
                        <a:pt x="8562" y="239"/>
                        <a:pt x="8492" y="168"/>
                        <a:pt x="8405" y="166"/>
                      </a:cubicBezTo>
                      <a:lnTo>
                        <a:pt x="163"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3"/>
                <p:cNvSpPr/>
                <p:nvPr/>
              </p:nvSpPr>
              <p:spPr>
                <a:xfrm>
                  <a:off x="2919350" y="3220513"/>
                  <a:ext cx="238775" cy="181925"/>
                </a:xfrm>
                <a:custGeom>
                  <a:avLst/>
                  <a:gdLst/>
                  <a:ahLst/>
                  <a:cxnLst/>
                  <a:rect l="l" t="t" r="r" b="b"/>
                  <a:pathLst>
                    <a:path w="9551" h="7277" extrusionOk="0">
                      <a:moveTo>
                        <a:pt x="4780" y="1"/>
                      </a:moveTo>
                      <a:cubicBezTo>
                        <a:pt x="4551" y="1"/>
                        <a:pt x="4318" y="18"/>
                        <a:pt x="4084" y="55"/>
                      </a:cubicBezTo>
                      <a:cubicBezTo>
                        <a:pt x="1658" y="436"/>
                        <a:pt x="0" y="2713"/>
                        <a:pt x="381" y="5139"/>
                      </a:cubicBezTo>
                      <a:cubicBezTo>
                        <a:pt x="644" y="6815"/>
                        <a:pt x="1252" y="7277"/>
                        <a:pt x="2401" y="7277"/>
                      </a:cubicBezTo>
                      <a:cubicBezTo>
                        <a:pt x="2917" y="7277"/>
                        <a:pt x="3542" y="7184"/>
                        <a:pt x="4294" y="7066"/>
                      </a:cubicBezTo>
                      <a:cubicBezTo>
                        <a:pt x="6720" y="6685"/>
                        <a:pt x="9551" y="6184"/>
                        <a:pt x="9168" y="3758"/>
                      </a:cubicBezTo>
                      <a:cubicBezTo>
                        <a:pt x="8824" y="1564"/>
                        <a:pt x="6932" y="1"/>
                        <a:pt x="478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3"/>
                <p:cNvSpPr/>
                <p:nvPr/>
              </p:nvSpPr>
              <p:spPr>
                <a:xfrm>
                  <a:off x="2935500" y="3220538"/>
                  <a:ext cx="213025" cy="96900"/>
                </a:xfrm>
                <a:custGeom>
                  <a:avLst/>
                  <a:gdLst/>
                  <a:ahLst/>
                  <a:cxnLst/>
                  <a:rect l="l" t="t" r="r" b="b"/>
                  <a:pathLst>
                    <a:path w="8521" h="3876" extrusionOk="0">
                      <a:moveTo>
                        <a:pt x="4109" y="1"/>
                      </a:moveTo>
                      <a:cubicBezTo>
                        <a:pt x="3928" y="1"/>
                        <a:pt x="3745" y="12"/>
                        <a:pt x="3561" y="36"/>
                      </a:cubicBezTo>
                      <a:cubicBezTo>
                        <a:pt x="2014" y="236"/>
                        <a:pt x="763" y="1203"/>
                        <a:pt x="130" y="2498"/>
                      </a:cubicBezTo>
                      <a:cubicBezTo>
                        <a:pt x="0" y="2766"/>
                        <a:pt x="216" y="3010"/>
                        <a:pt x="452" y="3010"/>
                      </a:cubicBezTo>
                      <a:cubicBezTo>
                        <a:pt x="541" y="3010"/>
                        <a:pt x="633" y="2975"/>
                        <a:pt x="710" y="2893"/>
                      </a:cubicBezTo>
                      <a:cubicBezTo>
                        <a:pt x="1361" y="2195"/>
                        <a:pt x="2242" y="1703"/>
                        <a:pt x="3258" y="1542"/>
                      </a:cubicBezTo>
                      <a:lnTo>
                        <a:pt x="3258" y="1543"/>
                      </a:lnTo>
                      <a:cubicBezTo>
                        <a:pt x="3492" y="1507"/>
                        <a:pt x="3724" y="1489"/>
                        <a:pt x="3954" y="1489"/>
                      </a:cubicBezTo>
                      <a:cubicBezTo>
                        <a:pt x="5552" y="1489"/>
                        <a:pt x="7004" y="2353"/>
                        <a:pt x="7788" y="3696"/>
                      </a:cubicBezTo>
                      <a:cubicBezTo>
                        <a:pt x="7861" y="3822"/>
                        <a:pt x="7975" y="3876"/>
                        <a:pt x="8089" y="3876"/>
                      </a:cubicBezTo>
                      <a:cubicBezTo>
                        <a:pt x="8306" y="3876"/>
                        <a:pt x="8521" y="3679"/>
                        <a:pt x="8448" y="3409"/>
                      </a:cubicBezTo>
                      <a:cubicBezTo>
                        <a:pt x="8445" y="3396"/>
                        <a:pt x="8440" y="3382"/>
                        <a:pt x="8437" y="3368"/>
                      </a:cubicBezTo>
                      <a:cubicBezTo>
                        <a:pt x="7889" y="1403"/>
                        <a:pt x="6102" y="1"/>
                        <a:pt x="41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3"/>
                <p:cNvSpPr/>
                <p:nvPr/>
              </p:nvSpPr>
              <p:spPr>
                <a:xfrm>
                  <a:off x="2657550" y="3065438"/>
                  <a:ext cx="497425" cy="361650"/>
                </a:xfrm>
                <a:custGeom>
                  <a:avLst/>
                  <a:gdLst/>
                  <a:ahLst/>
                  <a:cxnLst/>
                  <a:rect l="l" t="t" r="r" b="b"/>
                  <a:pathLst>
                    <a:path w="19897" h="14466" extrusionOk="0">
                      <a:moveTo>
                        <a:pt x="7470" y="1"/>
                      </a:moveTo>
                      <a:cubicBezTo>
                        <a:pt x="7460" y="1"/>
                        <a:pt x="7449" y="3"/>
                        <a:pt x="7439" y="7"/>
                      </a:cubicBezTo>
                      <a:cubicBezTo>
                        <a:pt x="0" y="2867"/>
                        <a:pt x="1017" y="8941"/>
                        <a:pt x="1801" y="11418"/>
                      </a:cubicBezTo>
                      <a:cubicBezTo>
                        <a:pt x="2302" y="13005"/>
                        <a:pt x="3226" y="13858"/>
                        <a:pt x="4799" y="14189"/>
                      </a:cubicBezTo>
                      <a:cubicBezTo>
                        <a:pt x="5762" y="14389"/>
                        <a:pt x="6736" y="14465"/>
                        <a:pt x="7650" y="14465"/>
                      </a:cubicBezTo>
                      <a:cubicBezTo>
                        <a:pt x="10269" y="14465"/>
                        <a:pt x="12405" y="13850"/>
                        <a:pt x="12426" y="13844"/>
                      </a:cubicBezTo>
                      <a:cubicBezTo>
                        <a:pt x="14400" y="13535"/>
                        <a:pt x="15932" y="13161"/>
                        <a:pt x="17110" y="12707"/>
                      </a:cubicBezTo>
                      <a:cubicBezTo>
                        <a:pt x="19016" y="11971"/>
                        <a:pt x="19897" y="11042"/>
                        <a:pt x="19724" y="9947"/>
                      </a:cubicBezTo>
                      <a:cubicBezTo>
                        <a:pt x="19373" y="7716"/>
                        <a:pt x="17442" y="6118"/>
                        <a:pt x="15255" y="6118"/>
                      </a:cubicBezTo>
                      <a:cubicBezTo>
                        <a:pt x="15023" y="6118"/>
                        <a:pt x="14787" y="6136"/>
                        <a:pt x="14550" y="6173"/>
                      </a:cubicBezTo>
                      <a:cubicBezTo>
                        <a:pt x="14529" y="6175"/>
                        <a:pt x="12403" y="6348"/>
                        <a:pt x="11271" y="8484"/>
                      </a:cubicBezTo>
                      <a:cubicBezTo>
                        <a:pt x="11248" y="8526"/>
                        <a:pt x="11265" y="8578"/>
                        <a:pt x="11306" y="8599"/>
                      </a:cubicBezTo>
                      <a:cubicBezTo>
                        <a:pt x="11319" y="8606"/>
                        <a:pt x="11333" y="8610"/>
                        <a:pt x="11346" y="8610"/>
                      </a:cubicBezTo>
                      <a:cubicBezTo>
                        <a:pt x="11376" y="8610"/>
                        <a:pt x="11406" y="8593"/>
                        <a:pt x="11421" y="8564"/>
                      </a:cubicBezTo>
                      <a:cubicBezTo>
                        <a:pt x="12508" y="6513"/>
                        <a:pt x="14541" y="6345"/>
                        <a:pt x="14568" y="6342"/>
                      </a:cubicBezTo>
                      <a:cubicBezTo>
                        <a:pt x="14796" y="6306"/>
                        <a:pt x="15022" y="6289"/>
                        <a:pt x="15245" y="6289"/>
                      </a:cubicBezTo>
                      <a:cubicBezTo>
                        <a:pt x="17356" y="6289"/>
                        <a:pt x="19218" y="7825"/>
                        <a:pt x="19557" y="9975"/>
                      </a:cubicBezTo>
                      <a:cubicBezTo>
                        <a:pt x="19715" y="10978"/>
                        <a:pt x="18871" y="11845"/>
                        <a:pt x="17049" y="12548"/>
                      </a:cubicBezTo>
                      <a:cubicBezTo>
                        <a:pt x="15882" y="12999"/>
                        <a:pt x="14360" y="13368"/>
                        <a:pt x="12390" y="13679"/>
                      </a:cubicBezTo>
                      <a:cubicBezTo>
                        <a:pt x="12362" y="13687"/>
                        <a:pt x="10243" y="14295"/>
                        <a:pt x="7650" y="14295"/>
                      </a:cubicBezTo>
                      <a:cubicBezTo>
                        <a:pt x="6746" y="14295"/>
                        <a:pt x="5785" y="14221"/>
                        <a:pt x="4834" y="14022"/>
                      </a:cubicBezTo>
                      <a:cubicBezTo>
                        <a:pt x="3328" y="13706"/>
                        <a:pt x="2443" y="12888"/>
                        <a:pt x="1963" y="11368"/>
                      </a:cubicBezTo>
                      <a:cubicBezTo>
                        <a:pt x="1195" y="8935"/>
                        <a:pt x="196" y="2974"/>
                        <a:pt x="7500" y="166"/>
                      </a:cubicBezTo>
                      <a:cubicBezTo>
                        <a:pt x="7544" y="149"/>
                        <a:pt x="7567" y="99"/>
                        <a:pt x="7548" y="55"/>
                      </a:cubicBezTo>
                      <a:cubicBezTo>
                        <a:pt x="7536" y="21"/>
                        <a:pt x="7504" y="1"/>
                        <a:pt x="747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3"/>
                <p:cNvSpPr/>
                <p:nvPr/>
              </p:nvSpPr>
              <p:spPr>
                <a:xfrm>
                  <a:off x="3007325" y="3306588"/>
                  <a:ext cx="31675" cy="13725"/>
                </a:xfrm>
                <a:custGeom>
                  <a:avLst/>
                  <a:gdLst/>
                  <a:ahLst/>
                  <a:cxnLst/>
                  <a:rect l="l" t="t" r="r" b="b"/>
                  <a:pathLst>
                    <a:path w="1267" h="549" extrusionOk="0">
                      <a:moveTo>
                        <a:pt x="97" y="1"/>
                      </a:moveTo>
                      <a:cubicBezTo>
                        <a:pt x="62" y="1"/>
                        <a:pt x="29" y="22"/>
                        <a:pt x="16" y="58"/>
                      </a:cubicBezTo>
                      <a:cubicBezTo>
                        <a:pt x="0" y="102"/>
                        <a:pt x="25" y="151"/>
                        <a:pt x="69" y="166"/>
                      </a:cubicBezTo>
                      <a:lnTo>
                        <a:pt x="1142" y="544"/>
                      </a:lnTo>
                      <a:cubicBezTo>
                        <a:pt x="1151" y="547"/>
                        <a:pt x="1162" y="549"/>
                        <a:pt x="1171" y="549"/>
                      </a:cubicBezTo>
                      <a:cubicBezTo>
                        <a:pt x="1206" y="549"/>
                        <a:pt x="1239" y="527"/>
                        <a:pt x="1251" y="493"/>
                      </a:cubicBezTo>
                      <a:cubicBezTo>
                        <a:pt x="1267" y="447"/>
                        <a:pt x="1244" y="398"/>
                        <a:pt x="1198" y="383"/>
                      </a:cubicBezTo>
                      <a:lnTo>
                        <a:pt x="125" y="5"/>
                      </a:lnTo>
                      <a:cubicBezTo>
                        <a:pt x="116" y="2"/>
                        <a:pt x="106" y="1"/>
                        <a:pt x="9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3"/>
                <p:cNvSpPr/>
                <p:nvPr/>
              </p:nvSpPr>
              <p:spPr>
                <a:xfrm>
                  <a:off x="3104100" y="3274838"/>
                  <a:ext cx="13075" cy="31525"/>
                </a:xfrm>
                <a:custGeom>
                  <a:avLst/>
                  <a:gdLst/>
                  <a:ahLst/>
                  <a:cxnLst/>
                  <a:rect l="l" t="t" r="r" b="b"/>
                  <a:pathLst>
                    <a:path w="523" h="1261" extrusionOk="0">
                      <a:moveTo>
                        <a:pt x="425" y="0"/>
                      </a:moveTo>
                      <a:cubicBezTo>
                        <a:pt x="389" y="0"/>
                        <a:pt x="356" y="24"/>
                        <a:pt x="345" y="61"/>
                      </a:cubicBezTo>
                      <a:lnTo>
                        <a:pt x="14" y="1151"/>
                      </a:lnTo>
                      <a:cubicBezTo>
                        <a:pt x="1" y="1195"/>
                        <a:pt x="26" y="1242"/>
                        <a:pt x="72" y="1255"/>
                      </a:cubicBezTo>
                      <a:cubicBezTo>
                        <a:pt x="80" y="1258"/>
                        <a:pt x="89" y="1260"/>
                        <a:pt x="96" y="1260"/>
                      </a:cubicBezTo>
                      <a:cubicBezTo>
                        <a:pt x="133" y="1260"/>
                        <a:pt x="166" y="1236"/>
                        <a:pt x="178" y="1199"/>
                      </a:cubicBezTo>
                      <a:lnTo>
                        <a:pt x="509" y="109"/>
                      </a:lnTo>
                      <a:cubicBezTo>
                        <a:pt x="523" y="65"/>
                        <a:pt x="497" y="18"/>
                        <a:pt x="452" y="5"/>
                      </a:cubicBezTo>
                      <a:cubicBezTo>
                        <a:pt x="443" y="2"/>
                        <a:pt x="434" y="0"/>
                        <a:pt x="4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3"/>
                <p:cNvSpPr/>
                <p:nvPr/>
              </p:nvSpPr>
              <p:spPr>
                <a:xfrm>
                  <a:off x="2915450" y="2936413"/>
                  <a:ext cx="56675" cy="97500"/>
                </a:xfrm>
                <a:custGeom>
                  <a:avLst/>
                  <a:gdLst/>
                  <a:ahLst/>
                  <a:cxnLst/>
                  <a:rect l="l" t="t" r="r" b="b"/>
                  <a:pathLst>
                    <a:path w="2267" h="3900" extrusionOk="0">
                      <a:moveTo>
                        <a:pt x="2172" y="1"/>
                      </a:moveTo>
                      <a:cubicBezTo>
                        <a:pt x="2164" y="1"/>
                        <a:pt x="2156" y="2"/>
                        <a:pt x="2148" y="4"/>
                      </a:cubicBezTo>
                      <a:cubicBezTo>
                        <a:pt x="15" y="587"/>
                        <a:pt x="0" y="3783"/>
                        <a:pt x="0" y="3815"/>
                      </a:cubicBezTo>
                      <a:cubicBezTo>
                        <a:pt x="0" y="3862"/>
                        <a:pt x="38" y="3900"/>
                        <a:pt x="85" y="3900"/>
                      </a:cubicBezTo>
                      <a:lnTo>
                        <a:pt x="87" y="3900"/>
                      </a:lnTo>
                      <a:cubicBezTo>
                        <a:pt x="134" y="3898"/>
                        <a:pt x="172" y="3860"/>
                        <a:pt x="172" y="3813"/>
                      </a:cubicBezTo>
                      <a:cubicBezTo>
                        <a:pt x="170" y="3783"/>
                        <a:pt x="185" y="716"/>
                        <a:pt x="2194" y="168"/>
                      </a:cubicBezTo>
                      <a:cubicBezTo>
                        <a:pt x="2239" y="156"/>
                        <a:pt x="2267" y="109"/>
                        <a:pt x="2253" y="64"/>
                      </a:cubicBezTo>
                      <a:cubicBezTo>
                        <a:pt x="2243" y="26"/>
                        <a:pt x="2209" y="1"/>
                        <a:pt x="217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3"/>
                <p:cNvSpPr/>
                <p:nvPr/>
              </p:nvSpPr>
              <p:spPr>
                <a:xfrm>
                  <a:off x="2819375" y="2941488"/>
                  <a:ext cx="62075" cy="98500"/>
                </a:xfrm>
                <a:custGeom>
                  <a:avLst/>
                  <a:gdLst/>
                  <a:ahLst/>
                  <a:cxnLst/>
                  <a:rect l="l" t="t" r="r" b="b"/>
                  <a:pathLst>
                    <a:path w="2483" h="3940" extrusionOk="0">
                      <a:moveTo>
                        <a:pt x="95" y="0"/>
                      </a:moveTo>
                      <a:cubicBezTo>
                        <a:pt x="59" y="0"/>
                        <a:pt x="25" y="24"/>
                        <a:pt x="14" y="61"/>
                      </a:cubicBezTo>
                      <a:cubicBezTo>
                        <a:pt x="1" y="105"/>
                        <a:pt x="25" y="152"/>
                        <a:pt x="70" y="167"/>
                      </a:cubicBezTo>
                      <a:cubicBezTo>
                        <a:pt x="1540" y="635"/>
                        <a:pt x="2298" y="3841"/>
                        <a:pt x="2305" y="3873"/>
                      </a:cubicBezTo>
                      <a:cubicBezTo>
                        <a:pt x="2314" y="3912"/>
                        <a:pt x="2349" y="3940"/>
                        <a:pt x="2389" y="3940"/>
                      </a:cubicBezTo>
                      <a:cubicBezTo>
                        <a:pt x="2395" y="3940"/>
                        <a:pt x="2401" y="3938"/>
                        <a:pt x="2407" y="3937"/>
                      </a:cubicBezTo>
                      <a:cubicBezTo>
                        <a:pt x="2454" y="3926"/>
                        <a:pt x="2483" y="3881"/>
                        <a:pt x="2471" y="3835"/>
                      </a:cubicBezTo>
                      <a:cubicBezTo>
                        <a:pt x="2440" y="3700"/>
                        <a:pt x="1684" y="501"/>
                        <a:pt x="121" y="5"/>
                      </a:cubicBezTo>
                      <a:cubicBezTo>
                        <a:pt x="112" y="2"/>
                        <a:pt x="103" y="0"/>
                        <a:pt x="9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3"/>
                <p:cNvSpPr/>
                <p:nvPr/>
              </p:nvSpPr>
              <p:spPr>
                <a:xfrm>
                  <a:off x="2759225" y="3002538"/>
                  <a:ext cx="77325" cy="41475"/>
                </a:xfrm>
                <a:custGeom>
                  <a:avLst/>
                  <a:gdLst/>
                  <a:ahLst/>
                  <a:cxnLst/>
                  <a:rect l="l" t="t" r="r" b="b"/>
                  <a:pathLst>
                    <a:path w="3093" h="1659" extrusionOk="0">
                      <a:moveTo>
                        <a:pt x="92" y="1"/>
                      </a:moveTo>
                      <a:cubicBezTo>
                        <a:pt x="51" y="1"/>
                        <a:pt x="15" y="32"/>
                        <a:pt x="8" y="74"/>
                      </a:cubicBezTo>
                      <a:cubicBezTo>
                        <a:pt x="0" y="119"/>
                        <a:pt x="32" y="163"/>
                        <a:pt x="78" y="171"/>
                      </a:cubicBezTo>
                      <a:cubicBezTo>
                        <a:pt x="1534" y="414"/>
                        <a:pt x="2927" y="1625"/>
                        <a:pt x="2943" y="1637"/>
                      </a:cubicBezTo>
                      <a:cubicBezTo>
                        <a:pt x="2958" y="1651"/>
                        <a:pt x="2977" y="1659"/>
                        <a:pt x="2998" y="1659"/>
                      </a:cubicBezTo>
                      <a:lnTo>
                        <a:pt x="2998" y="1659"/>
                      </a:lnTo>
                      <a:cubicBezTo>
                        <a:pt x="3022" y="1658"/>
                        <a:pt x="3046" y="1648"/>
                        <a:pt x="3062" y="1630"/>
                      </a:cubicBezTo>
                      <a:cubicBezTo>
                        <a:pt x="3093" y="1593"/>
                        <a:pt x="3090" y="1540"/>
                        <a:pt x="3053" y="1510"/>
                      </a:cubicBezTo>
                      <a:cubicBezTo>
                        <a:pt x="2996" y="1458"/>
                        <a:pt x="1610" y="254"/>
                        <a:pt x="107" y="2"/>
                      </a:cubicBezTo>
                      <a:cubicBezTo>
                        <a:pt x="102" y="1"/>
                        <a:pt x="97" y="1"/>
                        <a:pt x="92" y="1"/>
                      </a:cubicBezTo>
                      <a:close/>
                      <a:moveTo>
                        <a:pt x="2998" y="1659"/>
                      </a:moveTo>
                      <a:cubicBezTo>
                        <a:pt x="2998" y="1659"/>
                        <a:pt x="2997" y="1659"/>
                        <a:pt x="2997" y="1659"/>
                      </a:cubicBezTo>
                      <a:lnTo>
                        <a:pt x="2999" y="1659"/>
                      </a:lnTo>
                      <a:cubicBezTo>
                        <a:pt x="2998" y="1659"/>
                        <a:pt x="2998" y="1659"/>
                        <a:pt x="2998" y="1659"/>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3"/>
                <p:cNvSpPr/>
                <p:nvPr/>
              </p:nvSpPr>
              <p:spPr>
                <a:xfrm>
                  <a:off x="2809900" y="3324088"/>
                  <a:ext cx="54125" cy="50400"/>
                </a:xfrm>
                <a:custGeom>
                  <a:avLst/>
                  <a:gdLst/>
                  <a:ahLst/>
                  <a:cxnLst/>
                  <a:rect l="l" t="t" r="r" b="b"/>
                  <a:pathLst>
                    <a:path w="2165" h="2016" extrusionOk="0">
                      <a:moveTo>
                        <a:pt x="1084" y="0"/>
                      </a:moveTo>
                      <a:cubicBezTo>
                        <a:pt x="1032" y="0"/>
                        <a:pt x="979" y="4"/>
                        <a:pt x="926" y="13"/>
                      </a:cubicBezTo>
                      <a:cubicBezTo>
                        <a:pt x="377" y="99"/>
                        <a:pt x="0" y="615"/>
                        <a:pt x="88" y="1165"/>
                      </a:cubicBezTo>
                      <a:cubicBezTo>
                        <a:pt x="166" y="1661"/>
                        <a:pt x="594" y="2015"/>
                        <a:pt x="1081" y="2015"/>
                      </a:cubicBezTo>
                      <a:cubicBezTo>
                        <a:pt x="1133" y="2015"/>
                        <a:pt x="1186" y="2011"/>
                        <a:pt x="1239" y="2003"/>
                      </a:cubicBezTo>
                      <a:cubicBezTo>
                        <a:pt x="1790" y="1916"/>
                        <a:pt x="2165" y="1402"/>
                        <a:pt x="2078" y="851"/>
                      </a:cubicBezTo>
                      <a:cubicBezTo>
                        <a:pt x="2000" y="354"/>
                        <a:pt x="1572" y="0"/>
                        <a:pt x="10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3"/>
                <p:cNvSpPr/>
                <p:nvPr/>
              </p:nvSpPr>
              <p:spPr>
                <a:xfrm>
                  <a:off x="3124600" y="3203163"/>
                  <a:ext cx="17675" cy="75825"/>
                </a:xfrm>
                <a:custGeom>
                  <a:avLst/>
                  <a:gdLst/>
                  <a:ahLst/>
                  <a:cxnLst/>
                  <a:rect l="l" t="t" r="r" b="b"/>
                  <a:pathLst>
                    <a:path w="707" h="3033" extrusionOk="0">
                      <a:moveTo>
                        <a:pt x="99" y="0"/>
                      </a:moveTo>
                      <a:cubicBezTo>
                        <a:pt x="85" y="0"/>
                        <a:pt x="72" y="3"/>
                        <a:pt x="60" y="10"/>
                      </a:cubicBezTo>
                      <a:cubicBezTo>
                        <a:pt x="17" y="31"/>
                        <a:pt x="0" y="83"/>
                        <a:pt x="22" y="124"/>
                      </a:cubicBezTo>
                      <a:cubicBezTo>
                        <a:pt x="28" y="134"/>
                        <a:pt x="532" y="1138"/>
                        <a:pt x="342" y="2940"/>
                      </a:cubicBezTo>
                      <a:cubicBezTo>
                        <a:pt x="337" y="2985"/>
                        <a:pt x="371" y="3028"/>
                        <a:pt x="418" y="3032"/>
                      </a:cubicBezTo>
                      <a:lnTo>
                        <a:pt x="427" y="3032"/>
                      </a:lnTo>
                      <a:cubicBezTo>
                        <a:pt x="470" y="3032"/>
                        <a:pt x="508" y="3001"/>
                        <a:pt x="512" y="2957"/>
                      </a:cubicBezTo>
                      <a:cubicBezTo>
                        <a:pt x="706" y="1100"/>
                        <a:pt x="195" y="87"/>
                        <a:pt x="174" y="46"/>
                      </a:cubicBezTo>
                      <a:cubicBezTo>
                        <a:pt x="159" y="17"/>
                        <a:pt x="129"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3"/>
                <p:cNvSpPr/>
                <p:nvPr/>
              </p:nvSpPr>
              <p:spPr>
                <a:xfrm>
                  <a:off x="2867700" y="3365013"/>
                  <a:ext cx="99350" cy="29275"/>
                </a:xfrm>
                <a:custGeom>
                  <a:avLst/>
                  <a:gdLst/>
                  <a:ahLst/>
                  <a:cxnLst/>
                  <a:rect l="l" t="t" r="r" b="b"/>
                  <a:pathLst>
                    <a:path w="3974" h="1171" extrusionOk="0">
                      <a:moveTo>
                        <a:pt x="97" y="0"/>
                      </a:moveTo>
                      <a:cubicBezTo>
                        <a:pt x="71" y="0"/>
                        <a:pt x="45" y="12"/>
                        <a:pt x="29" y="35"/>
                      </a:cubicBezTo>
                      <a:cubicBezTo>
                        <a:pt x="0" y="73"/>
                        <a:pt x="9" y="126"/>
                        <a:pt x="47" y="153"/>
                      </a:cubicBezTo>
                      <a:cubicBezTo>
                        <a:pt x="1180" y="979"/>
                        <a:pt x="2208" y="1171"/>
                        <a:pt x="2917" y="1171"/>
                      </a:cubicBezTo>
                      <a:cubicBezTo>
                        <a:pt x="3504" y="1171"/>
                        <a:pt x="3875" y="1040"/>
                        <a:pt x="3906" y="1028"/>
                      </a:cubicBezTo>
                      <a:cubicBezTo>
                        <a:pt x="3950" y="1011"/>
                        <a:pt x="3973" y="963"/>
                        <a:pt x="3956" y="919"/>
                      </a:cubicBezTo>
                      <a:cubicBezTo>
                        <a:pt x="3944" y="883"/>
                        <a:pt x="3911" y="863"/>
                        <a:pt x="3875" y="863"/>
                      </a:cubicBezTo>
                      <a:cubicBezTo>
                        <a:pt x="3866" y="863"/>
                        <a:pt x="3856" y="864"/>
                        <a:pt x="3847" y="867"/>
                      </a:cubicBezTo>
                      <a:cubicBezTo>
                        <a:pt x="3840" y="870"/>
                        <a:pt x="3490" y="993"/>
                        <a:pt x="2925" y="993"/>
                      </a:cubicBezTo>
                      <a:cubicBezTo>
                        <a:pt x="2241" y="993"/>
                        <a:pt x="1240" y="812"/>
                        <a:pt x="147" y="17"/>
                      </a:cubicBezTo>
                      <a:cubicBezTo>
                        <a:pt x="132" y="6"/>
                        <a:pt x="115"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3"/>
                <p:cNvSpPr/>
                <p:nvPr/>
              </p:nvSpPr>
              <p:spPr>
                <a:xfrm>
                  <a:off x="2864350" y="3051313"/>
                  <a:ext cx="253900" cy="126675"/>
                </a:xfrm>
                <a:custGeom>
                  <a:avLst/>
                  <a:gdLst/>
                  <a:ahLst/>
                  <a:cxnLst/>
                  <a:rect l="l" t="t" r="r" b="b"/>
                  <a:pathLst>
                    <a:path w="10156" h="5067" extrusionOk="0">
                      <a:moveTo>
                        <a:pt x="2200" y="0"/>
                      </a:moveTo>
                      <a:cubicBezTo>
                        <a:pt x="949" y="0"/>
                        <a:pt x="94" y="244"/>
                        <a:pt x="70" y="251"/>
                      </a:cubicBezTo>
                      <a:cubicBezTo>
                        <a:pt x="26" y="265"/>
                        <a:pt x="1" y="312"/>
                        <a:pt x="14" y="357"/>
                      </a:cubicBezTo>
                      <a:cubicBezTo>
                        <a:pt x="25" y="393"/>
                        <a:pt x="59" y="417"/>
                        <a:pt x="95" y="417"/>
                      </a:cubicBezTo>
                      <a:cubicBezTo>
                        <a:pt x="103" y="417"/>
                        <a:pt x="111" y="416"/>
                        <a:pt x="119" y="414"/>
                      </a:cubicBezTo>
                      <a:cubicBezTo>
                        <a:pt x="142" y="407"/>
                        <a:pt x="978" y="169"/>
                        <a:pt x="2201" y="169"/>
                      </a:cubicBezTo>
                      <a:cubicBezTo>
                        <a:pt x="4367" y="169"/>
                        <a:pt x="7749" y="916"/>
                        <a:pt x="9984" y="5023"/>
                      </a:cubicBezTo>
                      <a:cubicBezTo>
                        <a:pt x="9999" y="5052"/>
                        <a:pt x="10029" y="5067"/>
                        <a:pt x="10058" y="5067"/>
                      </a:cubicBezTo>
                      <a:cubicBezTo>
                        <a:pt x="10073" y="5067"/>
                        <a:pt x="10087" y="5064"/>
                        <a:pt x="10099" y="5058"/>
                      </a:cubicBezTo>
                      <a:cubicBezTo>
                        <a:pt x="10140" y="5035"/>
                        <a:pt x="10155" y="4983"/>
                        <a:pt x="10134" y="4941"/>
                      </a:cubicBezTo>
                      <a:cubicBezTo>
                        <a:pt x="7859" y="762"/>
                        <a:pt x="4411" y="0"/>
                        <a:pt x="22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3"/>
                <p:cNvSpPr/>
                <p:nvPr/>
              </p:nvSpPr>
              <p:spPr>
                <a:xfrm>
                  <a:off x="2875250" y="3079338"/>
                  <a:ext cx="26600" cy="12075"/>
                </a:xfrm>
                <a:custGeom>
                  <a:avLst/>
                  <a:gdLst/>
                  <a:ahLst/>
                  <a:cxnLst/>
                  <a:rect l="l" t="t" r="r" b="b"/>
                  <a:pathLst>
                    <a:path w="1064" h="483" extrusionOk="0">
                      <a:moveTo>
                        <a:pt x="684" y="1"/>
                      </a:moveTo>
                      <a:cubicBezTo>
                        <a:pt x="663" y="1"/>
                        <a:pt x="640" y="2"/>
                        <a:pt x="617" y="3"/>
                      </a:cubicBezTo>
                      <a:cubicBezTo>
                        <a:pt x="0" y="40"/>
                        <a:pt x="111" y="483"/>
                        <a:pt x="530" y="483"/>
                      </a:cubicBezTo>
                      <a:cubicBezTo>
                        <a:pt x="600" y="483"/>
                        <a:pt x="679" y="471"/>
                        <a:pt x="764" y="442"/>
                      </a:cubicBezTo>
                      <a:cubicBezTo>
                        <a:pt x="951" y="378"/>
                        <a:pt x="1043" y="287"/>
                        <a:pt x="1052" y="204"/>
                      </a:cubicBezTo>
                      <a:cubicBezTo>
                        <a:pt x="1064" y="95"/>
                        <a:pt x="935" y="1"/>
                        <a:pt x="6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3"/>
                <p:cNvSpPr/>
                <p:nvPr/>
              </p:nvSpPr>
              <p:spPr>
                <a:xfrm>
                  <a:off x="2918600" y="3087213"/>
                  <a:ext cx="21675" cy="9875"/>
                </a:xfrm>
                <a:custGeom>
                  <a:avLst/>
                  <a:gdLst/>
                  <a:ahLst/>
                  <a:cxnLst/>
                  <a:rect l="l" t="t" r="r" b="b"/>
                  <a:pathLst>
                    <a:path w="867" h="395" extrusionOk="0">
                      <a:moveTo>
                        <a:pt x="558" y="1"/>
                      </a:moveTo>
                      <a:cubicBezTo>
                        <a:pt x="540" y="1"/>
                        <a:pt x="522" y="1"/>
                        <a:pt x="503" y="2"/>
                      </a:cubicBezTo>
                      <a:cubicBezTo>
                        <a:pt x="1" y="32"/>
                        <a:pt x="90" y="394"/>
                        <a:pt x="432" y="394"/>
                      </a:cubicBezTo>
                      <a:cubicBezTo>
                        <a:pt x="489" y="394"/>
                        <a:pt x="553" y="384"/>
                        <a:pt x="622" y="361"/>
                      </a:cubicBezTo>
                      <a:cubicBezTo>
                        <a:pt x="776" y="309"/>
                        <a:pt x="850" y="235"/>
                        <a:pt x="858" y="166"/>
                      </a:cubicBezTo>
                      <a:cubicBezTo>
                        <a:pt x="866" y="78"/>
                        <a:pt x="761" y="1"/>
                        <a:pt x="55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3"/>
                <p:cNvSpPr/>
                <p:nvPr/>
              </p:nvSpPr>
              <p:spPr>
                <a:xfrm>
                  <a:off x="2900425" y="3112138"/>
                  <a:ext cx="21700" cy="9875"/>
                </a:xfrm>
                <a:custGeom>
                  <a:avLst/>
                  <a:gdLst/>
                  <a:ahLst/>
                  <a:cxnLst/>
                  <a:rect l="l" t="t" r="r" b="b"/>
                  <a:pathLst>
                    <a:path w="868" h="395" extrusionOk="0">
                      <a:moveTo>
                        <a:pt x="559" y="1"/>
                      </a:moveTo>
                      <a:cubicBezTo>
                        <a:pt x="541" y="1"/>
                        <a:pt x="523" y="2"/>
                        <a:pt x="504" y="3"/>
                      </a:cubicBezTo>
                      <a:cubicBezTo>
                        <a:pt x="1" y="34"/>
                        <a:pt x="91" y="395"/>
                        <a:pt x="432" y="395"/>
                      </a:cubicBezTo>
                      <a:cubicBezTo>
                        <a:pt x="490" y="395"/>
                        <a:pt x="554" y="385"/>
                        <a:pt x="624" y="361"/>
                      </a:cubicBezTo>
                      <a:cubicBezTo>
                        <a:pt x="776" y="309"/>
                        <a:pt x="852" y="235"/>
                        <a:pt x="859" y="167"/>
                      </a:cubicBezTo>
                      <a:cubicBezTo>
                        <a:pt x="868" y="79"/>
                        <a:pt x="761" y="1"/>
                        <a:pt x="55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3"/>
                <p:cNvSpPr/>
                <p:nvPr/>
              </p:nvSpPr>
              <p:spPr>
                <a:xfrm>
                  <a:off x="2948600" y="3077238"/>
                  <a:ext cx="21675" cy="9875"/>
                </a:xfrm>
                <a:custGeom>
                  <a:avLst/>
                  <a:gdLst/>
                  <a:ahLst/>
                  <a:cxnLst/>
                  <a:rect l="l" t="t" r="r" b="b"/>
                  <a:pathLst>
                    <a:path w="867" h="395" extrusionOk="0">
                      <a:moveTo>
                        <a:pt x="554" y="1"/>
                      </a:moveTo>
                      <a:cubicBezTo>
                        <a:pt x="538" y="1"/>
                        <a:pt x="521" y="1"/>
                        <a:pt x="503" y="2"/>
                      </a:cubicBezTo>
                      <a:cubicBezTo>
                        <a:pt x="0" y="33"/>
                        <a:pt x="91" y="394"/>
                        <a:pt x="432" y="394"/>
                      </a:cubicBezTo>
                      <a:cubicBezTo>
                        <a:pt x="489" y="394"/>
                        <a:pt x="554" y="384"/>
                        <a:pt x="623" y="360"/>
                      </a:cubicBezTo>
                      <a:cubicBezTo>
                        <a:pt x="775" y="309"/>
                        <a:pt x="851" y="234"/>
                        <a:pt x="857" y="166"/>
                      </a:cubicBezTo>
                      <a:cubicBezTo>
                        <a:pt x="867" y="77"/>
                        <a:pt x="760" y="1"/>
                        <a:pt x="55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3"/>
                <p:cNvSpPr/>
                <p:nvPr/>
              </p:nvSpPr>
              <p:spPr>
                <a:xfrm>
                  <a:off x="2876925" y="3130113"/>
                  <a:ext cx="48300" cy="41650"/>
                </a:xfrm>
                <a:custGeom>
                  <a:avLst/>
                  <a:gdLst/>
                  <a:ahLst/>
                  <a:cxnLst/>
                  <a:rect l="l" t="t" r="r" b="b"/>
                  <a:pathLst>
                    <a:path w="1932" h="1666" extrusionOk="0">
                      <a:moveTo>
                        <a:pt x="90" y="1"/>
                      </a:moveTo>
                      <a:cubicBezTo>
                        <a:pt x="49" y="1"/>
                        <a:pt x="13" y="32"/>
                        <a:pt x="6" y="75"/>
                      </a:cubicBezTo>
                      <a:cubicBezTo>
                        <a:pt x="0" y="120"/>
                        <a:pt x="32" y="164"/>
                        <a:pt x="79" y="170"/>
                      </a:cubicBezTo>
                      <a:cubicBezTo>
                        <a:pt x="1180" y="328"/>
                        <a:pt x="1751" y="1602"/>
                        <a:pt x="1757" y="1616"/>
                      </a:cubicBezTo>
                      <a:cubicBezTo>
                        <a:pt x="1770" y="1648"/>
                        <a:pt x="1802" y="1666"/>
                        <a:pt x="1834" y="1666"/>
                      </a:cubicBezTo>
                      <a:cubicBezTo>
                        <a:pt x="1846" y="1666"/>
                        <a:pt x="1857" y="1664"/>
                        <a:pt x="1869" y="1658"/>
                      </a:cubicBezTo>
                      <a:cubicBezTo>
                        <a:pt x="1911" y="1640"/>
                        <a:pt x="1931" y="1590"/>
                        <a:pt x="1913" y="1547"/>
                      </a:cubicBezTo>
                      <a:cubicBezTo>
                        <a:pt x="1887" y="1491"/>
                        <a:pt x="1298" y="173"/>
                        <a:pt x="103" y="2"/>
                      </a:cubicBezTo>
                      <a:cubicBezTo>
                        <a:pt x="99" y="1"/>
                        <a:pt x="94" y="1"/>
                        <a:pt x="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3"/>
                <p:cNvSpPr/>
                <p:nvPr/>
              </p:nvSpPr>
              <p:spPr>
                <a:xfrm>
                  <a:off x="2943250" y="3119763"/>
                  <a:ext cx="29725" cy="45825"/>
                </a:xfrm>
                <a:custGeom>
                  <a:avLst/>
                  <a:gdLst/>
                  <a:ahLst/>
                  <a:cxnLst/>
                  <a:rect l="l" t="t" r="r" b="b"/>
                  <a:pathLst>
                    <a:path w="1189" h="1833" extrusionOk="0">
                      <a:moveTo>
                        <a:pt x="1091" y="0"/>
                      </a:moveTo>
                      <a:cubicBezTo>
                        <a:pt x="1076" y="0"/>
                        <a:pt x="1060" y="4"/>
                        <a:pt x="1047" y="14"/>
                      </a:cubicBezTo>
                      <a:cubicBezTo>
                        <a:pt x="361" y="442"/>
                        <a:pt x="27" y="1671"/>
                        <a:pt x="13" y="1724"/>
                      </a:cubicBezTo>
                      <a:cubicBezTo>
                        <a:pt x="1" y="1770"/>
                        <a:pt x="27" y="1816"/>
                        <a:pt x="72" y="1828"/>
                      </a:cubicBezTo>
                      <a:cubicBezTo>
                        <a:pt x="80" y="1831"/>
                        <a:pt x="87" y="1831"/>
                        <a:pt x="95" y="1831"/>
                      </a:cubicBezTo>
                      <a:lnTo>
                        <a:pt x="95" y="1832"/>
                      </a:lnTo>
                      <a:cubicBezTo>
                        <a:pt x="131" y="1832"/>
                        <a:pt x="166" y="1806"/>
                        <a:pt x="177" y="1769"/>
                      </a:cubicBezTo>
                      <a:cubicBezTo>
                        <a:pt x="180" y="1756"/>
                        <a:pt x="509" y="549"/>
                        <a:pt x="1136" y="158"/>
                      </a:cubicBezTo>
                      <a:cubicBezTo>
                        <a:pt x="1176" y="133"/>
                        <a:pt x="1188" y="80"/>
                        <a:pt x="1164" y="41"/>
                      </a:cubicBezTo>
                      <a:cubicBezTo>
                        <a:pt x="1147" y="14"/>
                        <a:pt x="1119" y="0"/>
                        <a:pt x="109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3"/>
                <p:cNvSpPr/>
                <p:nvPr/>
              </p:nvSpPr>
              <p:spPr>
                <a:xfrm>
                  <a:off x="2851725" y="3465563"/>
                  <a:ext cx="322900" cy="396650"/>
                </a:xfrm>
                <a:custGeom>
                  <a:avLst/>
                  <a:gdLst/>
                  <a:ahLst/>
                  <a:cxnLst/>
                  <a:rect l="l" t="t" r="r" b="b"/>
                  <a:pathLst>
                    <a:path w="12916" h="15866" extrusionOk="0">
                      <a:moveTo>
                        <a:pt x="4142" y="1"/>
                      </a:moveTo>
                      <a:cubicBezTo>
                        <a:pt x="3948" y="1"/>
                        <a:pt x="3767" y="153"/>
                        <a:pt x="3759" y="373"/>
                      </a:cubicBezTo>
                      <a:lnTo>
                        <a:pt x="4102" y="702"/>
                      </a:lnTo>
                      <a:lnTo>
                        <a:pt x="7659" y="8656"/>
                      </a:lnTo>
                      <a:cubicBezTo>
                        <a:pt x="7066" y="8486"/>
                        <a:pt x="6517" y="8413"/>
                        <a:pt x="6011" y="8413"/>
                      </a:cubicBezTo>
                      <a:cubicBezTo>
                        <a:pt x="2747" y="8413"/>
                        <a:pt x="1278" y="11472"/>
                        <a:pt x="1278" y="11472"/>
                      </a:cubicBezTo>
                      <a:cubicBezTo>
                        <a:pt x="0" y="13991"/>
                        <a:pt x="3821" y="15866"/>
                        <a:pt x="3821" y="15866"/>
                      </a:cubicBezTo>
                      <a:cubicBezTo>
                        <a:pt x="3821" y="15866"/>
                        <a:pt x="6452" y="12707"/>
                        <a:pt x="7805" y="12707"/>
                      </a:cubicBezTo>
                      <a:cubicBezTo>
                        <a:pt x="7855" y="12707"/>
                        <a:pt x="7903" y="12711"/>
                        <a:pt x="7949" y="12720"/>
                      </a:cubicBezTo>
                      <a:cubicBezTo>
                        <a:pt x="8199" y="12768"/>
                        <a:pt x="8542" y="12805"/>
                        <a:pt x="8927" y="12805"/>
                      </a:cubicBezTo>
                      <a:cubicBezTo>
                        <a:pt x="10545" y="12805"/>
                        <a:pt x="12916" y="12142"/>
                        <a:pt x="12332" y="8793"/>
                      </a:cubicBezTo>
                      <a:cubicBezTo>
                        <a:pt x="11726" y="5330"/>
                        <a:pt x="6171" y="1302"/>
                        <a:pt x="4356" y="68"/>
                      </a:cubicBezTo>
                      <a:cubicBezTo>
                        <a:pt x="4288" y="22"/>
                        <a:pt x="4214" y="1"/>
                        <a:pt x="414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3"/>
                <p:cNvSpPr/>
                <p:nvPr/>
              </p:nvSpPr>
              <p:spPr>
                <a:xfrm>
                  <a:off x="2884175" y="3578188"/>
                  <a:ext cx="290450" cy="284025"/>
                </a:xfrm>
                <a:custGeom>
                  <a:avLst/>
                  <a:gdLst/>
                  <a:ahLst/>
                  <a:cxnLst/>
                  <a:rect l="l" t="t" r="r" b="b"/>
                  <a:pathLst>
                    <a:path w="11618" h="11361" extrusionOk="0">
                      <a:moveTo>
                        <a:pt x="8417" y="0"/>
                      </a:moveTo>
                      <a:lnTo>
                        <a:pt x="8417" y="0"/>
                      </a:lnTo>
                      <a:cubicBezTo>
                        <a:pt x="9147" y="966"/>
                        <a:pt x="9687" y="1959"/>
                        <a:pt x="9853" y="2909"/>
                      </a:cubicBezTo>
                      <a:cubicBezTo>
                        <a:pt x="10438" y="6258"/>
                        <a:pt x="8068" y="6920"/>
                        <a:pt x="6450" y="6920"/>
                      </a:cubicBezTo>
                      <a:cubicBezTo>
                        <a:pt x="6064" y="6920"/>
                        <a:pt x="5721" y="6883"/>
                        <a:pt x="5471" y="6835"/>
                      </a:cubicBezTo>
                      <a:cubicBezTo>
                        <a:pt x="5425" y="6826"/>
                        <a:pt x="5378" y="6822"/>
                        <a:pt x="5328" y="6822"/>
                      </a:cubicBezTo>
                      <a:cubicBezTo>
                        <a:pt x="3975" y="6822"/>
                        <a:pt x="1342" y="9981"/>
                        <a:pt x="1342" y="9981"/>
                      </a:cubicBezTo>
                      <a:cubicBezTo>
                        <a:pt x="1342" y="9981"/>
                        <a:pt x="680" y="9656"/>
                        <a:pt x="0" y="9094"/>
                      </a:cubicBezTo>
                      <a:lnTo>
                        <a:pt x="0" y="9094"/>
                      </a:lnTo>
                      <a:cubicBezTo>
                        <a:pt x="711" y="10471"/>
                        <a:pt x="2523" y="11361"/>
                        <a:pt x="2523" y="11361"/>
                      </a:cubicBezTo>
                      <a:cubicBezTo>
                        <a:pt x="2523" y="11361"/>
                        <a:pt x="5154" y="8202"/>
                        <a:pt x="6507" y="8202"/>
                      </a:cubicBezTo>
                      <a:cubicBezTo>
                        <a:pt x="6557" y="8202"/>
                        <a:pt x="6605" y="8206"/>
                        <a:pt x="6651" y="8215"/>
                      </a:cubicBezTo>
                      <a:cubicBezTo>
                        <a:pt x="6901" y="8263"/>
                        <a:pt x="7244" y="8300"/>
                        <a:pt x="7629" y="8300"/>
                      </a:cubicBezTo>
                      <a:cubicBezTo>
                        <a:pt x="9247" y="8300"/>
                        <a:pt x="11617" y="7637"/>
                        <a:pt x="11032" y="4288"/>
                      </a:cubicBezTo>
                      <a:cubicBezTo>
                        <a:pt x="10786" y="2877"/>
                        <a:pt x="9718" y="1373"/>
                        <a:pt x="84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3"/>
                <p:cNvSpPr/>
                <p:nvPr/>
              </p:nvSpPr>
              <p:spPr>
                <a:xfrm>
                  <a:off x="2872975" y="3465113"/>
                  <a:ext cx="295225" cy="399225"/>
                </a:xfrm>
                <a:custGeom>
                  <a:avLst/>
                  <a:gdLst/>
                  <a:ahLst/>
                  <a:cxnLst/>
                  <a:rect l="l" t="t" r="r" b="b"/>
                  <a:pathLst>
                    <a:path w="11809" h="15969" extrusionOk="0">
                      <a:moveTo>
                        <a:pt x="3506" y="0"/>
                      </a:moveTo>
                      <a:cubicBezTo>
                        <a:pt x="3478" y="0"/>
                        <a:pt x="3451" y="13"/>
                        <a:pt x="3434" y="37"/>
                      </a:cubicBezTo>
                      <a:cubicBezTo>
                        <a:pt x="3408" y="77"/>
                        <a:pt x="3418" y="130"/>
                        <a:pt x="3457" y="156"/>
                      </a:cubicBezTo>
                      <a:cubicBezTo>
                        <a:pt x="5168" y="1319"/>
                        <a:pt x="10796" y="5381"/>
                        <a:pt x="11397" y="8826"/>
                      </a:cubicBezTo>
                      <a:cubicBezTo>
                        <a:pt x="11631" y="10166"/>
                        <a:pt x="11406" y="11183"/>
                        <a:pt x="10727" y="11850"/>
                      </a:cubicBezTo>
                      <a:cubicBezTo>
                        <a:pt x="10024" y="12541"/>
                        <a:pt x="8964" y="12740"/>
                        <a:pt x="8093" y="12740"/>
                      </a:cubicBezTo>
                      <a:cubicBezTo>
                        <a:pt x="7717" y="12740"/>
                        <a:pt x="7377" y="12703"/>
                        <a:pt x="7116" y="12653"/>
                      </a:cubicBezTo>
                      <a:cubicBezTo>
                        <a:pt x="7067" y="12644"/>
                        <a:pt x="7016" y="12639"/>
                        <a:pt x="6964" y="12639"/>
                      </a:cubicBezTo>
                      <a:cubicBezTo>
                        <a:pt x="5669" y="12639"/>
                        <a:pt x="3313" y="15347"/>
                        <a:pt x="2950" y="15777"/>
                      </a:cubicBezTo>
                      <a:cubicBezTo>
                        <a:pt x="2602" y="15594"/>
                        <a:pt x="832" y="14602"/>
                        <a:pt x="365" y="13207"/>
                      </a:cubicBezTo>
                      <a:cubicBezTo>
                        <a:pt x="178" y="12645"/>
                        <a:pt x="225" y="12081"/>
                        <a:pt x="506" y="11528"/>
                      </a:cubicBezTo>
                      <a:cubicBezTo>
                        <a:pt x="522" y="11493"/>
                        <a:pt x="1992" y="8519"/>
                        <a:pt x="5177" y="8519"/>
                      </a:cubicBezTo>
                      <a:cubicBezTo>
                        <a:pt x="5671" y="8519"/>
                        <a:pt x="6207" y="8590"/>
                        <a:pt x="6785" y="8756"/>
                      </a:cubicBezTo>
                      <a:cubicBezTo>
                        <a:pt x="6792" y="8758"/>
                        <a:pt x="6800" y="8759"/>
                        <a:pt x="6807" y="8759"/>
                      </a:cubicBezTo>
                      <a:cubicBezTo>
                        <a:pt x="6832" y="8759"/>
                        <a:pt x="6856" y="8749"/>
                        <a:pt x="6873" y="8730"/>
                      </a:cubicBezTo>
                      <a:cubicBezTo>
                        <a:pt x="6894" y="8706"/>
                        <a:pt x="6900" y="8671"/>
                        <a:pt x="6886" y="8641"/>
                      </a:cubicBezTo>
                      <a:lnTo>
                        <a:pt x="3639" y="1158"/>
                      </a:lnTo>
                      <a:cubicBezTo>
                        <a:pt x="3626" y="1125"/>
                        <a:pt x="3594" y="1107"/>
                        <a:pt x="3561" y="1107"/>
                      </a:cubicBezTo>
                      <a:cubicBezTo>
                        <a:pt x="3550" y="1107"/>
                        <a:pt x="3538" y="1109"/>
                        <a:pt x="3527" y="1114"/>
                      </a:cubicBezTo>
                      <a:cubicBezTo>
                        <a:pt x="3484" y="1132"/>
                        <a:pt x="3465" y="1182"/>
                        <a:pt x="3483" y="1226"/>
                      </a:cubicBezTo>
                      <a:lnTo>
                        <a:pt x="6660" y="8545"/>
                      </a:lnTo>
                      <a:cubicBezTo>
                        <a:pt x="6130" y="8408"/>
                        <a:pt x="5636" y="8348"/>
                        <a:pt x="5175" y="8348"/>
                      </a:cubicBezTo>
                      <a:cubicBezTo>
                        <a:pt x="1888" y="8348"/>
                        <a:pt x="370" y="11417"/>
                        <a:pt x="352" y="11452"/>
                      </a:cubicBezTo>
                      <a:cubicBezTo>
                        <a:pt x="50" y="12046"/>
                        <a:pt x="0" y="12654"/>
                        <a:pt x="204" y="13262"/>
                      </a:cubicBezTo>
                      <a:cubicBezTo>
                        <a:pt x="741" y="14869"/>
                        <a:pt x="2844" y="15917"/>
                        <a:pt x="2933" y="15959"/>
                      </a:cubicBezTo>
                      <a:cubicBezTo>
                        <a:pt x="2945" y="15965"/>
                        <a:pt x="2958" y="15969"/>
                        <a:pt x="2971" y="15969"/>
                      </a:cubicBezTo>
                      <a:cubicBezTo>
                        <a:pt x="2996" y="15969"/>
                        <a:pt x="3020" y="15958"/>
                        <a:pt x="3037" y="15938"/>
                      </a:cubicBezTo>
                      <a:cubicBezTo>
                        <a:pt x="3063" y="15906"/>
                        <a:pt x="5664" y="12810"/>
                        <a:pt x="6952" y="12810"/>
                      </a:cubicBezTo>
                      <a:cubicBezTo>
                        <a:pt x="6997" y="12810"/>
                        <a:pt x="7041" y="12814"/>
                        <a:pt x="7082" y="12821"/>
                      </a:cubicBezTo>
                      <a:cubicBezTo>
                        <a:pt x="7351" y="12873"/>
                        <a:pt x="7700" y="12911"/>
                        <a:pt x="8085" y="12911"/>
                      </a:cubicBezTo>
                      <a:cubicBezTo>
                        <a:pt x="8994" y="12911"/>
                        <a:pt x="10105" y="12701"/>
                        <a:pt x="10847" y="11971"/>
                      </a:cubicBezTo>
                      <a:cubicBezTo>
                        <a:pt x="11567" y="11264"/>
                        <a:pt x="11808" y="10195"/>
                        <a:pt x="11565" y="8797"/>
                      </a:cubicBezTo>
                      <a:cubicBezTo>
                        <a:pt x="10952" y="5285"/>
                        <a:pt x="5277" y="1187"/>
                        <a:pt x="3553" y="15"/>
                      </a:cubicBezTo>
                      <a:cubicBezTo>
                        <a:pt x="3538" y="5"/>
                        <a:pt x="3522" y="0"/>
                        <a:pt x="35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3"/>
                <p:cNvSpPr/>
                <p:nvPr/>
              </p:nvSpPr>
              <p:spPr>
                <a:xfrm>
                  <a:off x="2908525" y="3817263"/>
                  <a:ext cx="54000" cy="44325"/>
                </a:xfrm>
                <a:custGeom>
                  <a:avLst/>
                  <a:gdLst/>
                  <a:ahLst/>
                  <a:cxnLst/>
                  <a:rect l="l" t="t" r="r" b="b"/>
                  <a:pathLst>
                    <a:path w="2160" h="1773" extrusionOk="0">
                      <a:moveTo>
                        <a:pt x="696" y="1"/>
                      </a:moveTo>
                      <a:cubicBezTo>
                        <a:pt x="515" y="1"/>
                        <a:pt x="357" y="59"/>
                        <a:pt x="253" y="181"/>
                      </a:cubicBezTo>
                      <a:cubicBezTo>
                        <a:pt x="1" y="477"/>
                        <a:pt x="166" y="1032"/>
                        <a:pt x="623" y="1421"/>
                      </a:cubicBezTo>
                      <a:cubicBezTo>
                        <a:pt x="893" y="1651"/>
                        <a:pt x="1204" y="1773"/>
                        <a:pt x="1465" y="1773"/>
                      </a:cubicBezTo>
                      <a:cubicBezTo>
                        <a:pt x="1647" y="1773"/>
                        <a:pt x="1804" y="1714"/>
                        <a:pt x="1908" y="1593"/>
                      </a:cubicBezTo>
                      <a:cubicBezTo>
                        <a:pt x="2160" y="1297"/>
                        <a:pt x="1994" y="741"/>
                        <a:pt x="1537" y="351"/>
                      </a:cubicBezTo>
                      <a:cubicBezTo>
                        <a:pt x="1268" y="122"/>
                        <a:pt x="958" y="1"/>
                        <a:pt x="69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3"/>
                <p:cNvSpPr/>
                <p:nvPr/>
              </p:nvSpPr>
              <p:spPr>
                <a:xfrm>
                  <a:off x="2908825" y="3815113"/>
                  <a:ext cx="56100" cy="48625"/>
                </a:xfrm>
                <a:custGeom>
                  <a:avLst/>
                  <a:gdLst/>
                  <a:ahLst/>
                  <a:cxnLst/>
                  <a:rect l="l" t="t" r="r" b="b"/>
                  <a:pathLst>
                    <a:path w="2244" h="1945" extrusionOk="0">
                      <a:moveTo>
                        <a:pt x="684" y="171"/>
                      </a:moveTo>
                      <a:cubicBezTo>
                        <a:pt x="719" y="171"/>
                        <a:pt x="757" y="174"/>
                        <a:pt x="795" y="180"/>
                      </a:cubicBezTo>
                      <a:cubicBezTo>
                        <a:pt x="1021" y="209"/>
                        <a:pt x="1261" y="324"/>
                        <a:pt x="1470" y="502"/>
                      </a:cubicBezTo>
                      <a:cubicBezTo>
                        <a:pt x="1891" y="862"/>
                        <a:pt x="2052" y="1364"/>
                        <a:pt x="1830" y="1624"/>
                      </a:cubicBezTo>
                      <a:cubicBezTo>
                        <a:pt x="1747" y="1722"/>
                        <a:pt x="1617" y="1773"/>
                        <a:pt x="1456" y="1773"/>
                      </a:cubicBezTo>
                      <a:cubicBezTo>
                        <a:pt x="1419" y="1773"/>
                        <a:pt x="1381" y="1770"/>
                        <a:pt x="1341" y="1765"/>
                      </a:cubicBezTo>
                      <a:cubicBezTo>
                        <a:pt x="1115" y="1736"/>
                        <a:pt x="875" y="1621"/>
                        <a:pt x="667" y="1443"/>
                      </a:cubicBezTo>
                      <a:cubicBezTo>
                        <a:pt x="458" y="1266"/>
                        <a:pt x="308" y="1047"/>
                        <a:pt x="242" y="827"/>
                      </a:cubicBezTo>
                      <a:cubicBezTo>
                        <a:pt x="182" y="622"/>
                        <a:pt x="204" y="441"/>
                        <a:pt x="306" y="321"/>
                      </a:cubicBezTo>
                      <a:cubicBezTo>
                        <a:pt x="391" y="223"/>
                        <a:pt x="522" y="171"/>
                        <a:pt x="684" y="171"/>
                      </a:cubicBezTo>
                      <a:close/>
                      <a:moveTo>
                        <a:pt x="683" y="1"/>
                      </a:moveTo>
                      <a:cubicBezTo>
                        <a:pt x="472" y="1"/>
                        <a:pt x="294" y="73"/>
                        <a:pt x="177" y="211"/>
                      </a:cubicBezTo>
                      <a:cubicBezTo>
                        <a:pt x="36" y="378"/>
                        <a:pt x="1" y="613"/>
                        <a:pt x="78" y="875"/>
                      </a:cubicBezTo>
                      <a:cubicBezTo>
                        <a:pt x="154" y="1126"/>
                        <a:pt x="323" y="1373"/>
                        <a:pt x="557" y="1572"/>
                      </a:cubicBezTo>
                      <a:cubicBezTo>
                        <a:pt x="790" y="1771"/>
                        <a:pt x="1061" y="1900"/>
                        <a:pt x="1319" y="1935"/>
                      </a:cubicBezTo>
                      <a:cubicBezTo>
                        <a:pt x="1366" y="1941"/>
                        <a:pt x="1410" y="1944"/>
                        <a:pt x="1454" y="1944"/>
                      </a:cubicBezTo>
                      <a:cubicBezTo>
                        <a:pt x="1666" y="1944"/>
                        <a:pt x="1842" y="1871"/>
                        <a:pt x="1961" y="1733"/>
                      </a:cubicBezTo>
                      <a:cubicBezTo>
                        <a:pt x="2243" y="1404"/>
                        <a:pt x="2072" y="792"/>
                        <a:pt x="1581" y="373"/>
                      </a:cubicBezTo>
                      <a:cubicBezTo>
                        <a:pt x="1347" y="173"/>
                        <a:pt x="1077" y="45"/>
                        <a:pt x="818" y="10"/>
                      </a:cubicBezTo>
                      <a:cubicBezTo>
                        <a:pt x="771" y="4"/>
                        <a:pt x="726" y="1"/>
                        <a:pt x="68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3"/>
                <p:cNvSpPr/>
                <p:nvPr/>
              </p:nvSpPr>
              <p:spPr>
                <a:xfrm>
                  <a:off x="2934650" y="3800563"/>
                  <a:ext cx="53975" cy="44325"/>
                </a:xfrm>
                <a:custGeom>
                  <a:avLst/>
                  <a:gdLst/>
                  <a:ahLst/>
                  <a:cxnLst/>
                  <a:rect l="l" t="t" r="r" b="b"/>
                  <a:pathLst>
                    <a:path w="2159" h="1773" extrusionOk="0">
                      <a:moveTo>
                        <a:pt x="696" y="0"/>
                      </a:moveTo>
                      <a:cubicBezTo>
                        <a:pt x="514" y="0"/>
                        <a:pt x="356" y="59"/>
                        <a:pt x="252" y="181"/>
                      </a:cubicBezTo>
                      <a:cubicBezTo>
                        <a:pt x="0" y="475"/>
                        <a:pt x="166" y="1032"/>
                        <a:pt x="623" y="1421"/>
                      </a:cubicBezTo>
                      <a:cubicBezTo>
                        <a:pt x="892" y="1651"/>
                        <a:pt x="1203" y="1773"/>
                        <a:pt x="1464" y="1773"/>
                      </a:cubicBezTo>
                      <a:cubicBezTo>
                        <a:pt x="1645" y="1773"/>
                        <a:pt x="1803" y="1714"/>
                        <a:pt x="1907" y="1593"/>
                      </a:cubicBezTo>
                      <a:cubicBezTo>
                        <a:pt x="2159" y="1297"/>
                        <a:pt x="1994" y="741"/>
                        <a:pt x="1537" y="351"/>
                      </a:cubicBezTo>
                      <a:cubicBezTo>
                        <a:pt x="1267" y="121"/>
                        <a:pt x="957" y="0"/>
                        <a:pt x="6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3"/>
                <p:cNvSpPr/>
                <p:nvPr/>
              </p:nvSpPr>
              <p:spPr>
                <a:xfrm>
                  <a:off x="2934900" y="3798438"/>
                  <a:ext cx="56100" cy="48600"/>
                </a:xfrm>
                <a:custGeom>
                  <a:avLst/>
                  <a:gdLst/>
                  <a:ahLst/>
                  <a:cxnLst/>
                  <a:rect l="l" t="t" r="r" b="b"/>
                  <a:pathLst>
                    <a:path w="2244" h="1944" extrusionOk="0">
                      <a:moveTo>
                        <a:pt x="684" y="170"/>
                      </a:moveTo>
                      <a:cubicBezTo>
                        <a:pt x="720" y="170"/>
                        <a:pt x="757" y="173"/>
                        <a:pt x="796" y="178"/>
                      </a:cubicBezTo>
                      <a:cubicBezTo>
                        <a:pt x="1023" y="208"/>
                        <a:pt x="1262" y="323"/>
                        <a:pt x="1470" y="501"/>
                      </a:cubicBezTo>
                      <a:cubicBezTo>
                        <a:pt x="1891" y="859"/>
                        <a:pt x="2053" y="1363"/>
                        <a:pt x="1832" y="1623"/>
                      </a:cubicBezTo>
                      <a:cubicBezTo>
                        <a:pt x="1748" y="1721"/>
                        <a:pt x="1616" y="1772"/>
                        <a:pt x="1456" y="1772"/>
                      </a:cubicBezTo>
                      <a:cubicBezTo>
                        <a:pt x="1420" y="1772"/>
                        <a:pt x="1382" y="1769"/>
                        <a:pt x="1343" y="1764"/>
                      </a:cubicBezTo>
                      <a:cubicBezTo>
                        <a:pt x="1115" y="1735"/>
                        <a:pt x="877" y="1620"/>
                        <a:pt x="667" y="1442"/>
                      </a:cubicBezTo>
                      <a:cubicBezTo>
                        <a:pt x="459" y="1263"/>
                        <a:pt x="309" y="1045"/>
                        <a:pt x="244" y="826"/>
                      </a:cubicBezTo>
                      <a:cubicBezTo>
                        <a:pt x="182" y="621"/>
                        <a:pt x="204" y="440"/>
                        <a:pt x="308" y="320"/>
                      </a:cubicBezTo>
                      <a:cubicBezTo>
                        <a:pt x="391" y="222"/>
                        <a:pt x="523" y="170"/>
                        <a:pt x="684" y="170"/>
                      </a:cubicBezTo>
                      <a:close/>
                      <a:moveTo>
                        <a:pt x="685" y="0"/>
                      </a:moveTo>
                      <a:cubicBezTo>
                        <a:pt x="473" y="0"/>
                        <a:pt x="294" y="72"/>
                        <a:pt x="177" y="210"/>
                      </a:cubicBezTo>
                      <a:cubicBezTo>
                        <a:pt x="36" y="377"/>
                        <a:pt x="1" y="612"/>
                        <a:pt x="80" y="875"/>
                      </a:cubicBezTo>
                      <a:cubicBezTo>
                        <a:pt x="154" y="1125"/>
                        <a:pt x="324" y="1372"/>
                        <a:pt x="556" y="1571"/>
                      </a:cubicBezTo>
                      <a:cubicBezTo>
                        <a:pt x="790" y="1770"/>
                        <a:pt x="1062" y="1899"/>
                        <a:pt x="1320" y="1934"/>
                      </a:cubicBezTo>
                      <a:cubicBezTo>
                        <a:pt x="1366" y="1940"/>
                        <a:pt x="1411" y="1943"/>
                        <a:pt x="1455" y="1943"/>
                      </a:cubicBezTo>
                      <a:lnTo>
                        <a:pt x="1455" y="1942"/>
                      </a:lnTo>
                      <a:cubicBezTo>
                        <a:pt x="1666" y="1942"/>
                        <a:pt x="1844" y="1870"/>
                        <a:pt x="1961" y="1732"/>
                      </a:cubicBezTo>
                      <a:cubicBezTo>
                        <a:pt x="2243" y="1401"/>
                        <a:pt x="2073" y="791"/>
                        <a:pt x="1581" y="370"/>
                      </a:cubicBezTo>
                      <a:cubicBezTo>
                        <a:pt x="1347" y="172"/>
                        <a:pt x="1077" y="44"/>
                        <a:pt x="818" y="9"/>
                      </a:cubicBezTo>
                      <a:cubicBezTo>
                        <a:pt x="772" y="3"/>
                        <a:pt x="728" y="0"/>
                        <a:pt x="6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3"/>
                <p:cNvSpPr/>
                <p:nvPr/>
              </p:nvSpPr>
              <p:spPr>
                <a:xfrm>
                  <a:off x="2960450" y="3784163"/>
                  <a:ext cx="54025" cy="44325"/>
                </a:xfrm>
                <a:custGeom>
                  <a:avLst/>
                  <a:gdLst/>
                  <a:ahLst/>
                  <a:cxnLst/>
                  <a:rect l="l" t="t" r="r" b="b"/>
                  <a:pathLst>
                    <a:path w="2161" h="1773" extrusionOk="0">
                      <a:moveTo>
                        <a:pt x="698" y="0"/>
                      </a:moveTo>
                      <a:cubicBezTo>
                        <a:pt x="516" y="0"/>
                        <a:pt x="358" y="59"/>
                        <a:pt x="254" y="181"/>
                      </a:cubicBezTo>
                      <a:cubicBezTo>
                        <a:pt x="1" y="477"/>
                        <a:pt x="168" y="1033"/>
                        <a:pt x="624" y="1421"/>
                      </a:cubicBezTo>
                      <a:cubicBezTo>
                        <a:pt x="893" y="1651"/>
                        <a:pt x="1204" y="1773"/>
                        <a:pt x="1465" y="1773"/>
                      </a:cubicBezTo>
                      <a:cubicBezTo>
                        <a:pt x="1646" y="1773"/>
                        <a:pt x="1804" y="1714"/>
                        <a:pt x="1907" y="1593"/>
                      </a:cubicBezTo>
                      <a:cubicBezTo>
                        <a:pt x="2161" y="1297"/>
                        <a:pt x="1994" y="741"/>
                        <a:pt x="1537" y="351"/>
                      </a:cubicBezTo>
                      <a:cubicBezTo>
                        <a:pt x="1269" y="121"/>
                        <a:pt x="959" y="0"/>
                        <a:pt x="69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3"/>
                <p:cNvSpPr/>
                <p:nvPr/>
              </p:nvSpPr>
              <p:spPr>
                <a:xfrm>
                  <a:off x="2958100" y="3782088"/>
                  <a:ext cx="56075" cy="48550"/>
                </a:xfrm>
                <a:custGeom>
                  <a:avLst/>
                  <a:gdLst/>
                  <a:ahLst/>
                  <a:cxnLst/>
                  <a:rect l="l" t="t" r="r" b="b"/>
                  <a:pathLst>
                    <a:path w="2243" h="1942" extrusionOk="0">
                      <a:moveTo>
                        <a:pt x="791" y="167"/>
                      </a:moveTo>
                      <a:cubicBezTo>
                        <a:pt x="1031" y="167"/>
                        <a:pt x="1322" y="283"/>
                        <a:pt x="1576" y="499"/>
                      </a:cubicBezTo>
                      <a:cubicBezTo>
                        <a:pt x="1784" y="677"/>
                        <a:pt x="1936" y="895"/>
                        <a:pt x="2001" y="1116"/>
                      </a:cubicBezTo>
                      <a:cubicBezTo>
                        <a:pt x="2062" y="1321"/>
                        <a:pt x="2039" y="1500"/>
                        <a:pt x="1938" y="1621"/>
                      </a:cubicBezTo>
                      <a:cubicBezTo>
                        <a:pt x="1853" y="1719"/>
                        <a:pt x="1722" y="1770"/>
                        <a:pt x="1561" y="1770"/>
                      </a:cubicBezTo>
                      <a:cubicBezTo>
                        <a:pt x="1524" y="1770"/>
                        <a:pt x="1486" y="1768"/>
                        <a:pt x="1447" y="1762"/>
                      </a:cubicBezTo>
                      <a:cubicBezTo>
                        <a:pt x="1221" y="1732"/>
                        <a:pt x="981" y="1618"/>
                        <a:pt x="773" y="1440"/>
                      </a:cubicBezTo>
                      <a:cubicBezTo>
                        <a:pt x="353" y="1081"/>
                        <a:pt x="192" y="578"/>
                        <a:pt x="412" y="319"/>
                      </a:cubicBezTo>
                      <a:cubicBezTo>
                        <a:pt x="500" y="217"/>
                        <a:pt x="635" y="167"/>
                        <a:pt x="791" y="167"/>
                      </a:cubicBezTo>
                      <a:close/>
                      <a:moveTo>
                        <a:pt x="790" y="1"/>
                      </a:moveTo>
                      <a:cubicBezTo>
                        <a:pt x="583" y="1"/>
                        <a:pt x="402" y="69"/>
                        <a:pt x="283" y="208"/>
                      </a:cubicBezTo>
                      <a:cubicBezTo>
                        <a:pt x="0" y="539"/>
                        <a:pt x="170" y="1150"/>
                        <a:pt x="662" y="1569"/>
                      </a:cubicBezTo>
                      <a:cubicBezTo>
                        <a:pt x="896" y="1768"/>
                        <a:pt x="1166" y="1897"/>
                        <a:pt x="1426" y="1932"/>
                      </a:cubicBezTo>
                      <a:cubicBezTo>
                        <a:pt x="1471" y="1938"/>
                        <a:pt x="1517" y="1941"/>
                        <a:pt x="1560" y="1941"/>
                      </a:cubicBezTo>
                      <a:lnTo>
                        <a:pt x="1561" y="1941"/>
                      </a:lnTo>
                      <a:cubicBezTo>
                        <a:pt x="1772" y="1941"/>
                        <a:pt x="1950" y="1869"/>
                        <a:pt x="2067" y="1730"/>
                      </a:cubicBezTo>
                      <a:cubicBezTo>
                        <a:pt x="2208" y="1565"/>
                        <a:pt x="2243" y="1330"/>
                        <a:pt x="2164" y="1065"/>
                      </a:cubicBezTo>
                      <a:cubicBezTo>
                        <a:pt x="2089" y="817"/>
                        <a:pt x="1921" y="569"/>
                        <a:pt x="1687" y="370"/>
                      </a:cubicBezTo>
                      <a:cubicBezTo>
                        <a:pt x="1403" y="127"/>
                        <a:pt x="1073" y="1"/>
                        <a:pt x="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3"/>
                <p:cNvSpPr/>
                <p:nvPr/>
              </p:nvSpPr>
              <p:spPr>
                <a:xfrm>
                  <a:off x="2991800" y="3779688"/>
                  <a:ext cx="43625" cy="35825"/>
                </a:xfrm>
                <a:custGeom>
                  <a:avLst/>
                  <a:gdLst/>
                  <a:ahLst/>
                  <a:cxnLst/>
                  <a:rect l="l" t="t" r="r" b="b"/>
                  <a:pathLst>
                    <a:path w="1745" h="1433" extrusionOk="0">
                      <a:moveTo>
                        <a:pt x="563" y="1"/>
                      </a:moveTo>
                      <a:cubicBezTo>
                        <a:pt x="416" y="1"/>
                        <a:pt x="289" y="48"/>
                        <a:pt x="205" y="146"/>
                      </a:cubicBezTo>
                      <a:cubicBezTo>
                        <a:pt x="1" y="384"/>
                        <a:pt x="136" y="834"/>
                        <a:pt x="505" y="1149"/>
                      </a:cubicBezTo>
                      <a:cubicBezTo>
                        <a:pt x="722" y="1334"/>
                        <a:pt x="972" y="1432"/>
                        <a:pt x="1183" y="1432"/>
                      </a:cubicBezTo>
                      <a:cubicBezTo>
                        <a:pt x="1330" y="1432"/>
                        <a:pt x="1458" y="1385"/>
                        <a:pt x="1541" y="1286"/>
                      </a:cubicBezTo>
                      <a:cubicBezTo>
                        <a:pt x="1745" y="1048"/>
                        <a:pt x="1611" y="600"/>
                        <a:pt x="1242" y="284"/>
                      </a:cubicBezTo>
                      <a:cubicBezTo>
                        <a:pt x="1025" y="99"/>
                        <a:pt x="774" y="1"/>
                        <a:pt x="56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3"/>
                <p:cNvSpPr/>
                <p:nvPr/>
              </p:nvSpPr>
              <p:spPr>
                <a:xfrm>
                  <a:off x="2989325" y="3777538"/>
                  <a:ext cx="48575" cy="40125"/>
                </a:xfrm>
                <a:custGeom>
                  <a:avLst/>
                  <a:gdLst/>
                  <a:ahLst/>
                  <a:cxnLst/>
                  <a:rect l="l" t="t" r="r" b="b"/>
                  <a:pathLst>
                    <a:path w="1943" h="1605" extrusionOk="0">
                      <a:moveTo>
                        <a:pt x="661" y="173"/>
                      </a:moveTo>
                      <a:cubicBezTo>
                        <a:pt x="851" y="173"/>
                        <a:pt x="1086" y="264"/>
                        <a:pt x="1285" y="435"/>
                      </a:cubicBezTo>
                      <a:cubicBezTo>
                        <a:pt x="1613" y="715"/>
                        <a:pt x="1745" y="1118"/>
                        <a:pt x="1575" y="1317"/>
                      </a:cubicBezTo>
                      <a:cubicBezTo>
                        <a:pt x="1509" y="1395"/>
                        <a:pt x="1405" y="1432"/>
                        <a:pt x="1283" y="1432"/>
                      </a:cubicBezTo>
                      <a:cubicBezTo>
                        <a:pt x="1093" y="1432"/>
                        <a:pt x="858" y="1341"/>
                        <a:pt x="658" y="1170"/>
                      </a:cubicBezTo>
                      <a:cubicBezTo>
                        <a:pt x="332" y="891"/>
                        <a:pt x="198" y="487"/>
                        <a:pt x="368" y="287"/>
                      </a:cubicBezTo>
                      <a:cubicBezTo>
                        <a:pt x="435" y="209"/>
                        <a:pt x="540" y="173"/>
                        <a:pt x="661" y="173"/>
                      </a:cubicBezTo>
                      <a:close/>
                      <a:moveTo>
                        <a:pt x="665" y="0"/>
                      </a:moveTo>
                      <a:cubicBezTo>
                        <a:pt x="493" y="0"/>
                        <a:pt x="341" y="58"/>
                        <a:pt x="239" y="177"/>
                      </a:cubicBezTo>
                      <a:cubicBezTo>
                        <a:pt x="1" y="455"/>
                        <a:pt x="137" y="948"/>
                        <a:pt x="547" y="1299"/>
                      </a:cubicBezTo>
                      <a:cubicBezTo>
                        <a:pt x="784" y="1501"/>
                        <a:pt x="1051" y="1604"/>
                        <a:pt x="1281" y="1604"/>
                      </a:cubicBezTo>
                      <a:cubicBezTo>
                        <a:pt x="1452" y="1604"/>
                        <a:pt x="1604" y="1547"/>
                        <a:pt x="1706" y="1428"/>
                      </a:cubicBezTo>
                      <a:cubicBezTo>
                        <a:pt x="1943" y="1149"/>
                        <a:pt x="1807" y="655"/>
                        <a:pt x="1396" y="305"/>
                      </a:cubicBezTo>
                      <a:cubicBezTo>
                        <a:pt x="1161" y="104"/>
                        <a:pt x="895" y="0"/>
                        <a:pt x="66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3"/>
                <p:cNvSpPr/>
                <p:nvPr/>
              </p:nvSpPr>
              <p:spPr>
                <a:xfrm>
                  <a:off x="3040800" y="3679813"/>
                  <a:ext cx="44050" cy="17675"/>
                </a:xfrm>
                <a:custGeom>
                  <a:avLst/>
                  <a:gdLst/>
                  <a:ahLst/>
                  <a:cxnLst/>
                  <a:rect l="l" t="t" r="r" b="b"/>
                  <a:pathLst>
                    <a:path w="1762" h="707" extrusionOk="0">
                      <a:moveTo>
                        <a:pt x="96" y="1"/>
                      </a:moveTo>
                      <a:cubicBezTo>
                        <a:pt x="61" y="1"/>
                        <a:pt x="28" y="23"/>
                        <a:pt x="16" y="59"/>
                      </a:cubicBezTo>
                      <a:cubicBezTo>
                        <a:pt x="0" y="103"/>
                        <a:pt x="23" y="151"/>
                        <a:pt x="69" y="166"/>
                      </a:cubicBezTo>
                      <a:lnTo>
                        <a:pt x="1638" y="702"/>
                      </a:lnTo>
                      <a:cubicBezTo>
                        <a:pt x="1648" y="705"/>
                        <a:pt x="1657" y="707"/>
                        <a:pt x="1666" y="707"/>
                      </a:cubicBezTo>
                      <a:cubicBezTo>
                        <a:pt x="1702" y="707"/>
                        <a:pt x="1734" y="684"/>
                        <a:pt x="1748" y="649"/>
                      </a:cubicBezTo>
                      <a:cubicBezTo>
                        <a:pt x="1761" y="604"/>
                        <a:pt x="1739" y="555"/>
                        <a:pt x="1695" y="540"/>
                      </a:cubicBezTo>
                      <a:lnTo>
                        <a:pt x="123" y="5"/>
                      </a:lnTo>
                      <a:cubicBezTo>
                        <a:pt x="114" y="2"/>
                        <a:pt x="105" y="1"/>
                        <a:pt x="9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3"/>
                <p:cNvSpPr/>
                <p:nvPr/>
              </p:nvSpPr>
              <p:spPr>
                <a:xfrm>
                  <a:off x="3053975" y="3668488"/>
                  <a:ext cx="16750" cy="17700"/>
                </a:xfrm>
                <a:custGeom>
                  <a:avLst/>
                  <a:gdLst/>
                  <a:ahLst/>
                  <a:cxnLst/>
                  <a:rect l="l" t="t" r="r" b="b"/>
                  <a:pathLst>
                    <a:path w="670" h="708" extrusionOk="0">
                      <a:moveTo>
                        <a:pt x="576" y="1"/>
                      </a:moveTo>
                      <a:cubicBezTo>
                        <a:pt x="552" y="1"/>
                        <a:pt x="529" y="10"/>
                        <a:pt x="512" y="29"/>
                      </a:cubicBezTo>
                      <a:lnTo>
                        <a:pt x="32" y="565"/>
                      </a:lnTo>
                      <a:cubicBezTo>
                        <a:pt x="0" y="600"/>
                        <a:pt x="3" y="654"/>
                        <a:pt x="38" y="686"/>
                      </a:cubicBezTo>
                      <a:cubicBezTo>
                        <a:pt x="55" y="700"/>
                        <a:pt x="75" y="707"/>
                        <a:pt x="96" y="707"/>
                      </a:cubicBezTo>
                      <a:cubicBezTo>
                        <a:pt x="119" y="707"/>
                        <a:pt x="141" y="697"/>
                        <a:pt x="160" y="679"/>
                      </a:cubicBezTo>
                      <a:lnTo>
                        <a:pt x="639" y="143"/>
                      </a:lnTo>
                      <a:cubicBezTo>
                        <a:pt x="670" y="108"/>
                        <a:pt x="668" y="53"/>
                        <a:pt x="632" y="23"/>
                      </a:cubicBezTo>
                      <a:cubicBezTo>
                        <a:pt x="616" y="8"/>
                        <a:pt x="596" y="1"/>
                        <a:pt x="57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3"/>
                <p:cNvSpPr/>
                <p:nvPr/>
              </p:nvSpPr>
              <p:spPr>
                <a:xfrm>
                  <a:off x="3016375" y="3697813"/>
                  <a:ext cx="44025" cy="31650"/>
                </a:xfrm>
                <a:custGeom>
                  <a:avLst/>
                  <a:gdLst/>
                  <a:ahLst/>
                  <a:cxnLst/>
                  <a:rect l="l" t="t" r="r" b="b"/>
                  <a:pathLst>
                    <a:path w="1761" h="1266" extrusionOk="0">
                      <a:moveTo>
                        <a:pt x="870" y="0"/>
                      </a:moveTo>
                      <a:cubicBezTo>
                        <a:pt x="283" y="0"/>
                        <a:pt x="0" y="924"/>
                        <a:pt x="800" y="1204"/>
                      </a:cubicBezTo>
                      <a:cubicBezTo>
                        <a:pt x="919" y="1246"/>
                        <a:pt x="1030" y="1265"/>
                        <a:pt x="1131" y="1265"/>
                      </a:cubicBezTo>
                      <a:cubicBezTo>
                        <a:pt x="1301" y="1265"/>
                        <a:pt x="1442" y="1211"/>
                        <a:pt x="1539" y="1122"/>
                      </a:cubicBezTo>
                      <a:cubicBezTo>
                        <a:pt x="1758" y="927"/>
                        <a:pt x="1761" y="559"/>
                        <a:pt x="1401" y="237"/>
                      </a:cubicBezTo>
                      <a:cubicBezTo>
                        <a:pt x="1212" y="69"/>
                        <a:pt x="1030" y="0"/>
                        <a:pt x="87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3"/>
                <p:cNvSpPr/>
                <p:nvPr/>
              </p:nvSpPr>
              <p:spPr>
                <a:xfrm>
                  <a:off x="2979550" y="3691663"/>
                  <a:ext cx="29725" cy="28750"/>
                </a:xfrm>
                <a:custGeom>
                  <a:avLst/>
                  <a:gdLst/>
                  <a:ahLst/>
                  <a:cxnLst/>
                  <a:rect l="l" t="t" r="r" b="b"/>
                  <a:pathLst>
                    <a:path w="1189" h="1150" extrusionOk="0">
                      <a:moveTo>
                        <a:pt x="655" y="0"/>
                      </a:moveTo>
                      <a:cubicBezTo>
                        <a:pt x="327" y="0"/>
                        <a:pt x="1" y="349"/>
                        <a:pt x="260" y="805"/>
                      </a:cubicBezTo>
                      <a:cubicBezTo>
                        <a:pt x="393" y="1040"/>
                        <a:pt x="580" y="1150"/>
                        <a:pt x="748" y="1150"/>
                      </a:cubicBezTo>
                      <a:cubicBezTo>
                        <a:pt x="750" y="1150"/>
                        <a:pt x="752" y="1150"/>
                        <a:pt x="755" y="1150"/>
                      </a:cubicBezTo>
                      <a:cubicBezTo>
                        <a:pt x="992" y="1145"/>
                        <a:pt x="1189" y="922"/>
                        <a:pt x="1140" y="535"/>
                      </a:cubicBezTo>
                      <a:cubicBezTo>
                        <a:pt x="1092" y="155"/>
                        <a:pt x="873" y="0"/>
                        <a:pt x="65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3"/>
                <p:cNvSpPr/>
                <p:nvPr/>
              </p:nvSpPr>
              <p:spPr>
                <a:xfrm>
                  <a:off x="2981900" y="3512188"/>
                  <a:ext cx="21125" cy="17600"/>
                </a:xfrm>
                <a:custGeom>
                  <a:avLst/>
                  <a:gdLst/>
                  <a:ahLst/>
                  <a:cxnLst/>
                  <a:rect l="l" t="t" r="r" b="b"/>
                  <a:pathLst>
                    <a:path w="845" h="704" extrusionOk="0">
                      <a:moveTo>
                        <a:pt x="269" y="1"/>
                      </a:moveTo>
                      <a:cubicBezTo>
                        <a:pt x="39" y="1"/>
                        <a:pt x="1" y="367"/>
                        <a:pt x="380" y="605"/>
                      </a:cubicBezTo>
                      <a:cubicBezTo>
                        <a:pt x="488" y="673"/>
                        <a:pt x="580" y="703"/>
                        <a:pt x="650" y="703"/>
                      </a:cubicBezTo>
                      <a:cubicBezTo>
                        <a:pt x="689" y="703"/>
                        <a:pt x="722" y="694"/>
                        <a:pt x="747" y="677"/>
                      </a:cubicBezTo>
                      <a:cubicBezTo>
                        <a:pt x="844" y="612"/>
                        <a:pt x="826" y="430"/>
                        <a:pt x="627" y="214"/>
                      </a:cubicBezTo>
                      <a:cubicBezTo>
                        <a:pt x="486" y="61"/>
                        <a:pt x="362" y="1"/>
                        <a:pt x="2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3"/>
                <p:cNvSpPr/>
                <p:nvPr/>
              </p:nvSpPr>
              <p:spPr>
                <a:xfrm>
                  <a:off x="3020725" y="3540013"/>
                  <a:ext cx="10675" cy="8900"/>
                </a:xfrm>
                <a:custGeom>
                  <a:avLst/>
                  <a:gdLst/>
                  <a:ahLst/>
                  <a:cxnLst/>
                  <a:rect l="l" t="t" r="r" b="b"/>
                  <a:pathLst>
                    <a:path w="427" h="356" extrusionOk="0">
                      <a:moveTo>
                        <a:pt x="136" y="1"/>
                      </a:moveTo>
                      <a:cubicBezTo>
                        <a:pt x="20" y="1"/>
                        <a:pt x="0" y="186"/>
                        <a:pt x="192" y="307"/>
                      </a:cubicBezTo>
                      <a:cubicBezTo>
                        <a:pt x="246" y="341"/>
                        <a:pt x="293" y="356"/>
                        <a:pt x="329" y="356"/>
                      </a:cubicBezTo>
                      <a:cubicBezTo>
                        <a:pt x="348" y="356"/>
                        <a:pt x="364" y="351"/>
                        <a:pt x="377" y="343"/>
                      </a:cubicBezTo>
                      <a:lnTo>
                        <a:pt x="378" y="343"/>
                      </a:lnTo>
                      <a:cubicBezTo>
                        <a:pt x="427" y="310"/>
                        <a:pt x="418" y="217"/>
                        <a:pt x="318" y="108"/>
                      </a:cubicBezTo>
                      <a:cubicBezTo>
                        <a:pt x="246" y="31"/>
                        <a:pt x="183" y="1"/>
                        <a:pt x="13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3"/>
                <p:cNvSpPr/>
                <p:nvPr/>
              </p:nvSpPr>
              <p:spPr>
                <a:xfrm>
                  <a:off x="3000955" y="3555463"/>
                  <a:ext cx="13500" cy="6325"/>
                </a:xfrm>
                <a:custGeom>
                  <a:avLst/>
                  <a:gdLst/>
                  <a:ahLst/>
                  <a:cxnLst/>
                  <a:rect l="l" t="t" r="r" b="b"/>
                  <a:pathLst>
                    <a:path w="540" h="253" extrusionOk="0">
                      <a:moveTo>
                        <a:pt x="224" y="1"/>
                      </a:moveTo>
                      <a:cubicBezTo>
                        <a:pt x="0" y="1"/>
                        <a:pt x="61" y="252"/>
                        <a:pt x="339" y="252"/>
                      </a:cubicBezTo>
                      <a:cubicBezTo>
                        <a:pt x="438" y="252"/>
                        <a:pt x="497" y="223"/>
                        <a:pt x="516" y="184"/>
                      </a:cubicBezTo>
                      <a:cubicBezTo>
                        <a:pt x="540" y="129"/>
                        <a:pt x="482" y="56"/>
                        <a:pt x="339" y="18"/>
                      </a:cubicBezTo>
                      <a:cubicBezTo>
                        <a:pt x="295" y="6"/>
                        <a:pt x="256" y="1"/>
                        <a:pt x="2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3"/>
                <p:cNvSpPr/>
                <p:nvPr/>
              </p:nvSpPr>
              <p:spPr>
                <a:xfrm>
                  <a:off x="2559650" y="3465563"/>
                  <a:ext cx="322900" cy="396650"/>
                </a:xfrm>
                <a:custGeom>
                  <a:avLst/>
                  <a:gdLst/>
                  <a:ahLst/>
                  <a:cxnLst/>
                  <a:rect l="l" t="t" r="r" b="b"/>
                  <a:pathLst>
                    <a:path w="12916" h="15866" extrusionOk="0">
                      <a:moveTo>
                        <a:pt x="8775" y="1"/>
                      </a:moveTo>
                      <a:cubicBezTo>
                        <a:pt x="8703" y="1"/>
                        <a:pt x="8629" y="22"/>
                        <a:pt x="8562" y="68"/>
                      </a:cubicBezTo>
                      <a:cubicBezTo>
                        <a:pt x="6745" y="1302"/>
                        <a:pt x="1190" y="5330"/>
                        <a:pt x="586" y="8793"/>
                      </a:cubicBezTo>
                      <a:cubicBezTo>
                        <a:pt x="1" y="12142"/>
                        <a:pt x="2371" y="12805"/>
                        <a:pt x="3989" y="12805"/>
                      </a:cubicBezTo>
                      <a:cubicBezTo>
                        <a:pt x="4374" y="12805"/>
                        <a:pt x="4717" y="12768"/>
                        <a:pt x="4967" y="12720"/>
                      </a:cubicBezTo>
                      <a:cubicBezTo>
                        <a:pt x="5013" y="12711"/>
                        <a:pt x="5061" y="12707"/>
                        <a:pt x="5111" y="12707"/>
                      </a:cubicBezTo>
                      <a:cubicBezTo>
                        <a:pt x="6464" y="12707"/>
                        <a:pt x="9096" y="15866"/>
                        <a:pt x="9096" y="15866"/>
                      </a:cubicBezTo>
                      <a:cubicBezTo>
                        <a:pt x="9096" y="15866"/>
                        <a:pt x="12916" y="13991"/>
                        <a:pt x="11638" y="11472"/>
                      </a:cubicBezTo>
                      <a:cubicBezTo>
                        <a:pt x="11638" y="11472"/>
                        <a:pt x="10169" y="8413"/>
                        <a:pt x="6906" y="8413"/>
                      </a:cubicBezTo>
                      <a:cubicBezTo>
                        <a:pt x="6400" y="8413"/>
                        <a:pt x="5851" y="8486"/>
                        <a:pt x="5258" y="8656"/>
                      </a:cubicBezTo>
                      <a:lnTo>
                        <a:pt x="8814" y="702"/>
                      </a:lnTo>
                      <a:lnTo>
                        <a:pt x="9157" y="373"/>
                      </a:lnTo>
                      <a:cubicBezTo>
                        <a:pt x="9149" y="153"/>
                        <a:pt x="8969" y="1"/>
                        <a:pt x="877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3"/>
                <p:cNvSpPr/>
                <p:nvPr/>
              </p:nvSpPr>
              <p:spPr>
                <a:xfrm>
                  <a:off x="2559650" y="3578188"/>
                  <a:ext cx="290450" cy="284025"/>
                </a:xfrm>
                <a:custGeom>
                  <a:avLst/>
                  <a:gdLst/>
                  <a:ahLst/>
                  <a:cxnLst/>
                  <a:rect l="l" t="t" r="r" b="b"/>
                  <a:pathLst>
                    <a:path w="11618" h="11361" extrusionOk="0">
                      <a:moveTo>
                        <a:pt x="3203" y="0"/>
                      </a:moveTo>
                      <a:cubicBezTo>
                        <a:pt x="1900" y="1373"/>
                        <a:pt x="832" y="2877"/>
                        <a:pt x="586" y="4288"/>
                      </a:cubicBezTo>
                      <a:cubicBezTo>
                        <a:pt x="1" y="7637"/>
                        <a:pt x="2371" y="8300"/>
                        <a:pt x="3989" y="8300"/>
                      </a:cubicBezTo>
                      <a:cubicBezTo>
                        <a:pt x="4374" y="8300"/>
                        <a:pt x="4717" y="8263"/>
                        <a:pt x="4967" y="8215"/>
                      </a:cubicBezTo>
                      <a:cubicBezTo>
                        <a:pt x="5013" y="8206"/>
                        <a:pt x="5061" y="8202"/>
                        <a:pt x="5111" y="8202"/>
                      </a:cubicBezTo>
                      <a:cubicBezTo>
                        <a:pt x="6464" y="8202"/>
                        <a:pt x="9096" y="11361"/>
                        <a:pt x="9096" y="11361"/>
                      </a:cubicBezTo>
                      <a:cubicBezTo>
                        <a:pt x="9096" y="11361"/>
                        <a:pt x="10909" y="10471"/>
                        <a:pt x="11618" y="9094"/>
                      </a:cubicBezTo>
                      <a:lnTo>
                        <a:pt x="11618" y="9094"/>
                      </a:lnTo>
                      <a:cubicBezTo>
                        <a:pt x="10938" y="9656"/>
                        <a:pt x="10276" y="9981"/>
                        <a:pt x="10276" y="9981"/>
                      </a:cubicBezTo>
                      <a:cubicBezTo>
                        <a:pt x="10276" y="9981"/>
                        <a:pt x="7644" y="6822"/>
                        <a:pt x="6291" y="6822"/>
                      </a:cubicBezTo>
                      <a:cubicBezTo>
                        <a:pt x="6242" y="6822"/>
                        <a:pt x="6194" y="6826"/>
                        <a:pt x="6148" y="6835"/>
                      </a:cubicBezTo>
                      <a:cubicBezTo>
                        <a:pt x="5898" y="6883"/>
                        <a:pt x="5555" y="6920"/>
                        <a:pt x="5170" y="6920"/>
                      </a:cubicBezTo>
                      <a:cubicBezTo>
                        <a:pt x="3551" y="6920"/>
                        <a:pt x="1180" y="6258"/>
                        <a:pt x="1765" y="2909"/>
                      </a:cubicBezTo>
                      <a:cubicBezTo>
                        <a:pt x="1931" y="1959"/>
                        <a:pt x="2471" y="966"/>
                        <a:pt x="32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3"/>
                <p:cNvSpPr/>
                <p:nvPr/>
              </p:nvSpPr>
              <p:spPr>
                <a:xfrm>
                  <a:off x="2566075" y="3465088"/>
                  <a:ext cx="295225" cy="399250"/>
                </a:xfrm>
                <a:custGeom>
                  <a:avLst/>
                  <a:gdLst/>
                  <a:ahLst/>
                  <a:cxnLst/>
                  <a:rect l="l" t="t" r="r" b="b"/>
                  <a:pathLst>
                    <a:path w="11809" h="15970" extrusionOk="0">
                      <a:moveTo>
                        <a:pt x="8304" y="1"/>
                      </a:moveTo>
                      <a:cubicBezTo>
                        <a:pt x="8288" y="1"/>
                        <a:pt x="8271" y="6"/>
                        <a:pt x="8256" y="16"/>
                      </a:cubicBezTo>
                      <a:cubicBezTo>
                        <a:pt x="6532" y="1189"/>
                        <a:pt x="857" y="5288"/>
                        <a:pt x="245" y="8798"/>
                      </a:cubicBezTo>
                      <a:cubicBezTo>
                        <a:pt x="1" y="10196"/>
                        <a:pt x="242" y="11265"/>
                        <a:pt x="963" y="11974"/>
                      </a:cubicBezTo>
                      <a:cubicBezTo>
                        <a:pt x="1705" y="12702"/>
                        <a:pt x="2818" y="12911"/>
                        <a:pt x="3726" y="12911"/>
                      </a:cubicBezTo>
                      <a:cubicBezTo>
                        <a:pt x="4111" y="12911"/>
                        <a:pt x="4459" y="12874"/>
                        <a:pt x="4727" y="12822"/>
                      </a:cubicBezTo>
                      <a:cubicBezTo>
                        <a:pt x="4768" y="12815"/>
                        <a:pt x="4812" y="12811"/>
                        <a:pt x="4857" y="12811"/>
                      </a:cubicBezTo>
                      <a:cubicBezTo>
                        <a:pt x="6148" y="12811"/>
                        <a:pt x="8746" y="15907"/>
                        <a:pt x="8774" y="15939"/>
                      </a:cubicBezTo>
                      <a:cubicBezTo>
                        <a:pt x="8789" y="15959"/>
                        <a:pt x="8813" y="15970"/>
                        <a:pt x="8839" y="15970"/>
                      </a:cubicBezTo>
                      <a:cubicBezTo>
                        <a:pt x="8851" y="15970"/>
                        <a:pt x="8865" y="15968"/>
                        <a:pt x="8877" y="15962"/>
                      </a:cubicBezTo>
                      <a:cubicBezTo>
                        <a:pt x="8967" y="15918"/>
                        <a:pt x="11069" y="14870"/>
                        <a:pt x="11607" y="13263"/>
                      </a:cubicBezTo>
                      <a:cubicBezTo>
                        <a:pt x="11809" y="12655"/>
                        <a:pt x="11759" y="12047"/>
                        <a:pt x="11458" y="11455"/>
                      </a:cubicBezTo>
                      <a:cubicBezTo>
                        <a:pt x="11441" y="11420"/>
                        <a:pt x="9921" y="8349"/>
                        <a:pt x="6634" y="8349"/>
                      </a:cubicBezTo>
                      <a:cubicBezTo>
                        <a:pt x="6174" y="8349"/>
                        <a:pt x="5680" y="8409"/>
                        <a:pt x="5150" y="8546"/>
                      </a:cubicBezTo>
                      <a:lnTo>
                        <a:pt x="8326" y="1227"/>
                      </a:lnTo>
                      <a:cubicBezTo>
                        <a:pt x="8344" y="1183"/>
                        <a:pt x="8325" y="1134"/>
                        <a:pt x="8282" y="1115"/>
                      </a:cubicBezTo>
                      <a:cubicBezTo>
                        <a:pt x="8271" y="1110"/>
                        <a:pt x="8259" y="1108"/>
                        <a:pt x="8248" y="1108"/>
                      </a:cubicBezTo>
                      <a:cubicBezTo>
                        <a:pt x="8215" y="1108"/>
                        <a:pt x="8183" y="1127"/>
                        <a:pt x="8170" y="1159"/>
                      </a:cubicBezTo>
                      <a:lnTo>
                        <a:pt x="4924" y="8642"/>
                      </a:lnTo>
                      <a:cubicBezTo>
                        <a:pt x="4910" y="8672"/>
                        <a:pt x="4916" y="8707"/>
                        <a:pt x="4938" y="8731"/>
                      </a:cubicBezTo>
                      <a:cubicBezTo>
                        <a:pt x="4953" y="8750"/>
                        <a:pt x="4977" y="8760"/>
                        <a:pt x="5001" y="8760"/>
                      </a:cubicBezTo>
                      <a:cubicBezTo>
                        <a:pt x="5009" y="8760"/>
                        <a:pt x="5016" y="8759"/>
                        <a:pt x="5024" y="8757"/>
                      </a:cubicBezTo>
                      <a:cubicBezTo>
                        <a:pt x="5601" y="8592"/>
                        <a:pt x="6137" y="8520"/>
                        <a:pt x="6631" y="8520"/>
                      </a:cubicBezTo>
                      <a:cubicBezTo>
                        <a:pt x="9816" y="8520"/>
                        <a:pt x="11288" y="11495"/>
                        <a:pt x="11306" y="11531"/>
                      </a:cubicBezTo>
                      <a:cubicBezTo>
                        <a:pt x="11586" y="12082"/>
                        <a:pt x="11633" y="12646"/>
                        <a:pt x="11444" y="13208"/>
                      </a:cubicBezTo>
                      <a:cubicBezTo>
                        <a:pt x="10978" y="14603"/>
                        <a:pt x="9207" y="15595"/>
                        <a:pt x="8860" y="15778"/>
                      </a:cubicBezTo>
                      <a:cubicBezTo>
                        <a:pt x="8497" y="15350"/>
                        <a:pt x="6149" y="12641"/>
                        <a:pt x="4850" y="12641"/>
                      </a:cubicBezTo>
                      <a:cubicBezTo>
                        <a:pt x="4796" y="12641"/>
                        <a:pt x="4744" y="12646"/>
                        <a:pt x="4695" y="12655"/>
                      </a:cubicBezTo>
                      <a:cubicBezTo>
                        <a:pt x="4434" y="12706"/>
                        <a:pt x="4094" y="12742"/>
                        <a:pt x="3719" y="12742"/>
                      </a:cubicBezTo>
                      <a:cubicBezTo>
                        <a:pt x="2848" y="12742"/>
                        <a:pt x="1787" y="12544"/>
                        <a:pt x="1083" y="11852"/>
                      </a:cubicBezTo>
                      <a:cubicBezTo>
                        <a:pt x="404" y="11184"/>
                        <a:pt x="178" y="10167"/>
                        <a:pt x="412" y="8827"/>
                      </a:cubicBezTo>
                      <a:cubicBezTo>
                        <a:pt x="1013" y="5382"/>
                        <a:pt x="6642" y="1320"/>
                        <a:pt x="8352" y="157"/>
                      </a:cubicBezTo>
                      <a:cubicBezTo>
                        <a:pt x="8391" y="131"/>
                        <a:pt x="8402" y="78"/>
                        <a:pt x="8375" y="38"/>
                      </a:cubicBezTo>
                      <a:cubicBezTo>
                        <a:pt x="8358" y="14"/>
                        <a:pt x="8331" y="1"/>
                        <a:pt x="83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3"/>
                <p:cNvSpPr/>
                <p:nvPr/>
              </p:nvSpPr>
              <p:spPr>
                <a:xfrm>
                  <a:off x="2771750" y="3817263"/>
                  <a:ext cx="54000" cy="44325"/>
                </a:xfrm>
                <a:custGeom>
                  <a:avLst/>
                  <a:gdLst/>
                  <a:ahLst/>
                  <a:cxnLst/>
                  <a:rect l="l" t="t" r="r" b="b"/>
                  <a:pathLst>
                    <a:path w="2160" h="1773" extrusionOk="0">
                      <a:moveTo>
                        <a:pt x="1464" y="1"/>
                      </a:moveTo>
                      <a:cubicBezTo>
                        <a:pt x="1203" y="1"/>
                        <a:pt x="892" y="122"/>
                        <a:pt x="623" y="351"/>
                      </a:cubicBezTo>
                      <a:cubicBezTo>
                        <a:pt x="166" y="741"/>
                        <a:pt x="0" y="1297"/>
                        <a:pt x="252" y="1593"/>
                      </a:cubicBezTo>
                      <a:cubicBezTo>
                        <a:pt x="356" y="1714"/>
                        <a:pt x="514" y="1773"/>
                        <a:pt x="696" y="1773"/>
                      </a:cubicBezTo>
                      <a:cubicBezTo>
                        <a:pt x="957" y="1773"/>
                        <a:pt x="1267" y="1651"/>
                        <a:pt x="1537" y="1421"/>
                      </a:cubicBezTo>
                      <a:cubicBezTo>
                        <a:pt x="1994" y="1032"/>
                        <a:pt x="2159" y="477"/>
                        <a:pt x="1907" y="181"/>
                      </a:cubicBezTo>
                      <a:cubicBezTo>
                        <a:pt x="1804" y="59"/>
                        <a:pt x="1646" y="1"/>
                        <a:pt x="146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3"/>
                <p:cNvSpPr/>
                <p:nvPr/>
              </p:nvSpPr>
              <p:spPr>
                <a:xfrm>
                  <a:off x="2769400" y="3815113"/>
                  <a:ext cx="56075" cy="48625"/>
                </a:xfrm>
                <a:custGeom>
                  <a:avLst/>
                  <a:gdLst/>
                  <a:ahLst/>
                  <a:cxnLst/>
                  <a:rect l="l" t="t" r="r" b="b"/>
                  <a:pathLst>
                    <a:path w="2243" h="1945" extrusionOk="0">
                      <a:moveTo>
                        <a:pt x="1559" y="171"/>
                      </a:moveTo>
                      <a:cubicBezTo>
                        <a:pt x="1720" y="171"/>
                        <a:pt x="1852" y="223"/>
                        <a:pt x="1936" y="321"/>
                      </a:cubicBezTo>
                      <a:cubicBezTo>
                        <a:pt x="2039" y="443"/>
                        <a:pt x="2062" y="622"/>
                        <a:pt x="2000" y="827"/>
                      </a:cubicBezTo>
                      <a:cubicBezTo>
                        <a:pt x="1934" y="1047"/>
                        <a:pt x="1784" y="1266"/>
                        <a:pt x="1575" y="1443"/>
                      </a:cubicBezTo>
                      <a:cubicBezTo>
                        <a:pt x="1367" y="1621"/>
                        <a:pt x="1127" y="1736"/>
                        <a:pt x="901" y="1765"/>
                      </a:cubicBezTo>
                      <a:cubicBezTo>
                        <a:pt x="861" y="1770"/>
                        <a:pt x="823" y="1773"/>
                        <a:pt x="787" y="1773"/>
                      </a:cubicBezTo>
                      <a:cubicBezTo>
                        <a:pt x="626" y="1773"/>
                        <a:pt x="495" y="1721"/>
                        <a:pt x="412" y="1622"/>
                      </a:cubicBezTo>
                      <a:cubicBezTo>
                        <a:pt x="190" y="1364"/>
                        <a:pt x="352" y="862"/>
                        <a:pt x="773" y="502"/>
                      </a:cubicBezTo>
                      <a:cubicBezTo>
                        <a:pt x="981" y="324"/>
                        <a:pt x="1221" y="209"/>
                        <a:pt x="1447" y="179"/>
                      </a:cubicBezTo>
                      <a:cubicBezTo>
                        <a:pt x="1485" y="174"/>
                        <a:pt x="1523" y="171"/>
                        <a:pt x="1559" y="171"/>
                      </a:cubicBezTo>
                      <a:close/>
                      <a:moveTo>
                        <a:pt x="1559" y="1"/>
                      </a:moveTo>
                      <a:cubicBezTo>
                        <a:pt x="1516" y="1"/>
                        <a:pt x="1471" y="4"/>
                        <a:pt x="1424" y="10"/>
                      </a:cubicBezTo>
                      <a:cubicBezTo>
                        <a:pt x="1166" y="45"/>
                        <a:pt x="894" y="174"/>
                        <a:pt x="662" y="373"/>
                      </a:cubicBezTo>
                      <a:cubicBezTo>
                        <a:pt x="170" y="794"/>
                        <a:pt x="0" y="1404"/>
                        <a:pt x="281" y="1733"/>
                      </a:cubicBezTo>
                      <a:cubicBezTo>
                        <a:pt x="400" y="1871"/>
                        <a:pt x="576" y="1944"/>
                        <a:pt x="788" y="1944"/>
                      </a:cubicBezTo>
                      <a:cubicBezTo>
                        <a:pt x="832" y="1944"/>
                        <a:pt x="878" y="1941"/>
                        <a:pt x="923" y="1935"/>
                      </a:cubicBezTo>
                      <a:cubicBezTo>
                        <a:pt x="1181" y="1900"/>
                        <a:pt x="1453" y="1771"/>
                        <a:pt x="1687" y="1572"/>
                      </a:cubicBezTo>
                      <a:cubicBezTo>
                        <a:pt x="1919" y="1373"/>
                        <a:pt x="2089" y="1126"/>
                        <a:pt x="2164" y="877"/>
                      </a:cubicBezTo>
                      <a:cubicBezTo>
                        <a:pt x="2243" y="613"/>
                        <a:pt x="2208" y="378"/>
                        <a:pt x="2066" y="212"/>
                      </a:cubicBezTo>
                      <a:cubicBezTo>
                        <a:pt x="1948" y="74"/>
                        <a:pt x="1771" y="1"/>
                        <a:pt x="155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3"/>
                <p:cNvSpPr/>
                <p:nvPr/>
              </p:nvSpPr>
              <p:spPr>
                <a:xfrm>
                  <a:off x="2745625" y="3800563"/>
                  <a:ext cx="54000" cy="44325"/>
                </a:xfrm>
                <a:custGeom>
                  <a:avLst/>
                  <a:gdLst/>
                  <a:ahLst/>
                  <a:cxnLst/>
                  <a:rect l="l" t="t" r="r" b="b"/>
                  <a:pathLst>
                    <a:path w="2160" h="1773" extrusionOk="0">
                      <a:moveTo>
                        <a:pt x="1464" y="0"/>
                      </a:moveTo>
                      <a:cubicBezTo>
                        <a:pt x="1203" y="0"/>
                        <a:pt x="893" y="121"/>
                        <a:pt x="625" y="351"/>
                      </a:cubicBezTo>
                      <a:cubicBezTo>
                        <a:pt x="168" y="741"/>
                        <a:pt x="1" y="1297"/>
                        <a:pt x="254" y="1593"/>
                      </a:cubicBezTo>
                      <a:cubicBezTo>
                        <a:pt x="358" y="1714"/>
                        <a:pt x="515" y="1773"/>
                        <a:pt x="697" y="1773"/>
                      </a:cubicBezTo>
                      <a:cubicBezTo>
                        <a:pt x="958" y="1773"/>
                        <a:pt x="1269" y="1651"/>
                        <a:pt x="1537" y="1421"/>
                      </a:cubicBezTo>
                      <a:cubicBezTo>
                        <a:pt x="1994" y="1032"/>
                        <a:pt x="2160" y="475"/>
                        <a:pt x="1908" y="181"/>
                      </a:cubicBezTo>
                      <a:cubicBezTo>
                        <a:pt x="1804" y="59"/>
                        <a:pt x="1646" y="0"/>
                        <a:pt x="146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3"/>
                <p:cNvSpPr/>
                <p:nvPr/>
              </p:nvSpPr>
              <p:spPr>
                <a:xfrm>
                  <a:off x="2745950" y="3798413"/>
                  <a:ext cx="56075" cy="48625"/>
                </a:xfrm>
                <a:custGeom>
                  <a:avLst/>
                  <a:gdLst/>
                  <a:ahLst/>
                  <a:cxnLst/>
                  <a:rect l="l" t="t" r="r" b="b"/>
                  <a:pathLst>
                    <a:path w="2243" h="1945" extrusionOk="0">
                      <a:moveTo>
                        <a:pt x="1453" y="171"/>
                      </a:moveTo>
                      <a:cubicBezTo>
                        <a:pt x="1614" y="171"/>
                        <a:pt x="1746" y="223"/>
                        <a:pt x="1831" y="321"/>
                      </a:cubicBezTo>
                      <a:cubicBezTo>
                        <a:pt x="2051" y="581"/>
                        <a:pt x="1890" y="1083"/>
                        <a:pt x="1470" y="1443"/>
                      </a:cubicBezTo>
                      <a:cubicBezTo>
                        <a:pt x="1262" y="1621"/>
                        <a:pt x="1022" y="1736"/>
                        <a:pt x="796" y="1765"/>
                      </a:cubicBezTo>
                      <a:cubicBezTo>
                        <a:pt x="756" y="1770"/>
                        <a:pt x="718" y="1773"/>
                        <a:pt x="682" y="1773"/>
                      </a:cubicBezTo>
                      <a:cubicBezTo>
                        <a:pt x="520" y="1773"/>
                        <a:pt x="389" y="1721"/>
                        <a:pt x="305" y="1622"/>
                      </a:cubicBezTo>
                      <a:cubicBezTo>
                        <a:pt x="204" y="1502"/>
                        <a:pt x="181" y="1323"/>
                        <a:pt x="241" y="1117"/>
                      </a:cubicBezTo>
                      <a:cubicBezTo>
                        <a:pt x="307" y="898"/>
                        <a:pt x="459" y="680"/>
                        <a:pt x="667" y="502"/>
                      </a:cubicBezTo>
                      <a:cubicBezTo>
                        <a:pt x="876" y="324"/>
                        <a:pt x="1114" y="209"/>
                        <a:pt x="1341" y="179"/>
                      </a:cubicBezTo>
                      <a:cubicBezTo>
                        <a:pt x="1380" y="174"/>
                        <a:pt x="1416" y="171"/>
                        <a:pt x="1453" y="171"/>
                      </a:cubicBezTo>
                      <a:close/>
                      <a:moveTo>
                        <a:pt x="1454" y="1"/>
                      </a:moveTo>
                      <a:cubicBezTo>
                        <a:pt x="1411" y="1"/>
                        <a:pt x="1366" y="4"/>
                        <a:pt x="1319" y="10"/>
                      </a:cubicBezTo>
                      <a:cubicBezTo>
                        <a:pt x="1060" y="45"/>
                        <a:pt x="790" y="173"/>
                        <a:pt x="556" y="373"/>
                      </a:cubicBezTo>
                      <a:cubicBezTo>
                        <a:pt x="323" y="572"/>
                        <a:pt x="153" y="819"/>
                        <a:pt x="79" y="1068"/>
                      </a:cubicBezTo>
                      <a:cubicBezTo>
                        <a:pt x="0" y="1332"/>
                        <a:pt x="35" y="1568"/>
                        <a:pt x="176" y="1733"/>
                      </a:cubicBezTo>
                      <a:cubicBezTo>
                        <a:pt x="293" y="1871"/>
                        <a:pt x="471" y="1944"/>
                        <a:pt x="683" y="1944"/>
                      </a:cubicBezTo>
                      <a:cubicBezTo>
                        <a:pt x="726" y="1944"/>
                        <a:pt x="771" y="1941"/>
                        <a:pt x="817" y="1935"/>
                      </a:cubicBezTo>
                      <a:cubicBezTo>
                        <a:pt x="1076" y="1900"/>
                        <a:pt x="1347" y="1771"/>
                        <a:pt x="1580" y="1572"/>
                      </a:cubicBezTo>
                      <a:cubicBezTo>
                        <a:pt x="2072" y="1153"/>
                        <a:pt x="2242" y="542"/>
                        <a:pt x="1960" y="212"/>
                      </a:cubicBezTo>
                      <a:cubicBezTo>
                        <a:pt x="1843" y="74"/>
                        <a:pt x="1666" y="1"/>
                        <a:pt x="145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3"/>
                <p:cNvSpPr/>
                <p:nvPr/>
              </p:nvSpPr>
              <p:spPr>
                <a:xfrm>
                  <a:off x="2719825" y="3784163"/>
                  <a:ext cx="54000" cy="44325"/>
                </a:xfrm>
                <a:custGeom>
                  <a:avLst/>
                  <a:gdLst/>
                  <a:ahLst/>
                  <a:cxnLst/>
                  <a:rect l="l" t="t" r="r" b="b"/>
                  <a:pathLst>
                    <a:path w="2160" h="1773" extrusionOk="0">
                      <a:moveTo>
                        <a:pt x="1463" y="0"/>
                      </a:moveTo>
                      <a:cubicBezTo>
                        <a:pt x="1202" y="0"/>
                        <a:pt x="892" y="121"/>
                        <a:pt x="623" y="351"/>
                      </a:cubicBezTo>
                      <a:cubicBezTo>
                        <a:pt x="166" y="741"/>
                        <a:pt x="1" y="1297"/>
                        <a:pt x="253" y="1593"/>
                      </a:cubicBezTo>
                      <a:cubicBezTo>
                        <a:pt x="356" y="1714"/>
                        <a:pt x="514" y="1773"/>
                        <a:pt x="695" y="1773"/>
                      </a:cubicBezTo>
                      <a:cubicBezTo>
                        <a:pt x="957" y="1773"/>
                        <a:pt x="1267" y="1651"/>
                        <a:pt x="1537" y="1421"/>
                      </a:cubicBezTo>
                      <a:cubicBezTo>
                        <a:pt x="1994" y="1033"/>
                        <a:pt x="2159" y="477"/>
                        <a:pt x="1907" y="181"/>
                      </a:cubicBezTo>
                      <a:cubicBezTo>
                        <a:pt x="1803" y="59"/>
                        <a:pt x="1645" y="0"/>
                        <a:pt x="14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3"/>
                <p:cNvSpPr/>
                <p:nvPr/>
              </p:nvSpPr>
              <p:spPr>
                <a:xfrm>
                  <a:off x="2720100" y="3782038"/>
                  <a:ext cx="56075" cy="48525"/>
                </a:xfrm>
                <a:custGeom>
                  <a:avLst/>
                  <a:gdLst/>
                  <a:ahLst/>
                  <a:cxnLst/>
                  <a:rect l="l" t="t" r="r" b="b"/>
                  <a:pathLst>
                    <a:path w="2243" h="1941" extrusionOk="0">
                      <a:moveTo>
                        <a:pt x="1453" y="170"/>
                      </a:moveTo>
                      <a:cubicBezTo>
                        <a:pt x="1616" y="170"/>
                        <a:pt x="1748" y="222"/>
                        <a:pt x="1831" y="321"/>
                      </a:cubicBezTo>
                      <a:cubicBezTo>
                        <a:pt x="2053" y="580"/>
                        <a:pt x="1890" y="1083"/>
                        <a:pt x="1470" y="1441"/>
                      </a:cubicBezTo>
                      <a:cubicBezTo>
                        <a:pt x="1216" y="1658"/>
                        <a:pt x="925" y="1774"/>
                        <a:pt x="685" y="1774"/>
                      </a:cubicBezTo>
                      <a:cubicBezTo>
                        <a:pt x="529" y="1774"/>
                        <a:pt x="395" y="1725"/>
                        <a:pt x="307" y="1622"/>
                      </a:cubicBezTo>
                      <a:cubicBezTo>
                        <a:pt x="204" y="1502"/>
                        <a:pt x="181" y="1323"/>
                        <a:pt x="243" y="1116"/>
                      </a:cubicBezTo>
                      <a:cubicBezTo>
                        <a:pt x="308" y="897"/>
                        <a:pt x="459" y="679"/>
                        <a:pt x="668" y="501"/>
                      </a:cubicBezTo>
                      <a:cubicBezTo>
                        <a:pt x="876" y="324"/>
                        <a:pt x="1116" y="208"/>
                        <a:pt x="1342" y="178"/>
                      </a:cubicBezTo>
                      <a:cubicBezTo>
                        <a:pt x="1380" y="173"/>
                        <a:pt x="1418" y="170"/>
                        <a:pt x="1453" y="170"/>
                      </a:cubicBezTo>
                      <a:close/>
                      <a:moveTo>
                        <a:pt x="1455" y="0"/>
                      </a:moveTo>
                      <a:cubicBezTo>
                        <a:pt x="1411" y="0"/>
                        <a:pt x="1366" y="3"/>
                        <a:pt x="1319" y="9"/>
                      </a:cubicBezTo>
                      <a:cubicBezTo>
                        <a:pt x="1061" y="44"/>
                        <a:pt x="790" y="172"/>
                        <a:pt x="557" y="371"/>
                      </a:cubicBezTo>
                      <a:cubicBezTo>
                        <a:pt x="324" y="571"/>
                        <a:pt x="154" y="819"/>
                        <a:pt x="79" y="1067"/>
                      </a:cubicBezTo>
                      <a:cubicBezTo>
                        <a:pt x="0" y="1332"/>
                        <a:pt x="35" y="1567"/>
                        <a:pt x="176" y="1732"/>
                      </a:cubicBezTo>
                      <a:cubicBezTo>
                        <a:pt x="296" y="1874"/>
                        <a:pt x="478" y="1940"/>
                        <a:pt x="685" y="1940"/>
                      </a:cubicBezTo>
                      <a:cubicBezTo>
                        <a:pt x="967" y="1940"/>
                        <a:pt x="1297" y="1814"/>
                        <a:pt x="1581" y="1571"/>
                      </a:cubicBezTo>
                      <a:cubicBezTo>
                        <a:pt x="2072" y="1152"/>
                        <a:pt x="2243" y="541"/>
                        <a:pt x="1960" y="210"/>
                      </a:cubicBezTo>
                      <a:cubicBezTo>
                        <a:pt x="1843" y="73"/>
                        <a:pt x="1668" y="0"/>
                        <a:pt x="145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3"/>
                <p:cNvSpPr/>
                <p:nvPr/>
              </p:nvSpPr>
              <p:spPr>
                <a:xfrm>
                  <a:off x="2698850" y="3779688"/>
                  <a:ext cx="43625" cy="35825"/>
                </a:xfrm>
                <a:custGeom>
                  <a:avLst/>
                  <a:gdLst/>
                  <a:ahLst/>
                  <a:cxnLst/>
                  <a:rect l="l" t="t" r="r" b="b"/>
                  <a:pathLst>
                    <a:path w="1745" h="1433" extrusionOk="0">
                      <a:moveTo>
                        <a:pt x="1182" y="1"/>
                      </a:moveTo>
                      <a:cubicBezTo>
                        <a:pt x="971" y="1"/>
                        <a:pt x="720" y="99"/>
                        <a:pt x="503" y="284"/>
                      </a:cubicBezTo>
                      <a:cubicBezTo>
                        <a:pt x="134" y="600"/>
                        <a:pt x="0" y="1048"/>
                        <a:pt x="204" y="1286"/>
                      </a:cubicBezTo>
                      <a:cubicBezTo>
                        <a:pt x="288" y="1385"/>
                        <a:pt x="416" y="1432"/>
                        <a:pt x="563" y="1432"/>
                      </a:cubicBezTo>
                      <a:cubicBezTo>
                        <a:pt x="774" y="1432"/>
                        <a:pt x="1025" y="1334"/>
                        <a:pt x="1242" y="1149"/>
                      </a:cubicBezTo>
                      <a:cubicBezTo>
                        <a:pt x="1611" y="834"/>
                        <a:pt x="1744" y="384"/>
                        <a:pt x="1541" y="146"/>
                      </a:cubicBezTo>
                      <a:cubicBezTo>
                        <a:pt x="1457" y="48"/>
                        <a:pt x="1329" y="1"/>
                        <a:pt x="118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3"/>
                <p:cNvSpPr/>
                <p:nvPr/>
              </p:nvSpPr>
              <p:spPr>
                <a:xfrm>
                  <a:off x="2696375" y="3777538"/>
                  <a:ext cx="46275" cy="40075"/>
                </a:xfrm>
                <a:custGeom>
                  <a:avLst/>
                  <a:gdLst/>
                  <a:ahLst/>
                  <a:cxnLst/>
                  <a:rect l="l" t="t" r="r" b="b"/>
                  <a:pathLst>
                    <a:path w="1851" h="1603" extrusionOk="0">
                      <a:moveTo>
                        <a:pt x="1283" y="173"/>
                      </a:moveTo>
                      <a:cubicBezTo>
                        <a:pt x="1405" y="173"/>
                        <a:pt x="1508" y="209"/>
                        <a:pt x="1575" y="287"/>
                      </a:cubicBezTo>
                      <a:lnTo>
                        <a:pt x="1575" y="288"/>
                      </a:lnTo>
                      <a:cubicBezTo>
                        <a:pt x="1654" y="381"/>
                        <a:pt x="1670" y="520"/>
                        <a:pt x="1623" y="680"/>
                      </a:cubicBezTo>
                      <a:cubicBezTo>
                        <a:pt x="1572" y="854"/>
                        <a:pt x="1452" y="1027"/>
                        <a:pt x="1285" y="1170"/>
                      </a:cubicBezTo>
                      <a:cubicBezTo>
                        <a:pt x="1119" y="1311"/>
                        <a:pt x="928" y="1402"/>
                        <a:pt x="749" y="1427"/>
                      </a:cubicBezTo>
                      <a:cubicBezTo>
                        <a:pt x="719" y="1430"/>
                        <a:pt x="690" y="1432"/>
                        <a:pt x="662" y="1432"/>
                      </a:cubicBezTo>
                      <a:cubicBezTo>
                        <a:pt x="535" y="1432"/>
                        <a:pt x="432" y="1393"/>
                        <a:pt x="368" y="1317"/>
                      </a:cubicBezTo>
                      <a:cubicBezTo>
                        <a:pt x="198" y="1118"/>
                        <a:pt x="330" y="715"/>
                        <a:pt x="658" y="435"/>
                      </a:cubicBezTo>
                      <a:cubicBezTo>
                        <a:pt x="857" y="264"/>
                        <a:pt x="1092" y="173"/>
                        <a:pt x="1283" y="173"/>
                      </a:cubicBezTo>
                      <a:close/>
                      <a:moveTo>
                        <a:pt x="1281" y="0"/>
                      </a:moveTo>
                      <a:cubicBezTo>
                        <a:pt x="1051" y="0"/>
                        <a:pt x="783" y="105"/>
                        <a:pt x="547" y="305"/>
                      </a:cubicBezTo>
                      <a:cubicBezTo>
                        <a:pt x="137" y="655"/>
                        <a:pt x="0" y="1149"/>
                        <a:pt x="239" y="1428"/>
                      </a:cubicBezTo>
                      <a:cubicBezTo>
                        <a:pt x="336" y="1542"/>
                        <a:pt x="483" y="1603"/>
                        <a:pt x="659" y="1603"/>
                      </a:cubicBezTo>
                      <a:cubicBezTo>
                        <a:pt x="696" y="1603"/>
                        <a:pt x="732" y="1601"/>
                        <a:pt x="772" y="1595"/>
                      </a:cubicBezTo>
                      <a:cubicBezTo>
                        <a:pt x="983" y="1568"/>
                        <a:pt x="1204" y="1462"/>
                        <a:pt x="1396" y="1299"/>
                      </a:cubicBezTo>
                      <a:cubicBezTo>
                        <a:pt x="1587" y="1137"/>
                        <a:pt x="1725" y="933"/>
                        <a:pt x="1786" y="728"/>
                      </a:cubicBezTo>
                      <a:cubicBezTo>
                        <a:pt x="1851" y="511"/>
                        <a:pt x="1822" y="315"/>
                        <a:pt x="1704" y="177"/>
                      </a:cubicBezTo>
                      <a:cubicBezTo>
                        <a:pt x="1603" y="58"/>
                        <a:pt x="1452" y="0"/>
                        <a:pt x="128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3"/>
                <p:cNvSpPr/>
                <p:nvPr/>
              </p:nvSpPr>
              <p:spPr>
                <a:xfrm>
                  <a:off x="2649425" y="3679813"/>
                  <a:ext cx="44100" cy="17675"/>
                </a:xfrm>
                <a:custGeom>
                  <a:avLst/>
                  <a:gdLst/>
                  <a:ahLst/>
                  <a:cxnLst/>
                  <a:rect l="l" t="t" r="r" b="b"/>
                  <a:pathLst>
                    <a:path w="1764" h="707" extrusionOk="0">
                      <a:moveTo>
                        <a:pt x="1667" y="1"/>
                      </a:moveTo>
                      <a:cubicBezTo>
                        <a:pt x="1657" y="1"/>
                        <a:pt x="1648" y="2"/>
                        <a:pt x="1639" y="5"/>
                      </a:cubicBezTo>
                      <a:lnTo>
                        <a:pt x="69" y="540"/>
                      </a:lnTo>
                      <a:cubicBezTo>
                        <a:pt x="23" y="555"/>
                        <a:pt x="0" y="604"/>
                        <a:pt x="16" y="649"/>
                      </a:cubicBezTo>
                      <a:cubicBezTo>
                        <a:pt x="28" y="684"/>
                        <a:pt x="61" y="707"/>
                        <a:pt x="96" y="707"/>
                      </a:cubicBezTo>
                      <a:cubicBezTo>
                        <a:pt x="105" y="707"/>
                        <a:pt x="114" y="704"/>
                        <a:pt x="123" y="702"/>
                      </a:cubicBezTo>
                      <a:lnTo>
                        <a:pt x="1695" y="166"/>
                      </a:lnTo>
                      <a:cubicBezTo>
                        <a:pt x="1739" y="151"/>
                        <a:pt x="1763" y="103"/>
                        <a:pt x="1748" y="59"/>
                      </a:cubicBezTo>
                      <a:cubicBezTo>
                        <a:pt x="1736" y="23"/>
                        <a:pt x="1702" y="1"/>
                        <a:pt x="16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3"/>
                <p:cNvSpPr/>
                <p:nvPr/>
              </p:nvSpPr>
              <p:spPr>
                <a:xfrm>
                  <a:off x="2663550" y="3668488"/>
                  <a:ext cx="16750" cy="17700"/>
                </a:xfrm>
                <a:custGeom>
                  <a:avLst/>
                  <a:gdLst/>
                  <a:ahLst/>
                  <a:cxnLst/>
                  <a:rect l="l" t="t" r="r" b="b"/>
                  <a:pathLst>
                    <a:path w="670" h="708" extrusionOk="0">
                      <a:moveTo>
                        <a:pt x="95" y="1"/>
                      </a:moveTo>
                      <a:cubicBezTo>
                        <a:pt x="75" y="1"/>
                        <a:pt x="54" y="8"/>
                        <a:pt x="38" y="23"/>
                      </a:cubicBezTo>
                      <a:cubicBezTo>
                        <a:pt x="3" y="53"/>
                        <a:pt x="0" y="108"/>
                        <a:pt x="31" y="143"/>
                      </a:cubicBezTo>
                      <a:lnTo>
                        <a:pt x="512" y="679"/>
                      </a:lnTo>
                      <a:cubicBezTo>
                        <a:pt x="529" y="697"/>
                        <a:pt x="551" y="707"/>
                        <a:pt x="576" y="707"/>
                      </a:cubicBezTo>
                      <a:cubicBezTo>
                        <a:pt x="595" y="707"/>
                        <a:pt x="615" y="700"/>
                        <a:pt x="632" y="686"/>
                      </a:cubicBezTo>
                      <a:cubicBezTo>
                        <a:pt x="667" y="654"/>
                        <a:pt x="670" y="601"/>
                        <a:pt x="638" y="565"/>
                      </a:cubicBezTo>
                      <a:lnTo>
                        <a:pt x="158" y="29"/>
                      </a:lnTo>
                      <a:cubicBezTo>
                        <a:pt x="141" y="10"/>
                        <a:pt x="118" y="1"/>
                        <a:pt x="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3"/>
                <p:cNvSpPr/>
                <p:nvPr/>
              </p:nvSpPr>
              <p:spPr>
                <a:xfrm>
                  <a:off x="2673875" y="3697813"/>
                  <a:ext cx="44025" cy="31650"/>
                </a:xfrm>
                <a:custGeom>
                  <a:avLst/>
                  <a:gdLst/>
                  <a:ahLst/>
                  <a:cxnLst/>
                  <a:rect l="l" t="t" r="r" b="b"/>
                  <a:pathLst>
                    <a:path w="1761" h="1266" extrusionOk="0">
                      <a:moveTo>
                        <a:pt x="892" y="0"/>
                      </a:moveTo>
                      <a:cubicBezTo>
                        <a:pt x="732" y="0"/>
                        <a:pt x="550" y="69"/>
                        <a:pt x="361" y="237"/>
                      </a:cubicBezTo>
                      <a:cubicBezTo>
                        <a:pt x="0" y="559"/>
                        <a:pt x="5" y="927"/>
                        <a:pt x="222" y="1122"/>
                      </a:cubicBezTo>
                      <a:cubicBezTo>
                        <a:pt x="319" y="1211"/>
                        <a:pt x="460" y="1265"/>
                        <a:pt x="631" y="1265"/>
                      </a:cubicBezTo>
                      <a:cubicBezTo>
                        <a:pt x="731" y="1265"/>
                        <a:pt x="843" y="1246"/>
                        <a:pt x="961" y="1204"/>
                      </a:cubicBezTo>
                      <a:cubicBezTo>
                        <a:pt x="1761" y="924"/>
                        <a:pt x="1478" y="0"/>
                        <a:pt x="89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3"/>
                <p:cNvSpPr/>
                <p:nvPr/>
              </p:nvSpPr>
              <p:spPr>
                <a:xfrm>
                  <a:off x="2725000" y="3691663"/>
                  <a:ext cx="29750" cy="28750"/>
                </a:xfrm>
                <a:custGeom>
                  <a:avLst/>
                  <a:gdLst/>
                  <a:ahLst/>
                  <a:cxnLst/>
                  <a:rect l="l" t="t" r="r" b="b"/>
                  <a:pathLst>
                    <a:path w="1190" h="1150" extrusionOk="0">
                      <a:moveTo>
                        <a:pt x="534" y="0"/>
                      </a:moveTo>
                      <a:cubicBezTo>
                        <a:pt x="316" y="0"/>
                        <a:pt x="97" y="155"/>
                        <a:pt x="49" y="535"/>
                      </a:cubicBezTo>
                      <a:cubicBezTo>
                        <a:pt x="0" y="922"/>
                        <a:pt x="197" y="1145"/>
                        <a:pt x="434" y="1150"/>
                      </a:cubicBezTo>
                      <a:cubicBezTo>
                        <a:pt x="437" y="1150"/>
                        <a:pt x="439" y="1150"/>
                        <a:pt x="441" y="1150"/>
                      </a:cubicBezTo>
                      <a:cubicBezTo>
                        <a:pt x="609" y="1150"/>
                        <a:pt x="796" y="1040"/>
                        <a:pt x="931" y="805"/>
                      </a:cubicBezTo>
                      <a:cubicBezTo>
                        <a:pt x="1190" y="349"/>
                        <a:pt x="863" y="0"/>
                        <a:pt x="53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3"/>
                <p:cNvSpPr/>
                <p:nvPr/>
              </p:nvSpPr>
              <p:spPr>
                <a:xfrm>
                  <a:off x="2731250" y="3512188"/>
                  <a:ext cx="21125" cy="17600"/>
                </a:xfrm>
                <a:custGeom>
                  <a:avLst/>
                  <a:gdLst/>
                  <a:ahLst/>
                  <a:cxnLst/>
                  <a:rect l="l" t="t" r="r" b="b"/>
                  <a:pathLst>
                    <a:path w="845" h="704" extrusionOk="0">
                      <a:moveTo>
                        <a:pt x="578" y="1"/>
                      </a:moveTo>
                      <a:cubicBezTo>
                        <a:pt x="485" y="1"/>
                        <a:pt x="360" y="61"/>
                        <a:pt x="219" y="214"/>
                      </a:cubicBezTo>
                      <a:cubicBezTo>
                        <a:pt x="19" y="430"/>
                        <a:pt x="1" y="612"/>
                        <a:pt x="99" y="677"/>
                      </a:cubicBezTo>
                      <a:cubicBezTo>
                        <a:pt x="124" y="694"/>
                        <a:pt x="156" y="703"/>
                        <a:pt x="195" y="703"/>
                      </a:cubicBezTo>
                      <a:cubicBezTo>
                        <a:pt x="266" y="703"/>
                        <a:pt x="358" y="673"/>
                        <a:pt x="465" y="605"/>
                      </a:cubicBezTo>
                      <a:cubicBezTo>
                        <a:pt x="844" y="367"/>
                        <a:pt x="807" y="1"/>
                        <a:pt x="57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3"/>
                <p:cNvSpPr/>
                <p:nvPr/>
              </p:nvSpPr>
              <p:spPr>
                <a:xfrm>
                  <a:off x="2702850" y="3540013"/>
                  <a:ext cx="10725" cy="8900"/>
                </a:xfrm>
                <a:custGeom>
                  <a:avLst/>
                  <a:gdLst/>
                  <a:ahLst/>
                  <a:cxnLst/>
                  <a:rect l="l" t="t" r="r" b="b"/>
                  <a:pathLst>
                    <a:path w="429" h="356" extrusionOk="0">
                      <a:moveTo>
                        <a:pt x="293" y="1"/>
                      </a:moveTo>
                      <a:cubicBezTo>
                        <a:pt x="246" y="1"/>
                        <a:pt x="183" y="31"/>
                        <a:pt x="112" y="108"/>
                      </a:cubicBezTo>
                      <a:cubicBezTo>
                        <a:pt x="10" y="217"/>
                        <a:pt x="1" y="310"/>
                        <a:pt x="51" y="343"/>
                      </a:cubicBezTo>
                      <a:cubicBezTo>
                        <a:pt x="63" y="351"/>
                        <a:pt x="80" y="356"/>
                        <a:pt x="100" y="356"/>
                      </a:cubicBezTo>
                      <a:cubicBezTo>
                        <a:pt x="136" y="356"/>
                        <a:pt x="182" y="341"/>
                        <a:pt x="236" y="307"/>
                      </a:cubicBezTo>
                      <a:cubicBezTo>
                        <a:pt x="429" y="186"/>
                        <a:pt x="409" y="1"/>
                        <a:pt x="2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3"/>
                <p:cNvSpPr/>
                <p:nvPr/>
              </p:nvSpPr>
              <p:spPr>
                <a:xfrm>
                  <a:off x="2720578" y="3555463"/>
                  <a:ext cx="13525" cy="6325"/>
                </a:xfrm>
                <a:custGeom>
                  <a:avLst/>
                  <a:gdLst/>
                  <a:ahLst/>
                  <a:cxnLst/>
                  <a:rect l="l" t="t" r="r" b="b"/>
                  <a:pathLst>
                    <a:path w="541" h="253" extrusionOk="0">
                      <a:moveTo>
                        <a:pt x="317" y="1"/>
                      </a:moveTo>
                      <a:cubicBezTo>
                        <a:pt x="285" y="1"/>
                        <a:pt x="247" y="6"/>
                        <a:pt x="202" y="18"/>
                      </a:cubicBezTo>
                      <a:cubicBezTo>
                        <a:pt x="58" y="56"/>
                        <a:pt x="0" y="129"/>
                        <a:pt x="24" y="184"/>
                      </a:cubicBezTo>
                      <a:cubicBezTo>
                        <a:pt x="43" y="223"/>
                        <a:pt x="102" y="252"/>
                        <a:pt x="202" y="252"/>
                      </a:cubicBezTo>
                      <a:cubicBezTo>
                        <a:pt x="479" y="252"/>
                        <a:pt x="541" y="1"/>
                        <a:pt x="31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3"/>
                <p:cNvSpPr/>
                <p:nvPr/>
              </p:nvSpPr>
              <p:spPr>
                <a:xfrm>
                  <a:off x="3032875" y="4188963"/>
                  <a:ext cx="39150" cy="54050"/>
                </a:xfrm>
                <a:custGeom>
                  <a:avLst/>
                  <a:gdLst/>
                  <a:ahLst/>
                  <a:cxnLst/>
                  <a:rect l="l" t="t" r="r" b="b"/>
                  <a:pathLst>
                    <a:path w="1566" h="2162" extrusionOk="0">
                      <a:moveTo>
                        <a:pt x="873" y="0"/>
                      </a:moveTo>
                      <a:cubicBezTo>
                        <a:pt x="512" y="0"/>
                        <a:pt x="168" y="419"/>
                        <a:pt x="87" y="980"/>
                      </a:cubicBezTo>
                      <a:cubicBezTo>
                        <a:pt x="0" y="1573"/>
                        <a:pt x="242" y="2100"/>
                        <a:pt x="626" y="2156"/>
                      </a:cubicBezTo>
                      <a:cubicBezTo>
                        <a:pt x="648" y="2160"/>
                        <a:pt x="670" y="2161"/>
                        <a:pt x="693" y="2161"/>
                      </a:cubicBezTo>
                      <a:cubicBezTo>
                        <a:pt x="1053" y="2161"/>
                        <a:pt x="1397" y="1742"/>
                        <a:pt x="1479" y="1183"/>
                      </a:cubicBezTo>
                      <a:cubicBezTo>
                        <a:pt x="1565" y="588"/>
                        <a:pt x="1324" y="61"/>
                        <a:pt x="940" y="5"/>
                      </a:cubicBezTo>
                      <a:cubicBezTo>
                        <a:pt x="917" y="2"/>
                        <a:pt x="895" y="0"/>
                        <a:pt x="8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3"/>
                <p:cNvSpPr/>
                <p:nvPr/>
              </p:nvSpPr>
              <p:spPr>
                <a:xfrm>
                  <a:off x="3030600" y="4186838"/>
                  <a:ext cx="43700" cy="58325"/>
                </a:xfrm>
                <a:custGeom>
                  <a:avLst/>
                  <a:gdLst/>
                  <a:ahLst/>
                  <a:cxnLst/>
                  <a:rect l="l" t="t" r="r" b="b"/>
                  <a:pathLst>
                    <a:path w="1748" h="2333" extrusionOk="0">
                      <a:moveTo>
                        <a:pt x="964" y="171"/>
                      </a:moveTo>
                      <a:cubicBezTo>
                        <a:pt x="982" y="171"/>
                        <a:pt x="1000" y="172"/>
                        <a:pt x="1019" y="175"/>
                      </a:cubicBezTo>
                      <a:cubicBezTo>
                        <a:pt x="1356" y="224"/>
                        <a:pt x="1565" y="708"/>
                        <a:pt x="1486" y="1256"/>
                      </a:cubicBezTo>
                      <a:cubicBezTo>
                        <a:pt x="1410" y="1773"/>
                        <a:pt x="1099" y="2162"/>
                        <a:pt x="782" y="2162"/>
                      </a:cubicBezTo>
                      <a:cubicBezTo>
                        <a:pt x="764" y="2162"/>
                        <a:pt x="747" y="2160"/>
                        <a:pt x="729" y="2158"/>
                      </a:cubicBezTo>
                      <a:cubicBezTo>
                        <a:pt x="392" y="2109"/>
                        <a:pt x="182" y="1623"/>
                        <a:pt x="261" y="1077"/>
                      </a:cubicBezTo>
                      <a:cubicBezTo>
                        <a:pt x="301" y="805"/>
                        <a:pt x="405" y="562"/>
                        <a:pt x="557" y="389"/>
                      </a:cubicBezTo>
                      <a:cubicBezTo>
                        <a:pt x="682" y="247"/>
                        <a:pt x="824" y="171"/>
                        <a:pt x="964" y="171"/>
                      </a:cubicBezTo>
                      <a:close/>
                      <a:moveTo>
                        <a:pt x="967" y="0"/>
                      </a:moveTo>
                      <a:cubicBezTo>
                        <a:pt x="778" y="0"/>
                        <a:pt x="589" y="95"/>
                        <a:pt x="428" y="277"/>
                      </a:cubicBezTo>
                      <a:cubicBezTo>
                        <a:pt x="257" y="474"/>
                        <a:pt x="138" y="749"/>
                        <a:pt x="93" y="1053"/>
                      </a:cubicBezTo>
                      <a:cubicBezTo>
                        <a:pt x="0" y="1692"/>
                        <a:pt x="275" y="2264"/>
                        <a:pt x="704" y="2326"/>
                      </a:cubicBezTo>
                      <a:cubicBezTo>
                        <a:pt x="730" y="2331"/>
                        <a:pt x="756" y="2332"/>
                        <a:pt x="782" y="2332"/>
                      </a:cubicBezTo>
                      <a:cubicBezTo>
                        <a:pt x="1184" y="2332"/>
                        <a:pt x="1567" y="1882"/>
                        <a:pt x="1655" y="1280"/>
                      </a:cubicBezTo>
                      <a:cubicBezTo>
                        <a:pt x="1747" y="640"/>
                        <a:pt x="1473" y="69"/>
                        <a:pt x="1043" y="5"/>
                      </a:cubicBezTo>
                      <a:cubicBezTo>
                        <a:pt x="1018" y="2"/>
                        <a:pt x="992" y="0"/>
                        <a:pt x="96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3"/>
                <p:cNvSpPr/>
                <p:nvPr/>
              </p:nvSpPr>
              <p:spPr>
                <a:xfrm>
                  <a:off x="3002325" y="4193788"/>
                  <a:ext cx="39150" cy="54050"/>
                </a:xfrm>
                <a:custGeom>
                  <a:avLst/>
                  <a:gdLst/>
                  <a:ahLst/>
                  <a:cxnLst/>
                  <a:rect l="l" t="t" r="r" b="b"/>
                  <a:pathLst>
                    <a:path w="1566" h="2162" extrusionOk="0">
                      <a:moveTo>
                        <a:pt x="873" y="0"/>
                      </a:moveTo>
                      <a:cubicBezTo>
                        <a:pt x="512" y="0"/>
                        <a:pt x="168" y="419"/>
                        <a:pt x="87" y="980"/>
                      </a:cubicBezTo>
                      <a:cubicBezTo>
                        <a:pt x="0" y="1573"/>
                        <a:pt x="241" y="2100"/>
                        <a:pt x="626" y="2156"/>
                      </a:cubicBezTo>
                      <a:cubicBezTo>
                        <a:pt x="648" y="2159"/>
                        <a:pt x="670" y="2161"/>
                        <a:pt x="693" y="2161"/>
                      </a:cubicBezTo>
                      <a:cubicBezTo>
                        <a:pt x="1053" y="2161"/>
                        <a:pt x="1397" y="1742"/>
                        <a:pt x="1479" y="1183"/>
                      </a:cubicBezTo>
                      <a:cubicBezTo>
                        <a:pt x="1565" y="588"/>
                        <a:pt x="1324" y="61"/>
                        <a:pt x="940" y="5"/>
                      </a:cubicBezTo>
                      <a:cubicBezTo>
                        <a:pt x="917" y="2"/>
                        <a:pt x="895" y="0"/>
                        <a:pt x="8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3"/>
                <p:cNvSpPr/>
                <p:nvPr/>
              </p:nvSpPr>
              <p:spPr>
                <a:xfrm>
                  <a:off x="3001175" y="4191438"/>
                  <a:ext cx="41275" cy="58350"/>
                </a:xfrm>
                <a:custGeom>
                  <a:avLst/>
                  <a:gdLst/>
                  <a:ahLst/>
                  <a:cxnLst/>
                  <a:rect l="l" t="t" r="r" b="b"/>
                  <a:pathLst>
                    <a:path w="1651" h="2334" extrusionOk="0">
                      <a:moveTo>
                        <a:pt x="914" y="172"/>
                      </a:moveTo>
                      <a:cubicBezTo>
                        <a:pt x="933" y="172"/>
                        <a:pt x="951" y="173"/>
                        <a:pt x="971" y="175"/>
                      </a:cubicBezTo>
                      <a:cubicBezTo>
                        <a:pt x="1127" y="198"/>
                        <a:pt x="1262" y="319"/>
                        <a:pt x="1352" y="513"/>
                      </a:cubicBezTo>
                      <a:cubicBezTo>
                        <a:pt x="1446" y="721"/>
                        <a:pt x="1476" y="986"/>
                        <a:pt x="1437" y="1256"/>
                      </a:cubicBezTo>
                      <a:cubicBezTo>
                        <a:pt x="1387" y="1602"/>
                        <a:pt x="1232" y="1901"/>
                        <a:pt x="1021" y="2059"/>
                      </a:cubicBezTo>
                      <a:cubicBezTo>
                        <a:pt x="928" y="2127"/>
                        <a:pt x="831" y="2163"/>
                        <a:pt x="736" y="2163"/>
                      </a:cubicBezTo>
                      <a:cubicBezTo>
                        <a:pt x="717" y="2163"/>
                        <a:pt x="699" y="2162"/>
                        <a:pt x="681" y="2159"/>
                      </a:cubicBezTo>
                      <a:cubicBezTo>
                        <a:pt x="524" y="2136"/>
                        <a:pt x="389" y="2016"/>
                        <a:pt x="300" y="1821"/>
                      </a:cubicBezTo>
                      <a:cubicBezTo>
                        <a:pt x="204" y="1613"/>
                        <a:pt x="174" y="1350"/>
                        <a:pt x="213" y="1078"/>
                      </a:cubicBezTo>
                      <a:cubicBezTo>
                        <a:pt x="289" y="560"/>
                        <a:pt x="596" y="172"/>
                        <a:pt x="914" y="172"/>
                      </a:cubicBezTo>
                      <a:close/>
                      <a:moveTo>
                        <a:pt x="917" y="1"/>
                      </a:moveTo>
                      <a:cubicBezTo>
                        <a:pt x="512" y="1"/>
                        <a:pt x="133" y="453"/>
                        <a:pt x="45" y="1052"/>
                      </a:cubicBezTo>
                      <a:cubicBezTo>
                        <a:pt x="0" y="1356"/>
                        <a:pt x="35" y="1655"/>
                        <a:pt x="145" y="1892"/>
                      </a:cubicBezTo>
                      <a:cubicBezTo>
                        <a:pt x="259" y="2141"/>
                        <a:pt x="441" y="2296"/>
                        <a:pt x="656" y="2328"/>
                      </a:cubicBezTo>
                      <a:cubicBezTo>
                        <a:pt x="682" y="2331"/>
                        <a:pt x="709" y="2334"/>
                        <a:pt x="735" y="2334"/>
                      </a:cubicBezTo>
                      <a:cubicBezTo>
                        <a:pt x="867" y="2334"/>
                        <a:pt x="999" y="2287"/>
                        <a:pt x="1122" y="2194"/>
                      </a:cubicBezTo>
                      <a:cubicBezTo>
                        <a:pt x="1368" y="2010"/>
                        <a:pt x="1549" y="1669"/>
                        <a:pt x="1605" y="1282"/>
                      </a:cubicBezTo>
                      <a:cubicBezTo>
                        <a:pt x="1651" y="978"/>
                        <a:pt x="1614" y="679"/>
                        <a:pt x="1506" y="442"/>
                      </a:cubicBezTo>
                      <a:cubicBezTo>
                        <a:pt x="1393" y="193"/>
                        <a:pt x="1210" y="38"/>
                        <a:pt x="995" y="6"/>
                      </a:cubicBezTo>
                      <a:cubicBezTo>
                        <a:pt x="969" y="3"/>
                        <a:pt x="943" y="1"/>
                        <a:pt x="91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3"/>
                <p:cNvSpPr/>
                <p:nvPr/>
              </p:nvSpPr>
              <p:spPr>
                <a:xfrm>
                  <a:off x="2972075" y="4198438"/>
                  <a:ext cx="39150" cy="54100"/>
                </a:xfrm>
                <a:custGeom>
                  <a:avLst/>
                  <a:gdLst/>
                  <a:ahLst/>
                  <a:cxnLst/>
                  <a:rect l="l" t="t" r="r" b="b"/>
                  <a:pathLst>
                    <a:path w="1566" h="2164" extrusionOk="0">
                      <a:moveTo>
                        <a:pt x="873" y="1"/>
                      </a:moveTo>
                      <a:cubicBezTo>
                        <a:pt x="512" y="1"/>
                        <a:pt x="168" y="421"/>
                        <a:pt x="87" y="980"/>
                      </a:cubicBezTo>
                      <a:cubicBezTo>
                        <a:pt x="0" y="1574"/>
                        <a:pt x="241" y="2102"/>
                        <a:pt x="626" y="2158"/>
                      </a:cubicBezTo>
                      <a:cubicBezTo>
                        <a:pt x="648" y="2162"/>
                        <a:pt x="670" y="2163"/>
                        <a:pt x="692" y="2163"/>
                      </a:cubicBezTo>
                      <a:cubicBezTo>
                        <a:pt x="1053" y="2163"/>
                        <a:pt x="1397" y="1743"/>
                        <a:pt x="1479" y="1184"/>
                      </a:cubicBezTo>
                      <a:cubicBezTo>
                        <a:pt x="1565" y="590"/>
                        <a:pt x="1324" y="62"/>
                        <a:pt x="940" y="6"/>
                      </a:cubicBezTo>
                      <a:cubicBezTo>
                        <a:pt x="918" y="2"/>
                        <a:pt x="895" y="1"/>
                        <a:pt x="87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3"/>
                <p:cNvSpPr/>
                <p:nvPr/>
              </p:nvSpPr>
              <p:spPr>
                <a:xfrm>
                  <a:off x="2970925" y="4196138"/>
                  <a:ext cx="41275" cy="58325"/>
                </a:xfrm>
                <a:custGeom>
                  <a:avLst/>
                  <a:gdLst/>
                  <a:ahLst/>
                  <a:cxnLst/>
                  <a:rect l="l" t="t" r="r" b="b"/>
                  <a:pathLst>
                    <a:path w="1651" h="2333" extrusionOk="0">
                      <a:moveTo>
                        <a:pt x="916" y="171"/>
                      </a:moveTo>
                      <a:cubicBezTo>
                        <a:pt x="934" y="171"/>
                        <a:pt x="952" y="172"/>
                        <a:pt x="971" y="175"/>
                      </a:cubicBezTo>
                      <a:cubicBezTo>
                        <a:pt x="1127" y="198"/>
                        <a:pt x="1262" y="318"/>
                        <a:pt x="1352" y="512"/>
                      </a:cubicBezTo>
                      <a:cubicBezTo>
                        <a:pt x="1447" y="720"/>
                        <a:pt x="1478" y="984"/>
                        <a:pt x="1438" y="1256"/>
                      </a:cubicBezTo>
                      <a:cubicBezTo>
                        <a:pt x="1397" y="1528"/>
                        <a:pt x="1294" y="1771"/>
                        <a:pt x="1144" y="1942"/>
                      </a:cubicBezTo>
                      <a:cubicBezTo>
                        <a:pt x="1018" y="2086"/>
                        <a:pt x="875" y="2162"/>
                        <a:pt x="735" y="2162"/>
                      </a:cubicBezTo>
                      <a:cubicBezTo>
                        <a:pt x="717" y="2162"/>
                        <a:pt x="699" y="2160"/>
                        <a:pt x="681" y="2158"/>
                      </a:cubicBezTo>
                      <a:cubicBezTo>
                        <a:pt x="524" y="2135"/>
                        <a:pt x="389" y="2015"/>
                        <a:pt x="300" y="1819"/>
                      </a:cubicBezTo>
                      <a:cubicBezTo>
                        <a:pt x="205" y="1613"/>
                        <a:pt x="174" y="1349"/>
                        <a:pt x="215" y="1077"/>
                      </a:cubicBezTo>
                      <a:cubicBezTo>
                        <a:pt x="265" y="732"/>
                        <a:pt x="420" y="433"/>
                        <a:pt x="631" y="275"/>
                      </a:cubicBezTo>
                      <a:cubicBezTo>
                        <a:pt x="723" y="205"/>
                        <a:pt x="820" y="171"/>
                        <a:pt x="916" y="171"/>
                      </a:cubicBezTo>
                      <a:close/>
                      <a:moveTo>
                        <a:pt x="913" y="0"/>
                      </a:moveTo>
                      <a:cubicBezTo>
                        <a:pt x="782" y="0"/>
                        <a:pt x="651" y="48"/>
                        <a:pt x="529" y="139"/>
                      </a:cubicBezTo>
                      <a:cubicBezTo>
                        <a:pt x="283" y="322"/>
                        <a:pt x="102" y="664"/>
                        <a:pt x="45" y="1053"/>
                      </a:cubicBezTo>
                      <a:cubicBezTo>
                        <a:pt x="1" y="1356"/>
                        <a:pt x="35" y="1654"/>
                        <a:pt x="145" y="1891"/>
                      </a:cubicBezTo>
                      <a:cubicBezTo>
                        <a:pt x="259" y="2141"/>
                        <a:pt x="441" y="2294"/>
                        <a:pt x="656" y="2326"/>
                      </a:cubicBezTo>
                      <a:cubicBezTo>
                        <a:pt x="684" y="2331"/>
                        <a:pt x="710" y="2332"/>
                        <a:pt x="737" y="2332"/>
                      </a:cubicBezTo>
                      <a:cubicBezTo>
                        <a:pt x="925" y="2332"/>
                        <a:pt x="1113" y="2237"/>
                        <a:pt x="1271" y="2055"/>
                      </a:cubicBezTo>
                      <a:cubicBezTo>
                        <a:pt x="1443" y="1859"/>
                        <a:pt x="1563" y="1584"/>
                        <a:pt x="1607" y="1280"/>
                      </a:cubicBezTo>
                      <a:cubicBezTo>
                        <a:pt x="1651" y="977"/>
                        <a:pt x="1616" y="679"/>
                        <a:pt x="1507" y="442"/>
                      </a:cubicBezTo>
                      <a:cubicBezTo>
                        <a:pt x="1393" y="192"/>
                        <a:pt x="1210" y="37"/>
                        <a:pt x="995" y="7"/>
                      </a:cubicBezTo>
                      <a:cubicBezTo>
                        <a:pt x="968" y="2"/>
                        <a:pt x="940" y="0"/>
                        <a:pt x="91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3"/>
                <p:cNvSpPr/>
                <p:nvPr/>
              </p:nvSpPr>
              <p:spPr>
                <a:xfrm>
                  <a:off x="2950325" y="4214113"/>
                  <a:ext cx="31625" cy="43675"/>
                </a:xfrm>
                <a:custGeom>
                  <a:avLst/>
                  <a:gdLst/>
                  <a:ahLst/>
                  <a:cxnLst/>
                  <a:rect l="l" t="t" r="r" b="b"/>
                  <a:pathLst>
                    <a:path w="1265" h="1747" extrusionOk="0">
                      <a:moveTo>
                        <a:pt x="705" y="0"/>
                      </a:moveTo>
                      <a:cubicBezTo>
                        <a:pt x="414" y="0"/>
                        <a:pt x="136" y="339"/>
                        <a:pt x="70" y="792"/>
                      </a:cubicBezTo>
                      <a:cubicBezTo>
                        <a:pt x="0" y="1272"/>
                        <a:pt x="195" y="1697"/>
                        <a:pt x="506" y="1742"/>
                      </a:cubicBezTo>
                      <a:cubicBezTo>
                        <a:pt x="524" y="1745"/>
                        <a:pt x="542" y="1746"/>
                        <a:pt x="560" y="1746"/>
                      </a:cubicBezTo>
                      <a:cubicBezTo>
                        <a:pt x="851" y="1746"/>
                        <a:pt x="1129" y="1408"/>
                        <a:pt x="1195" y="956"/>
                      </a:cubicBezTo>
                      <a:cubicBezTo>
                        <a:pt x="1265" y="476"/>
                        <a:pt x="1070" y="50"/>
                        <a:pt x="759" y="4"/>
                      </a:cubicBezTo>
                      <a:cubicBezTo>
                        <a:pt x="741" y="1"/>
                        <a:pt x="723" y="0"/>
                        <a:pt x="70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3"/>
                <p:cNvSpPr/>
                <p:nvPr/>
              </p:nvSpPr>
              <p:spPr>
                <a:xfrm>
                  <a:off x="2948000" y="4211988"/>
                  <a:ext cx="36275" cy="47925"/>
                </a:xfrm>
                <a:custGeom>
                  <a:avLst/>
                  <a:gdLst/>
                  <a:ahLst/>
                  <a:cxnLst/>
                  <a:rect l="l" t="t" r="r" b="b"/>
                  <a:pathLst>
                    <a:path w="1451" h="1917" extrusionOk="0">
                      <a:moveTo>
                        <a:pt x="798" y="171"/>
                      </a:moveTo>
                      <a:cubicBezTo>
                        <a:pt x="813" y="171"/>
                        <a:pt x="826" y="173"/>
                        <a:pt x="840" y="174"/>
                      </a:cubicBezTo>
                      <a:cubicBezTo>
                        <a:pt x="1100" y="212"/>
                        <a:pt x="1265" y="604"/>
                        <a:pt x="1203" y="1029"/>
                      </a:cubicBezTo>
                      <a:cubicBezTo>
                        <a:pt x="1145" y="1433"/>
                        <a:pt x="894" y="1746"/>
                        <a:pt x="649" y="1746"/>
                      </a:cubicBezTo>
                      <a:cubicBezTo>
                        <a:pt x="636" y="1746"/>
                        <a:pt x="624" y="1746"/>
                        <a:pt x="611" y="1744"/>
                      </a:cubicBezTo>
                      <a:cubicBezTo>
                        <a:pt x="351" y="1706"/>
                        <a:pt x="186" y="1314"/>
                        <a:pt x="248" y="889"/>
                      </a:cubicBezTo>
                      <a:cubicBezTo>
                        <a:pt x="278" y="674"/>
                        <a:pt x="362" y="479"/>
                        <a:pt x="482" y="343"/>
                      </a:cubicBezTo>
                      <a:cubicBezTo>
                        <a:pt x="579" y="230"/>
                        <a:pt x="691" y="171"/>
                        <a:pt x="798" y="171"/>
                      </a:cubicBezTo>
                      <a:close/>
                      <a:moveTo>
                        <a:pt x="798" y="1"/>
                      </a:moveTo>
                      <a:cubicBezTo>
                        <a:pt x="641" y="1"/>
                        <a:pt x="485" y="80"/>
                        <a:pt x="354" y="230"/>
                      </a:cubicBezTo>
                      <a:cubicBezTo>
                        <a:pt x="213" y="391"/>
                        <a:pt x="114" y="616"/>
                        <a:pt x="80" y="865"/>
                      </a:cubicBezTo>
                      <a:cubicBezTo>
                        <a:pt x="1" y="1399"/>
                        <a:pt x="224" y="1859"/>
                        <a:pt x="587" y="1912"/>
                      </a:cubicBezTo>
                      <a:cubicBezTo>
                        <a:pt x="609" y="1915"/>
                        <a:pt x="632" y="1917"/>
                        <a:pt x="653" y="1917"/>
                      </a:cubicBezTo>
                      <a:cubicBezTo>
                        <a:pt x="990" y="1917"/>
                        <a:pt x="1299" y="1554"/>
                        <a:pt x="1373" y="1053"/>
                      </a:cubicBezTo>
                      <a:cubicBezTo>
                        <a:pt x="1450" y="519"/>
                        <a:pt x="1227" y="59"/>
                        <a:pt x="864" y="6"/>
                      </a:cubicBezTo>
                      <a:cubicBezTo>
                        <a:pt x="842" y="2"/>
                        <a:pt x="820" y="1"/>
                        <a:pt x="7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3"/>
                <p:cNvSpPr/>
                <p:nvPr/>
              </p:nvSpPr>
              <p:spPr>
                <a:xfrm>
                  <a:off x="2647225" y="4188838"/>
                  <a:ext cx="39200" cy="54050"/>
                </a:xfrm>
                <a:custGeom>
                  <a:avLst/>
                  <a:gdLst/>
                  <a:ahLst/>
                  <a:cxnLst/>
                  <a:rect l="l" t="t" r="r" b="b"/>
                  <a:pathLst>
                    <a:path w="1568" h="2162" extrusionOk="0">
                      <a:moveTo>
                        <a:pt x="693" y="1"/>
                      </a:moveTo>
                      <a:cubicBezTo>
                        <a:pt x="671" y="1"/>
                        <a:pt x="648" y="2"/>
                        <a:pt x="626" y="6"/>
                      </a:cubicBezTo>
                      <a:cubicBezTo>
                        <a:pt x="242" y="62"/>
                        <a:pt x="0" y="589"/>
                        <a:pt x="87" y="1182"/>
                      </a:cubicBezTo>
                      <a:cubicBezTo>
                        <a:pt x="170" y="1743"/>
                        <a:pt x="513" y="2162"/>
                        <a:pt x="873" y="2162"/>
                      </a:cubicBezTo>
                      <a:cubicBezTo>
                        <a:pt x="895" y="2162"/>
                        <a:pt x="918" y="2160"/>
                        <a:pt x="940" y="2157"/>
                      </a:cubicBezTo>
                      <a:cubicBezTo>
                        <a:pt x="1326" y="2101"/>
                        <a:pt x="1567" y="1574"/>
                        <a:pt x="1481" y="980"/>
                      </a:cubicBezTo>
                      <a:cubicBezTo>
                        <a:pt x="1398" y="420"/>
                        <a:pt x="1055" y="1"/>
                        <a:pt x="69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3"/>
                <p:cNvSpPr/>
                <p:nvPr/>
              </p:nvSpPr>
              <p:spPr>
                <a:xfrm>
                  <a:off x="2644800" y="4186813"/>
                  <a:ext cx="43700" cy="58350"/>
                </a:xfrm>
                <a:custGeom>
                  <a:avLst/>
                  <a:gdLst/>
                  <a:ahLst/>
                  <a:cxnLst/>
                  <a:rect l="l" t="t" r="r" b="b"/>
                  <a:pathLst>
                    <a:path w="1748" h="2334" extrusionOk="0">
                      <a:moveTo>
                        <a:pt x="784" y="172"/>
                      </a:moveTo>
                      <a:cubicBezTo>
                        <a:pt x="923" y="172"/>
                        <a:pt x="1066" y="248"/>
                        <a:pt x="1190" y="390"/>
                      </a:cubicBezTo>
                      <a:cubicBezTo>
                        <a:pt x="1342" y="563"/>
                        <a:pt x="1446" y="806"/>
                        <a:pt x="1487" y="1078"/>
                      </a:cubicBezTo>
                      <a:cubicBezTo>
                        <a:pt x="1565" y="1624"/>
                        <a:pt x="1356" y="2109"/>
                        <a:pt x="1019" y="2159"/>
                      </a:cubicBezTo>
                      <a:cubicBezTo>
                        <a:pt x="1001" y="2161"/>
                        <a:pt x="983" y="2163"/>
                        <a:pt x="965" y="2163"/>
                      </a:cubicBezTo>
                      <a:cubicBezTo>
                        <a:pt x="645" y="2163"/>
                        <a:pt x="338" y="1774"/>
                        <a:pt x="261" y="1257"/>
                      </a:cubicBezTo>
                      <a:cubicBezTo>
                        <a:pt x="182" y="711"/>
                        <a:pt x="392" y="225"/>
                        <a:pt x="729" y="176"/>
                      </a:cubicBezTo>
                      <a:cubicBezTo>
                        <a:pt x="747" y="173"/>
                        <a:pt x="765" y="172"/>
                        <a:pt x="784" y="172"/>
                      </a:cubicBezTo>
                      <a:close/>
                      <a:moveTo>
                        <a:pt x="784" y="1"/>
                      </a:moveTo>
                      <a:cubicBezTo>
                        <a:pt x="758" y="1"/>
                        <a:pt x="731" y="2"/>
                        <a:pt x="705" y="6"/>
                      </a:cubicBezTo>
                      <a:cubicBezTo>
                        <a:pt x="275" y="70"/>
                        <a:pt x="0" y="641"/>
                        <a:pt x="93" y="1281"/>
                      </a:cubicBezTo>
                      <a:cubicBezTo>
                        <a:pt x="181" y="1883"/>
                        <a:pt x="563" y="2333"/>
                        <a:pt x="966" y="2333"/>
                      </a:cubicBezTo>
                      <a:cubicBezTo>
                        <a:pt x="992" y="2333"/>
                        <a:pt x="1017" y="2332"/>
                        <a:pt x="1043" y="2327"/>
                      </a:cubicBezTo>
                      <a:cubicBezTo>
                        <a:pt x="1474" y="2265"/>
                        <a:pt x="1748" y="1693"/>
                        <a:pt x="1655" y="1054"/>
                      </a:cubicBezTo>
                      <a:cubicBezTo>
                        <a:pt x="1611" y="750"/>
                        <a:pt x="1491" y="475"/>
                        <a:pt x="1320" y="278"/>
                      </a:cubicBezTo>
                      <a:cubicBezTo>
                        <a:pt x="1161" y="96"/>
                        <a:pt x="975" y="1"/>
                        <a:pt x="7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3"/>
                <p:cNvSpPr/>
                <p:nvPr/>
              </p:nvSpPr>
              <p:spPr>
                <a:xfrm>
                  <a:off x="2677700" y="4193588"/>
                  <a:ext cx="39200" cy="54050"/>
                </a:xfrm>
                <a:custGeom>
                  <a:avLst/>
                  <a:gdLst/>
                  <a:ahLst/>
                  <a:cxnLst/>
                  <a:rect l="l" t="t" r="r" b="b"/>
                  <a:pathLst>
                    <a:path w="1568" h="2162" extrusionOk="0">
                      <a:moveTo>
                        <a:pt x="693" y="0"/>
                      </a:moveTo>
                      <a:cubicBezTo>
                        <a:pt x="671" y="0"/>
                        <a:pt x="648" y="2"/>
                        <a:pt x="626" y="5"/>
                      </a:cubicBezTo>
                      <a:cubicBezTo>
                        <a:pt x="242" y="62"/>
                        <a:pt x="0" y="588"/>
                        <a:pt x="87" y="1182"/>
                      </a:cubicBezTo>
                      <a:cubicBezTo>
                        <a:pt x="169" y="1742"/>
                        <a:pt x="513" y="2161"/>
                        <a:pt x="873" y="2161"/>
                      </a:cubicBezTo>
                      <a:cubicBezTo>
                        <a:pt x="895" y="2161"/>
                        <a:pt x="918" y="2160"/>
                        <a:pt x="940" y="2157"/>
                      </a:cubicBezTo>
                      <a:cubicBezTo>
                        <a:pt x="1326" y="2100"/>
                        <a:pt x="1567" y="1574"/>
                        <a:pt x="1479" y="978"/>
                      </a:cubicBezTo>
                      <a:cubicBezTo>
                        <a:pt x="1398" y="419"/>
                        <a:pt x="1055" y="0"/>
                        <a:pt x="6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3"/>
                <p:cNvSpPr/>
                <p:nvPr/>
              </p:nvSpPr>
              <p:spPr>
                <a:xfrm>
                  <a:off x="2676625" y="4191438"/>
                  <a:ext cx="41300" cy="58350"/>
                </a:xfrm>
                <a:custGeom>
                  <a:avLst/>
                  <a:gdLst/>
                  <a:ahLst/>
                  <a:cxnLst/>
                  <a:rect l="l" t="t" r="r" b="b"/>
                  <a:pathLst>
                    <a:path w="1652" h="2334" extrusionOk="0">
                      <a:moveTo>
                        <a:pt x="737" y="172"/>
                      </a:moveTo>
                      <a:cubicBezTo>
                        <a:pt x="876" y="172"/>
                        <a:pt x="1018" y="248"/>
                        <a:pt x="1144" y="390"/>
                      </a:cubicBezTo>
                      <a:cubicBezTo>
                        <a:pt x="1294" y="562"/>
                        <a:pt x="1399" y="806"/>
                        <a:pt x="1439" y="1078"/>
                      </a:cubicBezTo>
                      <a:cubicBezTo>
                        <a:pt x="1478" y="1350"/>
                        <a:pt x="1448" y="1613"/>
                        <a:pt x="1352" y="1821"/>
                      </a:cubicBezTo>
                      <a:cubicBezTo>
                        <a:pt x="1263" y="2016"/>
                        <a:pt x="1127" y="2136"/>
                        <a:pt x="971" y="2159"/>
                      </a:cubicBezTo>
                      <a:cubicBezTo>
                        <a:pt x="953" y="2162"/>
                        <a:pt x="934" y="2163"/>
                        <a:pt x="915" y="2163"/>
                      </a:cubicBezTo>
                      <a:cubicBezTo>
                        <a:pt x="820" y="2163"/>
                        <a:pt x="724" y="2127"/>
                        <a:pt x="631" y="2059"/>
                      </a:cubicBezTo>
                      <a:cubicBezTo>
                        <a:pt x="420" y="1901"/>
                        <a:pt x="265" y="1602"/>
                        <a:pt x="215" y="1256"/>
                      </a:cubicBezTo>
                      <a:cubicBezTo>
                        <a:pt x="176" y="986"/>
                        <a:pt x="206" y="721"/>
                        <a:pt x="300" y="513"/>
                      </a:cubicBezTo>
                      <a:cubicBezTo>
                        <a:pt x="390" y="319"/>
                        <a:pt x="525" y="198"/>
                        <a:pt x="681" y="175"/>
                      </a:cubicBezTo>
                      <a:cubicBezTo>
                        <a:pt x="699" y="173"/>
                        <a:pt x="717" y="172"/>
                        <a:pt x="737" y="172"/>
                      </a:cubicBezTo>
                      <a:close/>
                      <a:moveTo>
                        <a:pt x="738" y="0"/>
                      </a:moveTo>
                      <a:cubicBezTo>
                        <a:pt x="711" y="0"/>
                        <a:pt x="684" y="2"/>
                        <a:pt x="657" y="6"/>
                      </a:cubicBezTo>
                      <a:cubicBezTo>
                        <a:pt x="441" y="38"/>
                        <a:pt x="261" y="193"/>
                        <a:pt x="145" y="442"/>
                      </a:cubicBezTo>
                      <a:cubicBezTo>
                        <a:pt x="37" y="679"/>
                        <a:pt x="1" y="978"/>
                        <a:pt x="47" y="1282"/>
                      </a:cubicBezTo>
                      <a:cubicBezTo>
                        <a:pt x="103" y="1670"/>
                        <a:pt x="283" y="2012"/>
                        <a:pt x="529" y="2194"/>
                      </a:cubicBezTo>
                      <a:cubicBezTo>
                        <a:pt x="652" y="2287"/>
                        <a:pt x="784" y="2334"/>
                        <a:pt x="916" y="2334"/>
                      </a:cubicBezTo>
                      <a:cubicBezTo>
                        <a:pt x="942" y="2334"/>
                        <a:pt x="970" y="2331"/>
                        <a:pt x="995" y="2328"/>
                      </a:cubicBezTo>
                      <a:cubicBezTo>
                        <a:pt x="1211" y="2296"/>
                        <a:pt x="1393" y="2141"/>
                        <a:pt x="1507" y="1892"/>
                      </a:cubicBezTo>
                      <a:cubicBezTo>
                        <a:pt x="1616" y="1655"/>
                        <a:pt x="1651" y="1356"/>
                        <a:pt x="1607" y="1052"/>
                      </a:cubicBezTo>
                      <a:cubicBezTo>
                        <a:pt x="1563" y="750"/>
                        <a:pt x="1443" y="474"/>
                        <a:pt x="1272" y="278"/>
                      </a:cubicBezTo>
                      <a:cubicBezTo>
                        <a:pt x="1114" y="97"/>
                        <a:pt x="926" y="0"/>
                        <a:pt x="73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3"/>
                <p:cNvSpPr/>
                <p:nvPr/>
              </p:nvSpPr>
              <p:spPr>
                <a:xfrm>
                  <a:off x="2707950" y="4198263"/>
                  <a:ext cx="39150" cy="54075"/>
                </a:xfrm>
                <a:custGeom>
                  <a:avLst/>
                  <a:gdLst/>
                  <a:ahLst/>
                  <a:cxnLst/>
                  <a:rect l="l" t="t" r="r" b="b"/>
                  <a:pathLst>
                    <a:path w="1566" h="2163" extrusionOk="0">
                      <a:moveTo>
                        <a:pt x="693" y="0"/>
                      </a:moveTo>
                      <a:cubicBezTo>
                        <a:pt x="671" y="0"/>
                        <a:pt x="648" y="2"/>
                        <a:pt x="626" y="5"/>
                      </a:cubicBezTo>
                      <a:cubicBezTo>
                        <a:pt x="242" y="61"/>
                        <a:pt x="0" y="588"/>
                        <a:pt x="87" y="1183"/>
                      </a:cubicBezTo>
                      <a:cubicBezTo>
                        <a:pt x="168" y="1742"/>
                        <a:pt x="513" y="2163"/>
                        <a:pt x="873" y="2163"/>
                      </a:cubicBezTo>
                      <a:cubicBezTo>
                        <a:pt x="896" y="2163"/>
                        <a:pt x="918" y="2161"/>
                        <a:pt x="940" y="2158"/>
                      </a:cubicBezTo>
                      <a:cubicBezTo>
                        <a:pt x="1324" y="2102"/>
                        <a:pt x="1566" y="1573"/>
                        <a:pt x="1479" y="980"/>
                      </a:cubicBezTo>
                      <a:cubicBezTo>
                        <a:pt x="1398" y="419"/>
                        <a:pt x="1054" y="0"/>
                        <a:pt x="6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3"/>
                <p:cNvSpPr/>
                <p:nvPr/>
              </p:nvSpPr>
              <p:spPr>
                <a:xfrm>
                  <a:off x="2706875" y="4196138"/>
                  <a:ext cx="41300" cy="58325"/>
                </a:xfrm>
                <a:custGeom>
                  <a:avLst/>
                  <a:gdLst/>
                  <a:ahLst/>
                  <a:cxnLst/>
                  <a:rect l="l" t="t" r="r" b="b"/>
                  <a:pathLst>
                    <a:path w="1652" h="2333" extrusionOk="0">
                      <a:moveTo>
                        <a:pt x="736" y="171"/>
                      </a:moveTo>
                      <a:cubicBezTo>
                        <a:pt x="831" y="171"/>
                        <a:pt x="928" y="205"/>
                        <a:pt x="1021" y="275"/>
                      </a:cubicBezTo>
                      <a:cubicBezTo>
                        <a:pt x="1232" y="433"/>
                        <a:pt x="1388" y="732"/>
                        <a:pt x="1439" y="1077"/>
                      </a:cubicBezTo>
                      <a:cubicBezTo>
                        <a:pt x="1478" y="1349"/>
                        <a:pt x="1448" y="1613"/>
                        <a:pt x="1352" y="1819"/>
                      </a:cubicBezTo>
                      <a:cubicBezTo>
                        <a:pt x="1262" y="2015"/>
                        <a:pt x="1127" y="2135"/>
                        <a:pt x="971" y="2158"/>
                      </a:cubicBezTo>
                      <a:cubicBezTo>
                        <a:pt x="953" y="2160"/>
                        <a:pt x="934" y="2162"/>
                        <a:pt x="916" y="2162"/>
                      </a:cubicBezTo>
                      <a:cubicBezTo>
                        <a:pt x="776" y="2162"/>
                        <a:pt x="634" y="2086"/>
                        <a:pt x="509" y="1944"/>
                      </a:cubicBezTo>
                      <a:cubicBezTo>
                        <a:pt x="359" y="1771"/>
                        <a:pt x="254" y="1526"/>
                        <a:pt x="215" y="1256"/>
                      </a:cubicBezTo>
                      <a:cubicBezTo>
                        <a:pt x="176" y="984"/>
                        <a:pt x="206" y="720"/>
                        <a:pt x="300" y="512"/>
                      </a:cubicBezTo>
                      <a:cubicBezTo>
                        <a:pt x="390" y="318"/>
                        <a:pt x="525" y="198"/>
                        <a:pt x="681" y="175"/>
                      </a:cubicBezTo>
                      <a:cubicBezTo>
                        <a:pt x="699" y="172"/>
                        <a:pt x="717" y="171"/>
                        <a:pt x="736" y="171"/>
                      </a:cubicBezTo>
                      <a:close/>
                      <a:moveTo>
                        <a:pt x="738" y="0"/>
                      </a:moveTo>
                      <a:cubicBezTo>
                        <a:pt x="711" y="0"/>
                        <a:pt x="684" y="2"/>
                        <a:pt x="657" y="7"/>
                      </a:cubicBezTo>
                      <a:cubicBezTo>
                        <a:pt x="441" y="37"/>
                        <a:pt x="259" y="192"/>
                        <a:pt x="145" y="442"/>
                      </a:cubicBezTo>
                      <a:cubicBezTo>
                        <a:pt x="36" y="679"/>
                        <a:pt x="1" y="977"/>
                        <a:pt x="45" y="1280"/>
                      </a:cubicBezTo>
                      <a:cubicBezTo>
                        <a:pt x="89" y="1584"/>
                        <a:pt x="209" y="1859"/>
                        <a:pt x="380" y="2055"/>
                      </a:cubicBezTo>
                      <a:cubicBezTo>
                        <a:pt x="540" y="2237"/>
                        <a:pt x="727" y="2332"/>
                        <a:pt x="915" y="2332"/>
                      </a:cubicBezTo>
                      <a:cubicBezTo>
                        <a:pt x="942" y="2332"/>
                        <a:pt x="968" y="2331"/>
                        <a:pt x="995" y="2326"/>
                      </a:cubicBezTo>
                      <a:cubicBezTo>
                        <a:pt x="1211" y="2294"/>
                        <a:pt x="1393" y="2141"/>
                        <a:pt x="1507" y="1891"/>
                      </a:cubicBezTo>
                      <a:cubicBezTo>
                        <a:pt x="1616" y="1654"/>
                        <a:pt x="1651" y="1356"/>
                        <a:pt x="1607" y="1053"/>
                      </a:cubicBezTo>
                      <a:cubicBezTo>
                        <a:pt x="1549" y="664"/>
                        <a:pt x="1369" y="322"/>
                        <a:pt x="1123" y="139"/>
                      </a:cubicBezTo>
                      <a:cubicBezTo>
                        <a:pt x="1001" y="48"/>
                        <a:pt x="870" y="0"/>
                        <a:pt x="73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3"/>
                <p:cNvSpPr/>
                <p:nvPr/>
              </p:nvSpPr>
              <p:spPr>
                <a:xfrm>
                  <a:off x="2737125" y="4214113"/>
                  <a:ext cx="31650" cy="43675"/>
                </a:xfrm>
                <a:custGeom>
                  <a:avLst/>
                  <a:gdLst/>
                  <a:ahLst/>
                  <a:cxnLst/>
                  <a:rect l="l" t="t" r="r" b="b"/>
                  <a:pathLst>
                    <a:path w="1266" h="1747" extrusionOk="0">
                      <a:moveTo>
                        <a:pt x="561" y="0"/>
                      </a:moveTo>
                      <a:cubicBezTo>
                        <a:pt x="543" y="0"/>
                        <a:pt x="525" y="1"/>
                        <a:pt x="506" y="4"/>
                      </a:cubicBezTo>
                      <a:cubicBezTo>
                        <a:pt x="195" y="50"/>
                        <a:pt x="1" y="476"/>
                        <a:pt x="71" y="956"/>
                      </a:cubicBezTo>
                      <a:cubicBezTo>
                        <a:pt x="136" y="1408"/>
                        <a:pt x="415" y="1746"/>
                        <a:pt x="706" y="1746"/>
                      </a:cubicBezTo>
                      <a:cubicBezTo>
                        <a:pt x="724" y="1746"/>
                        <a:pt x="742" y="1745"/>
                        <a:pt x="760" y="1742"/>
                      </a:cubicBezTo>
                      <a:cubicBezTo>
                        <a:pt x="1071" y="1697"/>
                        <a:pt x="1265" y="1272"/>
                        <a:pt x="1196" y="792"/>
                      </a:cubicBezTo>
                      <a:cubicBezTo>
                        <a:pt x="1130" y="339"/>
                        <a:pt x="853" y="0"/>
                        <a:pt x="5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3"/>
                <p:cNvSpPr/>
                <p:nvPr/>
              </p:nvSpPr>
              <p:spPr>
                <a:xfrm>
                  <a:off x="2735875" y="4211988"/>
                  <a:ext cx="35225" cy="47925"/>
                </a:xfrm>
                <a:custGeom>
                  <a:avLst/>
                  <a:gdLst/>
                  <a:ahLst/>
                  <a:cxnLst/>
                  <a:rect l="l" t="t" r="r" b="b"/>
                  <a:pathLst>
                    <a:path w="1409" h="1917" extrusionOk="0">
                      <a:moveTo>
                        <a:pt x="609" y="171"/>
                      </a:moveTo>
                      <a:cubicBezTo>
                        <a:pt x="850" y="171"/>
                        <a:pt x="1103" y="485"/>
                        <a:pt x="1162" y="889"/>
                      </a:cubicBezTo>
                      <a:cubicBezTo>
                        <a:pt x="1224" y="1314"/>
                        <a:pt x="1057" y="1706"/>
                        <a:pt x="798" y="1744"/>
                      </a:cubicBezTo>
                      <a:cubicBezTo>
                        <a:pt x="785" y="1746"/>
                        <a:pt x="773" y="1746"/>
                        <a:pt x="761" y="1746"/>
                      </a:cubicBezTo>
                      <a:cubicBezTo>
                        <a:pt x="513" y="1746"/>
                        <a:pt x="265" y="1434"/>
                        <a:pt x="206" y="1029"/>
                      </a:cubicBezTo>
                      <a:cubicBezTo>
                        <a:pt x="174" y="813"/>
                        <a:pt x="198" y="602"/>
                        <a:pt x="274" y="438"/>
                      </a:cubicBezTo>
                      <a:cubicBezTo>
                        <a:pt x="344" y="285"/>
                        <a:pt x="449" y="192"/>
                        <a:pt x="569" y="174"/>
                      </a:cubicBezTo>
                      <a:cubicBezTo>
                        <a:pt x="582" y="172"/>
                        <a:pt x="595" y="171"/>
                        <a:pt x="609" y="171"/>
                      </a:cubicBezTo>
                      <a:close/>
                      <a:moveTo>
                        <a:pt x="613" y="0"/>
                      </a:moveTo>
                      <a:cubicBezTo>
                        <a:pt x="590" y="0"/>
                        <a:pt x="567" y="2"/>
                        <a:pt x="544" y="6"/>
                      </a:cubicBezTo>
                      <a:cubicBezTo>
                        <a:pt x="365" y="31"/>
                        <a:pt x="213" y="161"/>
                        <a:pt x="119" y="367"/>
                      </a:cubicBezTo>
                      <a:cubicBezTo>
                        <a:pt x="30" y="561"/>
                        <a:pt x="1" y="806"/>
                        <a:pt x="37" y="1053"/>
                      </a:cubicBezTo>
                      <a:cubicBezTo>
                        <a:pt x="110" y="1554"/>
                        <a:pt x="418" y="1917"/>
                        <a:pt x="755" y="1917"/>
                      </a:cubicBezTo>
                      <a:cubicBezTo>
                        <a:pt x="778" y="1917"/>
                        <a:pt x="799" y="1915"/>
                        <a:pt x="822" y="1912"/>
                      </a:cubicBezTo>
                      <a:cubicBezTo>
                        <a:pt x="1185" y="1859"/>
                        <a:pt x="1408" y="1399"/>
                        <a:pt x="1331" y="865"/>
                      </a:cubicBezTo>
                      <a:cubicBezTo>
                        <a:pt x="1257" y="365"/>
                        <a:pt x="948" y="0"/>
                        <a:pt x="61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3"/>
                <p:cNvSpPr/>
                <p:nvPr/>
              </p:nvSpPr>
              <p:spPr>
                <a:xfrm>
                  <a:off x="2787982" y="3201978"/>
                  <a:ext cx="97950" cy="76725"/>
                </a:xfrm>
                <a:custGeom>
                  <a:avLst/>
                  <a:gdLst/>
                  <a:ahLst/>
                  <a:cxnLst/>
                  <a:rect l="l" t="t" r="r" b="b"/>
                  <a:pathLst>
                    <a:path w="3918" h="3069" extrusionOk="0">
                      <a:moveTo>
                        <a:pt x="3593" y="0"/>
                      </a:moveTo>
                      <a:lnTo>
                        <a:pt x="2616" y="154"/>
                      </a:lnTo>
                      <a:cubicBezTo>
                        <a:pt x="2799" y="327"/>
                        <a:pt x="2928" y="559"/>
                        <a:pt x="2970" y="826"/>
                      </a:cubicBezTo>
                      <a:cubicBezTo>
                        <a:pt x="3072" y="1473"/>
                        <a:pt x="2630" y="2079"/>
                        <a:pt x="1985" y="2180"/>
                      </a:cubicBezTo>
                      <a:cubicBezTo>
                        <a:pt x="1922" y="2190"/>
                        <a:pt x="1860" y="2195"/>
                        <a:pt x="1799" y="2195"/>
                      </a:cubicBezTo>
                      <a:cubicBezTo>
                        <a:pt x="1226" y="2195"/>
                        <a:pt x="723" y="1778"/>
                        <a:pt x="631" y="1195"/>
                      </a:cubicBezTo>
                      <a:cubicBezTo>
                        <a:pt x="588" y="926"/>
                        <a:pt x="640" y="667"/>
                        <a:pt x="760" y="445"/>
                      </a:cubicBezTo>
                      <a:lnTo>
                        <a:pt x="760" y="445"/>
                      </a:lnTo>
                      <a:lnTo>
                        <a:pt x="51" y="557"/>
                      </a:lnTo>
                      <a:cubicBezTo>
                        <a:pt x="7" y="791"/>
                        <a:pt x="1" y="1039"/>
                        <a:pt x="40" y="1288"/>
                      </a:cubicBezTo>
                      <a:cubicBezTo>
                        <a:pt x="186" y="2221"/>
                        <a:pt x="916" y="2920"/>
                        <a:pt x="1800" y="3068"/>
                      </a:cubicBezTo>
                      <a:cubicBezTo>
                        <a:pt x="1906" y="3068"/>
                        <a:pt x="2012" y="3059"/>
                        <a:pt x="2120" y="3043"/>
                      </a:cubicBezTo>
                      <a:cubicBezTo>
                        <a:pt x="2662" y="2957"/>
                        <a:pt x="3140" y="2666"/>
                        <a:pt x="3463" y="2221"/>
                      </a:cubicBezTo>
                      <a:cubicBezTo>
                        <a:pt x="3787" y="1778"/>
                        <a:pt x="3917" y="1234"/>
                        <a:pt x="3832" y="691"/>
                      </a:cubicBezTo>
                      <a:cubicBezTo>
                        <a:pt x="3793" y="445"/>
                        <a:pt x="3712" y="211"/>
                        <a:pt x="35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3"/>
                <p:cNvSpPr/>
                <p:nvPr/>
              </p:nvSpPr>
              <p:spPr>
                <a:xfrm>
                  <a:off x="2858507" y="3200178"/>
                  <a:ext cx="40450" cy="76575"/>
                </a:xfrm>
                <a:custGeom>
                  <a:avLst/>
                  <a:gdLst/>
                  <a:ahLst/>
                  <a:cxnLst/>
                  <a:rect l="l" t="t" r="r" b="b"/>
                  <a:pathLst>
                    <a:path w="1618" h="3063" extrusionOk="0">
                      <a:moveTo>
                        <a:pt x="1216" y="1"/>
                      </a:moveTo>
                      <a:lnTo>
                        <a:pt x="951" y="43"/>
                      </a:lnTo>
                      <a:cubicBezTo>
                        <a:pt x="1063" y="257"/>
                        <a:pt x="1140" y="491"/>
                        <a:pt x="1180" y="737"/>
                      </a:cubicBezTo>
                      <a:cubicBezTo>
                        <a:pt x="1273" y="1325"/>
                        <a:pt x="1130" y="1914"/>
                        <a:pt x="779" y="2393"/>
                      </a:cubicBezTo>
                      <a:cubicBezTo>
                        <a:pt x="571" y="2679"/>
                        <a:pt x="305" y="2907"/>
                        <a:pt x="0" y="3063"/>
                      </a:cubicBezTo>
                      <a:cubicBezTo>
                        <a:pt x="984" y="2743"/>
                        <a:pt x="1617" y="1748"/>
                        <a:pt x="1450" y="693"/>
                      </a:cubicBezTo>
                      <a:cubicBezTo>
                        <a:pt x="1412" y="444"/>
                        <a:pt x="1330" y="212"/>
                        <a:pt x="121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3"/>
                <p:cNvSpPr/>
                <p:nvPr/>
              </p:nvSpPr>
              <p:spPr>
                <a:xfrm>
                  <a:off x="2776982" y="3216928"/>
                  <a:ext cx="81550" cy="66025"/>
                </a:xfrm>
                <a:custGeom>
                  <a:avLst/>
                  <a:gdLst/>
                  <a:ahLst/>
                  <a:cxnLst/>
                  <a:rect l="l" t="t" r="r" b="b"/>
                  <a:pathLst>
                    <a:path w="3262" h="2641" extrusionOk="0">
                      <a:moveTo>
                        <a:pt x="224" y="0"/>
                      </a:moveTo>
                      <a:lnTo>
                        <a:pt x="44" y="29"/>
                      </a:lnTo>
                      <a:cubicBezTo>
                        <a:pt x="3" y="268"/>
                        <a:pt x="0" y="513"/>
                        <a:pt x="40" y="758"/>
                      </a:cubicBezTo>
                      <a:lnTo>
                        <a:pt x="40" y="759"/>
                      </a:lnTo>
                      <a:cubicBezTo>
                        <a:pt x="132" y="1347"/>
                        <a:pt x="448" y="1863"/>
                        <a:pt x="929" y="2214"/>
                      </a:cubicBezTo>
                      <a:cubicBezTo>
                        <a:pt x="1314" y="2493"/>
                        <a:pt x="1767" y="2640"/>
                        <a:pt x="2235" y="2640"/>
                      </a:cubicBezTo>
                      <a:cubicBezTo>
                        <a:pt x="2352" y="2640"/>
                        <a:pt x="2469" y="2631"/>
                        <a:pt x="2586" y="2613"/>
                      </a:cubicBezTo>
                      <a:cubicBezTo>
                        <a:pt x="2826" y="2575"/>
                        <a:pt x="3052" y="2501"/>
                        <a:pt x="3261" y="2393"/>
                      </a:cubicBezTo>
                      <a:lnTo>
                        <a:pt x="3261" y="2393"/>
                      </a:lnTo>
                      <a:cubicBezTo>
                        <a:pt x="3155" y="2428"/>
                        <a:pt x="3043" y="2455"/>
                        <a:pt x="2929" y="2473"/>
                      </a:cubicBezTo>
                      <a:cubicBezTo>
                        <a:pt x="2816" y="2491"/>
                        <a:pt x="2704" y="2499"/>
                        <a:pt x="2593" y="2499"/>
                      </a:cubicBezTo>
                      <a:cubicBezTo>
                        <a:pt x="2473" y="2499"/>
                        <a:pt x="2355" y="2489"/>
                        <a:pt x="2240" y="2470"/>
                      </a:cubicBezTo>
                      <a:cubicBezTo>
                        <a:pt x="1807" y="2470"/>
                        <a:pt x="1385" y="2335"/>
                        <a:pt x="1030" y="2076"/>
                      </a:cubicBezTo>
                      <a:cubicBezTo>
                        <a:pt x="585" y="1752"/>
                        <a:pt x="293" y="1276"/>
                        <a:pt x="207" y="732"/>
                      </a:cubicBezTo>
                      <a:cubicBezTo>
                        <a:pt x="169" y="485"/>
                        <a:pt x="175" y="239"/>
                        <a:pt x="2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3"/>
                <p:cNvSpPr/>
                <p:nvPr/>
              </p:nvSpPr>
              <p:spPr>
                <a:xfrm>
                  <a:off x="2832957" y="3201253"/>
                  <a:ext cx="57375" cy="78175"/>
                </a:xfrm>
                <a:custGeom>
                  <a:avLst/>
                  <a:gdLst/>
                  <a:ahLst/>
                  <a:cxnLst/>
                  <a:rect l="l" t="t" r="r" b="b"/>
                  <a:pathLst>
                    <a:path w="2295" h="3127" extrusionOk="0">
                      <a:moveTo>
                        <a:pt x="1973" y="0"/>
                      </a:moveTo>
                      <a:lnTo>
                        <a:pt x="1794" y="29"/>
                      </a:lnTo>
                      <a:cubicBezTo>
                        <a:pt x="1913" y="240"/>
                        <a:pt x="1994" y="474"/>
                        <a:pt x="2033" y="720"/>
                      </a:cubicBezTo>
                      <a:cubicBezTo>
                        <a:pt x="2118" y="1262"/>
                        <a:pt x="1988" y="1807"/>
                        <a:pt x="1664" y="2250"/>
                      </a:cubicBezTo>
                      <a:cubicBezTo>
                        <a:pt x="1341" y="2695"/>
                        <a:pt x="863" y="2986"/>
                        <a:pt x="321" y="3072"/>
                      </a:cubicBezTo>
                      <a:cubicBezTo>
                        <a:pt x="213" y="3088"/>
                        <a:pt x="107" y="3096"/>
                        <a:pt x="1" y="3096"/>
                      </a:cubicBezTo>
                      <a:cubicBezTo>
                        <a:pt x="117" y="3116"/>
                        <a:pt x="236" y="3126"/>
                        <a:pt x="358" y="3126"/>
                      </a:cubicBezTo>
                      <a:cubicBezTo>
                        <a:pt x="467" y="3126"/>
                        <a:pt x="578" y="3118"/>
                        <a:pt x="690" y="3100"/>
                      </a:cubicBezTo>
                      <a:cubicBezTo>
                        <a:pt x="804" y="3082"/>
                        <a:pt x="916" y="3055"/>
                        <a:pt x="1022" y="3020"/>
                      </a:cubicBezTo>
                      <a:cubicBezTo>
                        <a:pt x="1327" y="2864"/>
                        <a:pt x="1593" y="2636"/>
                        <a:pt x="1801" y="2350"/>
                      </a:cubicBezTo>
                      <a:cubicBezTo>
                        <a:pt x="2152" y="1869"/>
                        <a:pt x="2295" y="1282"/>
                        <a:pt x="2202" y="694"/>
                      </a:cubicBezTo>
                      <a:cubicBezTo>
                        <a:pt x="2162" y="448"/>
                        <a:pt x="2085" y="214"/>
                        <a:pt x="19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3"/>
                <p:cNvSpPr/>
                <p:nvPr/>
              </p:nvSpPr>
              <p:spPr>
                <a:xfrm>
                  <a:off x="2802682" y="3205803"/>
                  <a:ext cx="62100" cy="51050"/>
                </a:xfrm>
                <a:custGeom>
                  <a:avLst/>
                  <a:gdLst/>
                  <a:ahLst/>
                  <a:cxnLst/>
                  <a:rect l="l" t="t" r="r" b="b"/>
                  <a:pathLst>
                    <a:path w="2484" h="2042" extrusionOk="0">
                      <a:moveTo>
                        <a:pt x="2028" y="1"/>
                      </a:moveTo>
                      <a:lnTo>
                        <a:pt x="172" y="292"/>
                      </a:lnTo>
                      <a:cubicBezTo>
                        <a:pt x="52" y="514"/>
                        <a:pt x="0" y="773"/>
                        <a:pt x="43" y="1042"/>
                      </a:cubicBezTo>
                      <a:cubicBezTo>
                        <a:pt x="135" y="1625"/>
                        <a:pt x="638" y="2042"/>
                        <a:pt x="1210" y="2042"/>
                      </a:cubicBezTo>
                      <a:cubicBezTo>
                        <a:pt x="1271" y="2042"/>
                        <a:pt x="1333" y="2037"/>
                        <a:pt x="1395" y="2027"/>
                      </a:cubicBezTo>
                      <a:cubicBezTo>
                        <a:pt x="2042" y="1926"/>
                        <a:pt x="2484" y="1320"/>
                        <a:pt x="2382" y="673"/>
                      </a:cubicBezTo>
                      <a:cubicBezTo>
                        <a:pt x="2340" y="406"/>
                        <a:pt x="2211" y="174"/>
                        <a:pt x="202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3"/>
                <p:cNvSpPr/>
                <p:nvPr/>
              </p:nvSpPr>
              <p:spPr>
                <a:xfrm>
                  <a:off x="2984357" y="3185828"/>
                  <a:ext cx="91025" cy="65950"/>
                </a:xfrm>
                <a:custGeom>
                  <a:avLst/>
                  <a:gdLst/>
                  <a:ahLst/>
                  <a:cxnLst/>
                  <a:rect l="l" t="t" r="r" b="b"/>
                  <a:pathLst>
                    <a:path w="3641" h="2638" extrusionOk="0">
                      <a:moveTo>
                        <a:pt x="129" y="1"/>
                      </a:moveTo>
                      <a:cubicBezTo>
                        <a:pt x="49" y="217"/>
                        <a:pt x="7" y="446"/>
                        <a:pt x="5" y="683"/>
                      </a:cubicBezTo>
                      <a:cubicBezTo>
                        <a:pt x="0" y="1756"/>
                        <a:pt x="872" y="2633"/>
                        <a:pt x="1945" y="2638"/>
                      </a:cubicBezTo>
                      <a:lnTo>
                        <a:pt x="1953" y="2638"/>
                      </a:lnTo>
                      <a:cubicBezTo>
                        <a:pt x="2053" y="2638"/>
                        <a:pt x="2152" y="2630"/>
                        <a:pt x="2247" y="2615"/>
                      </a:cubicBezTo>
                      <a:cubicBezTo>
                        <a:pt x="3053" y="2350"/>
                        <a:pt x="3636" y="1592"/>
                        <a:pt x="3639" y="696"/>
                      </a:cubicBezTo>
                      <a:cubicBezTo>
                        <a:pt x="3641" y="456"/>
                        <a:pt x="3600" y="227"/>
                        <a:pt x="3524" y="13"/>
                      </a:cubicBezTo>
                      <a:lnTo>
                        <a:pt x="2844" y="12"/>
                      </a:lnTo>
                      <a:lnTo>
                        <a:pt x="2844" y="12"/>
                      </a:lnTo>
                      <a:cubicBezTo>
                        <a:pt x="2988" y="201"/>
                        <a:pt x="3075" y="437"/>
                        <a:pt x="3073" y="693"/>
                      </a:cubicBezTo>
                      <a:cubicBezTo>
                        <a:pt x="3072" y="1312"/>
                        <a:pt x="2569" y="1811"/>
                        <a:pt x="1951" y="1811"/>
                      </a:cubicBezTo>
                      <a:cubicBezTo>
                        <a:pt x="1950" y="1811"/>
                        <a:pt x="1949" y="1811"/>
                        <a:pt x="1948" y="1811"/>
                      </a:cubicBezTo>
                      <a:cubicBezTo>
                        <a:pt x="1330" y="1808"/>
                        <a:pt x="829" y="1305"/>
                        <a:pt x="832" y="686"/>
                      </a:cubicBezTo>
                      <a:cubicBezTo>
                        <a:pt x="832" y="429"/>
                        <a:pt x="920" y="194"/>
                        <a:pt x="1066" y="6"/>
                      </a:cubicBezTo>
                      <a:lnTo>
                        <a:pt x="129"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3"/>
                <p:cNvSpPr/>
                <p:nvPr/>
              </p:nvSpPr>
              <p:spPr>
                <a:xfrm>
                  <a:off x="2973832" y="3185803"/>
                  <a:ext cx="42700" cy="67325"/>
                </a:xfrm>
                <a:custGeom>
                  <a:avLst/>
                  <a:gdLst/>
                  <a:ahLst/>
                  <a:cxnLst/>
                  <a:rect l="l" t="t" r="r" b="b"/>
                  <a:pathLst>
                    <a:path w="1708" h="2693" extrusionOk="0">
                      <a:moveTo>
                        <a:pt x="124" y="0"/>
                      </a:moveTo>
                      <a:cubicBezTo>
                        <a:pt x="48" y="215"/>
                        <a:pt x="5" y="444"/>
                        <a:pt x="4" y="682"/>
                      </a:cubicBezTo>
                      <a:cubicBezTo>
                        <a:pt x="1" y="1695"/>
                        <a:pt x="739" y="2536"/>
                        <a:pt x="1706" y="2692"/>
                      </a:cubicBezTo>
                      <a:lnTo>
                        <a:pt x="1707" y="2692"/>
                      </a:lnTo>
                      <a:cubicBezTo>
                        <a:pt x="868" y="2411"/>
                        <a:pt x="262" y="1616"/>
                        <a:pt x="265" y="684"/>
                      </a:cubicBezTo>
                      <a:cubicBezTo>
                        <a:pt x="265" y="448"/>
                        <a:pt x="305" y="218"/>
                        <a:pt x="379" y="2"/>
                      </a:cubicBezTo>
                      <a:lnTo>
                        <a:pt x="124" y="0"/>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3"/>
                <p:cNvSpPr/>
                <p:nvPr/>
              </p:nvSpPr>
              <p:spPr>
                <a:xfrm>
                  <a:off x="3016507" y="3186178"/>
                  <a:ext cx="69400" cy="69625"/>
                </a:xfrm>
                <a:custGeom>
                  <a:avLst/>
                  <a:gdLst/>
                  <a:ahLst/>
                  <a:cxnLst/>
                  <a:rect l="l" t="t" r="r" b="b"/>
                  <a:pathLst>
                    <a:path w="2776" h="2785" extrusionOk="0">
                      <a:moveTo>
                        <a:pt x="2495" y="1"/>
                      </a:moveTo>
                      <a:cubicBezTo>
                        <a:pt x="2574" y="216"/>
                        <a:pt x="2615" y="447"/>
                        <a:pt x="2613" y="684"/>
                      </a:cubicBezTo>
                      <a:cubicBezTo>
                        <a:pt x="2610" y="1654"/>
                        <a:pt x="1893" y="2458"/>
                        <a:pt x="961" y="2601"/>
                      </a:cubicBezTo>
                      <a:cubicBezTo>
                        <a:pt x="759" y="2668"/>
                        <a:pt x="542" y="2703"/>
                        <a:pt x="318" y="2703"/>
                      </a:cubicBezTo>
                      <a:cubicBezTo>
                        <a:pt x="210" y="2703"/>
                        <a:pt x="104" y="2694"/>
                        <a:pt x="0" y="2677"/>
                      </a:cubicBezTo>
                      <a:lnTo>
                        <a:pt x="0" y="2677"/>
                      </a:lnTo>
                      <a:cubicBezTo>
                        <a:pt x="207" y="2745"/>
                        <a:pt x="428" y="2783"/>
                        <a:pt x="659" y="2785"/>
                      </a:cubicBezTo>
                      <a:lnTo>
                        <a:pt x="667" y="2785"/>
                      </a:lnTo>
                      <a:cubicBezTo>
                        <a:pt x="1825" y="2785"/>
                        <a:pt x="2771" y="1844"/>
                        <a:pt x="2775" y="684"/>
                      </a:cubicBezTo>
                      <a:cubicBezTo>
                        <a:pt x="2775" y="448"/>
                        <a:pt x="2739" y="218"/>
                        <a:pt x="266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3"/>
                <p:cNvSpPr/>
                <p:nvPr/>
              </p:nvSpPr>
              <p:spPr>
                <a:xfrm>
                  <a:off x="2980382" y="3185828"/>
                  <a:ext cx="60175" cy="67925"/>
                </a:xfrm>
                <a:custGeom>
                  <a:avLst/>
                  <a:gdLst/>
                  <a:ahLst/>
                  <a:cxnLst/>
                  <a:rect l="l" t="t" r="r" b="b"/>
                  <a:pathLst>
                    <a:path w="2407" h="2717" extrusionOk="0">
                      <a:moveTo>
                        <a:pt x="117" y="1"/>
                      </a:moveTo>
                      <a:cubicBezTo>
                        <a:pt x="43" y="218"/>
                        <a:pt x="3" y="447"/>
                        <a:pt x="3" y="683"/>
                      </a:cubicBezTo>
                      <a:cubicBezTo>
                        <a:pt x="0" y="1615"/>
                        <a:pt x="606" y="2410"/>
                        <a:pt x="1445" y="2691"/>
                      </a:cubicBezTo>
                      <a:cubicBezTo>
                        <a:pt x="1549" y="2708"/>
                        <a:pt x="1655" y="2717"/>
                        <a:pt x="1763" y="2717"/>
                      </a:cubicBezTo>
                      <a:cubicBezTo>
                        <a:pt x="1767" y="2717"/>
                        <a:pt x="1772" y="2717"/>
                        <a:pt x="1776" y="2717"/>
                      </a:cubicBezTo>
                      <a:cubicBezTo>
                        <a:pt x="1996" y="2717"/>
                        <a:pt x="2208" y="2681"/>
                        <a:pt x="2406" y="2615"/>
                      </a:cubicBezTo>
                      <a:lnTo>
                        <a:pt x="2406" y="2615"/>
                      </a:lnTo>
                      <a:cubicBezTo>
                        <a:pt x="2311" y="2630"/>
                        <a:pt x="2212" y="2638"/>
                        <a:pt x="2112" y="2638"/>
                      </a:cubicBezTo>
                      <a:lnTo>
                        <a:pt x="2104" y="2638"/>
                      </a:lnTo>
                      <a:cubicBezTo>
                        <a:pt x="1031" y="2633"/>
                        <a:pt x="159" y="1756"/>
                        <a:pt x="164" y="683"/>
                      </a:cubicBezTo>
                      <a:cubicBezTo>
                        <a:pt x="166" y="446"/>
                        <a:pt x="208" y="217"/>
                        <a:pt x="2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3"/>
                <p:cNvSpPr/>
                <p:nvPr/>
              </p:nvSpPr>
              <p:spPr>
                <a:xfrm>
                  <a:off x="3005082" y="3185953"/>
                  <a:ext cx="56150" cy="45150"/>
                </a:xfrm>
                <a:custGeom>
                  <a:avLst/>
                  <a:gdLst/>
                  <a:ahLst/>
                  <a:cxnLst/>
                  <a:rect l="l" t="t" r="r" b="b"/>
                  <a:pathLst>
                    <a:path w="2246" h="1806" extrusionOk="0">
                      <a:moveTo>
                        <a:pt x="237" y="1"/>
                      </a:moveTo>
                      <a:cubicBezTo>
                        <a:pt x="91" y="189"/>
                        <a:pt x="3" y="424"/>
                        <a:pt x="3" y="681"/>
                      </a:cubicBezTo>
                      <a:cubicBezTo>
                        <a:pt x="0" y="1300"/>
                        <a:pt x="501" y="1804"/>
                        <a:pt x="1119" y="1806"/>
                      </a:cubicBezTo>
                      <a:cubicBezTo>
                        <a:pt x="1121" y="1806"/>
                        <a:pt x="1123" y="1806"/>
                        <a:pt x="1125" y="1806"/>
                      </a:cubicBezTo>
                      <a:cubicBezTo>
                        <a:pt x="1742" y="1806"/>
                        <a:pt x="2243" y="1306"/>
                        <a:pt x="2244" y="690"/>
                      </a:cubicBezTo>
                      <a:cubicBezTo>
                        <a:pt x="2246" y="433"/>
                        <a:pt x="2159" y="196"/>
                        <a:pt x="2015" y="7"/>
                      </a:cubicBezTo>
                      <a:lnTo>
                        <a:pt x="237"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61" name="Google Shape;2061;p33"/>
            <p:cNvGrpSpPr/>
            <p:nvPr/>
          </p:nvGrpSpPr>
          <p:grpSpPr>
            <a:xfrm>
              <a:off x="1131178" y="1006461"/>
              <a:ext cx="1122725" cy="1323500"/>
              <a:chOff x="2329100" y="2936413"/>
              <a:chExt cx="1122725" cy="1323500"/>
            </a:xfrm>
          </p:grpSpPr>
          <p:grpSp>
            <p:nvGrpSpPr>
              <p:cNvPr id="2062" name="Google Shape;2062;p33"/>
              <p:cNvGrpSpPr/>
              <p:nvPr/>
            </p:nvGrpSpPr>
            <p:grpSpPr>
              <a:xfrm>
                <a:off x="2329100" y="3276200"/>
                <a:ext cx="1122725" cy="886200"/>
                <a:chOff x="178000" y="3072513"/>
                <a:chExt cx="1122725" cy="886200"/>
              </a:xfrm>
            </p:grpSpPr>
            <p:sp>
              <p:nvSpPr>
                <p:cNvPr id="2063" name="Google Shape;2063;p33"/>
                <p:cNvSpPr/>
                <p:nvPr/>
              </p:nvSpPr>
              <p:spPr>
                <a:xfrm>
                  <a:off x="205300" y="3126138"/>
                  <a:ext cx="1057900" cy="832575"/>
                </a:xfrm>
                <a:custGeom>
                  <a:avLst/>
                  <a:gdLst/>
                  <a:ahLst/>
                  <a:cxnLst/>
                  <a:rect l="l" t="t" r="r" b="b"/>
                  <a:pathLst>
                    <a:path w="42316" h="33303" extrusionOk="0">
                      <a:moveTo>
                        <a:pt x="20763" y="0"/>
                      </a:moveTo>
                      <a:cubicBezTo>
                        <a:pt x="11265" y="0"/>
                        <a:pt x="1270" y="7985"/>
                        <a:pt x="515" y="20184"/>
                      </a:cubicBezTo>
                      <a:cubicBezTo>
                        <a:pt x="1" y="28485"/>
                        <a:pt x="5916" y="33303"/>
                        <a:pt x="19951" y="33303"/>
                      </a:cubicBezTo>
                      <a:cubicBezTo>
                        <a:pt x="20215" y="33303"/>
                        <a:pt x="20482" y="33301"/>
                        <a:pt x="20752" y="33297"/>
                      </a:cubicBezTo>
                      <a:cubicBezTo>
                        <a:pt x="35648" y="33109"/>
                        <a:pt x="41769" y="28612"/>
                        <a:pt x="41975" y="21023"/>
                      </a:cubicBezTo>
                      <a:cubicBezTo>
                        <a:pt x="42315" y="8610"/>
                        <a:pt x="29980" y="246"/>
                        <a:pt x="21222" y="6"/>
                      </a:cubicBezTo>
                      <a:cubicBezTo>
                        <a:pt x="21069" y="2"/>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3"/>
                <p:cNvSpPr/>
                <p:nvPr/>
              </p:nvSpPr>
              <p:spPr>
                <a:xfrm>
                  <a:off x="210675" y="3112338"/>
                  <a:ext cx="1050025" cy="836800"/>
                </a:xfrm>
                <a:custGeom>
                  <a:avLst/>
                  <a:gdLst/>
                  <a:ahLst/>
                  <a:cxnLst/>
                  <a:rect l="l" t="t" r="r" b="b"/>
                  <a:pathLst>
                    <a:path w="42001" h="33472" extrusionOk="0">
                      <a:moveTo>
                        <a:pt x="20553" y="170"/>
                      </a:moveTo>
                      <a:cubicBezTo>
                        <a:pt x="20704" y="170"/>
                        <a:pt x="20856" y="171"/>
                        <a:pt x="21006" y="176"/>
                      </a:cubicBezTo>
                      <a:cubicBezTo>
                        <a:pt x="25503" y="299"/>
                        <a:pt x="30764" y="2568"/>
                        <a:pt x="34739" y="6097"/>
                      </a:cubicBezTo>
                      <a:cubicBezTo>
                        <a:pt x="39365" y="10205"/>
                        <a:pt x="41827" y="15533"/>
                        <a:pt x="41675" y="21105"/>
                      </a:cubicBezTo>
                      <a:cubicBezTo>
                        <a:pt x="41457" y="29131"/>
                        <a:pt x="34541" y="33119"/>
                        <a:pt x="20537" y="33297"/>
                      </a:cubicBezTo>
                      <a:cubicBezTo>
                        <a:pt x="20254" y="33301"/>
                        <a:pt x="19973" y="33303"/>
                        <a:pt x="19696" y="33303"/>
                      </a:cubicBezTo>
                      <a:cubicBezTo>
                        <a:pt x="11656" y="33303"/>
                        <a:pt x="6056" y="31688"/>
                        <a:pt x="3039" y="28519"/>
                      </a:cubicBezTo>
                      <a:cubicBezTo>
                        <a:pt x="1068" y="26449"/>
                        <a:pt x="174" y="23673"/>
                        <a:pt x="385" y="20273"/>
                      </a:cubicBezTo>
                      <a:cubicBezTo>
                        <a:pt x="1161" y="7739"/>
                        <a:pt x="11364" y="170"/>
                        <a:pt x="20553" y="170"/>
                      </a:cubicBezTo>
                      <a:close/>
                      <a:moveTo>
                        <a:pt x="20568" y="0"/>
                      </a:moveTo>
                      <a:cubicBezTo>
                        <a:pt x="15871" y="0"/>
                        <a:pt x="11044" y="1937"/>
                        <a:pt x="7271" y="5369"/>
                      </a:cubicBezTo>
                      <a:cubicBezTo>
                        <a:pt x="3078" y="9184"/>
                        <a:pt x="573" y="14474"/>
                        <a:pt x="215" y="20262"/>
                      </a:cubicBezTo>
                      <a:cubicBezTo>
                        <a:pt x="1" y="23713"/>
                        <a:pt x="910" y="26531"/>
                        <a:pt x="2916" y="28636"/>
                      </a:cubicBezTo>
                      <a:cubicBezTo>
                        <a:pt x="5972" y="31847"/>
                        <a:pt x="11631" y="33471"/>
                        <a:pt x="19746" y="33471"/>
                      </a:cubicBezTo>
                      <a:cubicBezTo>
                        <a:pt x="20007" y="33471"/>
                        <a:pt x="20273" y="33470"/>
                        <a:pt x="20538" y="33467"/>
                      </a:cubicBezTo>
                      <a:cubicBezTo>
                        <a:pt x="34654" y="33288"/>
                        <a:pt x="41624" y="29246"/>
                        <a:pt x="41847" y="21109"/>
                      </a:cubicBezTo>
                      <a:cubicBezTo>
                        <a:pt x="42000" y="15488"/>
                        <a:pt x="39516" y="10110"/>
                        <a:pt x="34853" y="5971"/>
                      </a:cubicBezTo>
                      <a:cubicBezTo>
                        <a:pt x="30849" y="2415"/>
                        <a:pt x="25545" y="130"/>
                        <a:pt x="21010" y="6"/>
                      </a:cubicBezTo>
                      <a:cubicBezTo>
                        <a:pt x="20863" y="2"/>
                        <a:pt x="20716" y="0"/>
                        <a:pt x="20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3"/>
                <p:cNvSpPr/>
                <p:nvPr/>
              </p:nvSpPr>
              <p:spPr>
                <a:xfrm>
                  <a:off x="179225" y="3097988"/>
                  <a:ext cx="1119300" cy="629500"/>
                </a:xfrm>
                <a:custGeom>
                  <a:avLst/>
                  <a:gdLst/>
                  <a:ahLst/>
                  <a:cxnLst/>
                  <a:rect l="l" t="t" r="r" b="b"/>
                  <a:pathLst>
                    <a:path w="44772" h="25180" extrusionOk="0">
                      <a:moveTo>
                        <a:pt x="21767" y="1"/>
                      </a:moveTo>
                      <a:cubicBezTo>
                        <a:pt x="11627" y="1"/>
                        <a:pt x="958" y="8523"/>
                        <a:pt x="152" y="21545"/>
                      </a:cubicBezTo>
                      <a:cubicBezTo>
                        <a:pt x="1"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6" y="24431"/>
                        <a:pt x="44410" y="22442"/>
                      </a:cubicBezTo>
                      <a:lnTo>
                        <a:pt x="44410" y="22441"/>
                      </a:lnTo>
                      <a:cubicBezTo>
                        <a:pt x="44772" y="9191"/>
                        <a:pt x="31606" y="262"/>
                        <a:pt x="22258" y="7"/>
                      </a:cubicBezTo>
                      <a:cubicBezTo>
                        <a:pt x="22094" y="3"/>
                        <a:pt x="21931" y="1"/>
                        <a:pt x="21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3"/>
                <p:cNvSpPr/>
                <p:nvPr/>
              </p:nvSpPr>
              <p:spPr>
                <a:xfrm>
                  <a:off x="179225" y="3495988"/>
                  <a:ext cx="1111075" cy="231475"/>
                </a:xfrm>
                <a:custGeom>
                  <a:avLst/>
                  <a:gdLst/>
                  <a:ahLst/>
                  <a:cxnLst/>
                  <a:rect l="l" t="t" r="r" b="b"/>
                  <a:pathLst>
                    <a:path w="44443" h="9259" extrusionOk="0">
                      <a:moveTo>
                        <a:pt x="22833" y="0"/>
                      </a:moveTo>
                      <a:cubicBezTo>
                        <a:pt x="22670" y="0"/>
                        <a:pt x="22506" y="1"/>
                        <a:pt x="22341" y="4"/>
                      </a:cubicBezTo>
                      <a:cubicBezTo>
                        <a:pt x="11823" y="136"/>
                        <a:pt x="5149" y="4407"/>
                        <a:pt x="2088" y="4407"/>
                      </a:cubicBezTo>
                      <a:cubicBezTo>
                        <a:pt x="1270" y="4407"/>
                        <a:pt x="711" y="4102"/>
                        <a:pt x="404" y="3333"/>
                      </a:cubicBezTo>
                      <a:cubicBezTo>
                        <a:pt x="287" y="4081"/>
                        <a:pt x="201" y="4843"/>
                        <a:pt x="152" y="5625"/>
                      </a:cubicBezTo>
                      <a:cubicBezTo>
                        <a:pt x="1" y="8071"/>
                        <a:pt x="415" y="8965"/>
                        <a:pt x="1410" y="8965"/>
                      </a:cubicBezTo>
                      <a:cubicBezTo>
                        <a:pt x="4087" y="8965"/>
                        <a:pt x="10969" y="2486"/>
                        <a:pt x="22341" y="2341"/>
                      </a:cubicBezTo>
                      <a:cubicBezTo>
                        <a:pt x="22468" y="2340"/>
                        <a:pt x="22594" y="2339"/>
                        <a:pt x="22720" y="2339"/>
                      </a:cubicBezTo>
                      <a:cubicBezTo>
                        <a:pt x="34471" y="2339"/>
                        <a:pt x="40694" y="9258"/>
                        <a:pt x="43149" y="9258"/>
                      </a:cubicBezTo>
                      <a:cubicBezTo>
                        <a:pt x="43956" y="9258"/>
                        <a:pt x="44356" y="8510"/>
                        <a:pt x="44410" y="6521"/>
                      </a:cubicBezTo>
                      <a:cubicBezTo>
                        <a:pt x="44442" y="5367"/>
                        <a:pt x="44365" y="4248"/>
                        <a:pt x="44202" y="3163"/>
                      </a:cubicBezTo>
                      <a:cubicBezTo>
                        <a:pt x="43936" y="4207"/>
                        <a:pt x="43413" y="4610"/>
                        <a:pt x="42596" y="4610"/>
                      </a:cubicBezTo>
                      <a:cubicBezTo>
                        <a:pt x="39834" y="4610"/>
                        <a:pt x="33717" y="0"/>
                        <a:pt x="2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3"/>
                <p:cNvSpPr/>
                <p:nvPr/>
              </p:nvSpPr>
              <p:spPr>
                <a:xfrm>
                  <a:off x="179225" y="3532338"/>
                  <a:ext cx="1111075" cy="195125"/>
                </a:xfrm>
                <a:custGeom>
                  <a:avLst/>
                  <a:gdLst/>
                  <a:ahLst/>
                  <a:cxnLst/>
                  <a:rect l="l" t="t" r="r" b="b"/>
                  <a:pathLst>
                    <a:path w="44443" h="7805" extrusionOk="0">
                      <a:moveTo>
                        <a:pt x="22710" y="0"/>
                      </a:moveTo>
                      <a:cubicBezTo>
                        <a:pt x="22587" y="0"/>
                        <a:pt x="22464" y="1"/>
                        <a:pt x="22340" y="2"/>
                      </a:cubicBezTo>
                      <a:cubicBezTo>
                        <a:pt x="11220" y="144"/>
                        <a:pt x="4491" y="6479"/>
                        <a:pt x="1873" y="6479"/>
                      </a:cubicBezTo>
                      <a:cubicBezTo>
                        <a:pt x="900" y="6479"/>
                        <a:pt x="495" y="5605"/>
                        <a:pt x="643" y="3213"/>
                      </a:cubicBezTo>
                      <a:cubicBezTo>
                        <a:pt x="661" y="2940"/>
                        <a:pt x="687" y="2673"/>
                        <a:pt x="712" y="2404"/>
                      </a:cubicBezTo>
                      <a:cubicBezTo>
                        <a:pt x="593" y="2260"/>
                        <a:pt x="488" y="2088"/>
                        <a:pt x="404" y="1879"/>
                      </a:cubicBezTo>
                      <a:cubicBezTo>
                        <a:pt x="287" y="2627"/>
                        <a:pt x="201" y="3389"/>
                        <a:pt x="152" y="4171"/>
                      </a:cubicBezTo>
                      <a:cubicBezTo>
                        <a:pt x="1" y="6617"/>
                        <a:pt x="415" y="7511"/>
                        <a:pt x="1410" y="7511"/>
                      </a:cubicBezTo>
                      <a:cubicBezTo>
                        <a:pt x="4087" y="7511"/>
                        <a:pt x="10969" y="1032"/>
                        <a:pt x="22341" y="887"/>
                      </a:cubicBezTo>
                      <a:cubicBezTo>
                        <a:pt x="22468" y="886"/>
                        <a:pt x="22594" y="885"/>
                        <a:pt x="22720" y="885"/>
                      </a:cubicBezTo>
                      <a:cubicBezTo>
                        <a:pt x="34471" y="885"/>
                        <a:pt x="40694" y="7804"/>
                        <a:pt x="43149" y="7804"/>
                      </a:cubicBezTo>
                      <a:cubicBezTo>
                        <a:pt x="43956" y="7804"/>
                        <a:pt x="44356" y="7056"/>
                        <a:pt x="44410" y="5067"/>
                      </a:cubicBezTo>
                      <a:cubicBezTo>
                        <a:pt x="44442" y="3913"/>
                        <a:pt x="44365" y="2794"/>
                        <a:pt x="44202" y="1709"/>
                      </a:cubicBezTo>
                      <a:cubicBezTo>
                        <a:pt x="44123" y="2021"/>
                        <a:pt x="44017" y="2273"/>
                        <a:pt x="43891" y="2477"/>
                      </a:cubicBezTo>
                      <a:cubicBezTo>
                        <a:pt x="43923" y="3007"/>
                        <a:pt x="43934" y="3544"/>
                        <a:pt x="43918" y="4089"/>
                      </a:cubicBezTo>
                      <a:cubicBezTo>
                        <a:pt x="43866" y="6034"/>
                        <a:pt x="43475" y="6766"/>
                        <a:pt x="42686" y="6766"/>
                      </a:cubicBezTo>
                      <a:cubicBezTo>
                        <a:pt x="40286" y="6766"/>
                        <a:pt x="34200" y="0"/>
                        <a:pt x="227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3"/>
                <p:cNvSpPr/>
                <p:nvPr/>
              </p:nvSpPr>
              <p:spPr>
                <a:xfrm>
                  <a:off x="197025" y="3475163"/>
                  <a:ext cx="1079500" cy="136000"/>
                </a:xfrm>
                <a:custGeom>
                  <a:avLst/>
                  <a:gdLst/>
                  <a:ahLst/>
                  <a:cxnLst/>
                  <a:rect l="l" t="t" r="r" b="b"/>
                  <a:pathLst>
                    <a:path w="43180" h="5440" extrusionOk="0">
                      <a:moveTo>
                        <a:pt x="22108" y="0"/>
                      </a:moveTo>
                      <a:cubicBezTo>
                        <a:pt x="21949" y="0"/>
                        <a:pt x="21789" y="1"/>
                        <a:pt x="21628" y="3"/>
                      </a:cubicBezTo>
                      <a:cubicBezTo>
                        <a:pt x="11343" y="134"/>
                        <a:pt x="4817" y="4310"/>
                        <a:pt x="1824" y="4310"/>
                      </a:cubicBezTo>
                      <a:cubicBezTo>
                        <a:pt x="1024" y="4310"/>
                        <a:pt x="476" y="4012"/>
                        <a:pt x="177" y="3259"/>
                      </a:cubicBezTo>
                      <a:cubicBezTo>
                        <a:pt x="104" y="3730"/>
                        <a:pt x="48" y="4208"/>
                        <a:pt x="0" y="4691"/>
                      </a:cubicBezTo>
                      <a:cubicBezTo>
                        <a:pt x="324" y="5076"/>
                        <a:pt x="783" y="5237"/>
                        <a:pt x="1378" y="5237"/>
                      </a:cubicBezTo>
                      <a:cubicBezTo>
                        <a:pt x="4439" y="5237"/>
                        <a:pt x="11112" y="970"/>
                        <a:pt x="21629" y="837"/>
                      </a:cubicBezTo>
                      <a:cubicBezTo>
                        <a:pt x="21795" y="834"/>
                        <a:pt x="21959" y="833"/>
                        <a:pt x="22123" y="833"/>
                      </a:cubicBezTo>
                      <a:cubicBezTo>
                        <a:pt x="33004" y="833"/>
                        <a:pt x="39119" y="5439"/>
                        <a:pt x="41881" y="5439"/>
                      </a:cubicBezTo>
                      <a:cubicBezTo>
                        <a:pt x="42454" y="5439"/>
                        <a:pt x="42882" y="5241"/>
                        <a:pt x="43179" y="4764"/>
                      </a:cubicBezTo>
                      <a:cubicBezTo>
                        <a:pt x="43144" y="4199"/>
                        <a:pt x="43085" y="3640"/>
                        <a:pt x="43005" y="3092"/>
                      </a:cubicBezTo>
                      <a:cubicBezTo>
                        <a:pt x="42744" y="4114"/>
                        <a:pt x="42232" y="4508"/>
                        <a:pt x="41433" y="4508"/>
                      </a:cubicBezTo>
                      <a:cubicBezTo>
                        <a:pt x="38732" y="4508"/>
                        <a:pt x="32750" y="0"/>
                        <a:pt x="2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3"/>
                <p:cNvSpPr/>
                <p:nvPr/>
              </p:nvSpPr>
              <p:spPr>
                <a:xfrm>
                  <a:off x="178000" y="3095888"/>
                  <a:ext cx="1122725" cy="633725"/>
                </a:xfrm>
                <a:custGeom>
                  <a:avLst/>
                  <a:gdLst/>
                  <a:ahLst/>
                  <a:cxnLst/>
                  <a:rect l="l" t="t" r="r" b="b"/>
                  <a:pathLst>
                    <a:path w="44909" h="25349" extrusionOk="0">
                      <a:moveTo>
                        <a:pt x="21821" y="170"/>
                      </a:moveTo>
                      <a:cubicBezTo>
                        <a:pt x="21982" y="170"/>
                        <a:pt x="22144" y="172"/>
                        <a:pt x="22305" y="176"/>
                      </a:cubicBezTo>
                      <a:cubicBezTo>
                        <a:pt x="31545" y="430"/>
                        <a:pt x="44736" y="9259"/>
                        <a:pt x="44374" y="22523"/>
                      </a:cubicBezTo>
                      <a:cubicBezTo>
                        <a:pt x="44333" y="24008"/>
                        <a:pt x="44096" y="24819"/>
                        <a:pt x="43626" y="25078"/>
                      </a:cubicBezTo>
                      <a:cubicBezTo>
                        <a:pt x="43501" y="25147"/>
                        <a:pt x="43358" y="25179"/>
                        <a:pt x="43196" y="25179"/>
                      </a:cubicBezTo>
                      <a:cubicBezTo>
                        <a:pt x="42456" y="25179"/>
                        <a:pt x="41327" y="24507"/>
                        <a:pt x="39767" y="23575"/>
                      </a:cubicBezTo>
                      <a:cubicBezTo>
                        <a:pt x="36422" y="21579"/>
                        <a:pt x="30860" y="18259"/>
                        <a:pt x="22765" y="18259"/>
                      </a:cubicBezTo>
                      <a:cubicBezTo>
                        <a:pt x="22641" y="18259"/>
                        <a:pt x="22515" y="18259"/>
                        <a:pt x="22390" y="18260"/>
                      </a:cubicBezTo>
                      <a:cubicBezTo>
                        <a:pt x="14742" y="18358"/>
                        <a:pt x="9148" y="21298"/>
                        <a:pt x="5443" y="23243"/>
                      </a:cubicBezTo>
                      <a:cubicBezTo>
                        <a:pt x="3638" y="24192"/>
                        <a:pt x="2316" y="24886"/>
                        <a:pt x="1465" y="24886"/>
                      </a:cubicBezTo>
                      <a:cubicBezTo>
                        <a:pt x="1242" y="24886"/>
                        <a:pt x="1051" y="24838"/>
                        <a:pt x="892" y="24735"/>
                      </a:cubicBezTo>
                      <a:cubicBezTo>
                        <a:pt x="368" y="24397"/>
                        <a:pt x="177" y="23411"/>
                        <a:pt x="286" y="21634"/>
                      </a:cubicBezTo>
                      <a:cubicBezTo>
                        <a:pt x="1114" y="8253"/>
                        <a:pt x="12009" y="170"/>
                        <a:pt x="21821" y="170"/>
                      </a:cubicBezTo>
                      <a:close/>
                      <a:moveTo>
                        <a:pt x="21816" y="0"/>
                      </a:moveTo>
                      <a:cubicBezTo>
                        <a:pt x="16807" y="0"/>
                        <a:pt x="11668" y="2071"/>
                        <a:pt x="7648" y="5730"/>
                      </a:cubicBezTo>
                      <a:cubicBezTo>
                        <a:pt x="3174" y="9801"/>
                        <a:pt x="499" y="15446"/>
                        <a:pt x="116" y="21623"/>
                      </a:cubicBezTo>
                      <a:cubicBezTo>
                        <a:pt x="1" y="23493"/>
                        <a:pt x="212" y="24498"/>
                        <a:pt x="799" y="24878"/>
                      </a:cubicBezTo>
                      <a:cubicBezTo>
                        <a:pt x="985" y="24998"/>
                        <a:pt x="1204" y="25054"/>
                        <a:pt x="1458" y="25054"/>
                      </a:cubicBezTo>
                      <a:cubicBezTo>
                        <a:pt x="2362" y="25054"/>
                        <a:pt x="3702" y="24351"/>
                        <a:pt x="5524" y="23393"/>
                      </a:cubicBezTo>
                      <a:cubicBezTo>
                        <a:pt x="9211" y="21456"/>
                        <a:pt x="14786" y="18528"/>
                        <a:pt x="22392" y="18432"/>
                      </a:cubicBezTo>
                      <a:cubicBezTo>
                        <a:pt x="22518" y="18430"/>
                        <a:pt x="22641" y="18429"/>
                        <a:pt x="22765" y="18429"/>
                      </a:cubicBezTo>
                      <a:cubicBezTo>
                        <a:pt x="30811" y="18429"/>
                        <a:pt x="36349" y="21734"/>
                        <a:pt x="39679" y="23721"/>
                      </a:cubicBezTo>
                      <a:cubicBezTo>
                        <a:pt x="41259" y="24664"/>
                        <a:pt x="42405" y="25349"/>
                        <a:pt x="43201" y="25349"/>
                      </a:cubicBezTo>
                      <a:lnTo>
                        <a:pt x="43201" y="25347"/>
                      </a:lnTo>
                      <a:cubicBezTo>
                        <a:pt x="43389" y="25347"/>
                        <a:pt x="43558" y="25309"/>
                        <a:pt x="43708" y="25227"/>
                      </a:cubicBezTo>
                      <a:cubicBezTo>
                        <a:pt x="44244" y="24933"/>
                        <a:pt x="44502" y="24101"/>
                        <a:pt x="44544" y="22528"/>
                      </a:cubicBezTo>
                      <a:cubicBezTo>
                        <a:pt x="44909" y="9161"/>
                        <a:pt x="31619" y="260"/>
                        <a:pt x="22310" y="6"/>
                      </a:cubicBezTo>
                      <a:cubicBezTo>
                        <a:pt x="22144" y="2"/>
                        <a:pt x="21980" y="0"/>
                        <a:pt x="2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3"/>
                <p:cNvSpPr/>
                <p:nvPr/>
              </p:nvSpPr>
              <p:spPr>
                <a:xfrm>
                  <a:off x="185875" y="3493838"/>
                  <a:ext cx="1101150" cy="119650"/>
                </a:xfrm>
                <a:custGeom>
                  <a:avLst/>
                  <a:gdLst/>
                  <a:ahLst/>
                  <a:cxnLst/>
                  <a:rect l="l" t="t" r="r" b="b"/>
                  <a:pathLst>
                    <a:path w="44046" h="4786" extrusionOk="0">
                      <a:moveTo>
                        <a:pt x="22546" y="0"/>
                      </a:moveTo>
                      <a:cubicBezTo>
                        <a:pt x="22390" y="0"/>
                        <a:pt x="22233" y="1"/>
                        <a:pt x="22075" y="3"/>
                      </a:cubicBezTo>
                      <a:cubicBezTo>
                        <a:pt x="15271" y="90"/>
                        <a:pt x="10155" y="1876"/>
                        <a:pt x="6420" y="3180"/>
                      </a:cubicBezTo>
                      <a:cubicBezTo>
                        <a:pt x="4389" y="3889"/>
                        <a:pt x="2872" y="4419"/>
                        <a:pt x="1818" y="4419"/>
                      </a:cubicBezTo>
                      <a:cubicBezTo>
                        <a:pt x="998" y="4419"/>
                        <a:pt x="459" y="4099"/>
                        <a:pt x="176" y="3294"/>
                      </a:cubicBezTo>
                      <a:cubicBezTo>
                        <a:pt x="164" y="3258"/>
                        <a:pt x="131" y="3237"/>
                        <a:pt x="95" y="3237"/>
                      </a:cubicBezTo>
                      <a:cubicBezTo>
                        <a:pt x="86" y="3237"/>
                        <a:pt x="77" y="3238"/>
                        <a:pt x="68" y="3241"/>
                      </a:cubicBezTo>
                      <a:cubicBezTo>
                        <a:pt x="23" y="3258"/>
                        <a:pt x="0" y="3306"/>
                        <a:pt x="15" y="3350"/>
                      </a:cubicBezTo>
                      <a:cubicBezTo>
                        <a:pt x="327" y="4238"/>
                        <a:pt x="926" y="4583"/>
                        <a:pt x="1810" y="4583"/>
                      </a:cubicBezTo>
                      <a:cubicBezTo>
                        <a:pt x="2920" y="4583"/>
                        <a:pt x="4477" y="4039"/>
                        <a:pt x="6476" y="3341"/>
                      </a:cubicBezTo>
                      <a:cubicBezTo>
                        <a:pt x="10200" y="2040"/>
                        <a:pt x="15301" y="260"/>
                        <a:pt x="22077" y="175"/>
                      </a:cubicBezTo>
                      <a:cubicBezTo>
                        <a:pt x="22259" y="172"/>
                        <a:pt x="22440" y="171"/>
                        <a:pt x="22619" y="171"/>
                      </a:cubicBezTo>
                      <a:cubicBezTo>
                        <a:pt x="29814" y="171"/>
                        <a:pt x="34929" y="2215"/>
                        <a:pt x="38342" y="3572"/>
                      </a:cubicBezTo>
                      <a:cubicBezTo>
                        <a:pt x="40092" y="4269"/>
                        <a:pt x="41392" y="4785"/>
                        <a:pt x="42332" y="4785"/>
                      </a:cubicBezTo>
                      <a:cubicBezTo>
                        <a:pt x="42637" y="4785"/>
                        <a:pt x="42902" y="4732"/>
                        <a:pt x="43133" y="4612"/>
                      </a:cubicBezTo>
                      <a:cubicBezTo>
                        <a:pt x="43567" y="4387"/>
                        <a:pt x="43862" y="3932"/>
                        <a:pt x="44035" y="3220"/>
                      </a:cubicBezTo>
                      <a:cubicBezTo>
                        <a:pt x="44046" y="3174"/>
                        <a:pt x="44017" y="3129"/>
                        <a:pt x="43971" y="3117"/>
                      </a:cubicBezTo>
                      <a:cubicBezTo>
                        <a:pt x="43965" y="3115"/>
                        <a:pt x="43958" y="3114"/>
                        <a:pt x="43952" y="3114"/>
                      </a:cubicBezTo>
                      <a:cubicBezTo>
                        <a:pt x="43912" y="3114"/>
                        <a:pt x="43879" y="3141"/>
                        <a:pt x="43870" y="3180"/>
                      </a:cubicBezTo>
                      <a:cubicBezTo>
                        <a:pt x="43709" y="3841"/>
                        <a:pt x="43443" y="4260"/>
                        <a:pt x="43056" y="4460"/>
                      </a:cubicBezTo>
                      <a:cubicBezTo>
                        <a:pt x="42849" y="4567"/>
                        <a:pt x="42607" y="4616"/>
                        <a:pt x="42329" y="4616"/>
                      </a:cubicBezTo>
                      <a:cubicBezTo>
                        <a:pt x="41427" y="4616"/>
                        <a:pt x="40142" y="4105"/>
                        <a:pt x="38406" y="3414"/>
                      </a:cubicBezTo>
                      <a:cubicBezTo>
                        <a:pt x="34970" y="2047"/>
                        <a:pt x="29812" y="0"/>
                        <a:pt x="22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3"/>
                <p:cNvSpPr/>
                <p:nvPr/>
              </p:nvSpPr>
              <p:spPr>
                <a:xfrm>
                  <a:off x="508625" y="3307788"/>
                  <a:ext cx="399400" cy="181025"/>
                </a:xfrm>
                <a:custGeom>
                  <a:avLst/>
                  <a:gdLst/>
                  <a:ahLst/>
                  <a:cxnLst/>
                  <a:rect l="l" t="t" r="r" b="b"/>
                  <a:pathLst>
                    <a:path w="15976" h="7241" extrusionOk="0">
                      <a:moveTo>
                        <a:pt x="8210" y="1"/>
                      </a:moveTo>
                      <a:cubicBezTo>
                        <a:pt x="6416" y="1"/>
                        <a:pt x="4546" y="517"/>
                        <a:pt x="2895" y="1747"/>
                      </a:cubicBezTo>
                      <a:cubicBezTo>
                        <a:pt x="1415" y="2851"/>
                        <a:pt x="686" y="4576"/>
                        <a:pt x="135" y="6329"/>
                      </a:cubicBezTo>
                      <a:cubicBezTo>
                        <a:pt x="0" y="6761"/>
                        <a:pt x="335" y="7174"/>
                        <a:pt x="751" y="7174"/>
                      </a:cubicBezTo>
                      <a:cubicBezTo>
                        <a:pt x="816" y="7174"/>
                        <a:pt x="882" y="7164"/>
                        <a:pt x="949" y="7143"/>
                      </a:cubicBezTo>
                      <a:cubicBezTo>
                        <a:pt x="3252" y="6413"/>
                        <a:pt x="7898" y="6157"/>
                        <a:pt x="9194" y="6157"/>
                      </a:cubicBezTo>
                      <a:cubicBezTo>
                        <a:pt x="9243" y="6157"/>
                        <a:pt x="9287" y="6157"/>
                        <a:pt x="9326" y="6158"/>
                      </a:cubicBezTo>
                      <a:cubicBezTo>
                        <a:pt x="11389" y="6196"/>
                        <a:pt x="13383" y="7065"/>
                        <a:pt x="15397" y="7239"/>
                      </a:cubicBezTo>
                      <a:cubicBezTo>
                        <a:pt x="15411" y="7240"/>
                        <a:pt x="15424" y="7240"/>
                        <a:pt x="15437" y="7240"/>
                      </a:cubicBezTo>
                      <a:cubicBezTo>
                        <a:pt x="15748" y="7240"/>
                        <a:pt x="15975" y="6919"/>
                        <a:pt x="15854" y="6624"/>
                      </a:cubicBezTo>
                      <a:cubicBezTo>
                        <a:pt x="15194" y="5007"/>
                        <a:pt x="15502" y="3417"/>
                        <a:pt x="14190" y="2201"/>
                      </a:cubicBezTo>
                      <a:cubicBezTo>
                        <a:pt x="12767" y="882"/>
                        <a:pt x="10554" y="1"/>
                        <a:pt x="8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3"/>
                <p:cNvSpPr/>
                <p:nvPr/>
              </p:nvSpPr>
              <p:spPr>
                <a:xfrm>
                  <a:off x="952300" y="3185563"/>
                  <a:ext cx="293125" cy="257800"/>
                </a:xfrm>
                <a:custGeom>
                  <a:avLst/>
                  <a:gdLst/>
                  <a:ahLst/>
                  <a:cxnLst/>
                  <a:rect l="l" t="t" r="r" b="b"/>
                  <a:pathLst>
                    <a:path w="11725" h="10312" extrusionOk="0">
                      <a:moveTo>
                        <a:pt x="2926" y="1"/>
                      </a:moveTo>
                      <a:cubicBezTo>
                        <a:pt x="2335" y="417"/>
                        <a:pt x="1858" y="1004"/>
                        <a:pt x="1459" y="1666"/>
                      </a:cubicBezTo>
                      <a:cubicBezTo>
                        <a:pt x="1142" y="2191"/>
                        <a:pt x="878" y="2741"/>
                        <a:pt x="627" y="3300"/>
                      </a:cubicBezTo>
                      <a:cubicBezTo>
                        <a:pt x="504" y="3571"/>
                        <a:pt x="0" y="4426"/>
                        <a:pt x="84" y="4692"/>
                      </a:cubicBezTo>
                      <a:cubicBezTo>
                        <a:pt x="167" y="4953"/>
                        <a:pt x="1181" y="5530"/>
                        <a:pt x="1389" y="5735"/>
                      </a:cubicBezTo>
                      <a:cubicBezTo>
                        <a:pt x="1824" y="6158"/>
                        <a:pt x="2209" y="6624"/>
                        <a:pt x="2552" y="7124"/>
                      </a:cubicBezTo>
                      <a:cubicBezTo>
                        <a:pt x="2900" y="7629"/>
                        <a:pt x="3200" y="8167"/>
                        <a:pt x="3463" y="8721"/>
                      </a:cubicBezTo>
                      <a:cubicBezTo>
                        <a:pt x="3715" y="9252"/>
                        <a:pt x="3853" y="10221"/>
                        <a:pt x="4442" y="10298"/>
                      </a:cubicBezTo>
                      <a:cubicBezTo>
                        <a:pt x="4514" y="10308"/>
                        <a:pt x="4589" y="10312"/>
                        <a:pt x="4667" y="10312"/>
                      </a:cubicBezTo>
                      <a:cubicBezTo>
                        <a:pt x="5299" y="10312"/>
                        <a:pt x="6119" y="10036"/>
                        <a:pt x="6715" y="9967"/>
                      </a:cubicBezTo>
                      <a:cubicBezTo>
                        <a:pt x="7403" y="9885"/>
                        <a:pt x="8093" y="9825"/>
                        <a:pt x="8786" y="9796"/>
                      </a:cubicBezTo>
                      <a:cubicBezTo>
                        <a:pt x="9065" y="9784"/>
                        <a:pt x="9345" y="9778"/>
                        <a:pt x="9625" y="9778"/>
                      </a:cubicBezTo>
                      <a:cubicBezTo>
                        <a:pt x="10327" y="9778"/>
                        <a:pt x="11029" y="9816"/>
                        <a:pt x="11725" y="9906"/>
                      </a:cubicBezTo>
                      <a:cubicBezTo>
                        <a:pt x="9826" y="5767"/>
                        <a:pt x="6583" y="2387"/>
                        <a:pt x="2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3"/>
                <p:cNvSpPr/>
                <p:nvPr/>
              </p:nvSpPr>
              <p:spPr>
                <a:xfrm>
                  <a:off x="195275" y="3200363"/>
                  <a:ext cx="334325" cy="335875"/>
                </a:xfrm>
                <a:custGeom>
                  <a:avLst/>
                  <a:gdLst/>
                  <a:ahLst/>
                  <a:cxnLst/>
                  <a:rect l="l" t="t" r="r" b="b"/>
                  <a:pathLst>
                    <a:path w="13373" h="13435" extrusionOk="0">
                      <a:moveTo>
                        <a:pt x="8396" y="1"/>
                      </a:moveTo>
                      <a:cubicBezTo>
                        <a:pt x="4359" y="3134"/>
                        <a:pt x="1204" y="7746"/>
                        <a:pt x="1" y="13435"/>
                      </a:cubicBezTo>
                      <a:cubicBezTo>
                        <a:pt x="2053" y="12564"/>
                        <a:pt x="4239" y="12041"/>
                        <a:pt x="6425" y="12041"/>
                      </a:cubicBezTo>
                      <a:cubicBezTo>
                        <a:pt x="6886" y="12041"/>
                        <a:pt x="7346" y="12064"/>
                        <a:pt x="7805" y="12112"/>
                      </a:cubicBezTo>
                      <a:cubicBezTo>
                        <a:pt x="7804" y="9009"/>
                        <a:pt x="10278" y="5308"/>
                        <a:pt x="13372" y="4657"/>
                      </a:cubicBezTo>
                      <a:cubicBezTo>
                        <a:pt x="12402" y="3160"/>
                        <a:pt x="11251" y="1794"/>
                        <a:pt x="9761" y="790"/>
                      </a:cubicBezTo>
                      <a:cubicBezTo>
                        <a:pt x="9322" y="494"/>
                        <a:pt x="8865" y="236"/>
                        <a:pt x="8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3"/>
                <p:cNvSpPr/>
                <p:nvPr/>
              </p:nvSpPr>
              <p:spPr>
                <a:xfrm>
                  <a:off x="248225" y="3230013"/>
                  <a:ext cx="218150" cy="243500"/>
                </a:xfrm>
                <a:custGeom>
                  <a:avLst/>
                  <a:gdLst/>
                  <a:ahLst/>
                  <a:cxnLst/>
                  <a:rect l="l" t="t" r="r" b="b"/>
                  <a:pathLst>
                    <a:path w="8726" h="9740" extrusionOk="0">
                      <a:moveTo>
                        <a:pt x="5877" y="225"/>
                      </a:moveTo>
                      <a:cubicBezTo>
                        <a:pt x="6152" y="225"/>
                        <a:pt x="6427" y="310"/>
                        <a:pt x="6670" y="483"/>
                      </a:cubicBezTo>
                      <a:cubicBezTo>
                        <a:pt x="7161" y="837"/>
                        <a:pt x="7635" y="1274"/>
                        <a:pt x="8077" y="1780"/>
                      </a:cubicBezTo>
                      <a:cubicBezTo>
                        <a:pt x="8361" y="2106"/>
                        <a:pt x="8496" y="2551"/>
                        <a:pt x="8449" y="2997"/>
                      </a:cubicBezTo>
                      <a:cubicBezTo>
                        <a:pt x="8402" y="3453"/>
                        <a:pt x="8171" y="3866"/>
                        <a:pt x="7817" y="4130"/>
                      </a:cubicBezTo>
                      <a:cubicBezTo>
                        <a:pt x="6645" y="5009"/>
                        <a:pt x="5690" y="6524"/>
                        <a:pt x="5324" y="8084"/>
                      </a:cubicBezTo>
                      <a:cubicBezTo>
                        <a:pt x="5164" y="8768"/>
                        <a:pt x="4608" y="9241"/>
                        <a:pt x="3940" y="9263"/>
                      </a:cubicBezTo>
                      <a:cubicBezTo>
                        <a:pt x="3336" y="9281"/>
                        <a:pt x="2715" y="9357"/>
                        <a:pt x="2095" y="9486"/>
                      </a:cubicBezTo>
                      <a:cubicBezTo>
                        <a:pt x="1999" y="9505"/>
                        <a:pt x="1903" y="9515"/>
                        <a:pt x="1808" y="9515"/>
                      </a:cubicBezTo>
                      <a:cubicBezTo>
                        <a:pt x="1400" y="9515"/>
                        <a:pt x="1010" y="9336"/>
                        <a:pt x="728" y="9004"/>
                      </a:cubicBezTo>
                      <a:cubicBezTo>
                        <a:pt x="342" y="8554"/>
                        <a:pt x="239" y="7920"/>
                        <a:pt x="454" y="7353"/>
                      </a:cubicBezTo>
                      <a:cubicBezTo>
                        <a:pt x="1434" y="4787"/>
                        <a:pt x="2979" y="2457"/>
                        <a:pt x="4924" y="614"/>
                      </a:cubicBezTo>
                      <a:cubicBezTo>
                        <a:pt x="5195" y="357"/>
                        <a:pt x="5536" y="225"/>
                        <a:pt x="5877" y="225"/>
                      </a:cubicBezTo>
                      <a:close/>
                      <a:moveTo>
                        <a:pt x="5880" y="0"/>
                      </a:moveTo>
                      <a:cubicBezTo>
                        <a:pt x="5483" y="0"/>
                        <a:pt x="5086" y="153"/>
                        <a:pt x="4770" y="451"/>
                      </a:cubicBezTo>
                      <a:cubicBezTo>
                        <a:pt x="2801" y="2317"/>
                        <a:pt x="1236" y="4676"/>
                        <a:pt x="246" y="7274"/>
                      </a:cubicBezTo>
                      <a:cubicBezTo>
                        <a:pt x="0" y="7917"/>
                        <a:pt x="119" y="8636"/>
                        <a:pt x="558" y="9149"/>
                      </a:cubicBezTo>
                      <a:cubicBezTo>
                        <a:pt x="882" y="9531"/>
                        <a:pt x="1333" y="9739"/>
                        <a:pt x="1805" y="9739"/>
                      </a:cubicBezTo>
                      <a:cubicBezTo>
                        <a:pt x="1918" y="9739"/>
                        <a:pt x="2030" y="9727"/>
                        <a:pt x="2142" y="9704"/>
                      </a:cubicBezTo>
                      <a:cubicBezTo>
                        <a:pt x="2748" y="9577"/>
                        <a:pt x="3355" y="9504"/>
                        <a:pt x="3948" y="9486"/>
                      </a:cubicBezTo>
                      <a:cubicBezTo>
                        <a:pt x="4705" y="9461"/>
                        <a:pt x="5361" y="8907"/>
                        <a:pt x="5542" y="8136"/>
                      </a:cubicBezTo>
                      <a:cubicBezTo>
                        <a:pt x="5895" y="6624"/>
                        <a:pt x="6820" y="5158"/>
                        <a:pt x="7951" y="4309"/>
                      </a:cubicBezTo>
                      <a:cubicBezTo>
                        <a:pt x="8355" y="4007"/>
                        <a:pt x="8617" y="3538"/>
                        <a:pt x="8672" y="3021"/>
                      </a:cubicBezTo>
                      <a:cubicBezTo>
                        <a:pt x="8725" y="2513"/>
                        <a:pt x="8570" y="2007"/>
                        <a:pt x="8245" y="1634"/>
                      </a:cubicBezTo>
                      <a:cubicBezTo>
                        <a:pt x="7793" y="1115"/>
                        <a:pt x="7306" y="667"/>
                        <a:pt x="6789" y="295"/>
                      </a:cubicBezTo>
                      <a:cubicBezTo>
                        <a:pt x="6514" y="97"/>
                        <a:pt x="6197" y="0"/>
                        <a:pt x="58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3"/>
                <p:cNvSpPr/>
                <p:nvPr/>
              </p:nvSpPr>
              <p:spPr>
                <a:xfrm>
                  <a:off x="265350" y="3265763"/>
                  <a:ext cx="172775" cy="177900"/>
                </a:xfrm>
                <a:custGeom>
                  <a:avLst/>
                  <a:gdLst/>
                  <a:ahLst/>
                  <a:cxnLst/>
                  <a:rect l="l" t="t" r="r" b="b"/>
                  <a:pathLst>
                    <a:path w="6911" h="7116" extrusionOk="0">
                      <a:moveTo>
                        <a:pt x="4655" y="171"/>
                      </a:moveTo>
                      <a:cubicBezTo>
                        <a:pt x="4873" y="171"/>
                        <a:pt x="5095" y="233"/>
                        <a:pt x="5288" y="362"/>
                      </a:cubicBezTo>
                      <a:cubicBezTo>
                        <a:pt x="5684" y="623"/>
                        <a:pt x="6050" y="933"/>
                        <a:pt x="6407" y="1308"/>
                      </a:cubicBezTo>
                      <a:cubicBezTo>
                        <a:pt x="6631" y="1544"/>
                        <a:pt x="6736" y="1854"/>
                        <a:pt x="6703" y="2177"/>
                      </a:cubicBezTo>
                      <a:cubicBezTo>
                        <a:pt x="6668" y="2513"/>
                        <a:pt x="6484" y="2818"/>
                        <a:pt x="6200" y="3014"/>
                      </a:cubicBezTo>
                      <a:cubicBezTo>
                        <a:pt x="5268" y="3656"/>
                        <a:pt x="4509" y="4763"/>
                        <a:pt x="4219" y="5901"/>
                      </a:cubicBezTo>
                      <a:cubicBezTo>
                        <a:pt x="4091" y="6399"/>
                        <a:pt x="3648" y="6746"/>
                        <a:pt x="3115" y="6761"/>
                      </a:cubicBezTo>
                      <a:cubicBezTo>
                        <a:pt x="2639" y="6774"/>
                        <a:pt x="2147" y="6829"/>
                        <a:pt x="1653" y="6923"/>
                      </a:cubicBezTo>
                      <a:cubicBezTo>
                        <a:pt x="1573" y="6939"/>
                        <a:pt x="1494" y="6946"/>
                        <a:pt x="1415" y="6946"/>
                      </a:cubicBezTo>
                      <a:cubicBezTo>
                        <a:pt x="1062" y="6946"/>
                        <a:pt x="735" y="6793"/>
                        <a:pt x="509" y="6513"/>
                      </a:cubicBezTo>
                      <a:cubicBezTo>
                        <a:pt x="243" y="6188"/>
                        <a:pt x="181" y="5762"/>
                        <a:pt x="342" y="5375"/>
                      </a:cubicBezTo>
                      <a:cubicBezTo>
                        <a:pt x="1120" y="3501"/>
                        <a:pt x="2347" y="1801"/>
                        <a:pt x="3891" y="456"/>
                      </a:cubicBezTo>
                      <a:cubicBezTo>
                        <a:pt x="4108" y="268"/>
                        <a:pt x="4380" y="172"/>
                        <a:pt x="4653" y="172"/>
                      </a:cubicBezTo>
                      <a:lnTo>
                        <a:pt x="4655" y="171"/>
                      </a:lnTo>
                      <a:close/>
                      <a:moveTo>
                        <a:pt x="4656" y="1"/>
                      </a:moveTo>
                      <a:cubicBezTo>
                        <a:pt x="4343" y="1"/>
                        <a:pt x="4029" y="111"/>
                        <a:pt x="3780" y="328"/>
                      </a:cubicBezTo>
                      <a:cubicBezTo>
                        <a:pt x="2217" y="1690"/>
                        <a:pt x="973" y="3412"/>
                        <a:pt x="185" y="5309"/>
                      </a:cubicBezTo>
                      <a:cubicBezTo>
                        <a:pt x="0" y="5756"/>
                        <a:pt x="71" y="6246"/>
                        <a:pt x="377" y="6621"/>
                      </a:cubicBezTo>
                      <a:cubicBezTo>
                        <a:pt x="635" y="6937"/>
                        <a:pt x="1020" y="7116"/>
                        <a:pt x="1424" y="7116"/>
                      </a:cubicBezTo>
                      <a:cubicBezTo>
                        <a:pt x="1511" y="7116"/>
                        <a:pt x="1597" y="7107"/>
                        <a:pt x="1685" y="7090"/>
                      </a:cubicBezTo>
                      <a:cubicBezTo>
                        <a:pt x="2169" y="6998"/>
                        <a:pt x="2652" y="6944"/>
                        <a:pt x="3121" y="6931"/>
                      </a:cubicBezTo>
                      <a:cubicBezTo>
                        <a:pt x="3721" y="6914"/>
                        <a:pt x="4240" y="6507"/>
                        <a:pt x="4383" y="5944"/>
                      </a:cubicBezTo>
                      <a:cubicBezTo>
                        <a:pt x="4665" y="4842"/>
                        <a:pt x="5397" y="3773"/>
                        <a:pt x="6297" y="3154"/>
                      </a:cubicBezTo>
                      <a:cubicBezTo>
                        <a:pt x="6622" y="2930"/>
                        <a:pt x="6832" y="2581"/>
                        <a:pt x="6871" y="2196"/>
                      </a:cubicBezTo>
                      <a:cubicBezTo>
                        <a:pt x="6911" y="1822"/>
                        <a:pt x="6789" y="1465"/>
                        <a:pt x="6530" y="1191"/>
                      </a:cubicBezTo>
                      <a:cubicBezTo>
                        <a:pt x="6170" y="811"/>
                        <a:pt x="5784" y="485"/>
                        <a:pt x="5374" y="215"/>
                      </a:cubicBezTo>
                      <a:cubicBezTo>
                        <a:pt x="5157" y="71"/>
                        <a:pt x="4907"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3"/>
                <p:cNvSpPr/>
                <p:nvPr/>
              </p:nvSpPr>
              <p:spPr>
                <a:xfrm>
                  <a:off x="284425" y="3282288"/>
                  <a:ext cx="129600" cy="135875"/>
                </a:xfrm>
                <a:custGeom>
                  <a:avLst/>
                  <a:gdLst/>
                  <a:ahLst/>
                  <a:cxnLst/>
                  <a:rect l="l" t="t" r="r" b="b"/>
                  <a:pathLst>
                    <a:path w="5184" h="5435" extrusionOk="0">
                      <a:moveTo>
                        <a:pt x="3491" y="129"/>
                      </a:moveTo>
                      <a:cubicBezTo>
                        <a:pt x="3655" y="129"/>
                        <a:pt x="3820" y="178"/>
                        <a:pt x="3966" y="275"/>
                      </a:cubicBezTo>
                      <a:cubicBezTo>
                        <a:pt x="4259" y="472"/>
                        <a:pt x="4541" y="716"/>
                        <a:pt x="4804" y="997"/>
                      </a:cubicBezTo>
                      <a:cubicBezTo>
                        <a:pt x="4973" y="1179"/>
                        <a:pt x="5052" y="1418"/>
                        <a:pt x="5026" y="1667"/>
                      </a:cubicBezTo>
                      <a:cubicBezTo>
                        <a:pt x="4998" y="1922"/>
                        <a:pt x="4862" y="2154"/>
                        <a:pt x="4649" y="2303"/>
                      </a:cubicBezTo>
                      <a:cubicBezTo>
                        <a:pt x="3951" y="2793"/>
                        <a:pt x="3382" y="3639"/>
                        <a:pt x="3164" y="4509"/>
                      </a:cubicBezTo>
                      <a:cubicBezTo>
                        <a:pt x="3069" y="4890"/>
                        <a:pt x="2736" y="5152"/>
                        <a:pt x="2339" y="5165"/>
                      </a:cubicBezTo>
                      <a:cubicBezTo>
                        <a:pt x="1980" y="5175"/>
                        <a:pt x="1611" y="5216"/>
                        <a:pt x="1241" y="5289"/>
                      </a:cubicBezTo>
                      <a:cubicBezTo>
                        <a:pt x="1182" y="5301"/>
                        <a:pt x="1123" y="5306"/>
                        <a:pt x="1065" y="5306"/>
                      </a:cubicBezTo>
                      <a:cubicBezTo>
                        <a:pt x="806" y="5306"/>
                        <a:pt x="564" y="5193"/>
                        <a:pt x="394" y="4987"/>
                      </a:cubicBezTo>
                      <a:cubicBezTo>
                        <a:pt x="187" y="4736"/>
                        <a:pt x="139" y="4407"/>
                        <a:pt x="260" y="4105"/>
                      </a:cubicBezTo>
                      <a:cubicBezTo>
                        <a:pt x="843" y="2673"/>
                        <a:pt x="1763" y="1375"/>
                        <a:pt x="2922" y="348"/>
                      </a:cubicBezTo>
                      <a:cubicBezTo>
                        <a:pt x="3083" y="203"/>
                        <a:pt x="3287" y="130"/>
                        <a:pt x="3491" y="130"/>
                      </a:cubicBezTo>
                      <a:lnTo>
                        <a:pt x="3491" y="129"/>
                      </a:lnTo>
                      <a:close/>
                      <a:moveTo>
                        <a:pt x="3493" y="1"/>
                      </a:moveTo>
                      <a:cubicBezTo>
                        <a:pt x="3258" y="1"/>
                        <a:pt x="3023" y="86"/>
                        <a:pt x="2835" y="252"/>
                      </a:cubicBezTo>
                      <a:cubicBezTo>
                        <a:pt x="1663" y="1292"/>
                        <a:pt x="732" y="2607"/>
                        <a:pt x="142" y="4056"/>
                      </a:cubicBezTo>
                      <a:cubicBezTo>
                        <a:pt x="1" y="4402"/>
                        <a:pt x="58" y="4780"/>
                        <a:pt x="295" y="5069"/>
                      </a:cubicBezTo>
                      <a:cubicBezTo>
                        <a:pt x="490" y="5306"/>
                        <a:pt x="767" y="5435"/>
                        <a:pt x="1065" y="5435"/>
                      </a:cubicBezTo>
                      <a:cubicBezTo>
                        <a:pt x="1132" y="5435"/>
                        <a:pt x="1199" y="5429"/>
                        <a:pt x="1267" y="5415"/>
                      </a:cubicBezTo>
                      <a:cubicBezTo>
                        <a:pt x="1630" y="5345"/>
                        <a:pt x="1991" y="5303"/>
                        <a:pt x="2342" y="5294"/>
                      </a:cubicBezTo>
                      <a:cubicBezTo>
                        <a:pt x="2793" y="5280"/>
                        <a:pt x="3181" y="4970"/>
                        <a:pt x="3289" y="4541"/>
                      </a:cubicBezTo>
                      <a:cubicBezTo>
                        <a:pt x="3500" y="3698"/>
                        <a:pt x="4050" y="2881"/>
                        <a:pt x="4724" y="2408"/>
                      </a:cubicBezTo>
                      <a:cubicBezTo>
                        <a:pt x="4967" y="2238"/>
                        <a:pt x="5123" y="1972"/>
                        <a:pt x="5153" y="1679"/>
                      </a:cubicBezTo>
                      <a:cubicBezTo>
                        <a:pt x="5184" y="1398"/>
                        <a:pt x="5091" y="1117"/>
                        <a:pt x="4898" y="911"/>
                      </a:cubicBezTo>
                      <a:cubicBezTo>
                        <a:pt x="4629" y="621"/>
                        <a:pt x="4340" y="372"/>
                        <a:pt x="4033" y="164"/>
                      </a:cubicBezTo>
                      <a:cubicBezTo>
                        <a:pt x="3869" y="55"/>
                        <a:pt x="3681" y="1"/>
                        <a:pt x="3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3"/>
                <p:cNvSpPr/>
                <p:nvPr/>
              </p:nvSpPr>
              <p:spPr>
                <a:xfrm>
                  <a:off x="304925" y="3303638"/>
                  <a:ext cx="88900" cy="93200"/>
                </a:xfrm>
                <a:custGeom>
                  <a:avLst/>
                  <a:gdLst/>
                  <a:ahLst/>
                  <a:cxnLst/>
                  <a:rect l="l" t="t" r="r" b="b"/>
                  <a:pathLst>
                    <a:path w="3556" h="3728" extrusionOk="0">
                      <a:moveTo>
                        <a:pt x="2396" y="89"/>
                      </a:moveTo>
                      <a:cubicBezTo>
                        <a:pt x="2508" y="89"/>
                        <a:pt x="2622" y="121"/>
                        <a:pt x="2721" y="187"/>
                      </a:cubicBezTo>
                      <a:cubicBezTo>
                        <a:pt x="2926" y="325"/>
                        <a:pt x="3113" y="488"/>
                        <a:pt x="3296" y="684"/>
                      </a:cubicBezTo>
                      <a:cubicBezTo>
                        <a:pt x="3412" y="808"/>
                        <a:pt x="3466" y="971"/>
                        <a:pt x="3448" y="1142"/>
                      </a:cubicBezTo>
                      <a:cubicBezTo>
                        <a:pt x="3430" y="1317"/>
                        <a:pt x="3336" y="1476"/>
                        <a:pt x="3190" y="1579"/>
                      </a:cubicBezTo>
                      <a:cubicBezTo>
                        <a:pt x="2712" y="1915"/>
                        <a:pt x="2320" y="2495"/>
                        <a:pt x="2171" y="3093"/>
                      </a:cubicBezTo>
                      <a:cubicBezTo>
                        <a:pt x="2106" y="3354"/>
                        <a:pt x="1878" y="3535"/>
                        <a:pt x="1605" y="3542"/>
                      </a:cubicBezTo>
                      <a:cubicBezTo>
                        <a:pt x="1359" y="3550"/>
                        <a:pt x="1107" y="3579"/>
                        <a:pt x="852" y="3627"/>
                      </a:cubicBezTo>
                      <a:cubicBezTo>
                        <a:pt x="811" y="3636"/>
                        <a:pt x="769" y="3640"/>
                        <a:pt x="729" y="3640"/>
                      </a:cubicBezTo>
                      <a:cubicBezTo>
                        <a:pt x="552" y="3640"/>
                        <a:pt x="387" y="3561"/>
                        <a:pt x="271" y="3419"/>
                      </a:cubicBezTo>
                      <a:cubicBezTo>
                        <a:pt x="130" y="3248"/>
                        <a:pt x="95" y="3022"/>
                        <a:pt x="180" y="2815"/>
                      </a:cubicBezTo>
                      <a:cubicBezTo>
                        <a:pt x="579" y="1834"/>
                        <a:pt x="1210" y="942"/>
                        <a:pt x="2004" y="237"/>
                      </a:cubicBezTo>
                      <a:cubicBezTo>
                        <a:pt x="2115" y="139"/>
                        <a:pt x="2255" y="89"/>
                        <a:pt x="2396" y="89"/>
                      </a:cubicBezTo>
                      <a:close/>
                      <a:moveTo>
                        <a:pt x="2396" y="0"/>
                      </a:moveTo>
                      <a:cubicBezTo>
                        <a:pt x="2235" y="0"/>
                        <a:pt x="2073" y="58"/>
                        <a:pt x="1945" y="172"/>
                      </a:cubicBezTo>
                      <a:cubicBezTo>
                        <a:pt x="1142" y="886"/>
                        <a:pt x="503" y="1789"/>
                        <a:pt x="98" y="2782"/>
                      </a:cubicBezTo>
                      <a:cubicBezTo>
                        <a:pt x="0" y="3020"/>
                        <a:pt x="40" y="3280"/>
                        <a:pt x="202" y="3476"/>
                      </a:cubicBezTo>
                      <a:cubicBezTo>
                        <a:pt x="336" y="3640"/>
                        <a:pt x="527" y="3728"/>
                        <a:pt x="731" y="3728"/>
                      </a:cubicBezTo>
                      <a:cubicBezTo>
                        <a:pt x="776" y="3728"/>
                        <a:pt x="823" y="3725"/>
                        <a:pt x="869" y="3715"/>
                      </a:cubicBezTo>
                      <a:cubicBezTo>
                        <a:pt x="1118" y="3667"/>
                        <a:pt x="1367" y="3638"/>
                        <a:pt x="1607" y="3632"/>
                      </a:cubicBezTo>
                      <a:cubicBezTo>
                        <a:pt x="1921" y="3623"/>
                        <a:pt x="2182" y="3415"/>
                        <a:pt x="2256" y="3114"/>
                      </a:cubicBezTo>
                      <a:cubicBezTo>
                        <a:pt x="2401" y="2537"/>
                        <a:pt x="2779" y="1977"/>
                        <a:pt x="3240" y="1652"/>
                      </a:cubicBezTo>
                      <a:cubicBezTo>
                        <a:pt x="3407" y="1535"/>
                        <a:pt x="3515" y="1353"/>
                        <a:pt x="3536" y="1151"/>
                      </a:cubicBezTo>
                      <a:cubicBezTo>
                        <a:pt x="3556" y="959"/>
                        <a:pt x="3492" y="766"/>
                        <a:pt x="3360" y="625"/>
                      </a:cubicBezTo>
                      <a:cubicBezTo>
                        <a:pt x="3173" y="423"/>
                        <a:pt x="2981" y="256"/>
                        <a:pt x="2767" y="113"/>
                      </a:cubicBezTo>
                      <a:cubicBezTo>
                        <a:pt x="2655" y="37"/>
                        <a:pt x="2525" y="0"/>
                        <a:pt x="23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3"/>
                <p:cNvSpPr/>
                <p:nvPr/>
              </p:nvSpPr>
              <p:spPr>
                <a:xfrm>
                  <a:off x="325425" y="3324963"/>
                  <a:ext cx="48250" cy="50575"/>
                </a:xfrm>
                <a:custGeom>
                  <a:avLst/>
                  <a:gdLst/>
                  <a:ahLst/>
                  <a:cxnLst/>
                  <a:rect l="l" t="t" r="r" b="b"/>
                  <a:pathLst>
                    <a:path w="1930" h="2023" extrusionOk="0">
                      <a:moveTo>
                        <a:pt x="1300" y="48"/>
                      </a:moveTo>
                      <a:cubicBezTo>
                        <a:pt x="1361" y="48"/>
                        <a:pt x="1423" y="66"/>
                        <a:pt x="1476" y="102"/>
                      </a:cubicBezTo>
                      <a:cubicBezTo>
                        <a:pt x="1587" y="177"/>
                        <a:pt x="1688" y="265"/>
                        <a:pt x="1789" y="371"/>
                      </a:cubicBezTo>
                      <a:cubicBezTo>
                        <a:pt x="1851" y="440"/>
                        <a:pt x="1880" y="528"/>
                        <a:pt x="1871" y="620"/>
                      </a:cubicBezTo>
                      <a:cubicBezTo>
                        <a:pt x="1860" y="714"/>
                        <a:pt x="1810" y="801"/>
                        <a:pt x="1731" y="857"/>
                      </a:cubicBezTo>
                      <a:cubicBezTo>
                        <a:pt x="1471" y="1039"/>
                        <a:pt x="1259" y="1353"/>
                        <a:pt x="1178" y="1678"/>
                      </a:cubicBezTo>
                      <a:cubicBezTo>
                        <a:pt x="1142" y="1819"/>
                        <a:pt x="1019" y="1917"/>
                        <a:pt x="870" y="1921"/>
                      </a:cubicBezTo>
                      <a:cubicBezTo>
                        <a:pt x="738" y="1926"/>
                        <a:pt x="600" y="1941"/>
                        <a:pt x="462" y="1968"/>
                      </a:cubicBezTo>
                      <a:cubicBezTo>
                        <a:pt x="440" y="1972"/>
                        <a:pt x="418" y="1974"/>
                        <a:pt x="397" y="1974"/>
                      </a:cubicBezTo>
                      <a:cubicBezTo>
                        <a:pt x="301" y="1974"/>
                        <a:pt x="211" y="1933"/>
                        <a:pt x="148" y="1856"/>
                      </a:cubicBezTo>
                      <a:cubicBezTo>
                        <a:pt x="70" y="1762"/>
                        <a:pt x="52" y="1640"/>
                        <a:pt x="97" y="1526"/>
                      </a:cubicBezTo>
                      <a:cubicBezTo>
                        <a:pt x="315" y="995"/>
                        <a:pt x="656" y="511"/>
                        <a:pt x="1087" y="130"/>
                      </a:cubicBezTo>
                      <a:cubicBezTo>
                        <a:pt x="1148" y="75"/>
                        <a:pt x="1224" y="48"/>
                        <a:pt x="1300" y="48"/>
                      </a:cubicBezTo>
                      <a:close/>
                      <a:moveTo>
                        <a:pt x="1300" y="0"/>
                      </a:moveTo>
                      <a:cubicBezTo>
                        <a:pt x="1212" y="0"/>
                        <a:pt x="1125" y="32"/>
                        <a:pt x="1055" y="93"/>
                      </a:cubicBezTo>
                      <a:cubicBezTo>
                        <a:pt x="620" y="481"/>
                        <a:pt x="274" y="969"/>
                        <a:pt x="53" y="1508"/>
                      </a:cubicBezTo>
                      <a:cubicBezTo>
                        <a:pt x="0" y="1639"/>
                        <a:pt x="22" y="1779"/>
                        <a:pt x="110" y="1886"/>
                      </a:cubicBezTo>
                      <a:cubicBezTo>
                        <a:pt x="182" y="1974"/>
                        <a:pt x="286" y="2023"/>
                        <a:pt x="397" y="2023"/>
                      </a:cubicBezTo>
                      <a:lnTo>
                        <a:pt x="397" y="2021"/>
                      </a:lnTo>
                      <a:cubicBezTo>
                        <a:pt x="421" y="2021"/>
                        <a:pt x="447" y="2020"/>
                        <a:pt x="471" y="2015"/>
                      </a:cubicBezTo>
                      <a:cubicBezTo>
                        <a:pt x="608" y="1988"/>
                        <a:pt x="741" y="1973"/>
                        <a:pt x="872" y="1970"/>
                      </a:cubicBezTo>
                      <a:cubicBezTo>
                        <a:pt x="1042" y="1964"/>
                        <a:pt x="1183" y="1851"/>
                        <a:pt x="1225" y="1689"/>
                      </a:cubicBezTo>
                      <a:cubicBezTo>
                        <a:pt x="1303" y="1376"/>
                        <a:pt x="1508" y="1073"/>
                        <a:pt x="1758" y="895"/>
                      </a:cubicBezTo>
                      <a:cubicBezTo>
                        <a:pt x="1848" y="833"/>
                        <a:pt x="1907" y="734"/>
                        <a:pt x="1918" y="625"/>
                      </a:cubicBezTo>
                      <a:cubicBezTo>
                        <a:pt x="1930" y="520"/>
                        <a:pt x="1895" y="415"/>
                        <a:pt x="1824" y="339"/>
                      </a:cubicBezTo>
                      <a:cubicBezTo>
                        <a:pt x="1722" y="229"/>
                        <a:pt x="1617" y="139"/>
                        <a:pt x="1500" y="62"/>
                      </a:cubicBezTo>
                      <a:cubicBezTo>
                        <a:pt x="1440" y="20"/>
                        <a:pt x="1370" y="0"/>
                        <a:pt x="1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3"/>
                <p:cNvSpPr/>
                <p:nvPr/>
              </p:nvSpPr>
              <p:spPr>
                <a:xfrm>
                  <a:off x="488575" y="3086313"/>
                  <a:ext cx="462750" cy="192650"/>
                </a:xfrm>
                <a:custGeom>
                  <a:avLst/>
                  <a:gdLst/>
                  <a:ahLst/>
                  <a:cxnLst/>
                  <a:rect l="l" t="t" r="r" b="b"/>
                  <a:pathLst>
                    <a:path w="18510" h="7706" extrusionOk="0">
                      <a:moveTo>
                        <a:pt x="9395" y="0"/>
                      </a:moveTo>
                      <a:cubicBezTo>
                        <a:pt x="6368" y="0"/>
                        <a:pt x="3296" y="758"/>
                        <a:pt x="452" y="2169"/>
                      </a:cubicBezTo>
                      <a:cubicBezTo>
                        <a:pt x="31" y="2378"/>
                        <a:pt x="1" y="2973"/>
                        <a:pt x="402" y="3218"/>
                      </a:cubicBezTo>
                      <a:cubicBezTo>
                        <a:pt x="2000" y="4186"/>
                        <a:pt x="3128" y="5354"/>
                        <a:pt x="3511" y="7339"/>
                      </a:cubicBezTo>
                      <a:cubicBezTo>
                        <a:pt x="6380" y="7304"/>
                        <a:pt x="8863" y="6950"/>
                        <a:pt x="11654" y="6950"/>
                      </a:cubicBezTo>
                      <a:cubicBezTo>
                        <a:pt x="11969" y="6950"/>
                        <a:pt x="12289" y="6954"/>
                        <a:pt x="12613" y="6964"/>
                      </a:cubicBezTo>
                      <a:cubicBezTo>
                        <a:pt x="13328" y="6987"/>
                        <a:pt x="14542" y="7706"/>
                        <a:pt x="15385" y="7706"/>
                      </a:cubicBezTo>
                      <a:cubicBezTo>
                        <a:pt x="15644" y="7706"/>
                        <a:pt x="15867" y="7638"/>
                        <a:pt x="16031" y="7462"/>
                      </a:cubicBezTo>
                      <a:cubicBezTo>
                        <a:pt x="16550" y="6905"/>
                        <a:pt x="16954" y="5316"/>
                        <a:pt x="17317" y="4651"/>
                      </a:cubicBezTo>
                      <a:cubicBezTo>
                        <a:pt x="17739" y="3877"/>
                        <a:pt x="18103" y="3073"/>
                        <a:pt x="18510" y="2292"/>
                      </a:cubicBezTo>
                      <a:cubicBezTo>
                        <a:pt x="15593" y="880"/>
                        <a:pt x="12580" y="80"/>
                        <a:pt x="9884" y="7"/>
                      </a:cubicBezTo>
                      <a:cubicBezTo>
                        <a:pt x="9721" y="2"/>
                        <a:pt x="9558" y="0"/>
                        <a:pt x="9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3"/>
                <p:cNvSpPr/>
                <p:nvPr/>
              </p:nvSpPr>
              <p:spPr>
                <a:xfrm>
                  <a:off x="507925" y="3293713"/>
                  <a:ext cx="400775" cy="185525"/>
                </a:xfrm>
                <a:custGeom>
                  <a:avLst/>
                  <a:gdLst/>
                  <a:ahLst/>
                  <a:cxnLst/>
                  <a:rect l="l" t="t" r="r" b="b"/>
                  <a:pathLst>
                    <a:path w="16031" h="7421" extrusionOk="0">
                      <a:moveTo>
                        <a:pt x="8263" y="170"/>
                      </a:moveTo>
                      <a:cubicBezTo>
                        <a:pt x="10544" y="170"/>
                        <a:pt x="12714" y="1017"/>
                        <a:pt x="14161" y="2359"/>
                      </a:cubicBezTo>
                      <a:cubicBezTo>
                        <a:pt x="14976" y="3115"/>
                        <a:pt x="15152" y="4030"/>
                        <a:pt x="15339" y="5001"/>
                      </a:cubicBezTo>
                      <a:cubicBezTo>
                        <a:pt x="15448" y="5568"/>
                        <a:pt x="15560" y="6156"/>
                        <a:pt x="15805" y="6751"/>
                      </a:cubicBezTo>
                      <a:cubicBezTo>
                        <a:pt x="15852" y="6866"/>
                        <a:pt x="15834" y="6997"/>
                        <a:pt x="15759" y="7100"/>
                      </a:cubicBezTo>
                      <a:cubicBezTo>
                        <a:pt x="15689" y="7193"/>
                        <a:pt x="15588" y="7251"/>
                        <a:pt x="15471" y="7251"/>
                      </a:cubicBezTo>
                      <a:cubicBezTo>
                        <a:pt x="15458" y="7251"/>
                        <a:pt x="15446" y="7250"/>
                        <a:pt x="15433" y="7249"/>
                      </a:cubicBezTo>
                      <a:cubicBezTo>
                        <a:pt x="14528" y="7171"/>
                        <a:pt x="13606" y="6947"/>
                        <a:pt x="12715" y="6730"/>
                      </a:cubicBezTo>
                      <a:cubicBezTo>
                        <a:pt x="11624" y="6464"/>
                        <a:pt x="10494" y="6188"/>
                        <a:pt x="9356" y="6166"/>
                      </a:cubicBezTo>
                      <a:lnTo>
                        <a:pt x="9213" y="6166"/>
                      </a:lnTo>
                      <a:cubicBezTo>
                        <a:pt x="7838" y="6166"/>
                        <a:pt x="3215" y="6440"/>
                        <a:pt x="953" y="7158"/>
                      </a:cubicBezTo>
                      <a:cubicBezTo>
                        <a:pt x="896" y="7176"/>
                        <a:pt x="838" y="7185"/>
                        <a:pt x="781" y="7185"/>
                      </a:cubicBezTo>
                      <a:cubicBezTo>
                        <a:pt x="636" y="7185"/>
                        <a:pt x="495" y="7127"/>
                        <a:pt x="385" y="7018"/>
                      </a:cubicBezTo>
                      <a:cubicBezTo>
                        <a:pt x="233" y="6866"/>
                        <a:pt x="180" y="6655"/>
                        <a:pt x="245" y="6450"/>
                      </a:cubicBezTo>
                      <a:cubicBezTo>
                        <a:pt x="752" y="4834"/>
                        <a:pt x="1474" y="3030"/>
                        <a:pt x="2973" y="1911"/>
                      </a:cubicBezTo>
                      <a:cubicBezTo>
                        <a:pt x="4608" y="693"/>
                        <a:pt x="6470" y="170"/>
                        <a:pt x="8263" y="170"/>
                      </a:cubicBezTo>
                      <a:close/>
                      <a:moveTo>
                        <a:pt x="8260" y="1"/>
                      </a:moveTo>
                      <a:cubicBezTo>
                        <a:pt x="6433" y="1"/>
                        <a:pt x="4537" y="534"/>
                        <a:pt x="2872" y="1775"/>
                      </a:cubicBezTo>
                      <a:cubicBezTo>
                        <a:pt x="1334" y="2922"/>
                        <a:pt x="598" y="4756"/>
                        <a:pt x="81" y="6400"/>
                      </a:cubicBezTo>
                      <a:cubicBezTo>
                        <a:pt x="1" y="6661"/>
                        <a:pt x="71" y="6945"/>
                        <a:pt x="265" y="7140"/>
                      </a:cubicBezTo>
                      <a:cubicBezTo>
                        <a:pt x="407" y="7281"/>
                        <a:pt x="589" y="7355"/>
                        <a:pt x="778" y="7355"/>
                      </a:cubicBezTo>
                      <a:cubicBezTo>
                        <a:pt x="852" y="7355"/>
                        <a:pt x="928" y="7344"/>
                        <a:pt x="1003" y="7320"/>
                      </a:cubicBezTo>
                      <a:cubicBezTo>
                        <a:pt x="3228" y="6614"/>
                        <a:pt x="7756" y="6336"/>
                        <a:pt x="9173" y="6336"/>
                      </a:cubicBezTo>
                      <a:cubicBezTo>
                        <a:pt x="9240" y="6336"/>
                        <a:pt x="9300" y="6337"/>
                        <a:pt x="9353" y="6338"/>
                      </a:cubicBezTo>
                      <a:cubicBezTo>
                        <a:pt x="10473" y="6358"/>
                        <a:pt x="11592" y="6631"/>
                        <a:pt x="12674" y="6895"/>
                      </a:cubicBezTo>
                      <a:cubicBezTo>
                        <a:pt x="13572" y="7114"/>
                        <a:pt x="14499" y="7340"/>
                        <a:pt x="15418" y="7419"/>
                      </a:cubicBezTo>
                      <a:cubicBezTo>
                        <a:pt x="15433" y="7420"/>
                        <a:pt x="15449" y="7420"/>
                        <a:pt x="15465" y="7420"/>
                      </a:cubicBezTo>
                      <a:cubicBezTo>
                        <a:pt x="15635" y="7420"/>
                        <a:pt x="15793" y="7340"/>
                        <a:pt x="15896" y="7200"/>
                      </a:cubicBezTo>
                      <a:cubicBezTo>
                        <a:pt x="16007" y="7049"/>
                        <a:pt x="16031" y="6857"/>
                        <a:pt x="15963" y="6687"/>
                      </a:cubicBezTo>
                      <a:cubicBezTo>
                        <a:pt x="15724" y="6107"/>
                        <a:pt x="15613" y="5527"/>
                        <a:pt x="15506" y="4969"/>
                      </a:cubicBezTo>
                      <a:cubicBezTo>
                        <a:pt x="15313" y="3970"/>
                        <a:pt x="15132" y="3027"/>
                        <a:pt x="14277" y="2235"/>
                      </a:cubicBezTo>
                      <a:cubicBezTo>
                        <a:pt x="12802" y="866"/>
                        <a:pt x="10588" y="1"/>
                        <a:pt x="8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3"/>
                <p:cNvSpPr/>
                <p:nvPr/>
              </p:nvSpPr>
              <p:spPr>
                <a:xfrm>
                  <a:off x="530975" y="3304063"/>
                  <a:ext cx="354725" cy="164850"/>
                </a:xfrm>
                <a:custGeom>
                  <a:avLst/>
                  <a:gdLst/>
                  <a:ahLst/>
                  <a:cxnLst/>
                  <a:rect l="l" t="t" r="r" b="b"/>
                  <a:pathLst>
                    <a:path w="14189" h="6594" extrusionOk="0">
                      <a:moveTo>
                        <a:pt x="7312" y="198"/>
                      </a:moveTo>
                      <a:cubicBezTo>
                        <a:pt x="9319" y="198"/>
                        <a:pt x="11227" y="943"/>
                        <a:pt x="12499" y="2123"/>
                      </a:cubicBezTo>
                      <a:cubicBezTo>
                        <a:pt x="13211" y="2783"/>
                        <a:pt x="13366" y="3588"/>
                        <a:pt x="13530" y="4439"/>
                      </a:cubicBezTo>
                      <a:cubicBezTo>
                        <a:pt x="13627" y="4942"/>
                        <a:pt x="13727" y="5461"/>
                        <a:pt x="13943" y="5988"/>
                      </a:cubicBezTo>
                      <a:cubicBezTo>
                        <a:pt x="13981" y="6082"/>
                        <a:pt x="13967" y="6188"/>
                        <a:pt x="13905" y="6272"/>
                      </a:cubicBezTo>
                      <a:cubicBezTo>
                        <a:pt x="13849" y="6349"/>
                        <a:pt x="13761" y="6396"/>
                        <a:pt x="13669" y="6396"/>
                      </a:cubicBezTo>
                      <a:cubicBezTo>
                        <a:pt x="13659" y="6396"/>
                        <a:pt x="13648" y="6396"/>
                        <a:pt x="13638" y="6395"/>
                      </a:cubicBezTo>
                      <a:cubicBezTo>
                        <a:pt x="12841" y="6326"/>
                        <a:pt x="12030" y="6129"/>
                        <a:pt x="11244" y="5938"/>
                      </a:cubicBezTo>
                      <a:cubicBezTo>
                        <a:pt x="10280" y="5702"/>
                        <a:pt x="9284" y="5459"/>
                        <a:pt x="8277" y="5440"/>
                      </a:cubicBezTo>
                      <a:lnTo>
                        <a:pt x="8151" y="5440"/>
                      </a:lnTo>
                      <a:cubicBezTo>
                        <a:pt x="6937" y="5440"/>
                        <a:pt x="2856" y="5681"/>
                        <a:pt x="858" y="6314"/>
                      </a:cubicBezTo>
                      <a:cubicBezTo>
                        <a:pt x="809" y="6330"/>
                        <a:pt x="760" y="6338"/>
                        <a:pt x="712" y="6338"/>
                      </a:cubicBezTo>
                      <a:cubicBezTo>
                        <a:pt x="590" y="6338"/>
                        <a:pt x="473" y="6289"/>
                        <a:pt x="382" y="6199"/>
                      </a:cubicBezTo>
                      <a:cubicBezTo>
                        <a:pt x="254" y="6070"/>
                        <a:pt x="210" y="5892"/>
                        <a:pt x="263" y="5721"/>
                      </a:cubicBezTo>
                      <a:cubicBezTo>
                        <a:pt x="711" y="4298"/>
                        <a:pt x="1344" y="2712"/>
                        <a:pt x="2662" y="1729"/>
                      </a:cubicBezTo>
                      <a:cubicBezTo>
                        <a:pt x="4098" y="658"/>
                        <a:pt x="5736" y="198"/>
                        <a:pt x="7312" y="198"/>
                      </a:cubicBezTo>
                      <a:close/>
                      <a:moveTo>
                        <a:pt x="7310" y="1"/>
                      </a:moveTo>
                      <a:cubicBezTo>
                        <a:pt x="5694" y="1"/>
                        <a:pt x="4016" y="473"/>
                        <a:pt x="2543" y="1572"/>
                      </a:cubicBezTo>
                      <a:cubicBezTo>
                        <a:pt x="1182" y="2587"/>
                        <a:pt x="532" y="4209"/>
                        <a:pt x="75" y="5661"/>
                      </a:cubicBezTo>
                      <a:cubicBezTo>
                        <a:pt x="0" y="5901"/>
                        <a:pt x="64" y="6159"/>
                        <a:pt x="242" y="6337"/>
                      </a:cubicBezTo>
                      <a:cubicBezTo>
                        <a:pt x="371" y="6465"/>
                        <a:pt x="540" y="6534"/>
                        <a:pt x="715" y="6534"/>
                      </a:cubicBezTo>
                      <a:cubicBezTo>
                        <a:pt x="782" y="6534"/>
                        <a:pt x="851" y="6524"/>
                        <a:pt x="917" y="6502"/>
                      </a:cubicBezTo>
                      <a:cubicBezTo>
                        <a:pt x="2892" y="5876"/>
                        <a:pt x="6934" y="5636"/>
                        <a:pt x="8142" y="5636"/>
                      </a:cubicBezTo>
                      <a:cubicBezTo>
                        <a:pt x="8190" y="5636"/>
                        <a:pt x="8234" y="5636"/>
                        <a:pt x="8273" y="5637"/>
                      </a:cubicBezTo>
                      <a:cubicBezTo>
                        <a:pt x="9258" y="5655"/>
                        <a:pt x="10245" y="5895"/>
                        <a:pt x="11197" y="6127"/>
                      </a:cubicBezTo>
                      <a:cubicBezTo>
                        <a:pt x="11989" y="6322"/>
                        <a:pt x="12809" y="6522"/>
                        <a:pt x="13621" y="6592"/>
                      </a:cubicBezTo>
                      <a:cubicBezTo>
                        <a:pt x="13636" y="6592"/>
                        <a:pt x="13650" y="6594"/>
                        <a:pt x="13664" y="6594"/>
                      </a:cubicBezTo>
                      <a:cubicBezTo>
                        <a:pt x="13822" y="6594"/>
                        <a:pt x="13969" y="6519"/>
                        <a:pt x="14064" y="6389"/>
                      </a:cubicBezTo>
                      <a:cubicBezTo>
                        <a:pt x="14166" y="6249"/>
                        <a:pt x="14189" y="6071"/>
                        <a:pt x="14124" y="5913"/>
                      </a:cubicBezTo>
                      <a:cubicBezTo>
                        <a:pt x="13916" y="5405"/>
                        <a:pt x="13819" y="4895"/>
                        <a:pt x="13723" y="4401"/>
                      </a:cubicBezTo>
                      <a:cubicBezTo>
                        <a:pt x="13553" y="3518"/>
                        <a:pt x="13392" y="2683"/>
                        <a:pt x="12633" y="1977"/>
                      </a:cubicBezTo>
                      <a:cubicBezTo>
                        <a:pt x="11327" y="767"/>
                        <a:pt x="9369" y="1"/>
                        <a:pt x="7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3"/>
                <p:cNvSpPr/>
                <p:nvPr/>
              </p:nvSpPr>
              <p:spPr>
                <a:xfrm>
                  <a:off x="552825" y="3314263"/>
                  <a:ext cx="311050" cy="144525"/>
                </a:xfrm>
                <a:custGeom>
                  <a:avLst/>
                  <a:gdLst/>
                  <a:ahLst/>
                  <a:cxnLst/>
                  <a:rect l="l" t="t" r="r" b="b"/>
                  <a:pathLst>
                    <a:path w="12442" h="5781" extrusionOk="0">
                      <a:moveTo>
                        <a:pt x="6412" y="172"/>
                      </a:moveTo>
                      <a:cubicBezTo>
                        <a:pt x="8172" y="172"/>
                        <a:pt x="9845" y="826"/>
                        <a:pt x="10960" y="1860"/>
                      </a:cubicBezTo>
                      <a:cubicBezTo>
                        <a:pt x="11586" y="2439"/>
                        <a:pt x="11721" y="3145"/>
                        <a:pt x="11865" y="3892"/>
                      </a:cubicBezTo>
                      <a:cubicBezTo>
                        <a:pt x="11949" y="4332"/>
                        <a:pt x="12037" y="4787"/>
                        <a:pt x="12225" y="5249"/>
                      </a:cubicBezTo>
                      <a:cubicBezTo>
                        <a:pt x="12260" y="5332"/>
                        <a:pt x="12248" y="5425"/>
                        <a:pt x="12193" y="5499"/>
                      </a:cubicBezTo>
                      <a:cubicBezTo>
                        <a:pt x="12143" y="5567"/>
                        <a:pt x="12066" y="5607"/>
                        <a:pt x="11984" y="5607"/>
                      </a:cubicBezTo>
                      <a:cubicBezTo>
                        <a:pt x="11976" y="5607"/>
                        <a:pt x="11968" y="5606"/>
                        <a:pt x="11959" y="5606"/>
                      </a:cubicBezTo>
                      <a:cubicBezTo>
                        <a:pt x="11261" y="5546"/>
                        <a:pt x="10549" y="5373"/>
                        <a:pt x="9860" y="5205"/>
                      </a:cubicBezTo>
                      <a:cubicBezTo>
                        <a:pt x="9016" y="4998"/>
                        <a:pt x="8141" y="4786"/>
                        <a:pt x="7259" y="4769"/>
                      </a:cubicBezTo>
                      <a:lnTo>
                        <a:pt x="7148" y="4769"/>
                      </a:lnTo>
                      <a:cubicBezTo>
                        <a:pt x="6084" y="4769"/>
                        <a:pt x="2504" y="4980"/>
                        <a:pt x="752" y="5536"/>
                      </a:cubicBezTo>
                      <a:cubicBezTo>
                        <a:pt x="710" y="5550"/>
                        <a:pt x="667" y="5556"/>
                        <a:pt x="625" y="5556"/>
                      </a:cubicBezTo>
                      <a:cubicBezTo>
                        <a:pt x="519" y="5556"/>
                        <a:pt x="415" y="5513"/>
                        <a:pt x="335" y="5434"/>
                      </a:cubicBezTo>
                      <a:cubicBezTo>
                        <a:pt x="223" y="5322"/>
                        <a:pt x="185" y="5165"/>
                        <a:pt x="232" y="5015"/>
                      </a:cubicBezTo>
                      <a:cubicBezTo>
                        <a:pt x="623" y="3767"/>
                        <a:pt x="1179" y="2377"/>
                        <a:pt x="2334" y="1514"/>
                      </a:cubicBezTo>
                      <a:cubicBezTo>
                        <a:pt x="3594" y="576"/>
                        <a:pt x="5030" y="172"/>
                        <a:pt x="6412" y="172"/>
                      </a:cubicBezTo>
                      <a:close/>
                      <a:moveTo>
                        <a:pt x="6410" y="0"/>
                      </a:moveTo>
                      <a:cubicBezTo>
                        <a:pt x="4993" y="0"/>
                        <a:pt x="3522" y="414"/>
                        <a:pt x="2231" y="1376"/>
                      </a:cubicBezTo>
                      <a:cubicBezTo>
                        <a:pt x="1036" y="2267"/>
                        <a:pt x="467" y="3690"/>
                        <a:pt x="68" y="4963"/>
                      </a:cubicBezTo>
                      <a:cubicBezTo>
                        <a:pt x="1" y="5173"/>
                        <a:pt x="57" y="5401"/>
                        <a:pt x="213" y="5555"/>
                      </a:cubicBezTo>
                      <a:cubicBezTo>
                        <a:pt x="326" y="5668"/>
                        <a:pt x="474" y="5728"/>
                        <a:pt x="627" y="5728"/>
                      </a:cubicBezTo>
                      <a:cubicBezTo>
                        <a:pt x="686" y="5728"/>
                        <a:pt x="747" y="5719"/>
                        <a:pt x="806" y="5700"/>
                      </a:cubicBezTo>
                      <a:cubicBezTo>
                        <a:pt x="2532" y="5152"/>
                        <a:pt x="6064" y="4941"/>
                        <a:pt x="7135" y="4941"/>
                      </a:cubicBezTo>
                      <a:cubicBezTo>
                        <a:pt x="7179" y="4941"/>
                        <a:pt x="7220" y="4941"/>
                        <a:pt x="7256" y="4942"/>
                      </a:cubicBezTo>
                      <a:cubicBezTo>
                        <a:pt x="8118" y="4957"/>
                        <a:pt x="8984" y="5168"/>
                        <a:pt x="9819" y="5372"/>
                      </a:cubicBezTo>
                      <a:cubicBezTo>
                        <a:pt x="10514" y="5542"/>
                        <a:pt x="11232" y="5716"/>
                        <a:pt x="11944" y="5779"/>
                      </a:cubicBezTo>
                      <a:cubicBezTo>
                        <a:pt x="11958" y="5779"/>
                        <a:pt x="11970" y="5780"/>
                        <a:pt x="11982" y="5780"/>
                      </a:cubicBezTo>
                      <a:cubicBezTo>
                        <a:pt x="12120" y="5780"/>
                        <a:pt x="12249" y="5715"/>
                        <a:pt x="12333" y="5601"/>
                      </a:cubicBezTo>
                      <a:cubicBezTo>
                        <a:pt x="12422" y="5478"/>
                        <a:pt x="12442" y="5322"/>
                        <a:pt x="12386" y="5184"/>
                      </a:cubicBezTo>
                      <a:cubicBezTo>
                        <a:pt x="12204" y="4737"/>
                        <a:pt x="12117" y="4291"/>
                        <a:pt x="12034" y="3858"/>
                      </a:cubicBezTo>
                      <a:cubicBezTo>
                        <a:pt x="11885" y="3084"/>
                        <a:pt x="11744" y="2351"/>
                        <a:pt x="11077" y="1733"/>
                      </a:cubicBezTo>
                      <a:cubicBezTo>
                        <a:pt x="9933" y="671"/>
                        <a:pt x="8216" y="0"/>
                        <a:pt x="64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3"/>
                <p:cNvSpPr/>
                <p:nvPr/>
              </p:nvSpPr>
              <p:spPr>
                <a:xfrm>
                  <a:off x="578675" y="3326338"/>
                  <a:ext cx="259450" cy="120375"/>
                </a:xfrm>
                <a:custGeom>
                  <a:avLst/>
                  <a:gdLst/>
                  <a:ahLst/>
                  <a:cxnLst/>
                  <a:rect l="l" t="t" r="r" b="b"/>
                  <a:pathLst>
                    <a:path w="10378" h="4815" extrusionOk="0">
                      <a:moveTo>
                        <a:pt x="5349" y="144"/>
                      </a:moveTo>
                      <a:cubicBezTo>
                        <a:pt x="6816" y="144"/>
                        <a:pt x="8211" y="688"/>
                        <a:pt x="9141" y="1549"/>
                      </a:cubicBezTo>
                      <a:cubicBezTo>
                        <a:pt x="9662" y="2032"/>
                        <a:pt x="9776" y="2619"/>
                        <a:pt x="9896" y="3242"/>
                      </a:cubicBezTo>
                      <a:cubicBezTo>
                        <a:pt x="9966" y="3608"/>
                        <a:pt x="10039" y="3987"/>
                        <a:pt x="10197" y="4373"/>
                      </a:cubicBezTo>
                      <a:cubicBezTo>
                        <a:pt x="10225" y="4441"/>
                        <a:pt x="10215" y="4518"/>
                        <a:pt x="10169" y="4579"/>
                      </a:cubicBezTo>
                      <a:cubicBezTo>
                        <a:pt x="10128" y="4635"/>
                        <a:pt x="10065" y="4670"/>
                        <a:pt x="9997" y="4670"/>
                      </a:cubicBezTo>
                      <a:cubicBezTo>
                        <a:pt x="9989" y="4670"/>
                        <a:pt x="9981" y="4670"/>
                        <a:pt x="9973" y="4669"/>
                      </a:cubicBezTo>
                      <a:cubicBezTo>
                        <a:pt x="9392" y="4620"/>
                        <a:pt x="8798" y="4474"/>
                        <a:pt x="8224" y="4335"/>
                      </a:cubicBezTo>
                      <a:cubicBezTo>
                        <a:pt x="7519" y="4163"/>
                        <a:pt x="6790" y="3986"/>
                        <a:pt x="6054" y="3972"/>
                      </a:cubicBezTo>
                      <a:lnTo>
                        <a:pt x="5959" y="3972"/>
                      </a:lnTo>
                      <a:cubicBezTo>
                        <a:pt x="5070" y="3972"/>
                        <a:pt x="2090" y="4148"/>
                        <a:pt x="628" y="4611"/>
                      </a:cubicBezTo>
                      <a:cubicBezTo>
                        <a:pt x="592" y="4623"/>
                        <a:pt x="556" y="4628"/>
                        <a:pt x="521" y="4628"/>
                      </a:cubicBezTo>
                      <a:cubicBezTo>
                        <a:pt x="431" y="4628"/>
                        <a:pt x="346" y="4592"/>
                        <a:pt x="280" y="4526"/>
                      </a:cubicBezTo>
                      <a:cubicBezTo>
                        <a:pt x="186" y="4432"/>
                        <a:pt x="154" y="4303"/>
                        <a:pt x="194" y="4177"/>
                      </a:cubicBezTo>
                      <a:cubicBezTo>
                        <a:pt x="520" y="3138"/>
                        <a:pt x="985" y="1980"/>
                        <a:pt x="1947" y="1262"/>
                      </a:cubicBezTo>
                      <a:cubicBezTo>
                        <a:pt x="2998" y="480"/>
                        <a:pt x="4195" y="144"/>
                        <a:pt x="5349" y="144"/>
                      </a:cubicBezTo>
                      <a:close/>
                      <a:moveTo>
                        <a:pt x="5345" y="1"/>
                      </a:moveTo>
                      <a:cubicBezTo>
                        <a:pt x="4164" y="1"/>
                        <a:pt x="2937" y="345"/>
                        <a:pt x="1860" y="1147"/>
                      </a:cubicBezTo>
                      <a:cubicBezTo>
                        <a:pt x="865" y="1889"/>
                        <a:pt x="389" y="3073"/>
                        <a:pt x="55" y="4134"/>
                      </a:cubicBezTo>
                      <a:cubicBezTo>
                        <a:pt x="1" y="4309"/>
                        <a:pt x="48" y="4497"/>
                        <a:pt x="177" y="4628"/>
                      </a:cubicBezTo>
                      <a:cubicBezTo>
                        <a:pt x="271" y="4721"/>
                        <a:pt x="396" y="4770"/>
                        <a:pt x="524" y="4770"/>
                      </a:cubicBezTo>
                      <a:cubicBezTo>
                        <a:pt x="573" y="4770"/>
                        <a:pt x="623" y="4763"/>
                        <a:pt x="672" y="4748"/>
                      </a:cubicBezTo>
                      <a:cubicBezTo>
                        <a:pt x="2120" y="4290"/>
                        <a:pt x="5076" y="4115"/>
                        <a:pt x="5959" y="4115"/>
                      </a:cubicBezTo>
                      <a:cubicBezTo>
                        <a:pt x="5992" y="4115"/>
                        <a:pt x="6023" y="4116"/>
                        <a:pt x="6051" y="4116"/>
                      </a:cubicBezTo>
                      <a:cubicBezTo>
                        <a:pt x="6772" y="4130"/>
                        <a:pt x="7493" y="4306"/>
                        <a:pt x="8190" y="4474"/>
                      </a:cubicBezTo>
                      <a:cubicBezTo>
                        <a:pt x="8769" y="4616"/>
                        <a:pt x="9368" y="4763"/>
                        <a:pt x="9961" y="4813"/>
                      </a:cubicBezTo>
                      <a:cubicBezTo>
                        <a:pt x="9972" y="4814"/>
                        <a:pt x="9982" y="4814"/>
                        <a:pt x="9993" y="4814"/>
                      </a:cubicBezTo>
                      <a:cubicBezTo>
                        <a:pt x="10108" y="4814"/>
                        <a:pt x="10216" y="4760"/>
                        <a:pt x="10286" y="4664"/>
                      </a:cubicBezTo>
                      <a:cubicBezTo>
                        <a:pt x="10360" y="4562"/>
                        <a:pt x="10377" y="4433"/>
                        <a:pt x="10330" y="4318"/>
                      </a:cubicBezTo>
                      <a:cubicBezTo>
                        <a:pt x="10177" y="3946"/>
                        <a:pt x="10105" y="3574"/>
                        <a:pt x="10037" y="3214"/>
                      </a:cubicBezTo>
                      <a:cubicBezTo>
                        <a:pt x="9911" y="2569"/>
                        <a:pt x="9794" y="1959"/>
                        <a:pt x="9239" y="1444"/>
                      </a:cubicBezTo>
                      <a:cubicBezTo>
                        <a:pt x="8284" y="560"/>
                        <a:pt x="6851" y="1"/>
                        <a:pt x="5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3"/>
                <p:cNvSpPr/>
                <p:nvPr/>
              </p:nvSpPr>
              <p:spPr>
                <a:xfrm>
                  <a:off x="606550" y="3339263"/>
                  <a:ext cx="203775" cy="94575"/>
                </a:xfrm>
                <a:custGeom>
                  <a:avLst/>
                  <a:gdLst/>
                  <a:ahLst/>
                  <a:cxnLst/>
                  <a:rect l="l" t="t" r="r" b="b"/>
                  <a:pathLst>
                    <a:path w="8151" h="3783" extrusionOk="0">
                      <a:moveTo>
                        <a:pt x="4200" y="113"/>
                      </a:moveTo>
                      <a:cubicBezTo>
                        <a:pt x="5353" y="113"/>
                        <a:pt x="6449" y="540"/>
                        <a:pt x="7179" y="1217"/>
                      </a:cubicBezTo>
                      <a:cubicBezTo>
                        <a:pt x="7589" y="1597"/>
                        <a:pt x="7677" y="2058"/>
                        <a:pt x="7771" y="2545"/>
                      </a:cubicBezTo>
                      <a:cubicBezTo>
                        <a:pt x="7828" y="2834"/>
                        <a:pt x="7885" y="3131"/>
                        <a:pt x="8010" y="3435"/>
                      </a:cubicBezTo>
                      <a:cubicBezTo>
                        <a:pt x="8031" y="3488"/>
                        <a:pt x="8023" y="3549"/>
                        <a:pt x="7987" y="3598"/>
                      </a:cubicBezTo>
                      <a:cubicBezTo>
                        <a:pt x="7956" y="3642"/>
                        <a:pt x="7908" y="3671"/>
                        <a:pt x="7855" y="3671"/>
                      </a:cubicBezTo>
                      <a:cubicBezTo>
                        <a:pt x="7848" y="3671"/>
                        <a:pt x="7841" y="3670"/>
                        <a:pt x="7834" y="3669"/>
                      </a:cubicBezTo>
                      <a:cubicBezTo>
                        <a:pt x="7377" y="3629"/>
                        <a:pt x="6911" y="3516"/>
                        <a:pt x="6460" y="3406"/>
                      </a:cubicBezTo>
                      <a:cubicBezTo>
                        <a:pt x="5906" y="3271"/>
                        <a:pt x="5333" y="3131"/>
                        <a:pt x="4755" y="3121"/>
                      </a:cubicBezTo>
                      <a:lnTo>
                        <a:pt x="4682" y="3121"/>
                      </a:lnTo>
                      <a:lnTo>
                        <a:pt x="4682" y="3119"/>
                      </a:lnTo>
                      <a:cubicBezTo>
                        <a:pt x="3984" y="3119"/>
                        <a:pt x="1640" y="3259"/>
                        <a:pt x="492" y="3622"/>
                      </a:cubicBezTo>
                      <a:cubicBezTo>
                        <a:pt x="464" y="3631"/>
                        <a:pt x="436" y="3635"/>
                        <a:pt x="408" y="3635"/>
                      </a:cubicBezTo>
                      <a:cubicBezTo>
                        <a:pt x="338" y="3635"/>
                        <a:pt x="270" y="3607"/>
                        <a:pt x="217" y="3555"/>
                      </a:cubicBezTo>
                      <a:cubicBezTo>
                        <a:pt x="144" y="3482"/>
                        <a:pt x="120" y="3379"/>
                        <a:pt x="150" y="3282"/>
                      </a:cubicBezTo>
                      <a:cubicBezTo>
                        <a:pt x="407" y="2465"/>
                        <a:pt x="771" y="1556"/>
                        <a:pt x="1527" y="991"/>
                      </a:cubicBezTo>
                      <a:cubicBezTo>
                        <a:pt x="2353" y="376"/>
                        <a:pt x="3294" y="113"/>
                        <a:pt x="4200" y="113"/>
                      </a:cubicBezTo>
                      <a:close/>
                      <a:moveTo>
                        <a:pt x="4199" y="1"/>
                      </a:moveTo>
                      <a:cubicBezTo>
                        <a:pt x="3270" y="1"/>
                        <a:pt x="2306" y="271"/>
                        <a:pt x="1461" y="901"/>
                      </a:cubicBezTo>
                      <a:cubicBezTo>
                        <a:pt x="679" y="1484"/>
                        <a:pt x="305" y="2415"/>
                        <a:pt x="43" y="3248"/>
                      </a:cubicBezTo>
                      <a:cubicBezTo>
                        <a:pt x="0" y="3385"/>
                        <a:pt x="37" y="3532"/>
                        <a:pt x="138" y="3636"/>
                      </a:cubicBezTo>
                      <a:cubicBezTo>
                        <a:pt x="212" y="3709"/>
                        <a:pt x="311" y="3749"/>
                        <a:pt x="412" y="3749"/>
                      </a:cubicBezTo>
                      <a:cubicBezTo>
                        <a:pt x="450" y="3749"/>
                        <a:pt x="489" y="3743"/>
                        <a:pt x="527" y="3731"/>
                      </a:cubicBezTo>
                      <a:cubicBezTo>
                        <a:pt x="1686" y="3364"/>
                        <a:pt x="4084" y="3233"/>
                        <a:pt x="4721" y="3233"/>
                      </a:cubicBezTo>
                      <a:cubicBezTo>
                        <a:pt x="4731" y="3233"/>
                        <a:pt x="4742" y="3233"/>
                        <a:pt x="4752" y="3233"/>
                      </a:cubicBezTo>
                      <a:cubicBezTo>
                        <a:pt x="5318" y="3244"/>
                        <a:pt x="5884" y="3382"/>
                        <a:pt x="6432" y="3516"/>
                      </a:cubicBezTo>
                      <a:cubicBezTo>
                        <a:pt x="6888" y="3626"/>
                        <a:pt x="7358" y="3742"/>
                        <a:pt x="7825" y="3781"/>
                      </a:cubicBezTo>
                      <a:cubicBezTo>
                        <a:pt x="7834" y="3781"/>
                        <a:pt x="7841" y="3783"/>
                        <a:pt x="7849" y="3783"/>
                      </a:cubicBezTo>
                      <a:lnTo>
                        <a:pt x="7850" y="3783"/>
                      </a:lnTo>
                      <a:cubicBezTo>
                        <a:pt x="7940" y="3783"/>
                        <a:pt x="8025" y="3739"/>
                        <a:pt x="8080" y="3664"/>
                      </a:cubicBezTo>
                      <a:cubicBezTo>
                        <a:pt x="8137" y="3585"/>
                        <a:pt x="8151" y="3484"/>
                        <a:pt x="8114" y="3393"/>
                      </a:cubicBezTo>
                      <a:cubicBezTo>
                        <a:pt x="7995" y="3100"/>
                        <a:pt x="7938" y="2808"/>
                        <a:pt x="7884" y="2524"/>
                      </a:cubicBezTo>
                      <a:cubicBezTo>
                        <a:pt x="7787" y="2017"/>
                        <a:pt x="7694" y="1539"/>
                        <a:pt x="7257" y="1134"/>
                      </a:cubicBezTo>
                      <a:cubicBezTo>
                        <a:pt x="6507" y="440"/>
                        <a:pt x="5381" y="1"/>
                        <a:pt x="4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3"/>
                <p:cNvSpPr/>
                <p:nvPr/>
              </p:nvSpPr>
              <p:spPr>
                <a:xfrm>
                  <a:off x="620625" y="3352438"/>
                  <a:ext cx="175625" cy="68275"/>
                </a:xfrm>
                <a:custGeom>
                  <a:avLst/>
                  <a:gdLst/>
                  <a:ahLst/>
                  <a:cxnLst/>
                  <a:rect l="l" t="t" r="r" b="b"/>
                  <a:pathLst>
                    <a:path w="7025" h="2731" extrusionOk="0">
                      <a:moveTo>
                        <a:pt x="3621" y="88"/>
                      </a:moveTo>
                      <a:cubicBezTo>
                        <a:pt x="4619" y="88"/>
                        <a:pt x="5568" y="396"/>
                        <a:pt x="6200" y="884"/>
                      </a:cubicBezTo>
                      <a:cubicBezTo>
                        <a:pt x="6553" y="1158"/>
                        <a:pt x="6630" y="1489"/>
                        <a:pt x="6710" y="1838"/>
                      </a:cubicBezTo>
                      <a:cubicBezTo>
                        <a:pt x="6759" y="2046"/>
                        <a:pt x="6808" y="2261"/>
                        <a:pt x="6915" y="2480"/>
                      </a:cubicBezTo>
                      <a:cubicBezTo>
                        <a:pt x="6937" y="2521"/>
                        <a:pt x="6920" y="2557"/>
                        <a:pt x="6908" y="2574"/>
                      </a:cubicBezTo>
                      <a:cubicBezTo>
                        <a:pt x="6882" y="2613"/>
                        <a:pt x="6833" y="2641"/>
                        <a:pt x="6779" y="2641"/>
                      </a:cubicBezTo>
                      <a:cubicBezTo>
                        <a:pt x="6772" y="2641"/>
                        <a:pt x="6766" y="2640"/>
                        <a:pt x="6759" y="2639"/>
                      </a:cubicBezTo>
                      <a:cubicBezTo>
                        <a:pt x="6363" y="2612"/>
                        <a:pt x="5959" y="2530"/>
                        <a:pt x="5570" y="2451"/>
                      </a:cubicBezTo>
                      <a:cubicBezTo>
                        <a:pt x="5092" y="2354"/>
                        <a:pt x="4599" y="2254"/>
                        <a:pt x="4099" y="2246"/>
                      </a:cubicBezTo>
                      <a:cubicBezTo>
                        <a:pt x="4081" y="2246"/>
                        <a:pt x="4060" y="2245"/>
                        <a:pt x="4037" y="2245"/>
                      </a:cubicBezTo>
                      <a:cubicBezTo>
                        <a:pt x="3436" y="2245"/>
                        <a:pt x="1412" y="2345"/>
                        <a:pt x="422" y="2606"/>
                      </a:cubicBezTo>
                      <a:cubicBezTo>
                        <a:pt x="397" y="2613"/>
                        <a:pt x="371" y="2616"/>
                        <a:pt x="346" y="2616"/>
                      </a:cubicBezTo>
                      <a:cubicBezTo>
                        <a:pt x="271" y="2616"/>
                        <a:pt x="200" y="2587"/>
                        <a:pt x="154" y="2535"/>
                      </a:cubicBezTo>
                      <a:cubicBezTo>
                        <a:pt x="128" y="2506"/>
                        <a:pt x="90" y="2447"/>
                        <a:pt x="119" y="2369"/>
                      </a:cubicBezTo>
                      <a:cubicBezTo>
                        <a:pt x="340" y="1782"/>
                        <a:pt x="655" y="1127"/>
                        <a:pt x="1307" y="722"/>
                      </a:cubicBezTo>
                      <a:cubicBezTo>
                        <a:pt x="2022" y="278"/>
                        <a:pt x="2837" y="88"/>
                        <a:pt x="3621" y="88"/>
                      </a:cubicBezTo>
                      <a:close/>
                      <a:moveTo>
                        <a:pt x="3618" y="0"/>
                      </a:moveTo>
                      <a:cubicBezTo>
                        <a:pt x="2819" y="0"/>
                        <a:pt x="1989" y="194"/>
                        <a:pt x="1260" y="646"/>
                      </a:cubicBezTo>
                      <a:cubicBezTo>
                        <a:pt x="585" y="1067"/>
                        <a:pt x="261" y="1738"/>
                        <a:pt x="35" y="2337"/>
                      </a:cubicBezTo>
                      <a:cubicBezTo>
                        <a:pt x="0" y="2427"/>
                        <a:pt x="20" y="2521"/>
                        <a:pt x="87" y="2595"/>
                      </a:cubicBezTo>
                      <a:cubicBezTo>
                        <a:pt x="151" y="2666"/>
                        <a:pt x="246" y="2705"/>
                        <a:pt x="345" y="2705"/>
                      </a:cubicBezTo>
                      <a:cubicBezTo>
                        <a:pt x="378" y="2705"/>
                        <a:pt x="411" y="2701"/>
                        <a:pt x="444" y="2693"/>
                      </a:cubicBezTo>
                      <a:cubicBezTo>
                        <a:pt x="1426" y="2433"/>
                        <a:pt x="3437" y="2334"/>
                        <a:pt x="4035" y="2334"/>
                      </a:cubicBezTo>
                      <a:cubicBezTo>
                        <a:pt x="4058" y="2334"/>
                        <a:pt x="4080" y="2336"/>
                        <a:pt x="4098" y="2336"/>
                      </a:cubicBezTo>
                      <a:cubicBezTo>
                        <a:pt x="4588" y="2343"/>
                        <a:pt x="5078" y="2442"/>
                        <a:pt x="5552" y="2539"/>
                      </a:cubicBezTo>
                      <a:cubicBezTo>
                        <a:pt x="5944" y="2618"/>
                        <a:pt x="6351" y="2700"/>
                        <a:pt x="6751" y="2729"/>
                      </a:cubicBezTo>
                      <a:cubicBezTo>
                        <a:pt x="6759" y="2730"/>
                        <a:pt x="6765" y="2730"/>
                        <a:pt x="6771" y="2730"/>
                      </a:cubicBezTo>
                      <a:lnTo>
                        <a:pt x="6771" y="2729"/>
                      </a:lnTo>
                      <a:cubicBezTo>
                        <a:pt x="6858" y="2729"/>
                        <a:pt x="6937" y="2691"/>
                        <a:pt x="6981" y="2624"/>
                      </a:cubicBezTo>
                      <a:cubicBezTo>
                        <a:pt x="7019" y="2568"/>
                        <a:pt x="7025" y="2501"/>
                        <a:pt x="6994" y="2441"/>
                      </a:cubicBezTo>
                      <a:cubicBezTo>
                        <a:pt x="6893" y="2231"/>
                        <a:pt x="6844" y="2022"/>
                        <a:pt x="6797" y="1818"/>
                      </a:cubicBezTo>
                      <a:cubicBezTo>
                        <a:pt x="6712" y="1452"/>
                        <a:pt x="6631" y="1106"/>
                        <a:pt x="6253" y="815"/>
                      </a:cubicBezTo>
                      <a:cubicBezTo>
                        <a:pt x="5608" y="316"/>
                        <a:pt x="4638" y="0"/>
                        <a:pt x="3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3"/>
                <p:cNvSpPr/>
                <p:nvPr/>
              </p:nvSpPr>
              <p:spPr>
                <a:xfrm>
                  <a:off x="638500" y="3359388"/>
                  <a:ext cx="139950" cy="54375"/>
                </a:xfrm>
                <a:custGeom>
                  <a:avLst/>
                  <a:gdLst/>
                  <a:ahLst/>
                  <a:cxnLst/>
                  <a:rect l="l" t="t" r="r" b="b"/>
                  <a:pathLst>
                    <a:path w="5598" h="2175" extrusionOk="0">
                      <a:moveTo>
                        <a:pt x="2885" y="71"/>
                      </a:moveTo>
                      <a:cubicBezTo>
                        <a:pt x="3680" y="71"/>
                        <a:pt x="4436" y="317"/>
                        <a:pt x="4940" y="705"/>
                      </a:cubicBezTo>
                      <a:cubicBezTo>
                        <a:pt x="5221" y="922"/>
                        <a:pt x="5282" y="1186"/>
                        <a:pt x="5347" y="1466"/>
                      </a:cubicBezTo>
                      <a:cubicBezTo>
                        <a:pt x="5385" y="1631"/>
                        <a:pt x="5425" y="1803"/>
                        <a:pt x="5510" y="1976"/>
                      </a:cubicBezTo>
                      <a:cubicBezTo>
                        <a:pt x="5526" y="2009"/>
                        <a:pt x="5513" y="2038"/>
                        <a:pt x="5504" y="2052"/>
                      </a:cubicBezTo>
                      <a:cubicBezTo>
                        <a:pt x="5481" y="2083"/>
                        <a:pt x="5441" y="2104"/>
                        <a:pt x="5398" y="2104"/>
                      </a:cubicBezTo>
                      <a:cubicBezTo>
                        <a:pt x="5394" y="2104"/>
                        <a:pt x="5389" y="2104"/>
                        <a:pt x="5385" y="2103"/>
                      </a:cubicBezTo>
                      <a:cubicBezTo>
                        <a:pt x="5068" y="2081"/>
                        <a:pt x="4748" y="2015"/>
                        <a:pt x="4436" y="1953"/>
                      </a:cubicBezTo>
                      <a:cubicBezTo>
                        <a:pt x="4055" y="1876"/>
                        <a:pt x="3664" y="1795"/>
                        <a:pt x="3266" y="1789"/>
                      </a:cubicBezTo>
                      <a:lnTo>
                        <a:pt x="3219" y="1789"/>
                      </a:lnTo>
                      <a:cubicBezTo>
                        <a:pt x="2741" y="1789"/>
                        <a:pt x="1124" y="1870"/>
                        <a:pt x="336" y="2078"/>
                      </a:cubicBezTo>
                      <a:cubicBezTo>
                        <a:pt x="316" y="2082"/>
                        <a:pt x="296" y="2085"/>
                        <a:pt x="277" y="2085"/>
                      </a:cubicBezTo>
                      <a:cubicBezTo>
                        <a:pt x="216" y="2085"/>
                        <a:pt x="160" y="2062"/>
                        <a:pt x="122" y="2020"/>
                      </a:cubicBezTo>
                      <a:cubicBezTo>
                        <a:pt x="101" y="1997"/>
                        <a:pt x="70" y="1950"/>
                        <a:pt x="94" y="1888"/>
                      </a:cubicBezTo>
                      <a:cubicBezTo>
                        <a:pt x="271" y="1420"/>
                        <a:pt x="521" y="899"/>
                        <a:pt x="1042" y="576"/>
                      </a:cubicBezTo>
                      <a:cubicBezTo>
                        <a:pt x="1611" y="223"/>
                        <a:pt x="2260" y="71"/>
                        <a:pt x="2885" y="71"/>
                      </a:cubicBezTo>
                      <a:close/>
                      <a:moveTo>
                        <a:pt x="2883" y="0"/>
                      </a:moveTo>
                      <a:cubicBezTo>
                        <a:pt x="2246" y="0"/>
                        <a:pt x="1584" y="155"/>
                        <a:pt x="1004" y="515"/>
                      </a:cubicBezTo>
                      <a:cubicBezTo>
                        <a:pt x="465" y="849"/>
                        <a:pt x="208" y="1384"/>
                        <a:pt x="28" y="1862"/>
                      </a:cubicBezTo>
                      <a:cubicBezTo>
                        <a:pt x="0" y="1933"/>
                        <a:pt x="16" y="2009"/>
                        <a:pt x="69" y="2068"/>
                      </a:cubicBezTo>
                      <a:cubicBezTo>
                        <a:pt x="120" y="2125"/>
                        <a:pt x="196" y="2156"/>
                        <a:pt x="276" y="2156"/>
                      </a:cubicBezTo>
                      <a:cubicBezTo>
                        <a:pt x="302" y="2156"/>
                        <a:pt x="328" y="2153"/>
                        <a:pt x="354" y="2146"/>
                      </a:cubicBezTo>
                      <a:cubicBezTo>
                        <a:pt x="1136" y="1939"/>
                        <a:pt x="2742" y="1860"/>
                        <a:pt x="3217" y="1860"/>
                      </a:cubicBezTo>
                      <a:lnTo>
                        <a:pt x="3264" y="1860"/>
                      </a:lnTo>
                      <a:cubicBezTo>
                        <a:pt x="3656" y="1867"/>
                        <a:pt x="4045" y="1945"/>
                        <a:pt x="4423" y="2023"/>
                      </a:cubicBezTo>
                      <a:cubicBezTo>
                        <a:pt x="4735" y="2085"/>
                        <a:pt x="5059" y="2152"/>
                        <a:pt x="5379" y="2175"/>
                      </a:cubicBezTo>
                      <a:lnTo>
                        <a:pt x="5396" y="2175"/>
                      </a:lnTo>
                      <a:cubicBezTo>
                        <a:pt x="5464" y="2175"/>
                        <a:pt x="5526" y="2144"/>
                        <a:pt x="5563" y="2091"/>
                      </a:cubicBezTo>
                      <a:cubicBezTo>
                        <a:pt x="5593" y="2046"/>
                        <a:pt x="5598" y="1993"/>
                        <a:pt x="5573" y="1945"/>
                      </a:cubicBezTo>
                      <a:cubicBezTo>
                        <a:pt x="5491" y="1778"/>
                        <a:pt x="5453" y="1610"/>
                        <a:pt x="5416" y="1449"/>
                      </a:cubicBezTo>
                      <a:cubicBezTo>
                        <a:pt x="5349" y="1158"/>
                        <a:pt x="5285" y="881"/>
                        <a:pt x="4983" y="649"/>
                      </a:cubicBezTo>
                      <a:cubicBezTo>
                        <a:pt x="4468" y="252"/>
                        <a:pt x="3696" y="0"/>
                        <a:pt x="2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3"/>
                <p:cNvSpPr/>
                <p:nvPr/>
              </p:nvSpPr>
              <p:spPr>
                <a:xfrm>
                  <a:off x="652375" y="3364788"/>
                  <a:ext cx="112200" cy="43625"/>
                </a:xfrm>
                <a:custGeom>
                  <a:avLst/>
                  <a:gdLst/>
                  <a:ahLst/>
                  <a:cxnLst/>
                  <a:rect l="l" t="t" r="r" b="b"/>
                  <a:pathLst>
                    <a:path w="4488" h="1745" extrusionOk="0">
                      <a:moveTo>
                        <a:pt x="2313" y="56"/>
                      </a:moveTo>
                      <a:cubicBezTo>
                        <a:pt x="2951" y="56"/>
                        <a:pt x="3557" y="254"/>
                        <a:pt x="3960" y="565"/>
                      </a:cubicBezTo>
                      <a:cubicBezTo>
                        <a:pt x="4186" y="740"/>
                        <a:pt x="4235" y="951"/>
                        <a:pt x="4287" y="1175"/>
                      </a:cubicBezTo>
                      <a:cubicBezTo>
                        <a:pt x="4317" y="1307"/>
                        <a:pt x="4349" y="1444"/>
                        <a:pt x="4417" y="1585"/>
                      </a:cubicBezTo>
                      <a:cubicBezTo>
                        <a:pt x="4431" y="1611"/>
                        <a:pt x="4420" y="1634"/>
                        <a:pt x="4413" y="1646"/>
                      </a:cubicBezTo>
                      <a:cubicBezTo>
                        <a:pt x="4396" y="1672"/>
                        <a:pt x="4363" y="1687"/>
                        <a:pt x="4326" y="1687"/>
                      </a:cubicBezTo>
                      <a:lnTo>
                        <a:pt x="4317" y="1687"/>
                      </a:lnTo>
                      <a:cubicBezTo>
                        <a:pt x="4065" y="1669"/>
                        <a:pt x="3807" y="1617"/>
                        <a:pt x="3558" y="1565"/>
                      </a:cubicBezTo>
                      <a:cubicBezTo>
                        <a:pt x="3253" y="1505"/>
                        <a:pt x="2937" y="1439"/>
                        <a:pt x="2618" y="1435"/>
                      </a:cubicBezTo>
                      <a:lnTo>
                        <a:pt x="2576" y="1435"/>
                      </a:lnTo>
                      <a:cubicBezTo>
                        <a:pt x="2190" y="1435"/>
                        <a:pt x="904" y="1497"/>
                        <a:pt x="270" y="1666"/>
                      </a:cubicBezTo>
                      <a:cubicBezTo>
                        <a:pt x="254" y="1670"/>
                        <a:pt x="238" y="1672"/>
                        <a:pt x="222" y="1672"/>
                      </a:cubicBezTo>
                      <a:cubicBezTo>
                        <a:pt x="174" y="1672"/>
                        <a:pt x="129" y="1653"/>
                        <a:pt x="98" y="1620"/>
                      </a:cubicBezTo>
                      <a:cubicBezTo>
                        <a:pt x="81" y="1602"/>
                        <a:pt x="57" y="1564"/>
                        <a:pt x="75" y="1514"/>
                      </a:cubicBezTo>
                      <a:cubicBezTo>
                        <a:pt x="217" y="1139"/>
                        <a:pt x="418" y="721"/>
                        <a:pt x="836" y="462"/>
                      </a:cubicBezTo>
                      <a:cubicBezTo>
                        <a:pt x="1292" y="178"/>
                        <a:pt x="1812" y="56"/>
                        <a:pt x="2313" y="56"/>
                      </a:cubicBezTo>
                      <a:close/>
                      <a:moveTo>
                        <a:pt x="2313" y="0"/>
                      </a:moveTo>
                      <a:cubicBezTo>
                        <a:pt x="1802" y="0"/>
                        <a:pt x="1271" y="124"/>
                        <a:pt x="806" y="413"/>
                      </a:cubicBezTo>
                      <a:cubicBezTo>
                        <a:pt x="373" y="680"/>
                        <a:pt x="168" y="1109"/>
                        <a:pt x="22" y="1493"/>
                      </a:cubicBezTo>
                      <a:cubicBezTo>
                        <a:pt x="1" y="1550"/>
                        <a:pt x="13" y="1611"/>
                        <a:pt x="56" y="1658"/>
                      </a:cubicBezTo>
                      <a:cubicBezTo>
                        <a:pt x="97" y="1703"/>
                        <a:pt x="159" y="1728"/>
                        <a:pt x="223" y="1728"/>
                      </a:cubicBezTo>
                      <a:cubicBezTo>
                        <a:pt x="243" y="1728"/>
                        <a:pt x="263" y="1725"/>
                        <a:pt x="283" y="1720"/>
                      </a:cubicBezTo>
                      <a:cubicBezTo>
                        <a:pt x="913" y="1553"/>
                        <a:pt x="2192" y="1491"/>
                        <a:pt x="2576" y="1491"/>
                      </a:cubicBezTo>
                      <a:lnTo>
                        <a:pt x="2618" y="1491"/>
                      </a:lnTo>
                      <a:cubicBezTo>
                        <a:pt x="2931" y="1496"/>
                        <a:pt x="3244" y="1559"/>
                        <a:pt x="3546" y="1622"/>
                      </a:cubicBezTo>
                      <a:cubicBezTo>
                        <a:pt x="3798" y="1673"/>
                        <a:pt x="4057" y="1725"/>
                        <a:pt x="4314" y="1743"/>
                      </a:cubicBezTo>
                      <a:cubicBezTo>
                        <a:pt x="4319" y="1745"/>
                        <a:pt x="4322" y="1745"/>
                        <a:pt x="4326" y="1745"/>
                      </a:cubicBezTo>
                      <a:lnTo>
                        <a:pt x="4326" y="1743"/>
                      </a:lnTo>
                      <a:cubicBezTo>
                        <a:pt x="4381" y="1743"/>
                        <a:pt x="4432" y="1719"/>
                        <a:pt x="4460" y="1676"/>
                      </a:cubicBezTo>
                      <a:cubicBezTo>
                        <a:pt x="4484" y="1640"/>
                        <a:pt x="4487" y="1597"/>
                        <a:pt x="4469" y="1559"/>
                      </a:cubicBezTo>
                      <a:cubicBezTo>
                        <a:pt x="4404" y="1426"/>
                        <a:pt x="4372" y="1291"/>
                        <a:pt x="4343" y="1162"/>
                      </a:cubicBezTo>
                      <a:cubicBezTo>
                        <a:pt x="4288" y="928"/>
                        <a:pt x="4237" y="706"/>
                        <a:pt x="3995" y="519"/>
                      </a:cubicBezTo>
                      <a:cubicBezTo>
                        <a:pt x="3584" y="201"/>
                        <a:pt x="2964" y="0"/>
                        <a:pt x="23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3"/>
                <p:cNvSpPr/>
                <p:nvPr/>
              </p:nvSpPr>
              <p:spPr>
                <a:xfrm>
                  <a:off x="670225" y="3371713"/>
                  <a:ext cx="76550" cy="29750"/>
                </a:xfrm>
                <a:custGeom>
                  <a:avLst/>
                  <a:gdLst/>
                  <a:ahLst/>
                  <a:cxnLst/>
                  <a:rect l="l" t="t" r="r" b="b"/>
                  <a:pathLst>
                    <a:path w="3062" h="1190" extrusionOk="0">
                      <a:moveTo>
                        <a:pt x="1577" y="38"/>
                      </a:moveTo>
                      <a:cubicBezTo>
                        <a:pt x="2012" y="38"/>
                        <a:pt x="2426" y="173"/>
                        <a:pt x="2701" y="387"/>
                      </a:cubicBezTo>
                      <a:cubicBezTo>
                        <a:pt x="2856" y="505"/>
                        <a:pt x="2890" y="649"/>
                        <a:pt x="2924" y="801"/>
                      </a:cubicBezTo>
                      <a:cubicBezTo>
                        <a:pt x="2946" y="892"/>
                        <a:pt x="2967" y="986"/>
                        <a:pt x="3014" y="1081"/>
                      </a:cubicBezTo>
                      <a:cubicBezTo>
                        <a:pt x="3023" y="1099"/>
                        <a:pt x="3016" y="1114"/>
                        <a:pt x="3011" y="1123"/>
                      </a:cubicBezTo>
                      <a:cubicBezTo>
                        <a:pt x="2999" y="1139"/>
                        <a:pt x="2979" y="1151"/>
                        <a:pt x="2956" y="1151"/>
                      </a:cubicBezTo>
                      <a:cubicBezTo>
                        <a:pt x="2953" y="1151"/>
                        <a:pt x="2949" y="1151"/>
                        <a:pt x="2946" y="1150"/>
                      </a:cubicBezTo>
                      <a:cubicBezTo>
                        <a:pt x="2773" y="1138"/>
                        <a:pt x="2597" y="1103"/>
                        <a:pt x="2426" y="1068"/>
                      </a:cubicBezTo>
                      <a:cubicBezTo>
                        <a:pt x="2218" y="1026"/>
                        <a:pt x="2003" y="983"/>
                        <a:pt x="1786" y="979"/>
                      </a:cubicBezTo>
                      <a:lnTo>
                        <a:pt x="1758" y="979"/>
                      </a:lnTo>
                      <a:cubicBezTo>
                        <a:pt x="1496" y="979"/>
                        <a:pt x="615" y="1021"/>
                        <a:pt x="184" y="1137"/>
                      </a:cubicBezTo>
                      <a:cubicBezTo>
                        <a:pt x="173" y="1139"/>
                        <a:pt x="162" y="1140"/>
                        <a:pt x="152" y="1140"/>
                      </a:cubicBezTo>
                      <a:cubicBezTo>
                        <a:pt x="118" y="1140"/>
                        <a:pt x="87" y="1128"/>
                        <a:pt x="67" y="1105"/>
                      </a:cubicBezTo>
                      <a:cubicBezTo>
                        <a:pt x="55" y="1093"/>
                        <a:pt x="38" y="1067"/>
                        <a:pt x="52" y="1033"/>
                      </a:cubicBezTo>
                      <a:cubicBezTo>
                        <a:pt x="148" y="777"/>
                        <a:pt x="284" y="493"/>
                        <a:pt x="570" y="315"/>
                      </a:cubicBezTo>
                      <a:cubicBezTo>
                        <a:pt x="881" y="122"/>
                        <a:pt x="1236" y="38"/>
                        <a:pt x="1577" y="38"/>
                      </a:cubicBezTo>
                      <a:close/>
                      <a:moveTo>
                        <a:pt x="1577" y="1"/>
                      </a:moveTo>
                      <a:cubicBezTo>
                        <a:pt x="1229" y="1"/>
                        <a:pt x="867" y="85"/>
                        <a:pt x="550" y="282"/>
                      </a:cubicBezTo>
                      <a:cubicBezTo>
                        <a:pt x="254" y="466"/>
                        <a:pt x="114" y="757"/>
                        <a:pt x="16" y="1018"/>
                      </a:cubicBezTo>
                      <a:cubicBezTo>
                        <a:pt x="0" y="1058"/>
                        <a:pt x="8" y="1099"/>
                        <a:pt x="38" y="1131"/>
                      </a:cubicBezTo>
                      <a:cubicBezTo>
                        <a:pt x="66" y="1162"/>
                        <a:pt x="108" y="1179"/>
                        <a:pt x="151" y="1179"/>
                      </a:cubicBezTo>
                      <a:cubicBezTo>
                        <a:pt x="165" y="1179"/>
                        <a:pt x="180" y="1177"/>
                        <a:pt x="193" y="1173"/>
                      </a:cubicBezTo>
                      <a:cubicBezTo>
                        <a:pt x="623" y="1061"/>
                        <a:pt x="1496" y="1018"/>
                        <a:pt x="1758" y="1018"/>
                      </a:cubicBezTo>
                      <a:lnTo>
                        <a:pt x="1786" y="1018"/>
                      </a:lnTo>
                      <a:cubicBezTo>
                        <a:pt x="2000" y="1021"/>
                        <a:pt x="2212" y="1064"/>
                        <a:pt x="2419" y="1106"/>
                      </a:cubicBezTo>
                      <a:cubicBezTo>
                        <a:pt x="2590" y="1141"/>
                        <a:pt x="2767" y="1176"/>
                        <a:pt x="2943" y="1190"/>
                      </a:cubicBezTo>
                      <a:lnTo>
                        <a:pt x="2952" y="1190"/>
                      </a:lnTo>
                      <a:cubicBezTo>
                        <a:pt x="2988" y="1190"/>
                        <a:pt x="3023" y="1172"/>
                        <a:pt x="3043" y="1144"/>
                      </a:cubicBezTo>
                      <a:cubicBezTo>
                        <a:pt x="3060" y="1118"/>
                        <a:pt x="3061" y="1090"/>
                        <a:pt x="3049" y="1064"/>
                      </a:cubicBezTo>
                      <a:cubicBezTo>
                        <a:pt x="3003" y="973"/>
                        <a:pt x="2982" y="882"/>
                        <a:pt x="2962" y="792"/>
                      </a:cubicBezTo>
                      <a:cubicBezTo>
                        <a:pt x="2924" y="633"/>
                        <a:pt x="2891" y="482"/>
                        <a:pt x="2726" y="355"/>
                      </a:cubicBezTo>
                      <a:cubicBezTo>
                        <a:pt x="2444" y="138"/>
                        <a:pt x="2021" y="1"/>
                        <a:pt x="1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3"/>
                <p:cNvSpPr/>
                <p:nvPr/>
              </p:nvSpPr>
              <p:spPr>
                <a:xfrm>
                  <a:off x="694600" y="3381188"/>
                  <a:ext cx="27875" cy="10875"/>
                </a:xfrm>
                <a:custGeom>
                  <a:avLst/>
                  <a:gdLst/>
                  <a:ahLst/>
                  <a:cxnLst/>
                  <a:rect l="l" t="t" r="r" b="b"/>
                  <a:pathLst>
                    <a:path w="1115" h="435" extrusionOk="0">
                      <a:moveTo>
                        <a:pt x="575" y="14"/>
                      </a:moveTo>
                      <a:cubicBezTo>
                        <a:pt x="733" y="14"/>
                        <a:pt x="884" y="62"/>
                        <a:pt x="984" y="140"/>
                      </a:cubicBezTo>
                      <a:cubicBezTo>
                        <a:pt x="1040" y="184"/>
                        <a:pt x="1052" y="237"/>
                        <a:pt x="1064" y="292"/>
                      </a:cubicBezTo>
                      <a:cubicBezTo>
                        <a:pt x="1072" y="325"/>
                        <a:pt x="1080" y="358"/>
                        <a:pt x="1098" y="393"/>
                      </a:cubicBezTo>
                      <a:cubicBezTo>
                        <a:pt x="1101" y="401"/>
                        <a:pt x="1098" y="405"/>
                        <a:pt x="1096" y="409"/>
                      </a:cubicBezTo>
                      <a:cubicBezTo>
                        <a:pt x="1092" y="415"/>
                        <a:pt x="1084" y="419"/>
                        <a:pt x="1075" y="419"/>
                      </a:cubicBezTo>
                      <a:lnTo>
                        <a:pt x="1072" y="419"/>
                      </a:lnTo>
                      <a:cubicBezTo>
                        <a:pt x="1010" y="415"/>
                        <a:pt x="946" y="401"/>
                        <a:pt x="884" y="389"/>
                      </a:cubicBezTo>
                      <a:cubicBezTo>
                        <a:pt x="808" y="374"/>
                        <a:pt x="729" y="358"/>
                        <a:pt x="650" y="357"/>
                      </a:cubicBezTo>
                      <a:lnTo>
                        <a:pt x="641" y="357"/>
                      </a:lnTo>
                      <a:cubicBezTo>
                        <a:pt x="544" y="357"/>
                        <a:pt x="225" y="372"/>
                        <a:pt x="67" y="413"/>
                      </a:cubicBezTo>
                      <a:cubicBezTo>
                        <a:pt x="63" y="414"/>
                        <a:pt x="58" y="415"/>
                        <a:pt x="54" y="415"/>
                      </a:cubicBezTo>
                      <a:cubicBezTo>
                        <a:pt x="42" y="415"/>
                        <a:pt x="31" y="410"/>
                        <a:pt x="24" y="402"/>
                      </a:cubicBezTo>
                      <a:cubicBezTo>
                        <a:pt x="20" y="398"/>
                        <a:pt x="14" y="389"/>
                        <a:pt x="18" y="377"/>
                      </a:cubicBezTo>
                      <a:cubicBezTo>
                        <a:pt x="55" y="278"/>
                        <a:pt x="105" y="179"/>
                        <a:pt x="208" y="114"/>
                      </a:cubicBezTo>
                      <a:cubicBezTo>
                        <a:pt x="321" y="44"/>
                        <a:pt x="450" y="14"/>
                        <a:pt x="575" y="14"/>
                      </a:cubicBezTo>
                      <a:close/>
                      <a:moveTo>
                        <a:pt x="574" y="1"/>
                      </a:moveTo>
                      <a:cubicBezTo>
                        <a:pt x="447" y="1"/>
                        <a:pt x="316" y="31"/>
                        <a:pt x="201" y="103"/>
                      </a:cubicBezTo>
                      <a:cubicBezTo>
                        <a:pt x="93" y="169"/>
                        <a:pt x="43" y="270"/>
                        <a:pt x="5" y="371"/>
                      </a:cubicBezTo>
                      <a:cubicBezTo>
                        <a:pt x="0" y="386"/>
                        <a:pt x="3" y="401"/>
                        <a:pt x="14" y="412"/>
                      </a:cubicBezTo>
                      <a:cubicBezTo>
                        <a:pt x="23" y="423"/>
                        <a:pt x="39" y="430"/>
                        <a:pt x="56" y="430"/>
                      </a:cubicBezTo>
                      <a:cubicBezTo>
                        <a:pt x="61" y="430"/>
                        <a:pt x="65" y="429"/>
                        <a:pt x="70" y="428"/>
                      </a:cubicBezTo>
                      <a:cubicBezTo>
                        <a:pt x="228" y="386"/>
                        <a:pt x="544" y="371"/>
                        <a:pt x="641" y="371"/>
                      </a:cubicBezTo>
                      <a:lnTo>
                        <a:pt x="650" y="371"/>
                      </a:lnTo>
                      <a:cubicBezTo>
                        <a:pt x="727" y="372"/>
                        <a:pt x="805" y="387"/>
                        <a:pt x="881" y="402"/>
                      </a:cubicBezTo>
                      <a:cubicBezTo>
                        <a:pt x="943" y="416"/>
                        <a:pt x="1007" y="428"/>
                        <a:pt x="1070" y="433"/>
                      </a:cubicBezTo>
                      <a:lnTo>
                        <a:pt x="1073" y="433"/>
                      </a:lnTo>
                      <a:lnTo>
                        <a:pt x="1075" y="434"/>
                      </a:lnTo>
                      <a:cubicBezTo>
                        <a:pt x="1089" y="434"/>
                        <a:pt x="1101" y="428"/>
                        <a:pt x="1108" y="418"/>
                      </a:cubicBezTo>
                      <a:cubicBezTo>
                        <a:pt x="1114" y="409"/>
                        <a:pt x="1114" y="398"/>
                        <a:pt x="1110" y="387"/>
                      </a:cubicBezTo>
                      <a:cubicBezTo>
                        <a:pt x="1093" y="354"/>
                        <a:pt x="1086" y="322"/>
                        <a:pt x="1078" y="289"/>
                      </a:cubicBezTo>
                      <a:cubicBezTo>
                        <a:pt x="1066" y="231"/>
                        <a:pt x="1052" y="176"/>
                        <a:pt x="991" y="129"/>
                      </a:cubicBezTo>
                      <a:cubicBezTo>
                        <a:pt x="889" y="51"/>
                        <a:pt x="735" y="1"/>
                        <a:pt x="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3"/>
                <p:cNvSpPr/>
                <p:nvPr/>
              </p:nvSpPr>
              <p:spPr>
                <a:xfrm>
                  <a:off x="950575" y="3171763"/>
                  <a:ext cx="297100" cy="262050"/>
                </a:xfrm>
                <a:custGeom>
                  <a:avLst/>
                  <a:gdLst/>
                  <a:ahLst/>
                  <a:cxnLst/>
                  <a:rect l="l" t="t" r="r" b="b"/>
                  <a:pathLst>
                    <a:path w="11884" h="10482" extrusionOk="0">
                      <a:moveTo>
                        <a:pt x="2996" y="188"/>
                      </a:moveTo>
                      <a:cubicBezTo>
                        <a:pt x="5726" y="1978"/>
                        <a:pt x="9413" y="5099"/>
                        <a:pt x="11653" y="9886"/>
                      </a:cubicBezTo>
                      <a:cubicBezTo>
                        <a:pt x="11034" y="9813"/>
                        <a:pt x="10393" y="9776"/>
                        <a:pt x="9713" y="9776"/>
                      </a:cubicBezTo>
                      <a:cubicBezTo>
                        <a:pt x="9433" y="9776"/>
                        <a:pt x="9146" y="9783"/>
                        <a:pt x="8852" y="9795"/>
                      </a:cubicBezTo>
                      <a:cubicBezTo>
                        <a:pt x="8219" y="9821"/>
                        <a:pt x="7538" y="9877"/>
                        <a:pt x="6773" y="9967"/>
                      </a:cubicBezTo>
                      <a:cubicBezTo>
                        <a:pt x="6532" y="9995"/>
                        <a:pt x="6259" y="10055"/>
                        <a:pt x="5972" y="10120"/>
                      </a:cubicBezTo>
                      <a:cubicBezTo>
                        <a:pt x="5545" y="10214"/>
                        <a:pt x="5107" y="10311"/>
                        <a:pt x="4740" y="10311"/>
                      </a:cubicBezTo>
                      <a:cubicBezTo>
                        <a:pt x="4664" y="10311"/>
                        <a:pt x="4591" y="10307"/>
                        <a:pt x="4522" y="10298"/>
                      </a:cubicBezTo>
                      <a:cubicBezTo>
                        <a:pt x="4138" y="10247"/>
                        <a:pt x="3956" y="9721"/>
                        <a:pt x="3795" y="9255"/>
                      </a:cubicBezTo>
                      <a:cubicBezTo>
                        <a:pt x="3734" y="9077"/>
                        <a:pt x="3676" y="8910"/>
                        <a:pt x="3610" y="8769"/>
                      </a:cubicBezTo>
                      <a:cubicBezTo>
                        <a:pt x="3333" y="8186"/>
                        <a:pt x="3024" y="7644"/>
                        <a:pt x="2691" y="7160"/>
                      </a:cubicBezTo>
                      <a:cubicBezTo>
                        <a:pt x="2337" y="6645"/>
                        <a:pt x="1943" y="6173"/>
                        <a:pt x="1519" y="5757"/>
                      </a:cubicBezTo>
                      <a:cubicBezTo>
                        <a:pt x="1439" y="5679"/>
                        <a:pt x="1261" y="5559"/>
                        <a:pt x="1056" y="5420"/>
                      </a:cubicBezTo>
                      <a:cubicBezTo>
                        <a:pt x="746" y="5209"/>
                        <a:pt x="279" y="4890"/>
                        <a:pt x="235" y="4750"/>
                      </a:cubicBezTo>
                      <a:cubicBezTo>
                        <a:pt x="179" y="4577"/>
                        <a:pt x="493" y="3970"/>
                        <a:pt x="643" y="3679"/>
                      </a:cubicBezTo>
                      <a:cubicBezTo>
                        <a:pt x="699" y="3572"/>
                        <a:pt x="746" y="3480"/>
                        <a:pt x="774" y="3419"/>
                      </a:cubicBezTo>
                      <a:cubicBezTo>
                        <a:pt x="995" y="2926"/>
                        <a:pt x="1267" y="2347"/>
                        <a:pt x="1600" y="1795"/>
                      </a:cubicBezTo>
                      <a:cubicBezTo>
                        <a:pt x="2028" y="1087"/>
                        <a:pt x="2485" y="560"/>
                        <a:pt x="2996" y="188"/>
                      </a:cubicBezTo>
                      <a:close/>
                      <a:moveTo>
                        <a:pt x="2993" y="0"/>
                      </a:moveTo>
                      <a:cubicBezTo>
                        <a:pt x="2976" y="0"/>
                        <a:pt x="2959" y="5"/>
                        <a:pt x="2945" y="15"/>
                      </a:cubicBezTo>
                      <a:cubicBezTo>
                        <a:pt x="2395" y="402"/>
                        <a:pt x="1908" y="957"/>
                        <a:pt x="1454" y="1706"/>
                      </a:cubicBezTo>
                      <a:cubicBezTo>
                        <a:pt x="1117" y="2267"/>
                        <a:pt x="842" y="2851"/>
                        <a:pt x="617" y="3348"/>
                      </a:cubicBezTo>
                      <a:cubicBezTo>
                        <a:pt x="591" y="3408"/>
                        <a:pt x="546" y="3496"/>
                        <a:pt x="491" y="3601"/>
                      </a:cubicBezTo>
                      <a:cubicBezTo>
                        <a:pt x="220" y="4126"/>
                        <a:pt x="1" y="4580"/>
                        <a:pt x="72" y="4802"/>
                      </a:cubicBezTo>
                      <a:cubicBezTo>
                        <a:pt x="130" y="4984"/>
                        <a:pt x="476" y="5232"/>
                        <a:pt x="960" y="5561"/>
                      </a:cubicBezTo>
                      <a:cubicBezTo>
                        <a:pt x="1150" y="5690"/>
                        <a:pt x="1331" y="5811"/>
                        <a:pt x="1399" y="5880"/>
                      </a:cubicBezTo>
                      <a:cubicBezTo>
                        <a:pt x="1817" y="6287"/>
                        <a:pt x="2204" y="6751"/>
                        <a:pt x="2551" y="7257"/>
                      </a:cubicBezTo>
                      <a:cubicBezTo>
                        <a:pt x="2878" y="7733"/>
                        <a:pt x="3183" y="8266"/>
                        <a:pt x="3455" y="8842"/>
                      </a:cubicBezTo>
                      <a:cubicBezTo>
                        <a:pt x="3518" y="8975"/>
                        <a:pt x="3575" y="9138"/>
                        <a:pt x="3634" y="9311"/>
                      </a:cubicBezTo>
                      <a:cubicBezTo>
                        <a:pt x="3810" y="9822"/>
                        <a:pt x="4010" y="10402"/>
                        <a:pt x="4499" y="10466"/>
                      </a:cubicBezTo>
                      <a:cubicBezTo>
                        <a:pt x="4577" y="10477"/>
                        <a:pt x="4656" y="10481"/>
                        <a:pt x="4739" y="10481"/>
                      </a:cubicBezTo>
                      <a:cubicBezTo>
                        <a:pt x="5126" y="10481"/>
                        <a:pt x="5572" y="10383"/>
                        <a:pt x="6008" y="10285"/>
                      </a:cubicBezTo>
                      <a:cubicBezTo>
                        <a:pt x="6292" y="10222"/>
                        <a:pt x="6559" y="10162"/>
                        <a:pt x="6793" y="10135"/>
                      </a:cubicBezTo>
                      <a:cubicBezTo>
                        <a:pt x="7554" y="10046"/>
                        <a:pt x="8229" y="9989"/>
                        <a:pt x="8858" y="9965"/>
                      </a:cubicBezTo>
                      <a:cubicBezTo>
                        <a:pt x="9148" y="9953"/>
                        <a:pt x="9430" y="9947"/>
                        <a:pt x="9705" y="9947"/>
                      </a:cubicBezTo>
                      <a:cubicBezTo>
                        <a:pt x="10437" y="9947"/>
                        <a:pt x="11123" y="9989"/>
                        <a:pt x="11783" y="10074"/>
                      </a:cubicBezTo>
                      <a:cubicBezTo>
                        <a:pt x="11785" y="10074"/>
                        <a:pt x="11787" y="10075"/>
                        <a:pt x="11789" y="10075"/>
                      </a:cubicBezTo>
                      <a:cubicBezTo>
                        <a:pt x="11819" y="10075"/>
                        <a:pt x="11845" y="10064"/>
                        <a:pt x="11862" y="10041"/>
                      </a:cubicBezTo>
                      <a:cubicBezTo>
                        <a:pt x="11880" y="10015"/>
                        <a:pt x="11883" y="9983"/>
                        <a:pt x="11871" y="9954"/>
                      </a:cubicBezTo>
                      <a:cubicBezTo>
                        <a:pt x="9608" y="5024"/>
                        <a:pt x="5820" y="1826"/>
                        <a:pt x="3040" y="14"/>
                      </a:cubicBezTo>
                      <a:cubicBezTo>
                        <a:pt x="3026" y="5"/>
                        <a:pt x="3010" y="0"/>
                        <a:pt x="2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3"/>
                <p:cNvSpPr/>
                <p:nvPr/>
              </p:nvSpPr>
              <p:spPr>
                <a:xfrm>
                  <a:off x="971300" y="3189438"/>
                  <a:ext cx="257200" cy="226200"/>
                </a:xfrm>
                <a:custGeom>
                  <a:avLst/>
                  <a:gdLst/>
                  <a:ahLst/>
                  <a:cxnLst/>
                  <a:rect l="l" t="t" r="r" b="b"/>
                  <a:pathLst>
                    <a:path w="10288" h="9048" extrusionOk="0">
                      <a:moveTo>
                        <a:pt x="2590" y="221"/>
                      </a:moveTo>
                      <a:cubicBezTo>
                        <a:pt x="4923" y="1753"/>
                        <a:pt x="8067" y="4417"/>
                        <a:pt x="9986" y="8499"/>
                      </a:cubicBezTo>
                      <a:cubicBezTo>
                        <a:pt x="9463" y="8438"/>
                        <a:pt x="8920" y="8408"/>
                        <a:pt x="8344" y="8408"/>
                      </a:cubicBezTo>
                      <a:cubicBezTo>
                        <a:pt x="8106" y="8408"/>
                        <a:pt x="7862" y="8413"/>
                        <a:pt x="7611" y="8423"/>
                      </a:cubicBezTo>
                      <a:cubicBezTo>
                        <a:pt x="7065" y="8446"/>
                        <a:pt x="6482" y="8494"/>
                        <a:pt x="5827" y="8570"/>
                      </a:cubicBezTo>
                      <a:cubicBezTo>
                        <a:pt x="5619" y="8595"/>
                        <a:pt x="5384" y="8648"/>
                        <a:pt x="5137" y="8702"/>
                      </a:cubicBezTo>
                      <a:cubicBezTo>
                        <a:pt x="4772" y="8783"/>
                        <a:pt x="4396" y="8867"/>
                        <a:pt x="4084" y="8867"/>
                      </a:cubicBezTo>
                      <a:cubicBezTo>
                        <a:pt x="4020" y="8867"/>
                        <a:pt x="3959" y="8864"/>
                        <a:pt x="3901" y="8856"/>
                      </a:cubicBezTo>
                      <a:cubicBezTo>
                        <a:pt x="3581" y="8813"/>
                        <a:pt x="3427" y="8365"/>
                        <a:pt x="3291" y="7972"/>
                      </a:cubicBezTo>
                      <a:cubicBezTo>
                        <a:pt x="3239" y="7820"/>
                        <a:pt x="3189" y="7676"/>
                        <a:pt x="3131" y="7553"/>
                      </a:cubicBezTo>
                      <a:cubicBezTo>
                        <a:pt x="2894" y="7054"/>
                        <a:pt x="2629" y="6589"/>
                        <a:pt x="2342" y="6170"/>
                      </a:cubicBezTo>
                      <a:cubicBezTo>
                        <a:pt x="2037" y="5727"/>
                        <a:pt x="1698" y="5322"/>
                        <a:pt x="1332" y="4965"/>
                      </a:cubicBezTo>
                      <a:cubicBezTo>
                        <a:pt x="1264" y="4897"/>
                        <a:pt x="1111" y="4793"/>
                        <a:pt x="934" y="4673"/>
                      </a:cubicBezTo>
                      <a:cubicBezTo>
                        <a:pt x="687" y="4505"/>
                        <a:pt x="273" y="4222"/>
                        <a:pt x="236" y="4107"/>
                      </a:cubicBezTo>
                      <a:cubicBezTo>
                        <a:pt x="191" y="3966"/>
                        <a:pt x="458" y="3450"/>
                        <a:pt x="587" y="3201"/>
                      </a:cubicBezTo>
                      <a:cubicBezTo>
                        <a:pt x="634" y="3108"/>
                        <a:pt x="675" y="3031"/>
                        <a:pt x="699" y="2978"/>
                      </a:cubicBezTo>
                      <a:cubicBezTo>
                        <a:pt x="887" y="2556"/>
                        <a:pt x="1120" y="2062"/>
                        <a:pt x="1407" y="1587"/>
                      </a:cubicBezTo>
                      <a:cubicBezTo>
                        <a:pt x="1769" y="985"/>
                        <a:pt x="2156" y="538"/>
                        <a:pt x="2590" y="221"/>
                      </a:cubicBezTo>
                      <a:close/>
                      <a:moveTo>
                        <a:pt x="2586" y="1"/>
                      </a:moveTo>
                      <a:lnTo>
                        <a:pt x="2536" y="37"/>
                      </a:lnTo>
                      <a:cubicBezTo>
                        <a:pt x="2061" y="371"/>
                        <a:pt x="1642" y="846"/>
                        <a:pt x="1252" y="1493"/>
                      </a:cubicBezTo>
                      <a:cubicBezTo>
                        <a:pt x="960" y="1976"/>
                        <a:pt x="725" y="2477"/>
                        <a:pt x="534" y="2903"/>
                      </a:cubicBezTo>
                      <a:cubicBezTo>
                        <a:pt x="511" y="2953"/>
                        <a:pt x="471" y="3029"/>
                        <a:pt x="426" y="3117"/>
                      </a:cubicBezTo>
                      <a:cubicBezTo>
                        <a:pt x="191" y="3573"/>
                        <a:pt x="1" y="3966"/>
                        <a:pt x="65" y="4163"/>
                      </a:cubicBezTo>
                      <a:cubicBezTo>
                        <a:pt x="115" y="4324"/>
                        <a:pt x="415" y="4538"/>
                        <a:pt x="833" y="4822"/>
                      </a:cubicBezTo>
                      <a:cubicBezTo>
                        <a:pt x="995" y="4933"/>
                        <a:pt x="1149" y="5038"/>
                        <a:pt x="1206" y="5094"/>
                      </a:cubicBezTo>
                      <a:cubicBezTo>
                        <a:pt x="1563" y="5443"/>
                        <a:pt x="1895" y="5839"/>
                        <a:pt x="2193" y="6273"/>
                      </a:cubicBezTo>
                      <a:cubicBezTo>
                        <a:pt x="2475" y="6683"/>
                        <a:pt x="2735" y="7140"/>
                        <a:pt x="2967" y="7631"/>
                      </a:cubicBezTo>
                      <a:cubicBezTo>
                        <a:pt x="3022" y="7745"/>
                        <a:pt x="3069" y="7883"/>
                        <a:pt x="3121" y="8031"/>
                      </a:cubicBezTo>
                      <a:cubicBezTo>
                        <a:pt x="3272" y="8475"/>
                        <a:pt x="3447" y="8979"/>
                        <a:pt x="3877" y="9035"/>
                      </a:cubicBezTo>
                      <a:cubicBezTo>
                        <a:pt x="3943" y="9044"/>
                        <a:pt x="4013" y="9047"/>
                        <a:pt x="4085" y="9047"/>
                      </a:cubicBezTo>
                      <a:cubicBezTo>
                        <a:pt x="4419" y="9047"/>
                        <a:pt x="4803" y="8962"/>
                        <a:pt x="5176" y="8879"/>
                      </a:cubicBezTo>
                      <a:cubicBezTo>
                        <a:pt x="5421" y="8825"/>
                        <a:pt x="5650" y="8774"/>
                        <a:pt x="5849" y="8751"/>
                      </a:cubicBezTo>
                      <a:cubicBezTo>
                        <a:pt x="6498" y="8674"/>
                        <a:pt x="7077" y="8627"/>
                        <a:pt x="7619" y="8604"/>
                      </a:cubicBezTo>
                      <a:cubicBezTo>
                        <a:pt x="7866" y="8594"/>
                        <a:pt x="8106" y="8589"/>
                        <a:pt x="8340" y="8589"/>
                      </a:cubicBezTo>
                      <a:cubicBezTo>
                        <a:pt x="8971" y="8589"/>
                        <a:pt x="9560" y="8625"/>
                        <a:pt x="10125" y="8698"/>
                      </a:cubicBezTo>
                      <a:lnTo>
                        <a:pt x="10288" y="8719"/>
                      </a:lnTo>
                      <a:lnTo>
                        <a:pt x="10219" y="8570"/>
                      </a:lnTo>
                      <a:cubicBezTo>
                        <a:pt x="8681" y="5218"/>
                        <a:pt x="6060" y="2267"/>
                        <a:pt x="2638" y="34"/>
                      </a:cubicBezTo>
                      <a:lnTo>
                        <a:pt x="2586" y="1"/>
                      </a:ln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3"/>
                <p:cNvSpPr/>
                <p:nvPr/>
              </p:nvSpPr>
              <p:spPr>
                <a:xfrm>
                  <a:off x="971300" y="3192838"/>
                  <a:ext cx="248175" cy="222800"/>
                </a:xfrm>
                <a:custGeom>
                  <a:avLst/>
                  <a:gdLst/>
                  <a:ahLst/>
                  <a:cxnLst/>
                  <a:rect l="l" t="t" r="r" b="b"/>
                  <a:pathLst>
                    <a:path w="9927" h="8912" extrusionOk="0">
                      <a:moveTo>
                        <a:pt x="2615" y="182"/>
                      </a:moveTo>
                      <a:cubicBezTo>
                        <a:pt x="2692" y="182"/>
                        <a:pt x="2770" y="203"/>
                        <a:pt x="2835" y="249"/>
                      </a:cubicBezTo>
                      <a:cubicBezTo>
                        <a:pt x="5799" y="2246"/>
                        <a:pt x="8161" y="4830"/>
                        <a:pt x="9665" y="7718"/>
                      </a:cubicBezTo>
                      <a:cubicBezTo>
                        <a:pt x="9735" y="7848"/>
                        <a:pt x="9727" y="8000"/>
                        <a:pt x="9647" y="8123"/>
                      </a:cubicBezTo>
                      <a:cubicBezTo>
                        <a:pt x="9574" y="8234"/>
                        <a:pt x="9461" y="8302"/>
                        <a:pt x="9326" y="8302"/>
                      </a:cubicBezTo>
                      <a:cubicBezTo>
                        <a:pt x="9316" y="8302"/>
                        <a:pt x="9304" y="8302"/>
                        <a:pt x="9293" y="8301"/>
                      </a:cubicBezTo>
                      <a:cubicBezTo>
                        <a:pt x="8985" y="8282"/>
                        <a:pt x="8664" y="8273"/>
                        <a:pt x="8333" y="8273"/>
                      </a:cubicBezTo>
                      <a:cubicBezTo>
                        <a:pt x="8097" y="8273"/>
                        <a:pt x="7856" y="8278"/>
                        <a:pt x="7611" y="8287"/>
                      </a:cubicBezTo>
                      <a:cubicBezTo>
                        <a:pt x="7065" y="8310"/>
                        <a:pt x="6482" y="8358"/>
                        <a:pt x="5827" y="8434"/>
                      </a:cubicBezTo>
                      <a:cubicBezTo>
                        <a:pt x="5619" y="8459"/>
                        <a:pt x="5384" y="8512"/>
                        <a:pt x="5137" y="8566"/>
                      </a:cubicBezTo>
                      <a:cubicBezTo>
                        <a:pt x="4772" y="8647"/>
                        <a:pt x="4396" y="8731"/>
                        <a:pt x="4084" y="8731"/>
                      </a:cubicBezTo>
                      <a:cubicBezTo>
                        <a:pt x="4020" y="8731"/>
                        <a:pt x="3959" y="8728"/>
                        <a:pt x="3901" y="8720"/>
                      </a:cubicBezTo>
                      <a:cubicBezTo>
                        <a:pt x="3581" y="8677"/>
                        <a:pt x="3427" y="8229"/>
                        <a:pt x="3291" y="7836"/>
                      </a:cubicBezTo>
                      <a:cubicBezTo>
                        <a:pt x="3239" y="7684"/>
                        <a:pt x="3189" y="7540"/>
                        <a:pt x="3131" y="7417"/>
                      </a:cubicBezTo>
                      <a:cubicBezTo>
                        <a:pt x="2894" y="6918"/>
                        <a:pt x="2629" y="6453"/>
                        <a:pt x="2342" y="6034"/>
                      </a:cubicBezTo>
                      <a:cubicBezTo>
                        <a:pt x="2037" y="5591"/>
                        <a:pt x="1698" y="5186"/>
                        <a:pt x="1332" y="4829"/>
                      </a:cubicBezTo>
                      <a:cubicBezTo>
                        <a:pt x="1264" y="4761"/>
                        <a:pt x="1111" y="4657"/>
                        <a:pt x="934" y="4537"/>
                      </a:cubicBezTo>
                      <a:cubicBezTo>
                        <a:pt x="687" y="4369"/>
                        <a:pt x="273" y="4086"/>
                        <a:pt x="236" y="3973"/>
                      </a:cubicBezTo>
                      <a:cubicBezTo>
                        <a:pt x="191" y="3830"/>
                        <a:pt x="458" y="3314"/>
                        <a:pt x="587" y="3065"/>
                      </a:cubicBezTo>
                      <a:cubicBezTo>
                        <a:pt x="634" y="2972"/>
                        <a:pt x="675" y="2895"/>
                        <a:pt x="699" y="2842"/>
                      </a:cubicBezTo>
                      <a:cubicBezTo>
                        <a:pt x="887" y="2420"/>
                        <a:pt x="1120" y="1926"/>
                        <a:pt x="1407" y="1451"/>
                      </a:cubicBezTo>
                      <a:cubicBezTo>
                        <a:pt x="1698" y="967"/>
                        <a:pt x="2003" y="587"/>
                        <a:pt x="2339" y="288"/>
                      </a:cubicBezTo>
                      <a:cubicBezTo>
                        <a:pt x="2419" y="217"/>
                        <a:pt x="2518" y="182"/>
                        <a:pt x="2615" y="182"/>
                      </a:cubicBezTo>
                      <a:close/>
                      <a:moveTo>
                        <a:pt x="2617" y="0"/>
                      </a:moveTo>
                      <a:cubicBezTo>
                        <a:pt x="2475" y="0"/>
                        <a:pt x="2333" y="52"/>
                        <a:pt x="2219" y="151"/>
                      </a:cubicBezTo>
                      <a:cubicBezTo>
                        <a:pt x="1870" y="464"/>
                        <a:pt x="1552" y="857"/>
                        <a:pt x="1252" y="1357"/>
                      </a:cubicBezTo>
                      <a:cubicBezTo>
                        <a:pt x="960" y="1840"/>
                        <a:pt x="725" y="2341"/>
                        <a:pt x="534" y="2767"/>
                      </a:cubicBezTo>
                      <a:cubicBezTo>
                        <a:pt x="511" y="2817"/>
                        <a:pt x="471" y="2893"/>
                        <a:pt x="426" y="2981"/>
                      </a:cubicBezTo>
                      <a:cubicBezTo>
                        <a:pt x="191" y="3437"/>
                        <a:pt x="1" y="3830"/>
                        <a:pt x="65" y="4027"/>
                      </a:cubicBezTo>
                      <a:cubicBezTo>
                        <a:pt x="115" y="4188"/>
                        <a:pt x="415" y="4402"/>
                        <a:pt x="833" y="4686"/>
                      </a:cubicBezTo>
                      <a:cubicBezTo>
                        <a:pt x="995" y="4797"/>
                        <a:pt x="1149" y="4902"/>
                        <a:pt x="1206" y="4958"/>
                      </a:cubicBezTo>
                      <a:cubicBezTo>
                        <a:pt x="1563" y="5307"/>
                        <a:pt x="1895" y="5703"/>
                        <a:pt x="2193" y="6137"/>
                      </a:cubicBezTo>
                      <a:cubicBezTo>
                        <a:pt x="2475" y="6547"/>
                        <a:pt x="2735" y="7004"/>
                        <a:pt x="2967" y="7495"/>
                      </a:cubicBezTo>
                      <a:cubicBezTo>
                        <a:pt x="3022" y="7609"/>
                        <a:pt x="3069" y="7747"/>
                        <a:pt x="3121" y="7895"/>
                      </a:cubicBezTo>
                      <a:cubicBezTo>
                        <a:pt x="3272" y="8339"/>
                        <a:pt x="3447" y="8843"/>
                        <a:pt x="3877" y="8899"/>
                      </a:cubicBezTo>
                      <a:cubicBezTo>
                        <a:pt x="3943" y="8908"/>
                        <a:pt x="4013" y="8911"/>
                        <a:pt x="4085" y="8911"/>
                      </a:cubicBezTo>
                      <a:cubicBezTo>
                        <a:pt x="4419" y="8911"/>
                        <a:pt x="4803" y="8826"/>
                        <a:pt x="5176" y="8744"/>
                      </a:cubicBezTo>
                      <a:cubicBezTo>
                        <a:pt x="5421" y="8689"/>
                        <a:pt x="5650" y="8638"/>
                        <a:pt x="5849" y="8615"/>
                      </a:cubicBezTo>
                      <a:cubicBezTo>
                        <a:pt x="6498" y="8538"/>
                        <a:pt x="7077" y="8491"/>
                        <a:pt x="7620" y="8468"/>
                      </a:cubicBezTo>
                      <a:cubicBezTo>
                        <a:pt x="7863" y="8458"/>
                        <a:pt x="8101" y="8454"/>
                        <a:pt x="8334" y="8454"/>
                      </a:cubicBezTo>
                      <a:cubicBezTo>
                        <a:pt x="8661" y="8454"/>
                        <a:pt x="8977" y="8463"/>
                        <a:pt x="9281" y="8481"/>
                      </a:cubicBezTo>
                      <a:cubicBezTo>
                        <a:pt x="9295" y="8482"/>
                        <a:pt x="9308" y="8483"/>
                        <a:pt x="9321" y="8483"/>
                      </a:cubicBezTo>
                      <a:cubicBezTo>
                        <a:pt x="9521" y="8483"/>
                        <a:pt x="9692" y="8387"/>
                        <a:pt x="9800" y="8222"/>
                      </a:cubicBezTo>
                      <a:cubicBezTo>
                        <a:pt x="9916" y="8044"/>
                        <a:pt x="9926" y="7824"/>
                        <a:pt x="9828" y="7634"/>
                      </a:cubicBezTo>
                      <a:cubicBezTo>
                        <a:pt x="8307" y="4720"/>
                        <a:pt x="5925" y="2113"/>
                        <a:pt x="2937" y="98"/>
                      </a:cubicBezTo>
                      <a:cubicBezTo>
                        <a:pt x="2840" y="33"/>
                        <a:pt x="2729" y="0"/>
                        <a:pt x="2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3"/>
                <p:cNvSpPr/>
                <p:nvPr/>
              </p:nvSpPr>
              <p:spPr>
                <a:xfrm>
                  <a:off x="992375" y="3211663"/>
                  <a:ext cx="206100" cy="185100"/>
                </a:xfrm>
                <a:custGeom>
                  <a:avLst/>
                  <a:gdLst/>
                  <a:ahLst/>
                  <a:cxnLst/>
                  <a:rect l="l" t="t" r="r" b="b"/>
                  <a:pathLst>
                    <a:path w="8244" h="7404" extrusionOk="0">
                      <a:moveTo>
                        <a:pt x="2172" y="153"/>
                      </a:moveTo>
                      <a:cubicBezTo>
                        <a:pt x="2237" y="153"/>
                        <a:pt x="2301" y="171"/>
                        <a:pt x="2355" y="208"/>
                      </a:cubicBezTo>
                      <a:cubicBezTo>
                        <a:pt x="4816" y="1868"/>
                        <a:pt x="6777" y="4014"/>
                        <a:pt x="8028" y="6412"/>
                      </a:cubicBezTo>
                      <a:cubicBezTo>
                        <a:pt x="8084" y="6522"/>
                        <a:pt x="8078" y="6648"/>
                        <a:pt x="8013" y="6749"/>
                      </a:cubicBezTo>
                      <a:cubicBezTo>
                        <a:pt x="7954" y="6840"/>
                        <a:pt x="7856" y="6898"/>
                        <a:pt x="7751" y="6898"/>
                      </a:cubicBezTo>
                      <a:cubicBezTo>
                        <a:pt x="7740" y="6898"/>
                        <a:pt x="7730" y="6898"/>
                        <a:pt x="7719" y="6897"/>
                      </a:cubicBezTo>
                      <a:cubicBezTo>
                        <a:pt x="7467" y="6881"/>
                        <a:pt x="7206" y="6873"/>
                        <a:pt x="6937" y="6873"/>
                      </a:cubicBezTo>
                      <a:cubicBezTo>
                        <a:pt x="6736" y="6873"/>
                        <a:pt x="6531" y="6877"/>
                        <a:pt x="6322" y="6886"/>
                      </a:cubicBezTo>
                      <a:cubicBezTo>
                        <a:pt x="5866" y="6904"/>
                        <a:pt x="5382" y="6944"/>
                        <a:pt x="4840" y="7007"/>
                      </a:cubicBezTo>
                      <a:cubicBezTo>
                        <a:pt x="4667" y="7029"/>
                        <a:pt x="4473" y="7071"/>
                        <a:pt x="4266" y="7117"/>
                      </a:cubicBezTo>
                      <a:cubicBezTo>
                        <a:pt x="3964" y="7185"/>
                        <a:pt x="3654" y="7254"/>
                        <a:pt x="3393" y="7254"/>
                      </a:cubicBezTo>
                      <a:cubicBezTo>
                        <a:pt x="3339" y="7254"/>
                        <a:pt x="3288" y="7251"/>
                        <a:pt x="3239" y="7244"/>
                      </a:cubicBezTo>
                      <a:cubicBezTo>
                        <a:pt x="2974" y="7209"/>
                        <a:pt x="2847" y="6837"/>
                        <a:pt x="2733" y="6511"/>
                      </a:cubicBezTo>
                      <a:cubicBezTo>
                        <a:pt x="2689" y="6383"/>
                        <a:pt x="2648" y="6265"/>
                        <a:pt x="2599" y="6163"/>
                      </a:cubicBezTo>
                      <a:cubicBezTo>
                        <a:pt x="2404" y="5747"/>
                        <a:pt x="2183" y="5362"/>
                        <a:pt x="1945" y="5014"/>
                      </a:cubicBezTo>
                      <a:cubicBezTo>
                        <a:pt x="1692" y="4647"/>
                        <a:pt x="1411" y="4310"/>
                        <a:pt x="1107" y="4012"/>
                      </a:cubicBezTo>
                      <a:cubicBezTo>
                        <a:pt x="1049" y="3956"/>
                        <a:pt x="923" y="3869"/>
                        <a:pt x="776" y="3769"/>
                      </a:cubicBezTo>
                      <a:cubicBezTo>
                        <a:pt x="570" y="3629"/>
                        <a:pt x="227" y="3396"/>
                        <a:pt x="196" y="3302"/>
                      </a:cubicBezTo>
                      <a:cubicBezTo>
                        <a:pt x="158" y="3183"/>
                        <a:pt x="380" y="2754"/>
                        <a:pt x="488" y="2547"/>
                      </a:cubicBezTo>
                      <a:cubicBezTo>
                        <a:pt x="527" y="2471"/>
                        <a:pt x="559" y="2406"/>
                        <a:pt x="580" y="2362"/>
                      </a:cubicBezTo>
                      <a:cubicBezTo>
                        <a:pt x="737" y="2013"/>
                        <a:pt x="929" y="1603"/>
                        <a:pt x="1168" y="1207"/>
                      </a:cubicBezTo>
                      <a:cubicBezTo>
                        <a:pt x="1409" y="806"/>
                        <a:pt x="1663" y="488"/>
                        <a:pt x="1942" y="241"/>
                      </a:cubicBezTo>
                      <a:cubicBezTo>
                        <a:pt x="2009" y="182"/>
                        <a:pt x="2090" y="153"/>
                        <a:pt x="2172" y="153"/>
                      </a:cubicBezTo>
                      <a:close/>
                      <a:moveTo>
                        <a:pt x="2172" y="1"/>
                      </a:moveTo>
                      <a:cubicBezTo>
                        <a:pt x="2054" y="1"/>
                        <a:pt x="1936" y="44"/>
                        <a:pt x="1842" y="129"/>
                      </a:cubicBezTo>
                      <a:cubicBezTo>
                        <a:pt x="1552" y="387"/>
                        <a:pt x="1289" y="715"/>
                        <a:pt x="1039" y="1129"/>
                      </a:cubicBezTo>
                      <a:cubicBezTo>
                        <a:pt x="796" y="1531"/>
                        <a:pt x="602" y="1946"/>
                        <a:pt x="442" y="2300"/>
                      </a:cubicBezTo>
                      <a:cubicBezTo>
                        <a:pt x="424" y="2342"/>
                        <a:pt x="392" y="2404"/>
                        <a:pt x="354" y="2477"/>
                      </a:cubicBezTo>
                      <a:cubicBezTo>
                        <a:pt x="158" y="2855"/>
                        <a:pt x="0" y="3182"/>
                        <a:pt x="52" y="3347"/>
                      </a:cubicBezTo>
                      <a:cubicBezTo>
                        <a:pt x="96" y="3481"/>
                        <a:pt x="345" y="3658"/>
                        <a:pt x="691" y="3894"/>
                      </a:cubicBezTo>
                      <a:cubicBezTo>
                        <a:pt x="826" y="3986"/>
                        <a:pt x="954" y="4073"/>
                        <a:pt x="1002" y="4120"/>
                      </a:cubicBezTo>
                      <a:cubicBezTo>
                        <a:pt x="1298" y="4410"/>
                        <a:pt x="1575" y="4739"/>
                        <a:pt x="1821" y="5099"/>
                      </a:cubicBezTo>
                      <a:cubicBezTo>
                        <a:pt x="2054" y="5439"/>
                        <a:pt x="2272" y="5819"/>
                        <a:pt x="2464" y="6227"/>
                      </a:cubicBezTo>
                      <a:cubicBezTo>
                        <a:pt x="2508" y="6321"/>
                        <a:pt x="2549" y="6437"/>
                        <a:pt x="2592" y="6559"/>
                      </a:cubicBezTo>
                      <a:cubicBezTo>
                        <a:pt x="2718" y="6928"/>
                        <a:pt x="2862" y="7346"/>
                        <a:pt x="3220" y="7393"/>
                      </a:cubicBezTo>
                      <a:cubicBezTo>
                        <a:pt x="3275" y="7401"/>
                        <a:pt x="3333" y="7404"/>
                        <a:pt x="3392" y="7404"/>
                      </a:cubicBezTo>
                      <a:cubicBezTo>
                        <a:pt x="3670" y="7404"/>
                        <a:pt x="3989" y="7332"/>
                        <a:pt x="4300" y="7264"/>
                      </a:cubicBezTo>
                      <a:cubicBezTo>
                        <a:pt x="4502" y="7218"/>
                        <a:pt x="4691" y="7176"/>
                        <a:pt x="4857" y="7156"/>
                      </a:cubicBezTo>
                      <a:cubicBezTo>
                        <a:pt x="5396" y="7094"/>
                        <a:pt x="5877" y="7053"/>
                        <a:pt x="6328" y="7035"/>
                      </a:cubicBezTo>
                      <a:cubicBezTo>
                        <a:pt x="6527" y="7027"/>
                        <a:pt x="6722" y="7023"/>
                        <a:pt x="6914" y="7023"/>
                      </a:cubicBezTo>
                      <a:cubicBezTo>
                        <a:pt x="7188" y="7023"/>
                        <a:pt x="7454" y="7031"/>
                        <a:pt x="7709" y="7047"/>
                      </a:cubicBezTo>
                      <a:cubicBezTo>
                        <a:pt x="7721" y="7048"/>
                        <a:pt x="7732" y="7048"/>
                        <a:pt x="7743" y="7048"/>
                      </a:cubicBezTo>
                      <a:cubicBezTo>
                        <a:pt x="7903" y="7048"/>
                        <a:pt x="8050" y="6967"/>
                        <a:pt x="8139" y="6831"/>
                      </a:cubicBezTo>
                      <a:cubicBezTo>
                        <a:pt x="8235" y="6682"/>
                        <a:pt x="8244" y="6500"/>
                        <a:pt x="8162" y="6342"/>
                      </a:cubicBezTo>
                      <a:cubicBezTo>
                        <a:pt x="6899" y="3921"/>
                        <a:pt x="4921" y="1758"/>
                        <a:pt x="2440" y="83"/>
                      </a:cubicBezTo>
                      <a:cubicBezTo>
                        <a:pt x="2359" y="28"/>
                        <a:pt x="2265"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3"/>
                <p:cNvSpPr/>
                <p:nvPr/>
              </p:nvSpPr>
              <p:spPr>
                <a:xfrm>
                  <a:off x="1016425" y="3233263"/>
                  <a:ext cx="158075" cy="141950"/>
                </a:xfrm>
                <a:custGeom>
                  <a:avLst/>
                  <a:gdLst/>
                  <a:ahLst/>
                  <a:cxnLst/>
                  <a:rect l="l" t="t" r="r" b="b"/>
                  <a:pathLst>
                    <a:path w="6323" h="5678" extrusionOk="0">
                      <a:moveTo>
                        <a:pt x="1667" y="116"/>
                      </a:moveTo>
                      <a:cubicBezTo>
                        <a:pt x="1715" y="116"/>
                        <a:pt x="1764" y="130"/>
                        <a:pt x="1806" y="159"/>
                      </a:cubicBezTo>
                      <a:cubicBezTo>
                        <a:pt x="3694" y="1431"/>
                        <a:pt x="5199" y="3077"/>
                        <a:pt x="6157" y="4917"/>
                      </a:cubicBezTo>
                      <a:cubicBezTo>
                        <a:pt x="6201" y="5000"/>
                        <a:pt x="6196" y="5097"/>
                        <a:pt x="6146" y="5175"/>
                      </a:cubicBezTo>
                      <a:cubicBezTo>
                        <a:pt x="6099" y="5246"/>
                        <a:pt x="6024" y="5289"/>
                        <a:pt x="5937" y="5289"/>
                      </a:cubicBezTo>
                      <a:cubicBezTo>
                        <a:pt x="5932" y="5289"/>
                        <a:pt x="5926" y="5289"/>
                        <a:pt x="5920" y="5289"/>
                      </a:cubicBezTo>
                      <a:cubicBezTo>
                        <a:pt x="5722" y="5276"/>
                        <a:pt x="5517" y="5270"/>
                        <a:pt x="5307" y="5270"/>
                      </a:cubicBezTo>
                      <a:cubicBezTo>
                        <a:pt x="5157" y="5270"/>
                        <a:pt x="5004" y="5273"/>
                        <a:pt x="4850" y="5280"/>
                      </a:cubicBezTo>
                      <a:cubicBezTo>
                        <a:pt x="4498" y="5293"/>
                        <a:pt x="4126" y="5325"/>
                        <a:pt x="3713" y="5374"/>
                      </a:cubicBezTo>
                      <a:cubicBezTo>
                        <a:pt x="3579" y="5389"/>
                        <a:pt x="3430" y="5422"/>
                        <a:pt x="3272" y="5457"/>
                      </a:cubicBezTo>
                      <a:cubicBezTo>
                        <a:pt x="3041" y="5509"/>
                        <a:pt x="2803" y="5561"/>
                        <a:pt x="2603" y="5561"/>
                      </a:cubicBezTo>
                      <a:cubicBezTo>
                        <a:pt x="2562" y="5561"/>
                        <a:pt x="2522" y="5559"/>
                        <a:pt x="2485" y="5554"/>
                      </a:cubicBezTo>
                      <a:cubicBezTo>
                        <a:pt x="2281" y="5528"/>
                        <a:pt x="2182" y="5243"/>
                        <a:pt x="2096" y="4991"/>
                      </a:cubicBezTo>
                      <a:cubicBezTo>
                        <a:pt x="2063" y="4895"/>
                        <a:pt x="2032" y="4803"/>
                        <a:pt x="1994" y="4725"/>
                      </a:cubicBezTo>
                      <a:cubicBezTo>
                        <a:pt x="1844" y="4407"/>
                        <a:pt x="1674" y="4111"/>
                        <a:pt x="1492" y="3845"/>
                      </a:cubicBezTo>
                      <a:cubicBezTo>
                        <a:pt x="1299" y="3563"/>
                        <a:pt x="1082" y="3304"/>
                        <a:pt x="850" y="3077"/>
                      </a:cubicBezTo>
                      <a:cubicBezTo>
                        <a:pt x="805" y="3033"/>
                        <a:pt x="708" y="2966"/>
                        <a:pt x="596" y="2890"/>
                      </a:cubicBezTo>
                      <a:cubicBezTo>
                        <a:pt x="438" y="2782"/>
                        <a:pt x="174" y="2603"/>
                        <a:pt x="151" y="2530"/>
                      </a:cubicBezTo>
                      <a:cubicBezTo>
                        <a:pt x="122" y="2441"/>
                        <a:pt x="292" y="2111"/>
                        <a:pt x="374" y="1953"/>
                      </a:cubicBezTo>
                      <a:cubicBezTo>
                        <a:pt x="405" y="1894"/>
                        <a:pt x="431" y="1844"/>
                        <a:pt x="446" y="1811"/>
                      </a:cubicBezTo>
                      <a:cubicBezTo>
                        <a:pt x="566" y="1543"/>
                        <a:pt x="713" y="1229"/>
                        <a:pt x="897" y="924"/>
                      </a:cubicBezTo>
                      <a:cubicBezTo>
                        <a:pt x="1082" y="616"/>
                        <a:pt x="1278" y="373"/>
                        <a:pt x="1490" y="183"/>
                      </a:cubicBezTo>
                      <a:cubicBezTo>
                        <a:pt x="1541" y="139"/>
                        <a:pt x="1604" y="116"/>
                        <a:pt x="1667" y="116"/>
                      </a:cubicBezTo>
                      <a:close/>
                      <a:moveTo>
                        <a:pt x="1667" y="0"/>
                      </a:moveTo>
                      <a:cubicBezTo>
                        <a:pt x="1576" y="0"/>
                        <a:pt x="1486" y="34"/>
                        <a:pt x="1413" y="98"/>
                      </a:cubicBezTo>
                      <a:cubicBezTo>
                        <a:pt x="1191" y="296"/>
                        <a:pt x="989" y="546"/>
                        <a:pt x="798" y="865"/>
                      </a:cubicBezTo>
                      <a:cubicBezTo>
                        <a:pt x="610" y="1174"/>
                        <a:pt x="461" y="1493"/>
                        <a:pt x="339" y="1764"/>
                      </a:cubicBezTo>
                      <a:cubicBezTo>
                        <a:pt x="326" y="1795"/>
                        <a:pt x="300" y="1844"/>
                        <a:pt x="271" y="1900"/>
                      </a:cubicBezTo>
                      <a:cubicBezTo>
                        <a:pt x="122" y="2190"/>
                        <a:pt x="1" y="2441"/>
                        <a:pt x="40" y="2565"/>
                      </a:cubicBezTo>
                      <a:cubicBezTo>
                        <a:pt x="74" y="2668"/>
                        <a:pt x="265" y="2805"/>
                        <a:pt x="531" y="2986"/>
                      </a:cubicBezTo>
                      <a:cubicBezTo>
                        <a:pt x="634" y="3055"/>
                        <a:pt x="733" y="3122"/>
                        <a:pt x="769" y="3159"/>
                      </a:cubicBezTo>
                      <a:cubicBezTo>
                        <a:pt x="997" y="3382"/>
                        <a:pt x="1208" y="3634"/>
                        <a:pt x="1398" y="3910"/>
                      </a:cubicBezTo>
                      <a:cubicBezTo>
                        <a:pt x="1577" y="4171"/>
                        <a:pt x="1742" y="4461"/>
                        <a:pt x="1891" y="4774"/>
                      </a:cubicBezTo>
                      <a:cubicBezTo>
                        <a:pt x="1924" y="4847"/>
                        <a:pt x="1955" y="4935"/>
                        <a:pt x="1988" y="5029"/>
                      </a:cubicBezTo>
                      <a:cubicBezTo>
                        <a:pt x="2085" y="5313"/>
                        <a:pt x="2196" y="5633"/>
                        <a:pt x="2469" y="5670"/>
                      </a:cubicBezTo>
                      <a:cubicBezTo>
                        <a:pt x="2512" y="5674"/>
                        <a:pt x="2556" y="5677"/>
                        <a:pt x="2601" y="5677"/>
                      </a:cubicBezTo>
                      <a:cubicBezTo>
                        <a:pt x="2814" y="5677"/>
                        <a:pt x="3058" y="5623"/>
                        <a:pt x="3297" y="5569"/>
                      </a:cubicBezTo>
                      <a:cubicBezTo>
                        <a:pt x="3452" y="5536"/>
                        <a:pt x="3599" y="5503"/>
                        <a:pt x="3726" y="5487"/>
                      </a:cubicBezTo>
                      <a:cubicBezTo>
                        <a:pt x="4136" y="5439"/>
                        <a:pt x="4505" y="5409"/>
                        <a:pt x="4854" y="5395"/>
                      </a:cubicBezTo>
                      <a:cubicBezTo>
                        <a:pt x="5007" y="5389"/>
                        <a:pt x="5158" y="5385"/>
                        <a:pt x="5306" y="5385"/>
                      </a:cubicBezTo>
                      <a:cubicBezTo>
                        <a:pt x="5514" y="5385"/>
                        <a:pt x="5717" y="5392"/>
                        <a:pt x="5912" y="5404"/>
                      </a:cubicBezTo>
                      <a:cubicBezTo>
                        <a:pt x="5919" y="5404"/>
                        <a:pt x="5925" y="5404"/>
                        <a:pt x="5931" y="5404"/>
                      </a:cubicBezTo>
                      <a:cubicBezTo>
                        <a:pt x="6059" y="5404"/>
                        <a:pt x="6172" y="5344"/>
                        <a:pt x="6242" y="5239"/>
                      </a:cubicBezTo>
                      <a:cubicBezTo>
                        <a:pt x="6316" y="5125"/>
                        <a:pt x="6322" y="4983"/>
                        <a:pt x="6260" y="4864"/>
                      </a:cubicBezTo>
                      <a:cubicBezTo>
                        <a:pt x="5292" y="3007"/>
                        <a:pt x="3775" y="1348"/>
                        <a:pt x="1871" y="63"/>
                      </a:cubicBezTo>
                      <a:cubicBezTo>
                        <a:pt x="1809" y="21"/>
                        <a:pt x="1738" y="0"/>
                        <a:pt x="1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3"/>
                <p:cNvSpPr/>
                <p:nvPr/>
              </p:nvSpPr>
              <p:spPr>
                <a:xfrm>
                  <a:off x="1043500" y="3257513"/>
                  <a:ext cx="104050" cy="93450"/>
                </a:xfrm>
                <a:custGeom>
                  <a:avLst/>
                  <a:gdLst/>
                  <a:ahLst/>
                  <a:cxnLst/>
                  <a:rect l="l" t="t" r="r" b="b"/>
                  <a:pathLst>
                    <a:path w="4162" h="3738" extrusionOk="0">
                      <a:moveTo>
                        <a:pt x="1096" y="77"/>
                      </a:moveTo>
                      <a:cubicBezTo>
                        <a:pt x="1128" y="77"/>
                        <a:pt x="1162" y="86"/>
                        <a:pt x="1189" y="104"/>
                      </a:cubicBezTo>
                      <a:cubicBezTo>
                        <a:pt x="2431" y="942"/>
                        <a:pt x="3421" y="2026"/>
                        <a:pt x="4052" y="3236"/>
                      </a:cubicBezTo>
                      <a:cubicBezTo>
                        <a:pt x="4081" y="3291"/>
                        <a:pt x="4078" y="3355"/>
                        <a:pt x="4045" y="3406"/>
                      </a:cubicBezTo>
                      <a:cubicBezTo>
                        <a:pt x="4013" y="3453"/>
                        <a:pt x="3963" y="3481"/>
                        <a:pt x="3906" y="3481"/>
                      </a:cubicBezTo>
                      <a:lnTo>
                        <a:pt x="3896" y="3481"/>
                      </a:lnTo>
                      <a:cubicBezTo>
                        <a:pt x="3765" y="3473"/>
                        <a:pt x="3632" y="3469"/>
                        <a:pt x="3494" y="3469"/>
                      </a:cubicBezTo>
                      <a:cubicBezTo>
                        <a:pt x="3396" y="3469"/>
                        <a:pt x="3296" y="3471"/>
                        <a:pt x="3191" y="3475"/>
                      </a:cubicBezTo>
                      <a:cubicBezTo>
                        <a:pt x="2959" y="3485"/>
                        <a:pt x="2713" y="3505"/>
                        <a:pt x="2443" y="3537"/>
                      </a:cubicBezTo>
                      <a:cubicBezTo>
                        <a:pt x="2355" y="3547"/>
                        <a:pt x="2258" y="3569"/>
                        <a:pt x="2153" y="3591"/>
                      </a:cubicBezTo>
                      <a:cubicBezTo>
                        <a:pt x="1999" y="3626"/>
                        <a:pt x="1842" y="3661"/>
                        <a:pt x="1710" y="3661"/>
                      </a:cubicBezTo>
                      <a:cubicBezTo>
                        <a:pt x="1684" y="3661"/>
                        <a:pt x="1659" y="3660"/>
                        <a:pt x="1635" y="3657"/>
                      </a:cubicBezTo>
                      <a:cubicBezTo>
                        <a:pt x="1502" y="3639"/>
                        <a:pt x="1436" y="3452"/>
                        <a:pt x="1380" y="3286"/>
                      </a:cubicBezTo>
                      <a:cubicBezTo>
                        <a:pt x="1358" y="3223"/>
                        <a:pt x="1336" y="3162"/>
                        <a:pt x="1312" y="3110"/>
                      </a:cubicBezTo>
                      <a:cubicBezTo>
                        <a:pt x="1215" y="2902"/>
                        <a:pt x="1102" y="2706"/>
                        <a:pt x="983" y="2530"/>
                      </a:cubicBezTo>
                      <a:cubicBezTo>
                        <a:pt x="855" y="2345"/>
                        <a:pt x="712" y="2175"/>
                        <a:pt x="559" y="2025"/>
                      </a:cubicBezTo>
                      <a:cubicBezTo>
                        <a:pt x="530" y="1996"/>
                        <a:pt x="466" y="1953"/>
                        <a:pt x="392" y="1903"/>
                      </a:cubicBezTo>
                      <a:cubicBezTo>
                        <a:pt x="289" y="1832"/>
                        <a:pt x="114" y="1714"/>
                        <a:pt x="99" y="1666"/>
                      </a:cubicBezTo>
                      <a:cubicBezTo>
                        <a:pt x="81" y="1606"/>
                        <a:pt x="193" y="1390"/>
                        <a:pt x="246" y="1285"/>
                      </a:cubicBezTo>
                      <a:cubicBezTo>
                        <a:pt x="266" y="1247"/>
                        <a:pt x="283" y="1214"/>
                        <a:pt x="293" y="1191"/>
                      </a:cubicBezTo>
                      <a:cubicBezTo>
                        <a:pt x="372" y="1015"/>
                        <a:pt x="469" y="809"/>
                        <a:pt x="589" y="610"/>
                      </a:cubicBezTo>
                      <a:lnTo>
                        <a:pt x="589" y="608"/>
                      </a:lnTo>
                      <a:cubicBezTo>
                        <a:pt x="712" y="406"/>
                        <a:pt x="840" y="247"/>
                        <a:pt x="981" y="121"/>
                      </a:cubicBezTo>
                      <a:cubicBezTo>
                        <a:pt x="1014" y="92"/>
                        <a:pt x="1055" y="77"/>
                        <a:pt x="1096" y="77"/>
                      </a:cubicBezTo>
                      <a:close/>
                      <a:moveTo>
                        <a:pt x="1097" y="1"/>
                      </a:moveTo>
                      <a:cubicBezTo>
                        <a:pt x="1038" y="1"/>
                        <a:pt x="978" y="23"/>
                        <a:pt x="931" y="65"/>
                      </a:cubicBezTo>
                      <a:cubicBezTo>
                        <a:pt x="784" y="195"/>
                        <a:pt x="652" y="361"/>
                        <a:pt x="526" y="570"/>
                      </a:cubicBezTo>
                      <a:cubicBezTo>
                        <a:pt x="403" y="772"/>
                        <a:pt x="304" y="983"/>
                        <a:pt x="223" y="1161"/>
                      </a:cubicBezTo>
                      <a:cubicBezTo>
                        <a:pt x="214" y="1182"/>
                        <a:pt x="198" y="1214"/>
                        <a:pt x="179" y="1250"/>
                      </a:cubicBezTo>
                      <a:cubicBezTo>
                        <a:pt x="81" y="1442"/>
                        <a:pt x="0" y="1607"/>
                        <a:pt x="26" y="1689"/>
                      </a:cubicBezTo>
                      <a:cubicBezTo>
                        <a:pt x="49" y="1758"/>
                        <a:pt x="175" y="1847"/>
                        <a:pt x="349" y="1966"/>
                      </a:cubicBezTo>
                      <a:cubicBezTo>
                        <a:pt x="418" y="2013"/>
                        <a:pt x="482" y="2055"/>
                        <a:pt x="506" y="2079"/>
                      </a:cubicBezTo>
                      <a:cubicBezTo>
                        <a:pt x="656" y="2225"/>
                        <a:pt x="794" y="2392"/>
                        <a:pt x="919" y="2573"/>
                      </a:cubicBezTo>
                      <a:cubicBezTo>
                        <a:pt x="1039" y="2747"/>
                        <a:pt x="1148" y="2939"/>
                        <a:pt x="1244" y="3144"/>
                      </a:cubicBezTo>
                      <a:cubicBezTo>
                        <a:pt x="1266" y="3191"/>
                        <a:pt x="1286" y="3250"/>
                        <a:pt x="1309" y="3311"/>
                      </a:cubicBezTo>
                      <a:cubicBezTo>
                        <a:pt x="1373" y="3497"/>
                        <a:pt x="1446" y="3708"/>
                        <a:pt x="1626" y="3731"/>
                      </a:cubicBezTo>
                      <a:cubicBezTo>
                        <a:pt x="1654" y="3736"/>
                        <a:pt x="1682" y="3737"/>
                        <a:pt x="1713" y="3737"/>
                      </a:cubicBezTo>
                      <a:cubicBezTo>
                        <a:pt x="1852" y="3737"/>
                        <a:pt x="2013" y="3701"/>
                        <a:pt x="2170" y="3666"/>
                      </a:cubicBezTo>
                      <a:cubicBezTo>
                        <a:pt x="2271" y="3643"/>
                        <a:pt x="2369" y="3622"/>
                        <a:pt x="2452" y="3613"/>
                      </a:cubicBezTo>
                      <a:cubicBezTo>
                        <a:pt x="2721" y="3581"/>
                        <a:pt x="2964" y="3561"/>
                        <a:pt x="3194" y="3550"/>
                      </a:cubicBezTo>
                      <a:cubicBezTo>
                        <a:pt x="3297" y="3547"/>
                        <a:pt x="3397" y="3545"/>
                        <a:pt x="3494" y="3545"/>
                      </a:cubicBezTo>
                      <a:cubicBezTo>
                        <a:pt x="3630" y="3545"/>
                        <a:pt x="3762" y="3549"/>
                        <a:pt x="3891" y="3557"/>
                      </a:cubicBezTo>
                      <a:lnTo>
                        <a:pt x="3908" y="3557"/>
                      </a:lnTo>
                      <a:cubicBezTo>
                        <a:pt x="3988" y="3557"/>
                        <a:pt x="4063" y="3517"/>
                        <a:pt x="4108" y="3447"/>
                      </a:cubicBezTo>
                      <a:cubicBezTo>
                        <a:pt x="4157" y="3373"/>
                        <a:pt x="4162" y="3280"/>
                        <a:pt x="4121" y="3201"/>
                      </a:cubicBezTo>
                      <a:cubicBezTo>
                        <a:pt x="3483" y="1979"/>
                        <a:pt x="2484" y="886"/>
                        <a:pt x="1232" y="42"/>
                      </a:cubicBezTo>
                      <a:cubicBezTo>
                        <a:pt x="1191" y="15"/>
                        <a:pt x="1144" y="1"/>
                        <a:pt x="1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3"/>
                <p:cNvSpPr/>
                <p:nvPr/>
              </p:nvSpPr>
              <p:spPr>
                <a:xfrm>
                  <a:off x="1067550" y="3279088"/>
                  <a:ext cx="56050" cy="50300"/>
                </a:xfrm>
                <a:custGeom>
                  <a:avLst/>
                  <a:gdLst/>
                  <a:ahLst/>
                  <a:cxnLst/>
                  <a:rect l="l" t="t" r="r" b="b"/>
                  <a:pathLst>
                    <a:path w="2242" h="2012" extrusionOk="0">
                      <a:moveTo>
                        <a:pt x="591" y="41"/>
                      </a:moveTo>
                      <a:cubicBezTo>
                        <a:pt x="609" y="41"/>
                        <a:pt x="626" y="46"/>
                        <a:pt x="641" y="57"/>
                      </a:cubicBezTo>
                      <a:cubicBezTo>
                        <a:pt x="1309" y="507"/>
                        <a:pt x="1842" y="1090"/>
                        <a:pt x="2182" y="1742"/>
                      </a:cubicBezTo>
                      <a:cubicBezTo>
                        <a:pt x="2198" y="1772"/>
                        <a:pt x="2196" y="1805"/>
                        <a:pt x="2178" y="1833"/>
                      </a:cubicBezTo>
                      <a:cubicBezTo>
                        <a:pt x="2160" y="1860"/>
                        <a:pt x="2131" y="1874"/>
                        <a:pt x="2097" y="1874"/>
                      </a:cubicBezTo>
                      <a:cubicBezTo>
                        <a:pt x="2027" y="1869"/>
                        <a:pt x="1957" y="1867"/>
                        <a:pt x="1883" y="1867"/>
                      </a:cubicBezTo>
                      <a:cubicBezTo>
                        <a:pt x="1829" y="1867"/>
                        <a:pt x="1775" y="1868"/>
                        <a:pt x="1718" y="1871"/>
                      </a:cubicBezTo>
                      <a:cubicBezTo>
                        <a:pt x="1593" y="1875"/>
                        <a:pt x="1463" y="1886"/>
                        <a:pt x="1316" y="1904"/>
                      </a:cubicBezTo>
                      <a:cubicBezTo>
                        <a:pt x="1268" y="1909"/>
                        <a:pt x="1217" y="1921"/>
                        <a:pt x="1161" y="1933"/>
                      </a:cubicBezTo>
                      <a:cubicBezTo>
                        <a:pt x="1077" y="1952"/>
                        <a:pt x="992" y="1970"/>
                        <a:pt x="921" y="1970"/>
                      </a:cubicBezTo>
                      <a:cubicBezTo>
                        <a:pt x="907" y="1970"/>
                        <a:pt x="894" y="1969"/>
                        <a:pt x="881" y="1968"/>
                      </a:cubicBezTo>
                      <a:cubicBezTo>
                        <a:pt x="808" y="1959"/>
                        <a:pt x="774" y="1857"/>
                        <a:pt x="743" y="1769"/>
                      </a:cubicBezTo>
                      <a:cubicBezTo>
                        <a:pt x="733" y="1734"/>
                        <a:pt x="720" y="1702"/>
                        <a:pt x="708" y="1675"/>
                      </a:cubicBezTo>
                      <a:cubicBezTo>
                        <a:pt x="655" y="1563"/>
                        <a:pt x="594" y="1456"/>
                        <a:pt x="529" y="1362"/>
                      </a:cubicBezTo>
                      <a:cubicBezTo>
                        <a:pt x="461" y="1262"/>
                        <a:pt x="385" y="1171"/>
                        <a:pt x="301" y="1090"/>
                      </a:cubicBezTo>
                      <a:cubicBezTo>
                        <a:pt x="286" y="1075"/>
                        <a:pt x="251" y="1051"/>
                        <a:pt x="212" y="1024"/>
                      </a:cubicBezTo>
                      <a:cubicBezTo>
                        <a:pt x="156" y="986"/>
                        <a:pt x="63" y="922"/>
                        <a:pt x="54" y="896"/>
                      </a:cubicBezTo>
                      <a:cubicBezTo>
                        <a:pt x="43" y="864"/>
                        <a:pt x="106" y="746"/>
                        <a:pt x="134" y="690"/>
                      </a:cubicBezTo>
                      <a:cubicBezTo>
                        <a:pt x="145" y="670"/>
                        <a:pt x="153" y="653"/>
                        <a:pt x="159" y="641"/>
                      </a:cubicBezTo>
                      <a:cubicBezTo>
                        <a:pt x="201" y="547"/>
                        <a:pt x="253" y="436"/>
                        <a:pt x="318" y="328"/>
                      </a:cubicBezTo>
                      <a:cubicBezTo>
                        <a:pt x="385" y="217"/>
                        <a:pt x="453" y="132"/>
                        <a:pt x="529" y="66"/>
                      </a:cubicBezTo>
                      <a:cubicBezTo>
                        <a:pt x="547" y="50"/>
                        <a:pt x="569" y="41"/>
                        <a:pt x="591" y="41"/>
                      </a:cubicBezTo>
                      <a:close/>
                      <a:moveTo>
                        <a:pt x="592" y="0"/>
                      </a:moveTo>
                      <a:cubicBezTo>
                        <a:pt x="559" y="0"/>
                        <a:pt x="527" y="12"/>
                        <a:pt x="502" y="35"/>
                      </a:cubicBezTo>
                      <a:cubicBezTo>
                        <a:pt x="423" y="105"/>
                        <a:pt x="351" y="193"/>
                        <a:pt x="283" y="307"/>
                      </a:cubicBezTo>
                      <a:cubicBezTo>
                        <a:pt x="216" y="416"/>
                        <a:pt x="165" y="530"/>
                        <a:pt x="122" y="626"/>
                      </a:cubicBezTo>
                      <a:cubicBezTo>
                        <a:pt x="116" y="636"/>
                        <a:pt x="109" y="652"/>
                        <a:pt x="98" y="671"/>
                      </a:cubicBezTo>
                      <a:cubicBezTo>
                        <a:pt x="45" y="775"/>
                        <a:pt x="1" y="864"/>
                        <a:pt x="16" y="910"/>
                      </a:cubicBezTo>
                      <a:cubicBezTo>
                        <a:pt x="27" y="946"/>
                        <a:pt x="95" y="993"/>
                        <a:pt x="189" y="1058"/>
                      </a:cubicBezTo>
                      <a:cubicBezTo>
                        <a:pt x="225" y="1083"/>
                        <a:pt x="260" y="1107"/>
                        <a:pt x="273" y="1119"/>
                      </a:cubicBezTo>
                      <a:cubicBezTo>
                        <a:pt x="353" y="1198"/>
                        <a:pt x="429" y="1288"/>
                        <a:pt x="496" y="1385"/>
                      </a:cubicBezTo>
                      <a:cubicBezTo>
                        <a:pt x="559" y="1478"/>
                        <a:pt x="619" y="1581"/>
                        <a:pt x="670" y="1692"/>
                      </a:cubicBezTo>
                      <a:cubicBezTo>
                        <a:pt x="682" y="1717"/>
                        <a:pt x="693" y="1748"/>
                        <a:pt x="705" y="1781"/>
                      </a:cubicBezTo>
                      <a:cubicBezTo>
                        <a:pt x="739" y="1881"/>
                        <a:pt x="778" y="1995"/>
                        <a:pt x="875" y="2009"/>
                      </a:cubicBezTo>
                      <a:cubicBezTo>
                        <a:pt x="890" y="2010"/>
                        <a:pt x="906" y="2010"/>
                        <a:pt x="922" y="2010"/>
                      </a:cubicBezTo>
                      <a:lnTo>
                        <a:pt x="922" y="2012"/>
                      </a:lnTo>
                      <a:cubicBezTo>
                        <a:pt x="998" y="2012"/>
                        <a:pt x="1085" y="1992"/>
                        <a:pt x="1170" y="1974"/>
                      </a:cubicBezTo>
                      <a:cubicBezTo>
                        <a:pt x="1224" y="1962"/>
                        <a:pt x="1276" y="1950"/>
                        <a:pt x="1322" y="1945"/>
                      </a:cubicBezTo>
                      <a:cubicBezTo>
                        <a:pt x="1466" y="1927"/>
                        <a:pt x="1596" y="1916"/>
                        <a:pt x="1721" y="1912"/>
                      </a:cubicBezTo>
                      <a:cubicBezTo>
                        <a:pt x="1777" y="1909"/>
                        <a:pt x="1831" y="1908"/>
                        <a:pt x="1883" y="1908"/>
                      </a:cubicBezTo>
                      <a:cubicBezTo>
                        <a:pt x="1956" y="1908"/>
                        <a:pt x="2027" y="1910"/>
                        <a:pt x="2096" y="1915"/>
                      </a:cubicBezTo>
                      <a:lnTo>
                        <a:pt x="2105" y="1915"/>
                      </a:lnTo>
                      <a:cubicBezTo>
                        <a:pt x="2149" y="1915"/>
                        <a:pt x="2188" y="1893"/>
                        <a:pt x="2213" y="1856"/>
                      </a:cubicBezTo>
                      <a:cubicBezTo>
                        <a:pt x="2239" y="1816"/>
                        <a:pt x="2242" y="1766"/>
                        <a:pt x="2219" y="1723"/>
                      </a:cubicBezTo>
                      <a:cubicBezTo>
                        <a:pt x="1876" y="1066"/>
                        <a:pt x="1338" y="479"/>
                        <a:pt x="664" y="23"/>
                      </a:cubicBezTo>
                      <a:cubicBezTo>
                        <a:pt x="642" y="8"/>
                        <a:pt x="617" y="0"/>
                        <a:pt x="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3"/>
                <p:cNvSpPr/>
                <p:nvPr/>
              </p:nvSpPr>
              <p:spPr>
                <a:xfrm>
                  <a:off x="193050" y="3186538"/>
                  <a:ext cx="338775" cy="340150"/>
                </a:xfrm>
                <a:custGeom>
                  <a:avLst/>
                  <a:gdLst/>
                  <a:ahLst/>
                  <a:cxnLst/>
                  <a:rect l="l" t="t" r="r" b="b"/>
                  <a:pathLst>
                    <a:path w="13551" h="13606" extrusionOk="0">
                      <a:moveTo>
                        <a:pt x="8494" y="186"/>
                      </a:moveTo>
                      <a:cubicBezTo>
                        <a:pt x="8978" y="431"/>
                        <a:pt x="9406" y="680"/>
                        <a:pt x="9801" y="945"/>
                      </a:cubicBezTo>
                      <a:cubicBezTo>
                        <a:pt x="11087" y="1811"/>
                        <a:pt x="12239" y="3034"/>
                        <a:pt x="13323" y="4686"/>
                      </a:cubicBezTo>
                      <a:cubicBezTo>
                        <a:pt x="10190" y="5425"/>
                        <a:pt x="7856" y="9155"/>
                        <a:pt x="7811" y="12104"/>
                      </a:cubicBezTo>
                      <a:cubicBezTo>
                        <a:pt x="7376" y="12061"/>
                        <a:pt x="6937" y="12040"/>
                        <a:pt x="6495" y="12040"/>
                      </a:cubicBezTo>
                      <a:cubicBezTo>
                        <a:pt x="4462" y="12040"/>
                        <a:pt x="2355" y="12489"/>
                        <a:pt x="207" y="13379"/>
                      </a:cubicBezTo>
                      <a:cubicBezTo>
                        <a:pt x="1354" y="8143"/>
                        <a:pt x="4292" y="3464"/>
                        <a:pt x="8494" y="186"/>
                      </a:cubicBezTo>
                      <a:close/>
                      <a:moveTo>
                        <a:pt x="8485" y="1"/>
                      </a:moveTo>
                      <a:cubicBezTo>
                        <a:pt x="8466" y="1"/>
                        <a:pt x="8448" y="7"/>
                        <a:pt x="8433" y="19"/>
                      </a:cubicBezTo>
                      <a:cubicBezTo>
                        <a:pt x="4134" y="3356"/>
                        <a:pt x="1140" y="8144"/>
                        <a:pt x="6" y="13503"/>
                      </a:cubicBezTo>
                      <a:cubicBezTo>
                        <a:pt x="0" y="13534"/>
                        <a:pt x="11" y="13566"/>
                        <a:pt x="35" y="13585"/>
                      </a:cubicBezTo>
                      <a:cubicBezTo>
                        <a:pt x="52" y="13599"/>
                        <a:pt x="70" y="13605"/>
                        <a:pt x="90" y="13605"/>
                      </a:cubicBezTo>
                      <a:cubicBezTo>
                        <a:pt x="100" y="13605"/>
                        <a:pt x="112" y="13604"/>
                        <a:pt x="123" y="13599"/>
                      </a:cubicBezTo>
                      <a:cubicBezTo>
                        <a:pt x="2304" y="12675"/>
                        <a:pt x="4442" y="12210"/>
                        <a:pt x="6502" y="12210"/>
                      </a:cubicBezTo>
                      <a:cubicBezTo>
                        <a:pt x="6967" y="12210"/>
                        <a:pt x="7428" y="12234"/>
                        <a:pt x="7885" y="12281"/>
                      </a:cubicBezTo>
                      <a:cubicBezTo>
                        <a:pt x="7889" y="12282"/>
                        <a:pt x="7892" y="12282"/>
                        <a:pt x="7896" y="12282"/>
                      </a:cubicBezTo>
                      <a:cubicBezTo>
                        <a:pt x="7916" y="12282"/>
                        <a:pt x="7936" y="12274"/>
                        <a:pt x="7952" y="12260"/>
                      </a:cubicBezTo>
                      <a:cubicBezTo>
                        <a:pt x="7970" y="12245"/>
                        <a:pt x="7979" y="12221"/>
                        <a:pt x="7979" y="12198"/>
                      </a:cubicBezTo>
                      <a:cubicBezTo>
                        <a:pt x="7978" y="9263"/>
                        <a:pt x="10328" y="5488"/>
                        <a:pt x="13478" y="4826"/>
                      </a:cubicBezTo>
                      <a:cubicBezTo>
                        <a:pt x="13507" y="4820"/>
                        <a:pt x="13530" y="4801"/>
                        <a:pt x="13540" y="4774"/>
                      </a:cubicBezTo>
                      <a:cubicBezTo>
                        <a:pt x="13551" y="4748"/>
                        <a:pt x="13548" y="4720"/>
                        <a:pt x="13533" y="4695"/>
                      </a:cubicBezTo>
                      <a:cubicBezTo>
                        <a:pt x="12417" y="2974"/>
                        <a:pt x="11228" y="1701"/>
                        <a:pt x="9897" y="804"/>
                      </a:cubicBezTo>
                      <a:cubicBezTo>
                        <a:pt x="9482" y="525"/>
                        <a:pt x="9033" y="265"/>
                        <a:pt x="8523" y="10"/>
                      </a:cubicBezTo>
                      <a:cubicBezTo>
                        <a:pt x="8511" y="4"/>
                        <a:pt x="8498" y="1"/>
                        <a:pt x="8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3"/>
                <p:cNvSpPr/>
                <p:nvPr/>
              </p:nvSpPr>
              <p:spPr>
                <a:xfrm>
                  <a:off x="216275" y="3206613"/>
                  <a:ext cx="288925" cy="291900"/>
                </a:xfrm>
                <a:custGeom>
                  <a:avLst/>
                  <a:gdLst/>
                  <a:ahLst/>
                  <a:cxnLst/>
                  <a:rect l="l" t="t" r="r" b="b"/>
                  <a:pathLst>
                    <a:path w="11557" h="11676" extrusionOk="0">
                      <a:moveTo>
                        <a:pt x="7466" y="211"/>
                      </a:moveTo>
                      <a:cubicBezTo>
                        <a:pt x="7582" y="211"/>
                        <a:pt x="7699" y="241"/>
                        <a:pt x="7806" y="300"/>
                      </a:cubicBezTo>
                      <a:cubicBezTo>
                        <a:pt x="8069" y="446"/>
                        <a:pt x="8321" y="599"/>
                        <a:pt x="8553" y="756"/>
                      </a:cubicBezTo>
                      <a:cubicBezTo>
                        <a:pt x="9507" y="1398"/>
                        <a:pt x="10367" y="2248"/>
                        <a:pt x="11183" y="3352"/>
                      </a:cubicBezTo>
                      <a:cubicBezTo>
                        <a:pt x="11300" y="3508"/>
                        <a:pt x="11336" y="3707"/>
                        <a:pt x="11286" y="3897"/>
                      </a:cubicBezTo>
                      <a:cubicBezTo>
                        <a:pt x="11233" y="4099"/>
                        <a:pt x="11090" y="4264"/>
                        <a:pt x="10897" y="4349"/>
                      </a:cubicBezTo>
                      <a:cubicBezTo>
                        <a:pt x="8836" y="5260"/>
                        <a:pt x="7113" y="7680"/>
                        <a:pt x="6797" y="10103"/>
                      </a:cubicBezTo>
                      <a:cubicBezTo>
                        <a:pt x="6753" y="10444"/>
                        <a:pt x="6485" y="10694"/>
                        <a:pt x="6149" y="10694"/>
                      </a:cubicBezTo>
                      <a:cubicBezTo>
                        <a:pt x="6139" y="10694"/>
                        <a:pt x="6130" y="10694"/>
                        <a:pt x="6120" y="10693"/>
                      </a:cubicBezTo>
                      <a:cubicBezTo>
                        <a:pt x="5955" y="10687"/>
                        <a:pt x="5790" y="10684"/>
                        <a:pt x="5624" y="10684"/>
                      </a:cubicBezTo>
                      <a:cubicBezTo>
                        <a:pt x="4177" y="10684"/>
                        <a:pt x="2678" y="10933"/>
                        <a:pt x="1160" y="11431"/>
                      </a:cubicBezTo>
                      <a:cubicBezTo>
                        <a:pt x="1088" y="11455"/>
                        <a:pt x="1014" y="11466"/>
                        <a:pt x="942" y="11466"/>
                      </a:cubicBezTo>
                      <a:cubicBezTo>
                        <a:pt x="766" y="11466"/>
                        <a:pt x="596" y="11399"/>
                        <a:pt x="466" y="11275"/>
                      </a:cubicBezTo>
                      <a:cubicBezTo>
                        <a:pt x="290" y="11105"/>
                        <a:pt x="225" y="10863"/>
                        <a:pt x="292" y="10630"/>
                      </a:cubicBezTo>
                      <a:cubicBezTo>
                        <a:pt x="1453" y="6572"/>
                        <a:pt x="3791" y="3019"/>
                        <a:pt x="7053" y="356"/>
                      </a:cubicBezTo>
                      <a:cubicBezTo>
                        <a:pt x="7172" y="259"/>
                        <a:pt x="7318" y="211"/>
                        <a:pt x="7466" y="211"/>
                      </a:cubicBezTo>
                      <a:close/>
                      <a:moveTo>
                        <a:pt x="7466" y="1"/>
                      </a:moveTo>
                      <a:cubicBezTo>
                        <a:pt x="7270" y="1"/>
                        <a:pt x="7078" y="66"/>
                        <a:pt x="6921" y="194"/>
                      </a:cubicBezTo>
                      <a:cubicBezTo>
                        <a:pt x="3624" y="2884"/>
                        <a:pt x="1263" y="6473"/>
                        <a:pt x="90" y="10572"/>
                      </a:cubicBezTo>
                      <a:cubicBezTo>
                        <a:pt x="0" y="10883"/>
                        <a:pt x="87" y="11202"/>
                        <a:pt x="320" y="11425"/>
                      </a:cubicBezTo>
                      <a:cubicBezTo>
                        <a:pt x="489" y="11589"/>
                        <a:pt x="712" y="11676"/>
                        <a:pt x="941" y="11676"/>
                      </a:cubicBezTo>
                      <a:cubicBezTo>
                        <a:pt x="1036" y="11676"/>
                        <a:pt x="1133" y="11660"/>
                        <a:pt x="1225" y="11630"/>
                      </a:cubicBezTo>
                      <a:cubicBezTo>
                        <a:pt x="2718" y="11140"/>
                        <a:pt x="4189" y="10893"/>
                        <a:pt x="5611" y="10893"/>
                      </a:cubicBezTo>
                      <a:cubicBezTo>
                        <a:pt x="5779" y="10893"/>
                        <a:pt x="5946" y="10896"/>
                        <a:pt x="6112" y="10903"/>
                      </a:cubicBezTo>
                      <a:cubicBezTo>
                        <a:pt x="6122" y="10903"/>
                        <a:pt x="6132" y="10903"/>
                        <a:pt x="6143" y="10903"/>
                      </a:cubicBezTo>
                      <a:cubicBezTo>
                        <a:pt x="6587" y="10903"/>
                        <a:pt x="6948" y="10579"/>
                        <a:pt x="7006" y="10130"/>
                      </a:cubicBezTo>
                      <a:cubicBezTo>
                        <a:pt x="7311" y="7774"/>
                        <a:pt x="8984" y="5424"/>
                        <a:pt x="10982" y="4542"/>
                      </a:cubicBezTo>
                      <a:cubicBezTo>
                        <a:pt x="11234" y="4430"/>
                        <a:pt x="11420" y="4214"/>
                        <a:pt x="11489" y="3951"/>
                      </a:cubicBezTo>
                      <a:cubicBezTo>
                        <a:pt x="11556" y="3699"/>
                        <a:pt x="11506" y="3435"/>
                        <a:pt x="11353" y="3226"/>
                      </a:cubicBezTo>
                      <a:cubicBezTo>
                        <a:pt x="10522" y="2102"/>
                        <a:pt x="9645" y="1237"/>
                        <a:pt x="8670" y="581"/>
                      </a:cubicBezTo>
                      <a:cubicBezTo>
                        <a:pt x="8432" y="422"/>
                        <a:pt x="8177" y="265"/>
                        <a:pt x="7908" y="117"/>
                      </a:cubicBezTo>
                      <a:cubicBezTo>
                        <a:pt x="7769" y="39"/>
                        <a:pt x="7616" y="1"/>
                        <a:pt x="7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3"/>
                <p:cNvSpPr/>
                <p:nvPr/>
              </p:nvSpPr>
              <p:spPr>
                <a:xfrm>
                  <a:off x="488725" y="3072513"/>
                  <a:ext cx="459800" cy="196875"/>
                </a:xfrm>
                <a:custGeom>
                  <a:avLst/>
                  <a:gdLst/>
                  <a:ahLst/>
                  <a:cxnLst/>
                  <a:rect l="l" t="t" r="r" b="b"/>
                  <a:pathLst>
                    <a:path w="18392" h="7875" extrusionOk="0">
                      <a:moveTo>
                        <a:pt x="9366" y="169"/>
                      </a:moveTo>
                      <a:cubicBezTo>
                        <a:pt x="9536" y="169"/>
                        <a:pt x="9707" y="171"/>
                        <a:pt x="9876" y="176"/>
                      </a:cubicBezTo>
                      <a:cubicBezTo>
                        <a:pt x="12384" y="245"/>
                        <a:pt x="15158" y="938"/>
                        <a:pt x="17893" y="2183"/>
                      </a:cubicBezTo>
                      <a:cubicBezTo>
                        <a:pt x="18021" y="2242"/>
                        <a:pt x="18118" y="2349"/>
                        <a:pt x="18167" y="2482"/>
                      </a:cubicBezTo>
                      <a:cubicBezTo>
                        <a:pt x="18215" y="2619"/>
                        <a:pt x="18205" y="2774"/>
                        <a:pt x="18139" y="2904"/>
                      </a:cubicBezTo>
                      <a:lnTo>
                        <a:pt x="17925" y="3340"/>
                      </a:lnTo>
                      <a:cubicBezTo>
                        <a:pt x="17705" y="3786"/>
                        <a:pt x="17478" y="4249"/>
                        <a:pt x="17236" y="4694"/>
                      </a:cubicBezTo>
                      <a:cubicBezTo>
                        <a:pt x="17095" y="4951"/>
                        <a:pt x="16951" y="5339"/>
                        <a:pt x="16797" y="5751"/>
                      </a:cubicBezTo>
                      <a:cubicBezTo>
                        <a:pt x="16551" y="6408"/>
                        <a:pt x="16274" y="7154"/>
                        <a:pt x="15962" y="7489"/>
                      </a:cubicBezTo>
                      <a:cubicBezTo>
                        <a:pt x="15816" y="7645"/>
                        <a:pt x="15614" y="7706"/>
                        <a:pt x="15378" y="7706"/>
                      </a:cubicBezTo>
                      <a:cubicBezTo>
                        <a:pt x="14950" y="7706"/>
                        <a:pt x="14409" y="7507"/>
                        <a:pt x="13880" y="7313"/>
                      </a:cubicBezTo>
                      <a:cubicBezTo>
                        <a:pt x="13406" y="7138"/>
                        <a:pt x="12958" y="6974"/>
                        <a:pt x="12610" y="6964"/>
                      </a:cubicBezTo>
                      <a:cubicBezTo>
                        <a:pt x="12287" y="6953"/>
                        <a:pt x="11967" y="6949"/>
                        <a:pt x="11651" y="6949"/>
                      </a:cubicBezTo>
                      <a:cubicBezTo>
                        <a:pt x="10183" y="6949"/>
                        <a:pt x="8788" y="7047"/>
                        <a:pt x="7431" y="7141"/>
                      </a:cubicBezTo>
                      <a:cubicBezTo>
                        <a:pt x="6196" y="7228"/>
                        <a:pt x="4920" y="7318"/>
                        <a:pt x="3576" y="7337"/>
                      </a:cubicBezTo>
                      <a:cubicBezTo>
                        <a:pt x="3215" y="5567"/>
                        <a:pt x="2267" y="4331"/>
                        <a:pt x="417" y="3214"/>
                      </a:cubicBezTo>
                      <a:cubicBezTo>
                        <a:pt x="262" y="3121"/>
                        <a:pt x="174" y="2956"/>
                        <a:pt x="181" y="2774"/>
                      </a:cubicBezTo>
                      <a:cubicBezTo>
                        <a:pt x="189" y="2587"/>
                        <a:pt x="292" y="2425"/>
                        <a:pt x="459" y="2341"/>
                      </a:cubicBezTo>
                      <a:cubicBezTo>
                        <a:pt x="3316" y="921"/>
                        <a:pt x="6384" y="169"/>
                        <a:pt x="9366" y="169"/>
                      </a:cubicBezTo>
                      <a:close/>
                      <a:moveTo>
                        <a:pt x="9412" y="0"/>
                      </a:moveTo>
                      <a:cubicBezTo>
                        <a:pt x="6397" y="0"/>
                        <a:pt x="3278" y="749"/>
                        <a:pt x="383" y="2189"/>
                      </a:cubicBezTo>
                      <a:cubicBezTo>
                        <a:pt x="160" y="2300"/>
                        <a:pt x="21" y="2516"/>
                        <a:pt x="10" y="2766"/>
                      </a:cubicBezTo>
                      <a:cubicBezTo>
                        <a:pt x="1" y="3012"/>
                        <a:pt x="119" y="3234"/>
                        <a:pt x="329" y="3361"/>
                      </a:cubicBezTo>
                      <a:cubicBezTo>
                        <a:pt x="2158" y="4463"/>
                        <a:pt x="3083" y="5684"/>
                        <a:pt x="3421" y="7439"/>
                      </a:cubicBezTo>
                      <a:cubicBezTo>
                        <a:pt x="3430" y="7480"/>
                        <a:pt x="3465" y="7509"/>
                        <a:pt x="3506" y="7509"/>
                      </a:cubicBezTo>
                      <a:cubicBezTo>
                        <a:pt x="4882" y="7492"/>
                        <a:pt x="6184" y="7401"/>
                        <a:pt x="7441" y="7311"/>
                      </a:cubicBezTo>
                      <a:cubicBezTo>
                        <a:pt x="8851" y="7213"/>
                        <a:pt x="10198" y="7119"/>
                        <a:pt x="11637" y="7119"/>
                      </a:cubicBezTo>
                      <a:cubicBezTo>
                        <a:pt x="11955" y="7119"/>
                        <a:pt x="12277" y="7124"/>
                        <a:pt x="12606" y="7134"/>
                      </a:cubicBezTo>
                      <a:cubicBezTo>
                        <a:pt x="12926" y="7145"/>
                        <a:pt x="13360" y="7304"/>
                        <a:pt x="13820" y="7472"/>
                      </a:cubicBezTo>
                      <a:cubicBezTo>
                        <a:pt x="14344" y="7665"/>
                        <a:pt x="14910" y="7873"/>
                        <a:pt x="15381" y="7873"/>
                      </a:cubicBezTo>
                      <a:lnTo>
                        <a:pt x="15381" y="7875"/>
                      </a:lnTo>
                      <a:cubicBezTo>
                        <a:pt x="15660" y="7873"/>
                        <a:pt x="15906" y="7800"/>
                        <a:pt x="16087" y="7604"/>
                      </a:cubicBezTo>
                      <a:cubicBezTo>
                        <a:pt x="16422" y="7245"/>
                        <a:pt x="16706" y="6483"/>
                        <a:pt x="16957" y="5810"/>
                      </a:cubicBezTo>
                      <a:cubicBezTo>
                        <a:pt x="17109" y="5405"/>
                        <a:pt x="17251" y="5022"/>
                        <a:pt x="17386" y="4776"/>
                      </a:cubicBezTo>
                      <a:cubicBezTo>
                        <a:pt x="17629" y="4328"/>
                        <a:pt x="17859" y="3864"/>
                        <a:pt x="18079" y="3416"/>
                      </a:cubicBezTo>
                      <a:lnTo>
                        <a:pt x="18293" y="2980"/>
                      </a:lnTo>
                      <a:cubicBezTo>
                        <a:pt x="18378" y="2809"/>
                        <a:pt x="18391" y="2607"/>
                        <a:pt x="18326" y="2426"/>
                      </a:cubicBezTo>
                      <a:cubicBezTo>
                        <a:pt x="18264" y="2247"/>
                        <a:pt x="18135" y="2106"/>
                        <a:pt x="17963" y="2028"/>
                      </a:cubicBezTo>
                      <a:cubicBezTo>
                        <a:pt x="15208" y="774"/>
                        <a:pt x="12412" y="75"/>
                        <a:pt x="9881" y="6"/>
                      </a:cubicBezTo>
                      <a:cubicBezTo>
                        <a:pt x="9725" y="2"/>
                        <a:pt x="9569" y="0"/>
                        <a:pt x="9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3"/>
                <p:cNvSpPr/>
                <p:nvPr/>
              </p:nvSpPr>
              <p:spPr>
                <a:xfrm>
                  <a:off x="514575" y="3083138"/>
                  <a:ext cx="408075" cy="175600"/>
                </a:xfrm>
                <a:custGeom>
                  <a:avLst/>
                  <a:gdLst/>
                  <a:ahLst/>
                  <a:cxnLst/>
                  <a:rect l="l" t="t" r="r" b="b"/>
                  <a:pathLst>
                    <a:path w="16323" h="7024" extrusionOk="0">
                      <a:moveTo>
                        <a:pt x="8339" y="210"/>
                      </a:moveTo>
                      <a:cubicBezTo>
                        <a:pt x="8480" y="210"/>
                        <a:pt x="8621" y="212"/>
                        <a:pt x="8762" y="216"/>
                      </a:cubicBezTo>
                      <a:cubicBezTo>
                        <a:pt x="10977" y="277"/>
                        <a:pt x="13424" y="890"/>
                        <a:pt x="15839" y="1989"/>
                      </a:cubicBezTo>
                      <a:cubicBezTo>
                        <a:pt x="15946" y="2036"/>
                        <a:pt x="16025" y="2124"/>
                        <a:pt x="16064" y="2235"/>
                      </a:cubicBezTo>
                      <a:cubicBezTo>
                        <a:pt x="16105" y="2349"/>
                        <a:pt x="16097" y="2476"/>
                        <a:pt x="16043" y="2586"/>
                      </a:cubicBezTo>
                      <a:lnTo>
                        <a:pt x="15848" y="2979"/>
                      </a:lnTo>
                      <a:cubicBezTo>
                        <a:pt x="15656" y="3371"/>
                        <a:pt x="15457" y="3777"/>
                        <a:pt x="15244" y="4166"/>
                      </a:cubicBezTo>
                      <a:cubicBezTo>
                        <a:pt x="15118" y="4395"/>
                        <a:pt x="14991" y="4740"/>
                        <a:pt x="14854" y="5106"/>
                      </a:cubicBezTo>
                      <a:cubicBezTo>
                        <a:pt x="14638" y="5684"/>
                        <a:pt x="14394" y="6340"/>
                        <a:pt x="14122" y="6631"/>
                      </a:cubicBezTo>
                      <a:cubicBezTo>
                        <a:pt x="14001" y="6762"/>
                        <a:pt x="13829" y="6812"/>
                        <a:pt x="13626" y="6812"/>
                      </a:cubicBezTo>
                      <a:cubicBezTo>
                        <a:pt x="13246" y="6812"/>
                        <a:pt x="12761" y="6634"/>
                        <a:pt x="12313" y="6469"/>
                      </a:cubicBezTo>
                      <a:cubicBezTo>
                        <a:pt x="11892" y="6314"/>
                        <a:pt x="11493" y="6168"/>
                        <a:pt x="11180" y="6158"/>
                      </a:cubicBezTo>
                      <a:cubicBezTo>
                        <a:pt x="10895" y="6150"/>
                        <a:pt x="10612" y="6146"/>
                        <a:pt x="10333" y="6146"/>
                      </a:cubicBezTo>
                      <a:cubicBezTo>
                        <a:pt x="9034" y="6146"/>
                        <a:pt x="7798" y="6232"/>
                        <a:pt x="6597" y="6316"/>
                      </a:cubicBezTo>
                      <a:cubicBezTo>
                        <a:pt x="5514" y="6392"/>
                        <a:pt x="4394" y="6471"/>
                        <a:pt x="3216" y="6489"/>
                      </a:cubicBezTo>
                      <a:cubicBezTo>
                        <a:pt x="2891" y="4927"/>
                        <a:pt x="2049" y="3835"/>
                        <a:pt x="414" y="2847"/>
                      </a:cubicBezTo>
                      <a:cubicBezTo>
                        <a:pt x="286" y="2771"/>
                        <a:pt x="213" y="2634"/>
                        <a:pt x="219" y="2484"/>
                      </a:cubicBezTo>
                      <a:cubicBezTo>
                        <a:pt x="227" y="2329"/>
                        <a:pt x="312" y="2197"/>
                        <a:pt x="448" y="2129"/>
                      </a:cubicBezTo>
                      <a:cubicBezTo>
                        <a:pt x="2979" y="869"/>
                        <a:pt x="5696" y="210"/>
                        <a:pt x="8339" y="210"/>
                      </a:cubicBezTo>
                      <a:close/>
                      <a:moveTo>
                        <a:pt x="8349" y="1"/>
                      </a:moveTo>
                      <a:cubicBezTo>
                        <a:pt x="5672" y="1"/>
                        <a:pt x="2919" y="665"/>
                        <a:pt x="356" y="1940"/>
                      </a:cubicBezTo>
                      <a:cubicBezTo>
                        <a:pt x="148" y="2044"/>
                        <a:pt x="19" y="2243"/>
                        <a:pt x="10" y="2475"/>
                      </a:cubicBezTo>
                      <a:cubicBezTo>
                        <a:pt x="1" y="2704"/>
                        <a:pt x="111" y="2911"/>
                        <a:pt x="306" y="3027"/>
                      </a:cubicBezTo>
                      <a:cubicBezTo>
                        <a:pt x="1915" y="3999"/>
                        <a:pt x="2729" y="5071"/>
                        <a:pt x="3026" y="6615"/>
                      </a:cubicBezTo>
                      <a:lnTo>
                        <a:pt x="3043" y="6701"/>
                      </a:lnTo>
                      <a:lnTo>
                        <a:pt x="3131" y="6700"/>
                      </a:lnTo>
                      <a:cubicBezTo>
                        <a:pt x="4349" y="6685"/>
                        <a:pt x="5499" y="6604"/>
                        <a:pt x="6612" y="6525"/>
                      </a:cubicBezTo>
                      <a:cubicBezTo>
                        <a:pt x="7855" y="6438"/>
                        <a:pt x="9042" y="6356"/>
                        <a:pt x="10310" y="6356"/>
                      </a:cubicBezTo>
                      <a:cubicBezTo>
                        <a:pt x="10593" y="6356"/>
                        <a:pt x="10881" y="6360"/>
                        <a:pt x="11174" y="6369"/>
                      </a:cubicBezTo>
                      <a:cubicBezTo>
                        <a:pt x="11453" y="6376"/>
                        <a:pt x="11836" y="6518"/>
                        <a:pt x="12240" y="6666"/>
                      </a:cubicBezTo>
                      <a:cubicBezTo>
                        <a:pt x="12706" y="6838"/>
                        <a:pt x="13210" y="7023"/>
                        <a:pt x="13630" y="7023"/>
                      </a:cubicBezTo>
                      <a:cubicBezTo>
                        <a:pt x="13885" y="7023"/>
                        <a:pt x="14110" y="6955"/>
                        <a:pt x="14276" y="6776"/>
                      </a:cubicBezTo>
                      <a:cubicBezTo>
                        <a:pt x="14576" y="6454"/>
                        <a:pt x="14828" y="5777"/>
                        <a:pt x="15051" y="5179"/>
                      </a:cubicBezTo>
                      <a:cubicBezTo>
                        <a:pt x="15185" y="4822"/>
                        <a:pt x="15311" y="4483"/>
                        <a:pt x="15428" y="4268"/>
                      </a:cubicBezTo>
                      <a:cubicBezTo>
                        <a:pt x="15643" y="3875"/>
                        <a:pt x="15844" y="3466"/>
                        <a:pt x="16038" y="3071"/>
                      </a:cubicBezTo>
                      <a:lnTo>
                        <a:pt x="16231" y="2680"/>
                      </a:lnTo>
                      <a:cubicBezTo>
                        <a:pt x="16310" y="2520"/>
                        <a:pt x="16322" y="2332"/>
                        <a:pt x="16263" y="2165"/>
                      </a:cubicBezTo>
                      <a:cubicBezTo>
                        <a:pt x="16204" y="2000"/>
                        <a:pt x="16085" y="1869"/>
                        <a:pt x="15926" y="1798"/>
                      </a:cubicBezTo>
                      <a:cubicBezTo>
                        <a:pt x="13485" y="686"/>
                        <a:pt x="11010" y="67"/>
                        <a:pt x="8766" y="6"/>
                      </a:cubicBezTo>
                      <a:cubicBezTo>
                        <a:pt x="8627" y="3"/>
                        <a:pt x="8488" y="1"/>
                        <a:pt x="83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a:off x="542775" y="3095288"/>
                  <a:ext cx="351600" cy="151300"/>
                </a:xfrm>
                <a:custGeom>
                  <a:avLst/>
                  <a:gdLst/>
                  <a:ahLst/>
                  <a:cxnLst/>
                  <a:rect l="l" t="t" r="r" b="b"/>
                  <a:pathLst>
                    <a:path w="14064" h="6052" extrusionOk="0">
                      <a:moveTo>
                        <a:pt x="7186" y="182"/>
                      </a:moveTo>
                      <a:cubicBezTo>
                        <a:pt x="7307" y="182"/>
                        <a:pt x="7428" y="184"/>
                        <a:pt x="7549" y="187"/>
                      </a:cubicBezTo>
                      <a:cubicBezTo>
                        <a:pt x="9457" y="238"/>
                        <a:pt x="11566" y="767"/>
                        <a:pt x="13647" y="1714"/>
                      </a:cubicBezTo>
                      <a:cubicBezTo>
                        <a:pt x="13738" y="1755"/>
                        <a:pt x="13808" y="1831"/>
                        <a:pt x="13841" y="1927"/>
                      </a:cubicBezTo>
                      <a:cubicBezTo>
                        <a:pt x="13876" y="2025"/>
                        <a:pt x="13869" y="2135"/>
                        <a:pt x="13823" y="2229"/>
                      </a:cubicBezTo>
                      <a:lnTo>
                        <a:pt x="13661" y="2558"/>
                      </a:lnTo>
                      <a:cubicBezTo>
                        <a:pt x="13492" y="2900"/>
                        <a:pt x="13319" y="3252"/>
                        <a:pt x="13134" y="3590"/>
                      </a:cubicBezTo>
                      <a:cubicBezTo>
                        <a:pt x="13026" y="3788"/>
                        <a:pt x="12915" y="4085"/>
                        <a:pt x="12798" y="4400"/>
                      </a:cubicBezTo>
                      <a:cubicBezTo>
                        <a:pt x="12612" y="4898"/>
                        <a:pt x="12402" y="5464"/>
                        <a:pt x="12168" y="5714"/>
                      </a:cubicBezTo>
                      <a:cubicBezTo>
                        <a:pt x="12064" y="5826"/>
                        <a:pt x="11916" y="5869"/>
                        <a:pt x="11742" y="5869"/>
                      </a:cubicBezTo>
                      <a:cubicBezTo>
                        <a:pt x="11414" y="5869"/>
                        <a:pt x="10995" y="5715"/>
                        <a:pt x="10609" y="5575"/>
                      </a:cubicBezTo>
                      <a:cubicBezTo>
                        <a:pt x="10246" y="5441"/>
                        <a:pt x="9903" y="5315"/>
                        <a:pt x="9635" y="5306"/>
                      </a:cubicBezTo>
                      <a:cubicBezTo>
                        <a:pt x="9387" y="5298"/>
                        <a:pt x="9143" y="5295"/>
                        <a:pt x="8901" y="5295"/>
                      </a:cubicBezTo>
                      <a:cubicBezTo>
                        <a:pt x="7781" y="5295"/>
                        <a:pt x="6718" y="5370"/>
                        <a:pt x="5684" y="5443"/>
                      </a:cubicBezTo>
                      <a:cubicBezTo>
                        <a:pt x="4751" y="5508"/>
                        <a:pt x="3787" y="5576"/>
                        <a:pt x="2771" y="5591"/>
                      </a:cubicBezTo>
                      <a:cubicBezTo>
                        <a:pt x="2492" y="4245"/>
                        <a:pt x="1766" y="3304"/>
                        <a:pt x="357" y="2453"/>
                      </a:cubicBezTo>
                      <a:cubicBezTo>
                        <a:pt x="247" y="2388"/>
                        <a:pt x="184" y="2271"/>
                        <a:pt x="190" y="2141"/>
                      </a:cubicBezTo>
                      <a:cubicBezTo>
                        <a:pt x="195" y="2009"/>
                        <a:pt x="269" y="1893"/>
                        <a:pt x="388" y="1834"/>
                      </a:cubicBezTo>
                      <a:cubicBezTo>
                        <a:pt x="2568" y="749"/>
                        <a:pt x="4913" y="182"/>
                        <a:pt x="7186" y="182"/>
                      </a:cubicBezTo>
                      <a:close/>
                      <a:moveTo>
                        <a:pt x="7156" y="0"/>
                      </a:moveTo>
                      <a:cubicBezTo>
                        <a:pt x="4859" y="0"/>
                        <a:pt x="2503" y="580"/>
                        <a:pt x="307" y="1672"/>
                      </a:cubicBezTo>
                      <a:cubicBezTo>
                        <a:pt x="128" y="1761"/>
                        <a:pt x="17" y="1933"/>
                        <a:pt x="8" y="2133"/>
                      </a:cubicBezTo>
                      <a:cubicBezTo>
                        <a:pt x="1" y="2330"/>
                        <a:pt x="96" y="2508"/>
                        <a:pt x="263" y="2608"/>
                      </a:cubicBezTo>
                      <a:cubicBezTo>
                        <a:pt x="1649" y="3445"/>
                        <a:pt x="2351" y="4369"/>
                        <a:pt x="2609" y="5699"/>
                      </a:cubicBezTo>
                      <a:lnTo>
                        <a:pt x="2622" y="5774"/>
                      </a:lnTo>
                      <a:lnTo>
                        <a:pt x="2698" y="5772"/>
                      </a:lnTo>
                      <a:cubicBezTo>
                        <a:pt x="3746" y="5760"/>
                        <a:pt x="4737" y="5690"/>
                        <a:pt x="5697" y="5623"/>
                      </a:cubicBezTo>
                      <a:cubicBezTo>
                        <a:pt x="6776" y="5547"/>
                        <a:pt x="7805" y="5476"/>
                        <a:pt x="8905" y="5476"/>
                      </a:cubicBezTo>
                      <a:cubicBezTo>
                        <a:pt x="9143" y="5476"/>
                        <a:pt x="9383" y="5479"/>
                        <a:pt x="9629" y="5487"/>
                      </a:cubicBezTo>
                      <a:cubicBezTo>
                        <a:pt x="9868" y="5494"/>
                        <a:pt x="10198" y="5616"/>
                        <a:pt x="10547" y="5743"/>
                      </a:cubicBezTo>
                      <a:cubicBezTo>
                        <a:pt x="10948" y="5890"/>
                        <a:pt x="11382" y="6051"/>
                        <a:pt x="11745" y="6051"/>
                      </a:cubicBezTo>
                      <a:cubicBezTo>
                        <a:pt x="11963" y="6051"/>
                        <a:pt x="12156" y="5992"/>
                        <a:pt x="12301" y="5837"/>
                      </a:cubicBezTo>
                      <a:cubicBezTo>
                        <a:pt x="12559" y="5561"/>
                        <a:pt x="12776" y="4976"/>
                        <a:pt x="12968" y="4462"/>
                      </a:cubicBezTo>
                      <a:cubicBezTo>
                        <a:pt x="13084" y="4155"/>
                        <a:pt x="13192" y="3864"/>
                        <a:pt x="13293" y="3677"/>
                      </a:cubicBezTo>
                      <a:cubicBezTo>
                        <a:pt x="13480" y="3335"/>
                        <a:pt x="13655" y="2980"/>
                        <a:pt x="13823" y="2637"/>
                      </a:cubicBezTo>
                      <a:lnTo>
                        <a:pt x="13986" y="2309"/>
                      </a:lnTo>
                      <a:cubicBezTo>
                        <a:pt x="14054" y="2171"/>
                        <a:pt x="14063" y="2010"/>
                        <a:pt x="14011" y="1866"/>
                      </a:cubicBezTo>
                      <a:cubicBezTo>
                        <a:pt x="13961" y="1723"/>
                        <a:pt x="13858" y="1611"/>
                        <a:pt x="13723" y="1549"/>
                      </a:cubicBezTo>
                      <a:cubicBezTo>
                        <a:pt x="11619" y="592"/>
                        <a:pt x="9486" y="58"/>
                        <a:pt x="7555" y="6"/>
                      </a:cubicBezTo>
                      <a:cubicBezTo>
                        <a:pt x="7422" y="2"/>
                        <a:pt x="7289" y="0"/>
                        <a:pt x="7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a:off x="563550" y="3104238"/>
                  <a:ext cx="310050" cy="133400"/>
                </a:xfrm>
                <a:custGeom>
                  <a:avLst/>
                  <a:gdLst/>
                  <a:ahLst/>
                  <a:cxnLst/>
                  <a:rect l="l" t="t" r="r" b="b"/>
                  <a:pathLst>
                    <a:path w="12402" h="5336" extrusionOk="0">
                      <a:moveTo>
                        <a:pt x="6329" y="160"/>
                      </a:moveTo>
                      <a:cubicBezTo>
                        <a:pt x="6438" y="160"/>
                        <a:pt x="6547" y="161"/>
                        <a:pt x="6656" y="164"/>
                      </a:cubicBezTo>
                      <a:cubicBezTo>
                        <a:pt x="8339" y="210"/>
                        <a:pt x="10199" y="676"/>
                        <a:pt x="12034" y="1511"/>
                      </a:cubicBezTo>
                      <a:cubicBezTo>
                        <a:pt x="12115" y="1547"/>
                        <a:pt x="12175" y="1614"/>
                        <a:pt x="12206" y="1698"/>
                      </a:cubicBezTo>
                      <a:cubicBezTo>
                        <a:pt x="12236" y="1784"/>
                        <a:pt x="12230" y="1881"/>
                        <a:pt x="12189" y="1963"/>
                      </a:cubicBezTo>
                      <a:lnTo>
                        <a:pt x="12045" y="2258"/>
                      </a:lnTo>
                      <a:cubicBezTo>
                        <a:pt x="11898" y="2557"/>
                        <a:pt x="11744" y="2868"/>
                        <a:pt x="11582" y="3166"/>
                      </a:cubicBezTo>
                      <a:cubicBezTo>
                        <a:pt x="11486" y="3340"/>
                        <a:pt x="11389" y="3601"/>
                        <a:pt x="11286" y="3878"/>
                      </a:cubicBezTo>
                      <a:cubicBezTo>
                        <a:pt x="11122" y="4318"/>
                        <a:pt x="10935" y="4817"/>
                        <a:pt x="10730" y="5039"/>
                      </a:cubicBezTo>
                      <a:cubicBezTo>
                        <a:pt x="10639" y="5137"/>
                        <a:pt x="10508" y="5176"/>
                        <a:pt x="10355" y="5176"/>
                      </a:cubicBezTo>
                      <a:cubicBezTo>
                        <a:pt x="10065" y="5176"/>
                        <a:pt x="9695" y="5040"/>
                        <a:pt x="9355" y="4915"/>
                      </a:cubicBezTo>
                      <a:cubicBezTo>
                        <a:pt x="9034" y="4798"/>
                        <a:pt x="8732" y="4687"/>
                        <a:pt x="8495" y="4679"/>
                      </a:cubicBezTo>
                      <a:cubicBezTo>
                        <a:pt x="8277" y="4672"/>
                        <a:pt x="8061" y="4669"/>
                        <a:pt x="7847" y="4669"/>
                      </a:cubicBezTo>
                      <a:cubicBezTo>
                        <a:pt x="6860" y="4669"/>
                        <a:pt x="5922" y="4734"/>
                        <a:pt x="5011" y="4799"/>
                      </a:cubicBezTo>
                      <a:cubicBezTo>
                        <a:pt x="4189" y="4857"/>
                        <a:pt x="3338" y="4916"/>
                        <a:pt x="2443" y="4930"/>
                      </a:cubicBezTo>
                      <a:cubicBezTo>
                        <a:pt x="2197" y="3743"/>
                        <a:pt x="1556" y="2912"/>
                        <a:pt x="314" y="2164"/>
                      </a:cubicBezTo>
                      <a:cubicBezTo>
                        <a:pt x="217" y="2104"/>
                        <a:pt x="161" y="2001"/>
                        <a:pt x="167" y="1887"/>
                      </a:cubicBezTo>
                      <a:cubicBezTo>
                        <a:pt x="172" y="1769"/>
                        <a:pt x="237" y="1669"/>
                        <a:pt x="340" y="1617"/>
                      </a:cubicBezTo>
                      <a:cubicBezTo>
                        <a:pt x="2262" y="661"/>
                        <a:pt x="4328" y="160"/>
                        <a:pt x="6329" y="160"/>
                      </a:cubicBezTo>
                      <a:close/>
                      <a:moveTo>
                        <a:pt x="6339" y="1"/>
                      </a:moveTo>
                      <a:cubicBezTo>
                        <a:pt x="4309" y="1"/>
                        <a:pt x="2216" y="505"/>
                        <a:pt x="270" y="1474"/>
                      </a:cubicBezTo>
                      <a:cubicBezTo>
                        <a:pt x="112" y="1552"/>
                        <a:pt x="14" y="1704"/>
                        <a:pt x="8" y="1880"/>
                      </a:cubicBezTo>
                      <a:cubicBezTo>
                        <a:pt x="0" y="2054"/>
                        <a:pt x="84" y="2211"/>
                        <a:pt x="231" y="2300"/>
                      </a:cubicBezTo>
                      <a:cubicBezTo>
                        <a:pt x="1454" y="3038"/>
                        <a:pt x="2072" y="3853"/>
                        <a:pt x="2298" y="5025"/>
                      </a:cubicBezTo>
                      <a:lnTo>
                        <a:pt x="2312" y="5091"/>
                      </a:lnTo>
                      <a:lnTo>
                        <a:pt x="2379" y="5091"/>
                      </a:lnTo>
                      <a:cubicBezTo>
                        <a:pt x="3303" y="5078"/>
                        <a:pt x="4176" y="5018"/>
                        <a:pt x="5022" y="4959"/>
                      </a:cubicBezTo>
                      <a:cubicBezTo>
                        <a:pt x="5968" y="4892"/>
                        <a:pt x="6870" y="4829"/>
                        <a:pt x="7834" y="4829"/>
                      </a:cubicBezTo>
                      <a:cubicBezTo>
                        <a:pt x="8049" y="4829"/>
                        <a:pt x="8267" y="4832"/>
                        <a:pt x="8489" y="4839"/>
                      </a:cubicBezTo>
                      <a:cubicBezTo>
                        <a:pt x="8702" y="4845"/>
                        <a:pt x="8992" y="4952"/>
                        <a:pt x="9300" y="5065"/>
                      </a:cubicBezTo>
                      <a:cubicBezTo>
                        <a:pt x="9654" y="5195"/>
                        <a:pt x="10036" y="5335"/>
                        <a:pt x="10357" y="5335"/>
                      </a:cubicBezTo>
                      <a:cubicBezTo>
                        <a:pt x="10550" y="5335"/>
                        <a:pt x="10720" y="5283"/>
                        <a:pt x="10847" y="5147"/>
                      </a:cubicBezTo>
                      <a:cubicBezTo>
                        <a:pt x="11075" y="4902"/>
                        <a:pt x="11266" y="4388"/>
                        <a:pt x="11436" y="3934"/>
                      </a:cubicBezTo>
                      <a:cubicBezTo>
                        <a:pt x="11536" y="3662"/>
                        <a:pt x="11632" y="3406"/>
                        <a:pt x="11722" y="3242"/>
                      </a:cubicBezTo>
                      <a:cubicBezTo>
                        <a:pt x="11885" y="2941"/>
                        <a:pt x="12039" y="2630"/>
                        <a:pt x="12188" y="2328"/>
                      </a:cubicBezTo>
                      <a:lnTo>
                        <a:pt x="12332" y="2035"/>
                      </a:lnTo>
                      <a:cubicBezTo>
                        <a:pt x="12393" y="1915"/>
                        <a:pt x="12402" y="1772"/>
                        <a:pt x="12356" y="1644"/>
                      </a:cubicBezTo>
                      <a:cubicBezTo>
                        <a:pt x="12311" y="1518"/>
                        <a:pt x="12221" y="1420"/>
                        <a:pt x="12100" y="1365"/>
                      </a:cubicBezTo>
                      <a:cubicBezTo>
                        <a:pt x="10246" y="521"/>
                        <a:pt x="8365" y="50"/>
                        <a:pt x="6660" y="5"/>
                      </a:cubicBezTo>
                      <a:cubicBezTo>
                        <a:pt x="6553" y="2"/>
                        <a:pt x="6446" y="1"/>
                        <a:pt x="6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3"/>
                <p:cNvSpPr/>
                <p:nvPr/>
              </p:nvSpPr>
              <p:spPr>
                <a:xfrm>
                  <a:off x="587250" y="3114438"/>
                  <a:ext cx="262600" cy="112975"/>
                </a:xfrm>
                <a:custGeom>
                  <a:avLst/>
                  <a:gdLst/>
                  <a:ahLst/>
                  <a:cxnLst/>
                  <a:rect l="l" t="t" r="r" b="b"/>
                  <a:pathLst>
                    <a:path w="10504" h="4519" extrusionOk="0">
                      <a:moveTo>
                        <a:pt x="5355" y="135"/>
                      </a:moveTo>
                      <a:cubicBezTo>
                        <a:pt x="5449" y="135"/>
                        <a:pt x="5544" y="136"/>
                        <a:pt x="5638" y="139"/>
                      </a:cubicBezTo>
                      <a:cubicBezTo>
                        <a:pt x="7063" y="178"/>
                        <a:pt x="8639" y="573"/>
                        <a:pt x="10192" y="1281"/>
                      </a:cubicBezTo>
                      <a:cubicBezTo>
                        <a:pt x="10260" y="1311"/>
                        <a:pt x="10312" y="1367"/>
                        <a:pt x="10338" y="1438"/>
                      </a:cubicBezTo>
                      <a:cubicBezTo>
                        <a:pt x="10364" y="1511"/>
                        <a:pt x="10359" y="1595"/>
                        <a:pt x="10324" y="1665"/>
                      </a:cubicBezTo>
                      <a:lnTo>
                        <a:pt x="10198" y="1920"/>
                      </a:lnTo>
                      <a:cubicBezTo>
                        <a:pt x="10074" y="2170"/>
                        <a:pt x="9946" y="2431"/>
                        <a:pt x="9810" y="2682"/>
                      </a:cubicBezTo>
                      <a:cubicBezTo>
                        <a:pt x="9729" y="2829"/>
                        <a:pt x="9646" y="3051"/>
                        <a:pt x="9559" y="3286"/>
                      </a:cubicBezTo>
                      <a:cubicBezTo>
                        <a:pt x="9419" y="3658"/>
                        <a:pt x="9261" y="4080"/>
                        <a:pt x="9088" y="4268"/>
                      </a:cubicBezTo>
                      <a:cubicBezTo>
                        <a:pt x="9011" y="4351"/>
                        <a:pt x="8900" y="4384"/>
                        <a:pt x="8770" y="4384"/>
                      </a:cubicBezTo>
                      <a:cubicBezTo>
                        <a:pt x="8525" y="4384"/>
                        <a:pt x="8212" y="4269"/>
                        <a:pt x="7924" y="4163"/>
                      </a:cubicBezTo>
                      <a:cubicBezTo>
                        <a:pt x="7652" y="4063"/>
                        <a:pt x="7396" y="3969"/>
                        <a:pt x="7195" y="3963"/>
                      </a:cubicBezTo>
                      <a:cubicBezTo>
                        <a:pt x="7010" y="3957"/>
                        <a:pt x="6828" y="3955"/>
                        <a:pt x="6647" y="3955"/>
                      </a:cubicBezTo>
                      <a:cubicBezTo>
                        <a:pt x="5811" y="3955"/>
                        <a:pt x="5017" y="4010"/>
                        <a:pt x="4244" y="4065"/>
                      </a:cubicBezTo>
                      <a:cubicBezTo>
                        <a:pt x="3547" y="4113"/>
                        <a:pt x="2828" y="4163"/>
                        <a:pt x="2069" y="4176"/>
                      </a:cubicBezTo>
                      <a:cubicBezTo>
                        <a:pt x="1861" y="3171"/>
                        <a:pt x="1319" y="2468"/>
                        <a:pt x="267" y="1833"/>
                      </a:cubicBezTo>
                      <a:cubicBezTo>
                        <a:pt x="185" y="1783"/>
                        <a:pt x="137" y="1695"/>
                        <a:pt x="142" y="1599"/>
                      </a:cubicBezTo>
                      <a:cubicBezTo>
                        <a:pt x="145" y="1499"/>
                        <a:pt x="201" y="1414"/>
                        <a:pt x="289" y="1370"/>
                      </a:cubicBezTo>
                      <a:cubicBezTo>
                        <a:pt x="1914" y="560"/>
                        <a:pt x="3658" y="135"/>
                        <a:pt x="5355" y="135"/>
                      </a:cubicBezTo>
                      <a:close/>
                      <a:moveTo>
                        <a:pt x="5387" y="1"/>
                      </a:moveTo>
                      <a:cubicBezTo>
                        <a:pt x="3659" y="1"/>
                        <a:pt x="1882" y="425"/>
                        <a:pt x="229" y="1249"/>
                      </a:cubicBezTo>
                      <a:cubicBezTo>
                        <a:pt x="95" y="1315"/>
                        <a:pt x="13" y="1443"/>
                        <a:pt x="7" y="1593"/>
                      </a:cubicBezTo>
                      <a:cubicBezTo>
                        <a:pt x="1" y="1740"/>
                        <a:pt x="72" y="1873"/>
                        <a:pt x="197" y="1948"/>
                      </a:cubicBezTo>
                      <a:cubicBezTo>
                        <a:pt x="1232" y="2572"/>
                        <a:pt x="1756" y="3263"/>
                        <a:pt x="1947" y="4256"/>
                      </a:cubicBezTo>
                      <a:lnTo>
                        <a:pt x="1958" y="4312"/>
                      </a:lnTo>
                      <a:lnTo>
                        <a:pt x="2015" y="4312"/>
                      </a:lnTo>
                      <a:cubicBezTo>
                        <a:pt x="2797" y="4302"/>
                        <a:pt x="3538" y="4250"/>
                        <a:pt x="4253" y="4200"/>
                      </a:cubicBezTo>
                      <a:cubicBezTo>
                        <a:pt x="5053" y="4144"/>
                        <a:pt x="5817" y="4089"/>
                        <a:pt x="6633" y="4089"/>
                      </a:cubicBezTo>
                      <a:cubicBezTo>
                        <a:pt x="6816" y="4089"/>
                        <a:pt x="7002" y="4092"/>
                        <a:pt x="7191" y="4098"/>
                      </a:cubicBezTo>
                      <a:cubicBezTo>
                        <a:pt x="7370" y="4104"/>
                        <a:pt x="7616" y="4194"/>
                        <a:pt x="7877" y="4289"/>
                      </a:cubicBezTo>
                      <a:cubicBezTo>
                        <a:pt x="8176" y="4400"/>
                        <a:pt x="8501" y="4519"/>
                        <a:pt x="8771" y="4519"/>
                      </a:cubicBezTo>
                      <a:cubicBezTo>
                        <a:pt x="8935" y="4519"/>
                        <a:pt x="9079" y="4475"/>
                        <a:pt x="9187" y="4359"/>
                      </a:cubicBezTo>
                      <a:cubicBezTo>
                        <a:pt x="9380" y="4153"/>
                        <a:pt x="9542" y="3717"/>
                        <a:pt x="9685" y="3333"/>
                      </a:cubicBezTo>
                      <a:cubicBezTo>
                        <a:pt x="9772" y="3102"/>
                        <a:pt x="9852" y="2885"/>
                        <a:pt x="9928" y="2746"/>
                      </a:cubicBezTo>
                      <a:cubicBezTo>
                        <a:pt x="10066" y="2493"/>
                        <a:pt x="10195" y="2231"/>
                        <a:pt x="10320" y="1979"/>
                      </a:cubicBezTo>
                      <a:lnTo>
                        <a:pt x="10446" y="1724"/>
                      </a:lnTo>
                      <a:cubicBezTo>
                        <a:pt x="10496" y="1622"/>
                        <a:pt x="10503" y="1501"/>
                        <a:pt x="10465" y="1393"/>
                      </a:cubicBezTo>
                      <a:cubicBezTo>
                        <a:pt x="10427" y="1287"/>
                        <a:pt x="10350" y="1203"/>
                        <a:pt x="10248" y="1156"/>
                      </a:cubicBezTo>
                      <a:cubicBezTo>
                        <a:pt x="8678" y="443"/>
                        <a:pt x="7084" y="43"/>
                        <a:pt x="5642" y="4"/>
                      </a:cubicBezTo>
                      <a:cubicBezTo>
                        <a:pt x="5557" y="2"/>
                        <a:pt x="5472" y="1"/>
                        <a:pt x="5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3"/>
                <p:cNvSpPr/>
                <p:nvPr/>
              </p:nvSpPr>
              <p:spPr>
                <a:xfrm>
                  <a:off x="610975" y="3124613"/>
                  <a:ext cx="215100" cy="92600"/>
                </a:xfrm>
                <a:custGeom>
                  <a:avLst/>
                  <a:gdLst/>
                  <a:ahLst/>
                  <a:cxnLst/>
                  <a:rect l="l" t="t" r="r" b="b"/>
                  <a:pathLst>
                    <a:path w="8604" h="3704" extrusionOk="0">
                      <a:moveTo>
                        <a:pt x="4374" y="112"/>
                      </a:moveTo>
                      <a:cubicBezTo>
                        <a:pt x="4456" y="112"/>
                        <a:pt x="4537" y="114"/>
                        <a:pt x="4619" y="116"/>
                      </a:cubicBezTo>
                      <a:cubicBezTo>
                        <a:pt x="5785" y="148"/>
                        <a:pt x="7075" y="470"/>
                        <a:pt x="8350" y="1050"/>
                      </a:cubicBezTo>
                      <a:cubicBezTo>
                        <a:pt x="8405" y="1075"/>
                        <a:pt x="8448" y="1121"/>
                        <a:pt x="8469" y="1180"/>
                      </a:cubicBezTo>
                      <a:cubicBezTo>
                        <a:pt x="8490" y="1239"/>
                        <a:pt x="8486" y="1308"/>
                        <a:pt x="8457" y="1365"/>
                      </a:cubicBezTo>
                      <a:lnTo>
                        <a:pt x="8356" y="1570"/>
                      </a:lnTo>
                      <a:cubicBezTo>
                        <a:pt x="8255" y="1777"/>
                        <a:pt x="8149" y="1992"/>
                        <a:pt x="8036" y="2197"/>
                      </a:cubicBezTo>
                      <a:cubicBezTo>
                        <a:pt x="7969" y="2319"/>
                        <a:pt x="7903" y="2501"/>
                        <a:pt x="7831" y="2692"/>
                      </a:cubicBezTo>
                      <a:cubicBezTo>
                        <a:pt x="7717" y="2997"/>
                        <a:pt x="7588" y="3344"/>
                        <a:pt x="7446" y="3498"/>
                      </a:cubicBezTo>
                      <a:cubicBezTo>
                        <a:pt x="7382" y="3567"/>
                        <a:pt x="7292" y="3593"/>
                        <a:pt x="7185" y="3593"/>
                      </a:cubicBezTo>
                      <a:cubicBezTo>
                        <a:pt x="6984" y="3593"/>
                        <a:pt x="6727" y="3498"/>
                        <a:pt x="6491" y="3412"/>
                      </a:cubicBezTo>
                      <a:cubicBezTo>
                        <a:pt x="6269" y="3330"/>
                        <a:pt x="6058" y="3254"/>
                        <a:pt x="5894" y="3248"/>
                      </a:cubicBezTo>
                      <a:cubicBezTo>
                        <a:pt x="5744" y="3243"/>
                        <a:pt x="5593" y="3242"/>
                        <a:pt x="5446" y="3242"/>
                      </a:cubicBezTo>
                      <a:cubicBezTo>
                        <a:pt x="4762" y="3242"/>
                        <a:pt x="4110" y="3287"/>
                        <a:pt x="3477" y="3331"/>
                      </a:cubicBezTo>
                      <a:cubicBezTo>
                        <a:pt x="2906" y="3371"/>
                        <a:pt x="2316" y="3413"/>
                        <a:pt x="1695" y="3422"/>
                      </a:cubicBezTo>
                      <a:cubicBezTo>
                        <a:pt x="1523" y="2600"/>
                        <a:pt x="1080" y="2023"/>
                        <a:pt x="218" y="1504"/>
                      </a:cubicBezTo>
                      <a:cubicBezTo>
                        <a:pt x="151" y="1463"/>
                        <a:pt x="113" y="1391"/>
                        <a:pt x="116" y="1311"/>
                      </a:cubicBezTo>
                      <a:cubicBezTo>
                        <a:pt x="119" y="1230"/>
                        <a:pt x="163" y="1159"/>
                        <a:pt x="236" y="1124"/>
                      </a:cubicBezTo>
                      <a:cubicBezTo>
                        <a:pt x="1563" y="463"/>
                        <a:pt x="2990" y="112"/>
                        <a:pt x="4374" y="112"/>
                      </a:cubicBezTo>
                      <a:close/>
                      <a:moveTo>
                        <a:pt x="4391" y="1"/>
                      </a:moveTo>
                      <a:cubicBezTo>
                        <a:pt x="2984" y="1"/>
                        <a:pt x="1536" y="353"/>
                        <a:pt x="187" y="1024"/>
                      </a:cubicBezTo>
                      <a:cubicBezTo>
                        <a:pt x="78" y="1078"/>
                        <a:pt x="10" y="1185"/>
                        <a:pt x="5" y="1306"/>
                      </a:cubicBezTo>
                      <a:cubicBezTo>
                        <a:pt x="1" y="1428"/>
                        <a:pt x="58" y="1535"/>
                        <a:pt x="160" y="1598"/>
                      </a:cubicBezTo>
                      <a:cubicBezTo>
                        <a:pt x="1009" y="2109"/>
                        <a:pt x="1438" y="2676"/>
                        <a:pt x="1595" y="3488"/>
                      </a:cubicBezTo>
                      <a:lnTo>
                        <a:pt x="1604" y="3533"/>
                      </a:lnTo>
                      <a:lnTo>
                        <a:pt x="1649" y="3533"/>
                      </a:lnTo>
                      <a:cubicBezTo>
                        <a:pt x="2292" y="3526"/>
                        <a:pt x="2899" y="3483"/>
                        <a:pt x="3485" y="3442"/>
                      </a:cubicBezTo>
                      <a:cubicBezTo>
                        <a:pt x="4140" y="3396"/>
                        <a:pt x="4765" y="3351"/>
                        <a:pt x="5434" y="3351"/>
                      </a:cubicBezTo>
                      <a:cubicBezTo>
                        <a:pt x="5584" y="3351"/>
                        <a:pt x="5736" y="3354"/>
                        <a:pt x="5891" y="3359"/>
                      </a:cubicBezTo>
                      <a:cubicBezTo>
                        <a:pt x="6037" y="3363"/>
                        <a:pt x="6239" y="3438"/>
                        <a:pt x="6453" y="3517"/>
                      </a:cubicBezTo>
                      <a:cubicBezTo>
                        <a:pt x="6697" y="3606"/>
                        <a:pt x="6963" y="3703"/>
                        <a:pt x="7186" y="3703"/>
                      </a:cubicBezTo>
                      <a:cubicBezTo>
                        <a:pt x="7320" y="3703"/>
                        <a:pt x="7438" y="3668"/>
                        <a:pt x="7526" y="3573"/>
                      </a:cubicBezTo>
                      <a:cubicBezTo>
                        <a:pt x="7684" y="3403"/>
                        <a:pt x="7818" y="3046"/>
                        <a:pt x="7934" y="2730"/>
                      </a:cubicBezTo>
                      <a:cubicBezTo>
                        <a:pt x="8004" y="2543"/>
                        <a:pt x="8071" y="2364"/>
                        <a:pt x="8133" y="2250"/>
                      </a:cubicBezTo>
                      <a:cubicBezTo>
                        <a:pt x="8247" y="2042"/>
                        <a:pt x="8353" y="1827"/>
                        <a:pt x="8455" y="1617"/>
                      </a:cubicBezTo>
                      <a:lnTo>
                        <a:pt x="8557" y="1414"/>
                      </a:lnTo>
                      <a:cubicBezTo>
                        <a:pt x="8598" y="1329"/>
                        <a:pt x="8604" y="1230"/>
                        <a:pt x="8574" y="1142"/>
                      </a:cubicBezTo>
                      <a:cubicBezTo>
                        <a:pt x="8542" y="1056"/>
                        <a:pt x="8479" y="986"/>
                        <a:pt x="8396" y="948"/>
                      </a:cubicBezTo>
                      <a:cubicBezTo>
                        <a:pt x="7109" y="363"/>
                        <a:pt x="5803" y="37"/>
                        <a:pt x="4622" y="5"/>
                      </a:cubicBezTo>
                      <a:cubicBezTo>
                        <a:pt x="4544" y="2"/>
                        <a:pt x="4469" y="1"/>
                        <a:pt x="4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3"/>
                <p:cNvSpPr/>
                <p:nvPr/>
              </p:nvSpPr>
              <p:spPr>
                <a:xfrm>
                  <a:off x="640575" y="3137388"/>
                  <a:ext cx="155825" cy="67075"/>
                </a:xfrm>
                <a:custGeom>
                  <a:avLst/>
                  <a:gdLst/>
                  <a:ahLst/>
                  <a:cxnLst/>
                  <a:rect l="l" t="t" r="r" b="b"/>
                  <a:pathLst>
                    <a:path w="6233" h="2683" extrusionOk="0">
                      <a:moveTo>
                        <a:pt x="3181" y="82"/>
                      </a:moveTo>
                      <a:cubicBezTo>
                        <a:pt x="3237" y="82"/>
                        <a:pt x="3292" y="82"/>
                        <a:pt x="3347" y="83"/>
                      </a:cubicBezTo>
                      <a:cubicBezTo>
                        <a:pt x="4192" y="106"/>
                        <a:pt x="5126" y="341"/>
                        <a:pt x="6049" y="760"/>
                      </a:cubicBezTo>
                      <a:cubicBezTo>
                        <a:pt x="6089" y="778"/>
                        <a:pt x="6119" y="812"/>
                        <a:pt x="6134" y="854"/>
                      </a:cubicBezTo>
                      <a:cubicBezTo>
                        <a:pt x="6149" y="898"/>
                        <a:pt x="6146" y="947"/>
                        <a:pt x="6126" y="988"/>
                      </a:cubicBezTo>
                      <a:lnTo>
                        <a:pt x="6055" y="1132"/>
                      </a:lnTo>
                      <a:cubicBezTo>
                        <a:pt x="5981" y="1284"/>
                        <a:pt x="5903" y="1440"/>
                        <a:pt x="5821" y="1592"/>
                      </a:cubicBezTo>
                      <a:cubicBezTo>
                        <a:pt x="5773" y="1679"/>
                        <a:pt x="5724" y="1811"/>
                        <a:pt x="5673" y="1949"/>
                      </a:cubicBezTo>
                      <a:cubicBezTo>
                        <a:pt x="5591" y="2171"/>
                        <a:pt x="5496" y="2421"/>
                        <a:pt x="5393" y="2533"/>
                      </a:cubicBezTo>
                      <a:cubicBezTo>
                        <a:pt x="5347" y="2583"/>
                        <a:pt x="5281" y="2602"/>
                        <a:pt x="5204" y="2602"/>
                      </a:cubicBezTo>
                      <a:cubicBezTo>
                        <a:pt x="5059" y="2602"/>
                        <a:pt x="4873" y="2534"/>
                        <a:pt x="4702" y="2471"/>
                      </a:cubicBezTo>
                      <a:cubicBezTo>
                        <a:pt x="4542" y="2412"/>
                        <a:pt x="4390" y="2356"/>
                        <a:pt x="4270" y="2353"/>
                      </a:cubicBezTo>
                      <a:cubicBezTo>
                        <a:pt x="4161" y="2350"/>
                        <a:pt x="4051" y="2347"/>
                        <a:pt x="3945" y="2347"/>
                      </a:cubicBezTo>
                      <a:cubicBezTo>
                        <a:pt x="3449" y="2347"/>
                        <a:pt x="2978" y="2380"/>
                        <a:pt x="2519" y="2412"/>
                      </a:cubicBezTo>
                      <a:cubicBezTo>
                        <a:pt x="2106" y="2441"/>
                        <a:pt x="1678" y="2471"/>
                        <a:pt x="1229" y="2477"/>
                      </a:cubicBezTo>
                      <a:cubicBezTo>
                        <a:pt x="1105" y="1882"/>
                        <a:pt x="783" y="1465"/>
                        <a:pt x="159" y="1088"/>
                      </a:cubicBezTo>
                      <a:cubicBezTo>
                        <a:pt x="110" y="1059"/>
                        <a:pt x="83" y="1006"/>
                        <a:pt x="86" y="949"/>
                      </a:cubicBezTo>
                      <a:cubicBezTo>
                        <a:pt x="87" y="891"/>
                        <a:pt x="121" y="839"/>
                        <a:pt x="172" y="813"/>
                      </a:cubicBezTo>
                      <a:cubicBezTo>
                        <a:pt x="1138" y="334"/>
                        <a:pt x="2175" y="82"/>
                        <a:pt x="3181" y="82"/>
                      </a:cubicBezTo>
                      <a:close/>
                      <a:moveTo>
                        <a:pt x="3199" y="1"/>
                      </a:moveTo>
                      <a:cubicBezTo>
                        <a:pt x="2173" y="1"/>
                        <a:pt x="1119" y="253"/>
                        <a:pt x="137" y="742"/>
                      </a:cubicBezTo>
                      <a:cubicBezTo>
                        <a:pt x="57" y="782"/>
                        <a:pt x="8" y="857"/>
                        <a:pt x="5" y="945"/>
                      </a:cubicBezTo>
                      <a:cubicBezTo>
                        <a:pt x="1" y="1034"/>
                        <a:pt x="43" y="1112"/>
                        <a:pt x="118" y="1156"/>
                      </a:cubicBezTo>
                      <a:cubicBezTo>
                        <a:pt x="733" y="1528"/>
                        <a:pt x="1042" y="1937"/>
                        <a:pt x="1156" y="2526"/>
                      </a:cubicBezTo>
                      <a:lnTo>
                        <a:pt x="1162" y="2559"/>
                      </a:lnTo>
                      <a:lnTo>
                        <a:pt x="1197" y="2559"/>
                      </a:lnTo>
                      <a:cubicBezTo>
                        <a:pt x="1662" y="2553"/>
                        <a:pt x="2100" y="2523"/>
                        <a:pt x="2525" y="2492"/>
                      </a:cubicBezTo>
                      <a:cubicBezTo>
                        <a:pt x="2998" y="2459"/>
                        <a:pt x="3449" y="2428"/>
                        <a:pt x="3929" y="2428"/>
                      </a:cubicBezTo>
                      <a:cubicBezTo>
                        <a:pt x="4040" y="2428"/>
                        <a:pt x="4152" y="2430"/>
                        <a:pt x="4267" y="2433"/>
                      </a:cubicBezTo>
                      <a:cubicBezTo>
                        <a:pt x="4375" y="2436"/>
                        <a:pt x="4520" y="2489"/>
                        <a:pt x="4675" y="2547"/>
                      </a:cubicBezTo>
                      <a:cubicBezTo>
                        <a:pt x="4853" y="2611"/>
                        <a:pt x="5044" y="2682"/>
                        <a:pt x="5205" y="2682"/>
                      </a:cubicBezTo>
                      <a:cubicBezTo>
                        <a:pt x="5302" y="2682"/>
                        <a:pt x="5389" y="2656"/>
                        <a:pt x="5452" y="2588"/>
                      </a:cubicBezTo>
                      <a:cubicBezTo>
                        <a:pt x="5566" y="2465"/>
                        <a:pt x="5663" y="2206"/>
                        <a:pt x="5748" y="1978"/>
                      </a:cubicBezTo>
                      <a:cubicBezTo>
                        <a:pt x="5799" y="1841"/>
                        <a:pt x="5847" y="1712"/>
                        <a:pt x="5891" y="1630"/>
                      </a:cubicBezTo>
                      <a:cubicBezTo>
                        <a:pt x="5975" y="1478"/>
                        <a:pt x="6052" y="1320"/>
                        <a:pt x="6128" y="1167"/>
                      </a:cubicBezTo>
                      <a:lnTo>
                        <a:pt x="6198" y="1023"/>
                      </a:lnTo>
                      <a:cubicBezTo>
                        <a:pt x="6228" y="962"/>
                        <a:pt x="6233" y="891"/>
                        <a:pt x="6210" y="827"/>
                      </a:cubicBezTo>
                      <a:cubicBezTo>
                        <a:pt x="6187" y="765"/>
                        <a:pt x="6142" y="715"/>
                        <a:pt x="6081" y="687"/>
                      </a:cubicBezTo>
                      <a:cubicBezTo>
                        <a:pt x="5149" y="264"/>
                        <a:pt x="4205" y="27"/>
                        <a:pt x="3348" y="3"/>
                      </a:cubicBezTo>
                      <a:cubicBezTo>
                        <a:pt x="3298" y="2"/>
                        <a:pt x="3249" y="1"/>
                        <a:pt x="3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3"/>
                <p:cNvSpPr/>
                <p:nvPr/>
              </p:nvSpPr>
              <p:spPr>
                <a:xfrm>
                  <a:off x="664300" y="3147613"/>
                  <a:ext cx="108350" cy="46625"/>
                </a:xfrm>
                <a:custGeom>
                  <a:avLst/>
                  <a:gdLst/>
                  <a:ahLst/>
                  <a:cxnLst/>
                  <a:rect l="l" t="t" r="r" b="b"/>
                  <a:pathLst>
                    <a:path w="4334" h="1865" extrusionOk="0">
                      <a:moveTo>
                        <a:pt x="2207" y="57"/>
                      </a:moveTo>
                      <a:cubicBezTo>
                        <a:pt x="2247" y="57"/>
                        <a:pt x="2287" y="57"/>
                        <a:pt x="2326" y="58"/>
                      </a:cubicBezTo>
                      <a:cubicBezTo>
                        <a:pt x="2914" y="73"/>
                        <a:pt x="3564" y="236"/>
                        <a:pt x="4206" y="529"/>
                      </a:cubicBezTo>
                      <a:cubicBezTo>
                        <a:pt x="4233" y="541"/>
                        <a:pt x="4254" y="565"/>
                        <a:pt x="4265" y="594"/>
                      </a:cubicBezTo>
                      <a:cubicBezTo>
                        <a:pt x="4276" y="625"/>
                        <a:pt x="4274" y="658"/>
                        <a:pt x="4261" y="687"/>
                      </a:cubicBezTo>
                      <a:lnTo>
                        <a:pt x="4206" y="796"/>
                      </a:lnTo>
                      <a:cubicBezTo>
                        <a:pt x="4156" y="899"/>
                        <a:pt x="4103" y="1006"/>
                        <a:pt x="4048" y="1107"/>
                      </a:cubicBezTo>
                      <a:cubicBezTo>
                        <a:pt x="4015" y="1168"/>
                        <a:pt x="3981" y="1259"/>
                        <a:pt x="3945" y="1356"/>
                      </a:cubicBezTo>
                      <a:cubicBezTo>
                        <a:pt x="3887" y="1510"/>
                        <a:pt x="3822" y="1684"/>
                        <a:pt x="3750" y="1762"/>
                      </a:cubicBezTo>
                      <a:cubicBezTo>
                        <a:pt x="3718" y="1796"/>
                        <a:pt x="3672" y="1810"/>
                        <a:pt x="3618" y="1810"/>
                      </a:cubicBezTo>
                      <a:cubicBezTo>
                        <a:pt x="3517" y="1810"/>
                        <a:pt x="3388" y="1762"/>
                        <a:pt x="3269" y="1718"/>
                      </a:cubicBezTo>
                      <a:cubicBezTo>
                        <a:pt x="3158" y="1677"/>
                        <a:pt x="3052" y="1639"/>
                        <a:pt x="2969" y="1636"/>
                      </a:cubicBezTo>
                      <a:cubicBezTo>
                        <a:pt x="2893" y="1634"/>
                        <a:pt x="2818" y="1633"/>
                        <a:pt x="2744" y="1633"/>
                      </a:cubicBezTo>
                      <a:cubicBezTo>
                        <a:pt x="2398" y="1633"/>
                        <a:pt x="2070" y="1655"/>
                        <a:pt x="1751" y="1678"/>
                      </a:cubicBezTo>
                      <a:cubicBezTo>
                        <a:pt x="1464" y="1698"/>
                        <a:pt x="1167" y="1719"/>
                        <a:pt x="854" y="1724"/>
                      </a:cubicBezTo>
                      <a:cubicBezTo>
                        <a:pt x="769" y="1309"/>
                        <a:pt x="544" y="1019"/>
                        <a:pt x="110" y="757"/>
                      </a:cubicBezTo>
                      <a:cubicBezTo>
                        <a:pt x="77" y="735"/>
                        <a:pt x="57" y="700"/>
                        <a:pt x="58" y="659"/>
                      </a:cubicBezTo>
                      <a:cubicBezTo>
                        <a:pt x="60" y="620"/>
                        <a:pt x="84" y="584"/>
                        <a:pt x="119" y="565"/>
                      </a:cubicBezTo>
                      <a:cubicBezTo>
                        <a:pt x="790" y="232"/>
                        <a:pt x="1508" y="57"/>
                        <a:pt x="2207" y="57"/>
                      </a:cubicBezTo>
                      <a:close/>
                      <a:moveTo>
                        <a:pt x="2213" y="1"/>
                      </a:moveTo>
                      <a:cubicBezTo>
                        <a:pt x="1504" y="1"/>
                        <a:pt x="773" y="178"/>
                        <a:pt x="95" y="515"/>
                      </a:cubicBezTo>
                      <a:cubicBezTo>
                        <a:pt x="40" y="544"/>
                        <a:pt x="5" y="596"/>
                        <a:pt x="4" y="658"/>
                      </a:cubicBezTo>
                      <a:cubicBezTo>
                        <a:pt x="1" y="719"/>
                        <a:pt x="30" y="773"/>
                        <a:pt x="81" y="805"/>
                      </a:cubicBezTo>
                      <a:cubicBezTo>
                        <a:pt x="509" y="1063"/>
                        <a:pt x="725" y="1347"/>
                        <a:pt x="804" y="1757"/>
                      </a:cubicBezTo>
                      <a:lnTo>
                        <a:pt x="808" y="1780"/>
                      </a:lnTo>
                      <a:lnTo>
                        <a:pt x="833" y="1780"/>
                      </a:lnTo>
                      <a:cubicBezTo>
                        <a:pt x="1154" y="1775"/>
                        <a:pt x="1460" y="1754"/>
                        <a:pt x="1756" y="1733"/>
                      </a:cubicBezTo>
                      <a:cubicBezTo>
                        <a:pt x="2085" y="1710"/>
                        <a:pt x="2401" y="1688"/>
                        <a:pt x="2737" y="1688"/>
                      </a:cubicBezTo>
                      <a:cubicBezTo>
                        <a:pt x="2813" y="1688"/>
                        <a:pt x="2889" y="1689"/>
                        <a:pt x="2967" y="1692"/>
                      </a:cubicBezTo>
                      <a:cubicBezTo>
                        <a:pt x="3041" y="1693"/>
                        <a:pt x="3143" y="1731"/>
                        <a:pt x="3249" y="1771"/>
                      </a:cubicBezTo>
                      <a:cubicBezTo>
                        <a:pt x="3374" y="1816"/>
                        <a:pt x="3508" y="1865"/>
                        <a:pt x="3620" y="1865"/>
                      </a:cubicBezTo>
                      <a:cubicBezTo>
                        <a:pt x="3687" y="1865"/>
                        <a:pt x="3747" y="1847"/>
                        <a:pt x="3791" y="1800"/>
                      </a:cubicBezTo>
                      <a:cubicBezTo>
                        <a:pt x="3870" y="1715"/>
                        <a:pt x="3937" y="1534"/>
                        <a:pt x="3996" y="1376"/>
                      </a:cubicBezTo>
                      <a:cubicBezTo>
                        <a:pt x="4033" y="1280"/>
                        <a:pt x="4066" y="1191"/>
                        <a:pt x="4097" y="1135"/>
                      </a:cubicBezTo>
                      <a:cubicBezTo>
                        <a:pt x="4153" y="1031"/>
                        <a:pt x="4206" y="925"/>
                        <a:pt x="4256" y="822"/>
                      </a:cubicBezTo>
                      <a:lnTo>
                        <a:pt x="4311" y="713"/>
                      </a:lnTo>
                      <a:cubicBezTo>
                        <a:pt x="4332" y="670"/>
                        <a:pt x="4333" y="620"/>
                        <a:pt x="4318" y="576"/>
                      </a:cubicBezTo>
                      <a:cubicBezTo>
                        <a:pt x="4303" y="532"/>
                        <a:pt x="4271" y="497"/>
                        <a:pt x="4229" y="479"/>
                      </a:cubicBezTo>
                      <a:cubicBezTo>
                        <a:pt x="3580" y="183"/>
                        <a:pt x="2923" y="19"/>
                        <a:pt x="2328" y="2"/>
                      </a:cubicBezTo>
                      <a:cubicBezTo>
                        <a:pt x="2290" y="2"/>
                        <a:pt x="2252" y="1"/>
                        <a:pt x="2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3"/>
                <p:cNvSpPr/>
                <p:nvPr/>
              </p:nvSpPr>
              <p:spPr>
                <a:xfrm>
                  <a:off x="682075" y="3155288"/>
                  <a:ext cx="72775" cy="31300"/>
                </a:xfrm>
                <a:custGeom>
                  <a:avLst/>
                  <a:gdLst/>
                  <a:ahLst/>
                  <a:cxnLst/>
                  <a:rect l="l" t="t" r="r" b="b"/>
                  <a:pathLst>
                    <a:path w="2911" h="1252" extrusionOk="0">
                      <a:moveTo>
                        <a:pt x="1562" y="38"/>
                      </a:moveTo>
                      <a:cubicBezTo>
                        <a:pt x="1959" y="49"/>
                        <a:pt x="2394" y="160"/>
                        <a:pt x="2825" y="354"/>
                      </a:cubicBezTo>
                      <a:cubicBezTo>
                        <a:pt x="2844" y="363"/>
                        <a:pt x="2857" y="378"/>
                        <a:pt x="2865" y="398"/>
                      </a:cubicBezTo>
                      <a:cubicBezTo>
                        <a:pt x="2872" y="419"/>
                        <a:pt x="2871" y="442"/>
                        <a:pt x="2860" y="460"/>
                      </a:cubicBezTo>
                      <a:lnTo>
                        <a:pt x="2827" y="530"/>
                      </a:lnTo>
                      <a:cubicBezTo>
                        <a:pt x="2792" y="600"/>
                        <a:pt x="2756" y="673"/>
                        <a:pt x="2718" y="743"/>
                      </a:cubicBezTo>
                      <a:cubicBezTo>
                        <a:pt x="2696" y="784"/>
                        <a:pt x="2674" y="844"/>
                        <a:pt x="2649" y="910"/>
                      </a:cubicBezTo>
                      <a:cubicBezTo>
                        <a:pt x="2611" y="1013"/>
                        <a:pt x="2567" y="1130"/>
                        <a:pt x="2519" y="1183"/>
                      </a:cubicBezTo>
                      <a:cubicBezTo>
                        <a:pt x="2497" y="1205"/>
                        <a:pt x="2467" y="1214"/>
                        <a:pt x="2431" y="1214"/>
                      </a:cubicBezTo>
                      <a:cubicBezTo>
                        <a:pt x="2363" y="1214"/>
                        <a:pt x="2276" y="1182"/>
                        <a:pt x="2195" y="1152"/>
                      </a:cubicBezTo>
                      <a:cubicBezTo>
                        <a:pt x="2121" y="1125"/>
                        <a:pt x="2050" y="1099"/>
                        <a:pt x="1995" y="1098"/>
                      </a:cubicBezTo>
                      <a:cubicBezTo>
                        <a:pt x="1943" y="1096"/>
                        <a:pt x="1892" y="1095"/>
                        <a:pt x="1842" y="1095"/>
                      </a:cubicBezTo>
                      <a:lnTo>
                        <a:pt x="1842" y="1096"/>
                      </a:lnTo>
                      <a:cubicBezTo>
                        <a:pt x="1611" y="1096"/>
                        <a:pt x="1391" y="1112"/>
                        <a:pt x="1177" y="1127"/>
                      </a:cubicBezTo>
                      <a:cubicBezTo>
                        <a:pt x="984" y="1140"/>
                        <a:pt x="785" y="1154"/>
                        <a:pt x="574" y="1157"/>
                      </a:cubicBezTo>
                      <a:cubicBezTo>
                        <a:pt x="516" y="879"/>
                        <a:pt x="366" y="683"/>
                        <a:pt x="75" y="507"/>
                      </a:cubicBezTo>
                      <a:cubicBezTo>
                        <a:pt x="52" y="494"/>
                        <a:pt x="40" y="469"/>
                        <a:pt x="41" y="442"/>
                      </a:cubicBezTo>
                      <a:cubicBezTo>
                        <a:pt x="41" y="415"/>
                        <a:pt x="56" y="392"/>
                        <a:pt x="82" y="380"/>
                      </a:cubicBezTo>
                      <a:cubicBezTo>
                        <a:pt x="533" y="155"/>
                        <a:pt x="1017" y="38"/>
                        <a:pt x="1488" y="38"/>
                      </a:cubicBezTo>
                      <a:close/>
                      <a:moveTo>
                        <a:pt x="1486" y="0"/>
                      </a:moveTo>
                      <a:cubicBezTo>
                        <a:pt x="1011" y="0"/>
                        <a:pt x="521" y="119"/>
                        <a:pt x="64" y="346"/>
                      </a:cubicBezTo>
                      <a:cubicBezTo>
                        <a:pt x="27" y="365"/>
                        <a:pt x="5" y="399"/>
                        <a:pt x="3" y="442"/>
                      </a:cubicBezTo>
                      <a:cubicBezTo>
                        <a:pt x="0" y="481"/>
                        <a:pt x="20" y="519"/>
                        <a:pt x="55" y="539"/>
                      </a:cubicBezTo>
                      <a:cubicBezTo>
                        <a:pt x="342" y="712"/>
                        <a:pt x="487" y="904"/>
                        <a:pt x="541" y="1180"/>
                      </a:cubicBezTo>
                      <a:lnTo>
                        <a:pt x="544" y="1195"/>
                      </a:lnTo>
                      <a:lnTo>
                        <a:pt x="559" y="1195"/>
                      </a:lnTo>
                      <a:cubicBezTo>
                        <a:pt x="776" y="1192"/>
                        <a:pt x="981" y="1177"/>
                        <a:pt x="1180" y="1163"/>
                      </a:cubicBezTo>
                      <a:cubicBezTo>
                        <a:pt x="1395" y="1147"/>
                        <a:pt x="1601" y="1133"/>
                        <a:pt x="1821" y="1133"/>
                      </a:cubicBezTo>
                      <a:cubicBezTo>
                        <a:pt x="1878" y="1133"/>
                        <a:pt x="1935" y="1134"/>
                        <a:pt x="1993" y="1136"/>
                      </a:cubicBezTo>
                      <a:cubicBezTo>
                        <a:pt x="2042" y="1136"/>
                        <a:pt x="2110" y="1162"/>
                        <a:pt x="2183" y="1187"/>
                      </a:cubicBezTo>
                      <a:cubicBezTo>
                        <a:pt x="2267" y="1219"/>
                        <a:pt x="2356" y="1251"/>
                        <a:pt x="2431" y="1251"/>
                      </a:cubicBezTo>
                      <a:cubicBezTo>
                        <a:pt x="2476" y="1251"/>
                        <a:pt x="2516" y="1239"/>
                        <a:pt x="2546" y="1207"/>
                      </a:cubicBezTo>
                      <a:cubicBezTo>
                        <a:pt x="2599" y="1149"/>
                        <a:pt x="2645" y="1030"/>
                        <a:pt x="2684" y="922"/>
                      </a:cubicBezTo>
                      <a:cubicBezTo>
                        <a:pt x="2708" y="859"/>
                        <a:pt x="2730" y="799"/>
                        <a:pt x="2751" y="761"/>
                      </a:cubicBezTo>
                      <a:cubicBezTo>
                        <a:pt x="2789" y="691"/>
                        <a:pt x="2825" y="617"/>
                        <a:pt x="2860" y="547"/>
                      </a:cubicBezTo>
                      <a:lnTo>
                        <a:pt x="2894" y="477"/>
                      </a:lnTo>
                      <a:cubicBezTo>
                        <a:pt x="2909" y="448"/>
                        <a:pt x="2910" y="415"/>
                        <a:pt x="2900" y="386"/>
                      </a:cubicBezTo>
                      <a:cubicBezTo>
                        <a:pt x="2889" y="355"/>
                        <a:pt x="2868" y="333"/>
                        <a:pt x="2841" y="321"/>
                      </a:cubicBezTo>
                      <a:cubicBezTo>
                        <a:pt x="2405" y="123"/>
                        <a:pt x="1965" y="12"/>
                        <a:pt x="1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3"/>
                <p:cNvSpPr/>
                <p:nvPr/>
              </p:nvSpPr>
              <p:spPr>
                <a:xfrm>
                  <a:off x="528950" y="3554488"/>
                  <a:ext cx="416350" cy="327625"/>
                </a:xfrm>
                <a:custGeom>
                  <a:avLst/>
                  <a:gdLst/>
                  <a:ahLst/>
                  <a:cxnLst/>
                  <a:rect l="l" t="t" r="r" b="b"/>
                  <a:pathLst>
                    <a:path w="16654" h="13105" extrusionOk="0">
                      <a:moveTo>
                        <a:pt x="8169" y="0"/>
                      </a:moveTo>
                      <a:cubicBezTo>
                        <a:pt x="4432" y="0"/>
                        <a:pt x="500" y="3142"/>
                        <a:pt x="203" y="7943"/>
                      </a:cubicBezTo>
                      <a:cubicBezTo>
                        <a:pt x="0" y="11209"/>
                        <a:pt x="2328" y="13105"/>
                        <a:pt x="7852" y="13105"/>
                      </a:cubicBezTo>
                      <a:cubicBezTo>
                        <a:pt x="7956" y="13105"/>
                        <a:pt x="8061" y="13104"/>
                        <a:pt x="8167" y="13103"/>
                      </a:cubicBezTo>
                      <a:cubicBezTo>
                        <a:pt x="14029" y="13028"/>
                        <a:pt x="16438" y="11260"/>
                        <a:pt x="16520" y="8272"/>
                      </a:cubicBezTo>
                      <a:cubicBezTo>
                        <a:pt x="16653" y="3387"/>
                        <a:pt x="11798" y="97"/>
                        <a:pt x="8352" y="3"/>
                      </a:cubicBezTo>
                      <a:cubicBezTo>
                        <a:pt x="8291" y="1"/>
                        <a:pt x="8230" y="0"/>
                        <a:pt x="8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3"/>
                <p:cNvSpPr/>
                <p:nvPr/>
              </p:nvSpPr>
              <p:spPr>
                <a:xfrm>
                  <a:off x="532750" y="3600963"/>
                  <a:ext cx="411075" cy="281150"/>
                </a:xfrm>
                <a:custGeom>
                  <a:avLst/>
                  <a:gdLst/>
                  <a:ahLst/>
                  <a:cxnLst/>
                  <a:rect l="l" t="t" r="r" b="b"/>
                  <a:pathLst>
                    <a:path w="16443" h="11246" extrusionOk="0">
                      <a:moveTo>
                        <a:pt x="13037" y="1"/>
                      </a:moveTo>
                      <a:lnTo>
                        <a:pt x="13037" y="1"/>
                      </a:lnTo>
                      <a:cubicBezTo>
                        <a:pt x="13243" y="691"/>
                        <a:pt x="13350" y="1428"/>
                        <a:pt x="13328" y="2205"/>
                      </a:cubicBezTo>
                      <a:cubicBezTo>
                        <a:pt x="13247" y="5193"/>
                        <a:pt x="10837" y="6961"/>
                        <a:pt x="4976" y="7036"/>
                      </a:cubicBezTo>
                      <a:cubicBezTo>
                        <a:pt x="4872" y="7037"/>
                        <a:pt x="4770" y="7038"/>
                        <a:pt x="4669" y="7038"/>
                      </a:cubicBezTo>
                      <a:cubicBezTo>
                        <a:pt x="2750" y="7038"/>
                        <a:pt x="1223" y="6806"/>
                        <a:pt x="48" y="6372"/>
                      </a:cubicBezTo>
                      <a:lnTo>
                        <a:pt x="48" y="6372"/>
                      </a:lnTo>
                      <a:cubicBezTo>
                        <a:pt x="0" y="9459"/>
                        <a:pt x="2343" y="11246"/>
                        <a:pt x="7698" y="11246"/>
                      </a:cubicBezTo>
                      <a:cubicBezTo>
                        <a:pt x="7802" y="11246"/>
                        <a:pt x="7908" y="11245"/>
                        <a:pt x="8015" y="11244"/>
                      </a:cubicBezTo>
                      <a:cubicBezTo>
                        <a:pt x="13877" y="11169"/>
                        <a:pt x="16286" y="9401"/>
                        <a:pt x="16368" y="6413"/>
                      </a:cubicBezTo>
                      <a:cubicBezTo>
                        <a:pt x="16442" y="3685"/>
                        <a:pt x="14960" y="1455"/>
                        <a:pt x="1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3"/>
                <p:cNvSpPr/>
                <p:nvPr/>
              </p:nvSpPr>
              <p:spPr>
                <a:xfrm>
                  <a:off x="496275" y="3519388"/>
                  <a:ext cx="482500" cy="397825"/>
                </a:xfrm>
                <a:custGeom>
                  <a:avLst/>
                  <a:gdLst/>
                  <a:ahLst/>
                  <a:cxnLst/>
                  <a:rect l="l" t="t" r="r" b="b"/>
                  <a:pathLst>
                    <a:path w="19300" h="15913" extrusionOk="0">
                      <a:moveTo>
                        <a:pt x="9457" y="2807"/>
                      </a:moveTo>
                      <a:cubicBezTo>
                        <a:pt x="9510" y="2807"/>
                        <a:pt x="9567" y="2807"/>
                        <a:pt x="9621" y="2808"/>
                      </a:cubicBezTo>
                      <a:cubicBezTo>
                        <a:pt x="12401" y="2884"/>
                        <a:pt x="16533" y="5647"/>
                        <a:pt x="16424" y="9638"/>
                      </a:cubicBezTo>
                      <a:cubicBezTo>
                        <a:pt x="16398" y="10563"/>
                        <a:pt x="16331" y="13018"/>
                        <a:pt x="9456" y="13104"/>
                      </a:cubicBezTo>
                      <a:cubicBezTo>
                        <a:pt x="9347" y="13106"/>
                        <a:pt x="9239" y="13106"/>
                        <a:pt x="9132" y="13106"/>
                      </a:cubicBezTo>
                      <a:cubicBezTo>
                        <a:pt x="6397" y="13106"/>
                        <a:pt x="4485" y="12601"/>
                        <a:pt x="3579" y="11650"/>
                      </a:cubicBezTo>
                      <a:cubicBezTo>
                        <a:pt x="3069" y="11114"/>
                        <a:pt x="2850" y="10390"/>
                        <a:pt x="2910" y="9433"/>
                      </a:cubicBezTo>
                      <a:cubicBezTo>
                        <a:pt x="3110" y="6198"/>
                        <a:pt x="5779" y="2807"/>
                        <a:pt x="9457" y="2807"/>
                      </a:cubicBezTo>
                      <a:close/>
                      <a:moveTo>
                        <a:pt x="9474" y="1"/>
                      </a:moveTo>
                      <a:cubicBezTo>
                        <a:pt x="5198" y="1"/>
                        <a:pt x="467" y="3492"/>
                        <a:pt x="110" y="9260"/>
                      </a:cubicBezTo>
                      <a:cubicBezTo>
                        <a:pt x="1" y="11014"/>
                        <a:pt x="485" y="12468"/>
                        <a:pt x="1548" y="13584"/>
                      </a:cubicBezTo>
                      <a:cubicBezTo>
                        <a:pt x="3037" y="15149"/>
                        <a:pt x="5528" y="15913"/>
                        <a:pt x="9155" y="15913"/>
                      </a:cubicBezTo>
                      <a:lnTo>
                        <a:pt x="9155" y="15911"/>
                      </a:lnTo>
                      <a:cubicBezTo>
                        <a:pt x="9266" y="15911"/>
                        <a:pt x="9378" y="15911"/>
                        <a:pt x="9492" y="15910"/>
                      </a:cubicBezTo>
                      <a:cubicBezTo>
                        <a:pt x="15843" y="15829"/>
                        <a:pt x="19119" y="13745"/>
                        <a:pt x="19228" y="9716"/>
                      </a:cubicBezTo>
                      <a:cubicBezTo>
                        <a:pt x="19299" y="7091"/>
                        <a:pt x="18159" y="4598"/>
                        <a:pt x="16017" y="2696"/>
                      </a:cubicBezTo>
                      <a:cubicBezTo>
                        <a:pt x="14183" y="1068"/>
                        <a:pt x="11821" y="62"/>
                        <a:pt x="9697" y="4"/>
                      </a:cubicBezTo>
                      <a:cubicBezTo>
                        <a:pt x="9623" y="2"/>
                        <a:pt x="9548" y="1"/>
                        <a:pt x="9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3"/>
                <p:cNvSpPr/>
                <p:nvPr/>
              </p:nvSpPr>
              <p:spPr>
                <a:xfrm>
                  <a:off x="494125" y="3505588"/>
                  <a:ext cx="486800" cy="402075"/>
                </a:xfrm>
                <a:custGeom>
                  <a:avLst/>
                  <a:gdLst/>
                  <a:ahLst/>
                  <a:cxnLst/>
                  <a:rect l="l" t="t" r="r" b="b"/>
                  <a:pathLst>
                    <a:path w="19472" h="16083" extrusionOk="0">
                      <a:moveTo>
                        <a:pt x="9543" y="2976"/>
                      </a:moveTo>
                      <a:cubicBezTo>
                        <a:pt x="9596" y="2976"/>
                        <a:pt x="9650" y="2976"/>
                        <a:pt x="9704" y="2978"/>
                      </a:cubicBezTo>
                      <a:cubicBezTo>
                        <a:pt x="12451" y="3054"/>
                        <a:pt x="16531" y="5782"/>
                        <a:pt x="16424" y="9721"/>
                      </a:cubicBezTo>
                      <a:cubicBezTo>
                        <a:pt x="16401" y="10623"/>
                        <a:pt x="16335" y="13017"/>
                        <a:pt x="9540" y="13104"/>
                      </a:cubicBezTo>
                      <a:cubicBezTo>
                        <a:pt x="9417" y="13106"/>
                        <a:pt x="9295" y="13107"/>
                        <a:pt x="9175" y="13107"/>
                      </a:cubicBezTo>
                      <a:cubicBezTo>
                        <a:pt x="6502" y="13107"/>
                        <a:pt x="4614" y="12608"/>
                        <a:pt x="3727" y="11675"/>
                      </a:cubicBezTo>
                      <a:cubicBezTo>
                        <a:pt x="3234" y="11157"/>
                        <a:pt x="3023" y="10454"/>
                        <a:pt x="3081" y="9522"/>
                      </a:cubicBezTo>
                      <a:cubicBezTo>
                        <a:pt x="3277" y="6362"/>
                        <a:pt x="5920" y="2976"/>
                        <a:pt x="9543" y="2976"/>
                      </a:cubicBezTo>
                      <a:close/>
                      <a:moveTo>
                        <a:pt x="9543" y="2806"/>
                      </a:moveTo>
                      <a:cubicBezTo>
                        <a:pt x="5824" y="2806"/>
                        <a:pt x="3111" y="6273"/>
                        <a:pt x="2911" y="9512"/>
                      </a:cubicBezTo>
                      <a:cubicBezTo>
                        <a:pt x="2850" y="10494"/>
                        <a:pt x="3076" y="11239"/>
                        <a:pt x="3604" y="11793"/>
                      </a:cubicBezTo>
                      <a:cubicBezTo>
                        <a:pt x="4529" y="12765"/>
                        <a:pt x="6471" y="13277"/>
                        <a:pt x="9228" y="13277"/>
                      </a:cubicBezTo>
                      <a:cubicBezTo>
                        <a:pt x="9331" y="13277"/>
                        <a:pt x="9437" y="13275"/>
                        <a:pt x="9543" y="13274"/>
                      </a:cubicBezTo>
                      <a:cubicBezTo>
                        <a:pt x="16501" y="13185"/>
                        <a:pt x="16569" y="10671"/>
                        <a:pt x="16595" y="9726"/>
                      </a:cubicBezTo>
                      <a:cubicBezTo>
                        <a:pt x="16704" y="5683"/>
                        <a:pt x="12523" y="2885"/>
                        <a:pt x="9709" y="2808"/>
                      </a:cubicBezTo>
                      <a:cubicBezTo>
                        <a:pt x="9654" y="2806"/>
                        <a:pt x="9598" y="2806"/>
                        <a:pt x="9543" y="2806"/>
                      </a:cubicBezTo>
                      <a:close/>
                      <a:moveTo>
                        <a:pt x="9560" y="171"/>
                      </a:moveTo>
                      <a:cubicBezTo>
                        <a:pt x="9633" y="171"/>
                        <a:pt x="9707" y="171"/>
                        <a:pt x="9782" y="174"/>
                      </a:cubicBezTo>
                      <a:cubicBezTo>
                        <a:pt x="11886" y="231"/>
                        <a:pt x="14228" y="1229"/>
                        <a:pt x="16045" y="2844"/>
                      </a:cubicBezTo>
                      <a:cubicBezTo>
                        <a:pt x="18169" y="4730"/>
                        <a:pt x="19300" y="7200"/>
                        <a:pt x="19229" y="9797"/>
                      </a:cubicBezTo>
                      <a:cubicBezTo>
                        <a:pt x="19121" y="13773"/>
                        <a:pt x="15872" y="15829"/>
                        <a:pt x="9577" y="15909"/>
                      </a:cubicBezTo>
                      <a:cubicBezTo>
                        <a:pt x="9464" y="15911"/>
                        <a:pt x="9352" y="15911"/>
                        <a:pt x="9240" y="15911"/>
                      </a:cubicBezTo>
                      <a:cubicBezTo>
                        <a:pt x="5637" y="15911"/>
                        <a:pt x="3170" y="15159"/>
                        <a:pt x="1695" y="13609"/>
                      </a:cubicBezTo>
                      <a:cubicBezTo>
                        <a:pt x="650" y="12511"/>
                        <a:pt x="173" y="11078"/>
                        <a:pt x="281" y="9349"/>
                      </a:cubicBezTo>
                      <a:cubicBezTo>
                        <a:pt x="635" y="3623"/>
                        <a:pt x="5327" y="171"/>
                        <a:pt x="9560" y="171"/>
                      </a:cubicBezTo>
                      <a:close/>
                      <a:moveTo>
                        <a:pt x="9562" y="1"/>
                      </a:moveTo>
                      <a:cubicBezTo>
                        <a:pt x="5250" y="1"/>
                        <a:pt x="471" y="3514"/>
                        <a:pt x="111" y="9339"/>
                      </a:cubicBezTo>
                      <a:cubicBezTo>
                        <a:pt x="0" y="11116"/>
                        <a:pt x="492" y="12593"/>
                        <a:pt x="1572" y="13727"/>
                      </a:cubicBezTo>
                      <a:cubicBezTo>
                        <a:pt x="3081" y="15311"/>
                        <a:pt x="5589" y="16082"/>
                        <a:pt x="9240" y="16082"/>
                      </a:cubicBezTo>
                      <a:lnTo>
                        <a:pt x="9241" y="16082"/>
                      </a:lnTo>
                      <a:cubicBezTo>
                        <a:pt x="9352" y="16082"/>
                        <a:pt x="9466" y="16081"/>
                        <a:pt x="9580" y="16079"/>
                      </a:cubicBezTo>
                      <a:cubicBezTo>
                        <a:pt x="15985" y="15999"/>
                        <a:pt x="19288" y="13885"/>
                        <a:pt x="19399" y="9802"/>
                      </a:cubicBezTo>
                      <a:cubicBezTo>
                        <a:pt x="19472" y="7152"/>
                        <a:pt x="18321" y="4635"/>
                        <a:pt x="16159" y="2716"/>
                      </a:cubicBezTo>
                      <a:cubicBezTo>
                        <a:pt x="14312" y="1075"/>
                        <a:pt x="11930" y="61"/>
                        <a:pt x="9786" y="2"/>
                      </a:cubicBezTo>
                      <a:cubicBezTo>
                        <a:pt x="9710" y="1"/>
                        <a:pt x="9636" y="1"/>
                        <a:pt x="9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3"/>
                <p:cNvSpPr/>
                <p:nvPr/>
              </p:nvSpPr>
              <p:spPr>
                <a:xfrm>
                  <a:off x="236275" y="3722213"/>
                  <a:ext cx="156275" cy="150975"/>
                </a:xfrm>
                <a:custGeom>
                  <a:avLst/>
                  <a:gdLst/>
                  <a:ahLst/>
                  <a:cxnLst/>
                  <a:rect l="l" t="t" r="r" b="b"/>
                  <a:pathLst>
                    <a:path w="6251" h="6039" extrusionOk="0">
                      <a:moveTo>
                        <a:pt x="2944" y="0"/>
                      </a:moveTo>
                      <a:cubicBezTo>
                        <a:pt x="2286" y="0"/>
                        <a:pt x="1597" y="220"/>
                        <a:pt x="985" y="721"/>
                      </a:cubicBezTo>
                      <a:cubicBezTo>
                        <a:pt x="0" y="1525"/>
                        <a:pt x="52" y="2737"/>
                        <a:pt x="1467" y="4420"/>
                      </a:cubicBezTo>
                      <a:cubicBezTo>
                        <a:pt x="2408" y="5542"/>
                        <a:pt x="3195" y="6038"/>
                        <a:pt x="3868" y="6038"/>
                      </a:cubicBezTo>
                      <a:cubicBezTo>
                        <a:pt x="4224" y="6038"/>
                        <a:pt x="4549" y="5898"/>
                        <a:pt x="4846" y="5638"/>
                      </a:cubicBezTo>
                      <a:cubicBezTo>
                        <a:pt x="6250" y="4407"/>
                        <a:pt x="5998" y="2113"/>
                        <a:pt x="5189" y="1068"/>
                      </a:cubicBezTo>
                      <a:cubicBezTo>
                        <a:pt x="4677" y="406"/>
                        <a:pt x="3839" y="0"/>
                        <a:pt x="2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3"/>
                <p:cNvSpPr/>
                <p:nvPr/>
              </p:nvSpPr>
              <p:spPr>
                <a:xfrm>
                  <a:off x="236450" y="3742038"/>
                  <a:ext cx="147300" cy="131150"/>
                </a:xfrm>
                <a:custGeom>
                  <a:avLst/>
                  <a:gdLst/>
                  <a:ahLst/>
                  <a:cxnLst/>
                  <a:rect l="l" t="t" r="r" b="b"/>
                  <a:pathLst>
                    <a:path w="5892" h="5246" extrusionOk="0">
                      <a:moveTo>
                        <a:pt x="896" y="0"/>
                      </a:moveTo>
                      <a:lnTo>
                        <a:pt x="896" y="0"/>
                      </a:lnTo>
                      <a:cubicBezTo>
                        <a:pt x="1" y="805"/>
                        <a:pt x="87" y="1994"/>
                        <a:pt x="1460" y="3627"/>
                      </a:cubicBezTo>
                      <a:cubicBezTo>
                        <a:pt x="2401" y="4749"/>
                        <a:pt x="3188" y="5245"/>
                        <a:pt x="3861" y="5245"/>
                      </a:cubicBezTo>
                      <a:cubicBezTo>
                        <a:pt x="4217" y="5245"/>
                        <a:pt x="4542" y="5105"/>
                        <a:pt x="4839" y="4845"/>
                      </a:cubicBezTo>
                      <a:cubicBezTo>
                        <a:pt x="5624" y="4157"/>
                        <a:pt x="5891" y="3138"/>
                        <a:pt x="5833" y="2190"/>
                      </a:cubicBezTo>
                      <a:lnTo>
                        <a:pt x="5833" y="2190"/>
                      </a:lnTo>
                      <a:cubicBezTo>
                        <a:pt x="5689" y="2431"/>
                        <a:pt x="5509" y="2654"/>
                        <a:pt x="5285" y="2850"/>
                      </a:cubicBezTo>
                      <a:cubicBezTo>
                        <a:pt x="4987" y="3111"/>
                        <a:pt x="4663" y="3251"/>
                        <a:pt x="4306" y="3251"/>
                      </a:cubicBezTo>
                      <a:cubicBezTo>
                        <a:pt x="3633" y="3251"/>
                        <a:pt x="2846" y="2754"/>
                        <a:pt x="1905" y="1632"/>
                      </a:cubicBezTo>
                      <a:cubicBezTo>
                        <a:pt x="1396" y="1028"/>
                        <a:pt x="1068" y="486"/>
                        <a:pt x="8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3"/>
                <p:cNvSpPr/>
                <p:nvPr/>
              </p:nvSpPr>
              <p:spPr>
                <a:xfrm>
                  <a:off x="229400" y="3708263"/>
                  <a:ext cx="166400" cy="178925"/>
                </a:xfrm>
                <a:custGeom>
                  <a:avLst/>
                  <a:gdLst/>
                  <a:ahLst/>
                  <a:cxnLst/>
                  <a:rect l="l" t="t" r="r" b="b"/>
                  <a:pathLst>
                    <a:path w="6656" h="7157" extrusionOk="0">
                      <a:moveTo>
                        <a:pt x="3260" y="1120"/>
                      </a:moveTo>
                      <a:cubicBezTo>
                        <a:pt x="3912" y="1120"/>
                        <a:pt x="4562" y="1367"/>
                        <a:pt x="5022" y="1930"/>
                      </a:cubicBezTo>
                      <a:cubicBezTo>
                        <a:pt x="5036" y="1947"/>
                        <a:pt x="5050" y="1963"/>
                        <a:pt x="5062" y="1980"/>
                      </a:cubicBezTo>
                      <a:cubicBezTo>
                        <a:pt x="5715" y="2823"/>
                        <a:pt x="5939" y="4764"/>
                        <a:pt x="4793" y="5769"/>
                      </a:cubicBezTo>
                      <a:cubicBezTo>
                        <a:pt x="4678" y="5871"/>
                        <a:pt x="4480" y="6044"/>
                        <a:pt x="4155" y="6044"/>
                      </a:cubicBezTo>
                      <a:cubicBezTo>
                        <a:pt x="3730" y="6044"/>
                        <a:pt x="3088" y="5748"/>
                        <a:pt x="2130" y="4608"/>
                      </a:cubicBezTo>
                      <a:cubicBezTo>
                        <a:pt x="1414" y="3756"/>
                        <a:pt x="1066" y="3024"/>
                        <a:pt x="1115" y="2490"/>
                      </a:cubicBezTo>
                      <a:cubicBezTo>
                        <a:pt x="1142" y="2200"/>
                        <a:pt x="1292" y="1947"/>
                        <a:pt x="1575" y="1714"/>
                      </a:cubicBezTo>
                      <a:cubicBezTo>
                        <a:pt x="2037" y="1336"/>
                        <a:pt x="2650" y="1120"/>
                        <a:pt x="3260" y="1120"/>
                      </a:cubicBezTo>
                      <a:close/>
                      <a:moveTo>
                        <a:pt x="3216" y="0"/>
                      </a:moveTo>
                      <a:cubicBezTo>
                        <a:pt x="2460" y="0"/>
                        <a:pt x="1665" y="253"/>
                        <a:pt x="945" y="841"/>
                      </a:cubicBezTo>
                      <a:cubicBezTo>
                        <a:pt x="427" y="1265"/>
                        <a:pt x="136" y="1786"/>
                        <a:pt x="79" y="2391"/>
                      </a:cubicBezTo>
                      <a:cubicBezTo>
                        <a:pt x="0" y="3240"/>
                        <a:pt x="391" y="4175"/>
                        <a:pt x="1270" y="5249"/>
                      </a:cubicBezTo>
                      <a:cubicBezTo>
                        <a:pt x="1295" y="5282"/>
                        <a:pt x="1323" y="5315"/>
                        <a:pt x="1352" y="5349"/>
                      </a:cubicBezTo>
                      <a:cubicBezTo>
                        <a:pt x="2363" y="6553"/>
                        <a:pt x="3298" y="7157"/>
                        <a:pt x="4146" y="7157"/>
                      </a:cubicBezTo>
                      <a:cubicBezTo>
                        <a:pt x="4607" y="7157"/>
                        <a:pt x="5042" y="6978"/>
                        <a:pt x="5451" y="6621"/>
                      </a:cubicBezTo>
                      <a:cubicBezTo>
                        <a:pt x="6205" y="5959"/>
                        <a:pt x="6629" y="4974"/>
                        <a:pt x="6644" y="3844"/>
                      </a:cubicBezTo>
                      <a:cubicBezTo>
                        <a:pt x="6656" y="2877"/>
                        <a:pt x="6366" y="1916"/>
                        <a:pt x="5868" y="1273"/>
                      </a:cubicBezTo>
                      <a:cubicBezTo>
                        <a:pt x="5274" y="503"/>
                        <a:pt x="4283" y="0"/>
                        <a:pt x="3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3"/>
                <p:cNvSpPr/>
                <p:nvPr/>
              </p:nvSpPr>
              <p:spPr>
                <a:xfrm>
                  <a:off x="230350" y="3702888"/>
                  <a:ext cx="171075" cy="183550"/>
                </a:xfrm>
                <a:custGeom>
                  <a:avLst/>
                  <a:gdLst/>
                  <a:ahLst/>
                  <a:cxnLst/>
                  <a:rect l="l" t="t" r="r" b="b"/>
                  <a:pathLst>
                    <a:path w="6843" h="7342" extrusionOk="0">
                      <a:moveTo>
                        <a:pt x="3352" y="1308"/>
                      </a:moveTo>
                      <a:cubicBezTo>
                        <a:pt x="3979" y="1308"/>
                        <a:pt x="4605" y="1544"/>
                        <a:pt x="5045" y="2083"/>
                      </a:cubicBezTo>
                      <a:lnTo>
                        <a:pt x="5083" y="2128"/>
                      </a:lnTo>
                      <a:cubicBezTo>
                        <a:pt x="5713" y="2945"/>
                        <a:pt x="5933" y="4823"/>
                        <a:pt x="4825" y="5794"/>
                      </a:cubicBezTo>
                      <a:cubicBezTo>
                        <a:pt x="4716" y="5891"/>
                        <a:pt x="4539" y="6046"/>
                        <a:pt x="4249" y="6046"/>
                      </a:cubicBezTo>
                      <a:cubicBezTo>
                        <a:pt x="4227" y="6046"/>
                        <a:pt x="4205" y="6045"/>
                        <a:pt x="4183" y="6043"/>
                      </a:cubicBezTo>
                      <a:cubicBezTo>
                        <a:pt x="3679" y="6005"/>
                        <a:pt x="3043" y="5533"/>
                        <a:pt x="2294" y="4642"/>
                      </a:cubicBezTo>
                      <a:cubicBezTo>
                        <a:pt x="1596" y="3813"/>
                        <a:pt x="1253" y="3104"/>
                        <a:pt x="1300" y="2591"/>
                      </a:cubicBezTo>
                      <a:cubicBezTo>
                        <a:pt x="1324" y="2327"/>
                        <a:pt x="1464" y="2095"/>
                        <a:pt x="1726" y="1879"/>
                      </a:cubicBezTo>
                      <a:cubicBezTo>
                        <a:pt x="2168" y="1518"/>
                        <a:pt x="2762" y="1308"/>
                        <a:pt x="3352" y="1308"/>
                      </a:cubicBezTo>
                      <a:close/>
                      <a:moveTo>
                        <a:pt x="3353" y="1126"/>
                      </a:moveTo>
                      <a:cubicBezTo>
                        <a:pt x="2719" y="1126"/>
                        <a:pt x="2084" y="1349"/>
                        <a:pt x="1610" y="1737"/>
                      </a:cubicBezTo>
                      <a:cubicBezTo>
                        <a:pt x="1307" y="1985"/>
                        <a:pt x="1145" y="2259"/>
                        <a:pt x="1116" y="2575"/>
                      </a:cubicBezTo>
                      <a:cubicBezTo>
                        <a:pt x="1065" y="3136"/>
                        <a:pt x="1423" y="3892"/>
                        <a:pt x="2153" y="4761"/>
                      </a:cubicBezTo>
                      <a:cubicBezTo>
                        <a:pt x="2935" y="5691"/>
                        <a:pt x="3614" y="6185"/>
                        <a:pt x="4169" y="6227"/>
                      </a:cubicBezTo>
                      <a:cubicBezTo>
                        <a:pt x="4196" y="6229"/>
                        <a:pt x="4222" y="6230"/>
                        <a:pt x="4248" y="6230"/>
                      </a:cubicBezTo>
                      <a:cubicBezTo>
                        <a:pt x="4608" y="6230"/>
                        <a:pt x="4825" y="6039"/>
                        <a:pt x="4946" y="5933"/>
                      </a:cubicBezTo>
                      <a:cubicBezTo>
                        <a:pt x="6134" y="4893"/>
                        <a:pt x="5901" y="2887"/>
                        <a:pt x="5227" y="2016"/>
                      </a:cubicBezTo>
                      <a:lnTo>
                        <a:pt x="5188" y="1966"/>
                      </a:lnTo>
                      <a:cubicBezTo>
                        <a:pt x="4709" y="1382"/>
                        <a:pt x="4031" y="1126"/>
                        <a:pt x="3353" y="1126"/>
                      </a:cubicBezTo>
                      <a:close/>
                      <a:moveTo>
                        <a:pt x="3299" y="185"/>
                      </a:moveTo>
                      <a:cubicBezTo>
                        <a:pt x="3438" y="185"/>
                        <a:pt x="3568" y="194"/>
                        <a:pt x="3686" y="208"/>
                      </a:cubicBezTo>
                      <a:cubicBezTo>
                        <a:pt x="4567" y="308"/>
                        <a:pt x="5370" y="751"/>
                        <a:pt x="5888" y="1422"/>
                      </a:cubicBezTo>
                      <a:cubicBezTo>
                        <a:pt x="6375" y="2051"/>
                        <a:pt x="6657" y="2990"/>
                        <a:pt x="6645" y="3936"/>
                      </a:cubicBezTo>
                      <a:cubicBezTo>
                        <a:pt x="6630" y="5038"/>
                        <a:pt x="6217" y="6001"/>
                        <a:pt x="5484" y="6645"/>
                      </a:cubicBezTo>
                      <a:cubicBezTo>
                        <a:pt x="5094" y="6987"/>
                        <a:pt x="4672" y="7158"/>
                        <a:pt x="4235" y="7158"/>
                      </a:cubicBezTo>
                      <a:cubicBezTo>
                        <a:pt x="4193" y="7158"/>
                        <a:pt x="4151" y="7156"/>
                        <a:pt x="4108" y="7153"/>
                      </a:cubicBezTo>
                      <a:cubicBezTo>
                        <a:pt x="3324" y="7092"/>
                        <a:pt x="2452" y="6497"/>
                        <a:pt x="1515" y="5383"/>
                      </a:cubicBezTo>
                      <a:lnTo>
                        <a:pt x="1433" y="5284"/>
                      </a:lnTo>
                      <a:cubicBezTo>
                        <a:pt x="571" y="4229"/>
                        <a:pt x="189" y="3317"/>
                        <a:pt x="265" y="2493"/>
                      </a:cubicBezTo>
                      <a:cubicBezTo>
                        <a:pt x="318" y="1914"/>
                        <a:pt x="597" y="1413"/>
                        <a:pt x="1096" y="1006"/>
                      </a:cubicBezTo>
                      <a:cubicBezTo>
                        <a:pt x="1889" y="357"/>
                        <a:pt x="2682" y="185"/>
                        <a:pt x="3299" y="185"/>
                      </a:cubicBezTo>
                      <a:close/>
                      <a:moveTo>
                        <a:pt x="3310" y="1"/>
                      </a:moveTo>
                      <a:cubicBezTo>
                        <a:pt x="2482" y="1"/>
                        <a:pt x="1667" y="301"/>
                        <a:pt x="980" y="862"/>
                      </a:cubicBezTo>
                      <a:cubicBezTo>
                        <a:pt x="442" y="1302"/>
                        <a:pt x="139" y="1846"/>
                        <a:pt x="81" y="2476"/>
                      </a:cubicBezTo>
                      <a:cubicBezTo>
                        <a:pt x="0" y="3350"/>
                        <a:pt x="397" y="4307"/>
                        <a:pt x="1291" y="5401"/>
                      </a:cubicBezTo>
                      <a:lnTo>
                        <a:pt x="1292" y="5401"/>
                      </a:lnTo>
                      <a:lnTo>
                        <a:pt x="1374" y="5501"/>
                      </a:lnTo>
                      <a:cubicBezTo>
                        <a:pt x="2344" y="6655"/>
                        <a:pt x="3260" y="7273"/>
                        <a:pt x="4095" y="7337"/>
                      </a:cubicBezTo>
                      <a:cubicBezTo>
                        <a:pt x="4142" y="7340"/>
                        <a:pt x="4190" y="7341"/>
                        <a:pt x="4239" y="7341"/>
                      </a:cubicBezTo>
                      <a:cubicBezTo>
                        <a:pt x="4723" y="7341"/>
                        <a:pt x="5182" y="7155"/>
                        <a:pt x="5605" y="6783"/>
                      </a:cubicBezTo>
                      <a:cubicBezTo>
                        <a:pt x="6380" y="6104"/>
                        <a:pt x="6814" y="5095"/>
                        <a:pt x="6829" y="3938"/>
                      </a:cubicBezTo>
                      <a:cubicBezTo>
                        <a:pt x="6843" y="2953"/>
                        <a:pt x="6545" y="1969"/>
                        <a:pt x="6033" y="1310"/>
                      </a:cubicBezTo>
                      <a:cubicBezTo>
                        <a:pt x="5485" y="599"/>
                        <a:pt x="4638" y="130"/>
                        <a:pt x="3708" y="24"/>
                      </a:cubicBezTo>
                      <a:cubicBezTo>
                        <a:pt x="3575" y="9"/>
                        <a:pt x="3442" y="1"/>
                        <a:pt x="3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3"/>
                <p:cNvSpPr/>
                <p:nvPr/>
              </p:nvSpPr>
              <p:spPr>
                <a:xfrm>
                  <a:off x="1076100" y="3722213"/>
                  <a:ext cx="156275" cy="150975"/>
                </a:xfrm>
                <a:custGeom>
                  <a:avLst/>
                  <a:gdLst/>
                  <a:ahLst/>
                  <a:cxnLst/>
                  <a:rect l="l" t="t" r="r" b="b"/>
                  <a:pathLst>
                    <a:path w="6251" h="6039" extrusionOk="0">
                      <a:moveTo>
                        <a:pt x="3306" y="0"/>
                      </a:moveTo>
                      <a:cubicBezTo>
                        <a:pt x="2412" y="0"/>
                        <a:pt x="1574" y="406"/>
                        <a:pt x="1062" y="1068"/>
                      </a:cubicBezTo>
                      <a:cubicBezTo>
                        <a:pt x="252" y="2113"/>
                        <a:pt x="0" y="4407"/>
                        <a:pt x="1403" y="5638"/>
                      </a:cubicBezTo>
                      <a:cubicBezTo>
                        <a:pt x="1701" y="5898"/>
                        <a:pt x="2026" y="6038"/>
                        <a:pt x="2383" y="6038"/>
                      </a:cubicBezTo>
                      <a:cubicBezTo>
                        <a:pt x="3055" y="6038"/>
                        <a:pt x="3843" y="5542"/>
                        <a:pt x="4784" y="4420"/>
                      </a:cubicBezTo>
                      <a:cubicBezTo>
                        <a:pt x="6199" y="2737"/>
                        <a:pt x="6251" y="1525"/>
                        <a:pt x="5265" y="721"/>
                      </a:cubicBezTo>
                      <a:cubicBezTo>
                        <a:pt x="4654" y="220"/>
                        <a:pt x="3965" y="0"/>
                        <a:pt x="3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3"/>
                <p:cNvSpPr/>
                <p:nvPr/>
              </p:nvSpPr>
              <p:spPr>
                <a:xfrm>
                  <a:off x="1084900" y="3742038"/>
                  <a:ext cx="147275" cy="131150"/>
                </a:xfrm>
                <a:custGeom>
                  <a:avLst/>
                  <a:gdLst/>
                  <a:ahLst/>
                  <a:cxnLst/>
                  <a:rect l="l" t="t" r="r" b="b"/>
                  <a:pathLst>
                    <a:path w="5891" h="5246" extrusionOk="0">
                      <a:moveTo>
                        <a:pt x="4995" y="0"/>
                      </a:moveTo>
                      <a:lnTo>
                        <a:pt x="4995" y="0"/>
                      </a:lnTo>
                      <a:cubicBezTo>
                        <a:pt x="4824" y="486"/>
                        <a:pt x="4494" y="1028"/>
                        <a:pt x="3987" y="1632"/>
                      </a:cubicBezTo>
                      <a:cubicBezTo>
                        <a:pt x="3046" y="2754"/>
                        <a:pt x="2258" y="3251"/>
                        <a:pt x="1586" y="3251"/>
                      </a:cubicBezTo>
                      <a:cubicBezTo>
                        <a:pt x="1229" y="3251"/>
                        <a:pt x="904" y="3111"/>
                        <a:pt x="606" y="2850"/>
                      </a:cubicBezTo>
                      <a:cubicBezTo>
                        <a:pt x="383" y="2654"/>
                        <a:pt x="203" y="2431"/>
                        <a:pt x="58" y="2190"/>
                      </a:cubicBezTo>
                      <a:lnTo>
                        <a:pt x="58" y="2190"/>
                      </a:lnTo>
                      <a:cubicBezTo>
                        <a:pt x="1" y="3138"/>
                        <a:pt x="268" y="4157"/>
                        <a:pt x="1051" y="4845"/>
                      </a:cubicBezTo>
                      <a:cubicBezTo>
                        <a:pt x="1349" y="5105"/>
                        <a:pt x="1674" y="5245"/>
                        <a:pt x="2031" y="5245"/>
                      </a:cubicBezTo>
                      <a:cubicBezTo>
                        <a:pt x="2703" y="5245"/>
                        <a:pt x="3491" y="4749"/>
                        <a:pt x="4432" y="3627"/>
                      </a:cubicBezTo>
                      <a:cubicBezTo>
                        <a:pt x="5804" y="1994"/>
                        <a:pt x="5891" y="805"/>
                        <a:pt x="49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3"/>
                <p:cNvSpPr/>
                <p:nvPr/>
              </p:nvSpPr>
              <p:spPr>
                <a:xfrm>
                  <a:off x="1072825" y="3708263"/>
                  <a:ext cx="166375" cy="178950"/>
                </a:xfrm>
                <a:custGeom>
                  <a:avLst/>
                  <a:gdLst/>
                  <a:ahLst/>
                  <a:cxnLst/>
                  <a:rect l="l" t="t" r="r" b="b"/>
                  <a:pathLst>
                    <a:path w="6655" h="7158" extrusionOk="0">
                      <a:moveTo>
                        <a:pt x="3396" y="1119"/>
                      </a:moveTo>
                      <a:cubicBezTo>
                        <a:pt x="4007" y="1119"/>
                        <a:pt x="4620" y="1336"/>
                        <a:pt x="5082" y="1714"/>
                      </a:cubicBezTo>
                      <a:cubicBezTo>
                        <a:pt x="5364" y="1947"/>
                        <a:pt x="5515" y="2200"/>
                        <a:pt x="5542" y="2490"/>
                      </a:cubicBezTo>
                      <a:cubicBezTo>
                        <a:pt x="5591" y="3026"/>
                        <a:pt x="5243" y="3756"/>
                        <a:pt x="4526" y="4608"/>
                      </a:cubicBezTo>
                      <a:cubicBezTo>
                        <a:pt x="3568" y="5748"/>
                        <a:pt x="2927" y="6044"/>
                        <a:pt x="2502" y="6044"/>
                      </a:cubicBezTo>
                      <a:cubicBezTo>
                        <a:pt x="2177" y="6044"/>
                        <a:pt x="1979" y="5871"/>
                        <a:pt x="1864" y="5769"/>
                      </a:cubicBezTo>
                      <a:cubicBezTo>
                        <a:pt x="717" y="4764"/>
                        <a:pt x="942" y="2823"/>
                        <a:pt x="1595" y="1980"/>
                      </a:cubicBezTo>
                      <a:cubicBezTo>
                        <a:pt x="1607" y="1963"/>
                        <a:pt x="1621" y="1947"/>
                        <a:pt x="1634" y="1930"/>
                      </a:cubicBezTo>
                      <a:cubicBezTo>
                        <a:pt x="2095" y="1367"/>
                        <a:pt x="2744" y="1119"/>
                        <a:pt x="3396" y="1119"/>
                      </a:cubicBezTo>
                      <a:close/>
                      <a:moveTo>
                        <a:pt x="3441" y="0"/>
                      </a:moveTo>
                      <a:cubicBezTo>
                        <a:pt x="2373" y="0"/>
                        <a:pt x="1383" y="503"/>
                        <a:pt x="789" y="1273"/>
                      </a:cubicBezTo>
                      <a:cubicBezTo>
                        <a:pt x="291" y="1916"/>
                        <a:pt x="1" y="2877"/>
                        <a:pt x="13" y="3844"/>
                      </a:cubicBezTo>
                      <a:cubicBezTo>
                        <a:pt x="28" y="4974"/>
                        <a:pt x="452" y="5959"/>
                        <a:pt x="1206" y="6621"/>
                      </a:cubicBezTo>
                      <a:cubicBezTo>
                        <a:pt x="1614" y="6979"/>
                        <a:pt x="2050" y="7157"/>
                        <a:pt x="2511" y="7157"/>
                      </a:cubicBezTo>
                      <a:cubicBezTo>
                        <a:pt x="3358" y="7157"/>
                        <a:pt x="4293" y="6553"/>
                        <a:pt x="5305" y="5349"/>
                      </a:cubicBezTo>
                      <a:cubicBezTo>
                        <a:pt x="5332" y="5315"/>
                        <a:pt x="5360" y="5282"/>
                        <a:pt x="5387" y="5249"/>
                      </a:cubicBezTo>
                      <a:cubicBezTo>
                        <a:pt x="6266" y="4175"/>
                        <a:pt x="6655" y="3240"/>
                        <a:pt x="6577" y="2391"/>
                      </a:cubicBezTo>
                      <a:cubicBezTo>
                        <a:pt x="6521" y="1786"/>
                        <a:pt x="6230" y="1265"/>
                        <a:pt x="5712" y="841"/>
                      </a:cubicBezTo>
                      <a:cubicBezTo>
                        <a:pt x="4992" y="253"/>
                        <a:pt x="4197" y="0"/>
                        <a:pt x="3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3"/>
                <p:cNvSpPr/>
                <p:nvPr/>
              </p:nvSpPr>
              <p:spPr>
                <a:xfrm>
                  <a:off x="1067250" y="3702888"/>
                  <a:ext cx="171050" cy="183550"/>
                </a:xfrm>
                <a:custGeom>
                  <a:avLst/>
                  <a:gdLst/>
                  <a:ahLst/>
                  <a:cxnLst/>
                  <a:rect l="l" t="t" r="r" b="b"/>
                  <a:pathLst>
                    <a:path w="6842" h="7342" extrusionOk="0">
                      <a:moveTo>
                        <a:pt x="3489" y="1308"/>
                      </a:moveTo>
                      <a:cubicBezTo>
                        <a:pt x="4080" y="1308"/>
                        <a:pt x="4672" y="1518"/>
                        <a:pt x="5115" y="1879"/>
                      </a:cubicBezTo>
                      <a:cubicBezTo>
                        <a:pt x="5378" y="2095"/>
                        <a:pt x="5518" y="2327"/>
                        <a:pt x="5542" y="2591"/>
                      </a:cubicBezTo>
                      <a:cubicBezTo>
                        <a:pt x="5589" y="3104"/>
                        <a:pt x="5244" y="3813"/>
                        <a:pt x="4547" y="4642"/>
                      </a:cubicBezTo>
                      <a:cubicBezTo>
                        <a:pt x="3799" y="5533"/>
                        <a:pt x="3163" y="6004"/>
                        <a:pt x="2659" y="6043"/>
                      </a:cubicBezTo>
                      <a:cubicBezTo>
                        <a:pt x="2638" y="6045"/>
                        <a:pt x="2617" y="6046"/>
                        <a:pt x="2596" y="6046"/>
                      </a:cubicBezTo>
                      <a:cubicBezTo>
                        <a:pt x="2304" y="6046"/>
                        <a:pt x="2126" y="5890"/>
                        <a:pt x="2017" y="5794"/>
                      </a:cubicBezTo>
                      <a:cubicBezTo>
                        <a:pt x="909" y="4823"/>
                        <a:pt x="1129" y="2945"/>
                        <a:pt x="1759" y="2128"/>
                      </a:cubicBezTo>
                      <a:lnTo>
                        <a:pt x="1760" y="2128"/>
                      </a:lnTo>
                      <a:lnTo>
                        <a:pt x="1797" y="2081"/>
                      </a:lnTo>
                      <a:cubicBezTo>
                        <a:pt x="2237" y="1544"/>
                        <a:pt x="2862" y="1308"/>
                        <a:pt x="3489" y="1308"/>
                      </a:cubicBezTo>
                      <a:close/>
                      <a:moveTo>
                        <a:pt x="3488" y="1126"/>
                      </a:moveTo>
                      <a:cubicBezTo>
                        <a:pt x="2810" y="1126"/>
                        <a:pt x="2132" y="1381"/>
                        <a:pt x="1654" y="1966"/>
                      </a:cubicBezTo>
                      <a:lnTo>
                        <a:pt x="1614" y="2016"/>
                      </a:lnTo>
                      <a:cubicBezTo>
                        <a:pt x="940" y="2887"/>
                        <a:pt x="710" y="4893"/>
                        <a:pt x="1895" y="5933"/>
                      </a:cubicBezTo>
                      <a:cubicBezTo>
                        <a:pt x="2017" y="6039"/>
                        <a:pt x="2234" y="6230"/>
                        <a:pt x="2594" y="6230"/>
                      </a:cubicBezTo>
                      <a:cubicBezTo>
                        <a:pt x="2619" y="6230"/>
                        <a:pt x="2645" y="6229"/>
                        <a:pt x="2673" y="6227"/>
                      </a:cubicBezTo>
                      <a:cubicBezTo>
                        <a:pt x="3228" y="6185"/>
                        <a:pt x="3907" y="5691"/>
                        <a:pt x="4689" y="4761"/>
                      </a:cubicBezTo>
                      <a:cubicBezTo>
                        <a:pt x="5419" y="3892"/>
                        <a:pt x="5777" y="3138"/>
                        <a:pt x="5726" y="2575"/>
                      </a:cubicBezTo>
                      <a:cubicBezTo>
                        <a:pt x="5695" y="2259"/>
                        <a:pt x="5534" y="1984"/>
                        <a:pt x="5232" y="1737"/>
                      </a:cubicBezTo>
                      <a:cubicBezTo>
                        <a:pt x="4757" y="1349"/>
                        <a:pt x="4122" y="1126"/>
                        <a:pt x="3488" y="1126"/>
                      </a:cubicBezTo>
                      <a:close/>
                      <a:moveTo>
                        <a:pt x="3536" y="185"/>
                      </a:moveTo>
                      <a:cubicBezTo>
                        <a:pt x="4154" y="185"/>
                        <a:pt x="4951" y="355"/>
                        <a:pt x="5745" y="1005"/>
                      </a:cubicBezTo>
                      <a:cubicBezTo>
                        <a:pt x="6245" y="1413"/>
                        <a:pt x="6524" y="1913"/>
                        <a:pt x="6577" y="2493"/>
                      </a:cubicBezTo>
                      <a:cubicBezTo>
                        <a:pt x="6653" y="3317"/>
                        <a:pt x="6271" y="4229"/>
                        <a:pt x="5408" y="5284"/>
                      </a:cubicBezTo>
                      <a:lnTo>
                        <a:pt x="5326" y="5382"/>
                      </a:lnTo>
                      <a:cubicBezTo>
                        <a:pt x="4390" y="6497"/>
                        <a:pt x="3517" y="7092"/>
                        <a:pt x="2733" y="7153"/>
                      </a:cubicBezTo>
                      <a:cubicBezTo>
                        <a:pt x="2692" y="7156"/>
                        <a:pt x="2650" y="7158"/>
                        <a:pt x="2609" y="7158"/>
                      </a:cubicBezTo>
                      <a:cubicBezTo>
                        <a:pt x="2166" y="7158"/>
                        <a:pt x="1748" y="6986"/>
                        <a:pt x="1358" y="6645"/>
                      </a:cubicBezTo>
                      <a:cubicBezTo>
                        <a:pt x="625" y="6001"/>
                        <a:pt x="212" y="5038"/>
                        <a:pt x="196" y="3936"/>
                      </a:cubicBezTo>
                      <a:cubicBezTo>
                        <a:pt x="184" y="2990"/>
                        <a:pt x="467" y="2051"/>
                        <a:pt x="954" y="1422"/>
                      </a:cubicBezTo>
                      <a:cubicBezTo>
                        <a:pt x="1472" y="751"/>
                        <a:pt x="2275" y="308"/>
                        <a:pt x="3155" y="206"/>
                      </a:cubicBezTo>
                      <a:cubicBezTo>
                        <a:pt x="3272" y="193"/>
                        <a:pt x="3400" y="185"/>
                        <a:pt x="3536" y="185"/>
                      </a:cubicBezTo>
                      <a:close/>
                      <a:moveTo>
                        <a:pt x="3532" y="1"/>
                      </a:moveTo>
                      <a:cubicBezTo>
                        <a:pt x="3400" y="1"/>
                        <a:pt x="3267" y="9"/>
                        <a:pt x="3134" y="24"/>
                      </a:cubicBezTo>
                      <a:cubicBezTo>
                        <a:pt x="2203" y="130"/>
                        <a:pt x="1356" y="599"/>
                        <a:pt x="808" y="1310"/>
                      </a:cubicBezTo>
                      <a:cubicBezTo>
                        <a:pt x="297" y="1970"/>
                        <a:pt x="1" y="2953"/>
                        <a:pt x="13" y="3938"/>
                      </a:cubicBezTo>
                      <a:cubicBezTo>
                        <a:pt x="28" y="5095"/>
                        <a:pt x="462" y="6104"/>
                        <a:pt x="1236" y="6783"/>
                      </a:cubicBezTo>
                      <a:cubicBezTo>
                        <a:pt x="1660" y="7155"/>
                        <a:pt x="2120" y="7341"/>
                        <a:pt x="2603" y="7341"/>
                      </a:cubicBezTo>
                      <a:cubicBezTo>
                        <a:pt x="2651" y="7341"/>
                        <a:pt x="2700" y="7340"/>
                        <a:pt x="2748" y="7337"/>
                      </a:cubicBezTo>
                      <a:cubicBezTo>
                        <a:pt x="3582" y="7273"/>
                        <a:pt x="4497" y="6655"/>
                        <a:pt x="5467" y="5501"/>
                      </a:cubicBezTo>
                      <a:lnTo>
                        <a:pt x="5551" y="5401"/>
                      </a:lnTo>
                      <a:cubicBezTo>
                        <a:pt x="6445" y="4307"/>
                        <a:pt x="6841" y="3350"/>
                        <a:pt x="6761" y="2476"/>
                      </a:cubicBezTo>
                      <a:cubicBezTo>
                        <a:pt x="6703" y="1846"/>
                        <a:pt x="6400" y="1302"/>
                        <a:pt x="5862" y="864"/>
                      </a:cubicBezTo>
                      <a:cubicBezTo>
                        <a:pt x="5175" y="302"/>
                        <a:pt x="4362" y="1"/>
                        <a:pt x="3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3"/>
                <p:cNvSpPr/>
                <p:nvPr/>
              </p:nvSpPr>
              <p:spPr>
                <a:xfrm>
                  <a:off x="557700" y="3510288"/>
                  <a:ext cx="19225" cy="65700"/>
                </a:xfrm>
                <a:custGeom>
                  <a:avLst/>
                  <a:gdLst/>
                  <a:ahLst/>
                  <a:cxnLst/>
                  <a:rect l="l" t="t" r="r" b="b"/>
                  <a:pathLst>
                    <a:path w="769" h="2628" extrusionOk="0">
                      <a:moveTo>
                        <a:pt x="671" y="1"/>
                      </a:moveTo>
                      <a:cubicBezTo>
                        <a:pt x="640" y="1"/>
                        <a:pt x="609" y="18"/>
                        <a:pt x="595" y="48"/>
                      </a:cubicBezTo>
                      <a:cubicBezTo>
                        <a:pt x="571" y="96"/>
                        <a:pt x="0" y="1261"/>
                        <a:pt x="355" y="2563"/>
                      </a:cubicBezTo>
                      <a:cubicBezTo>
                        <a:pt x="366" y="2601"/>
                        <a:pt x="400" y="2627"/>
                        <a:pt x="437" y="2627"/>
                      </a:cubicBezTo>
                      <a:lnTo>
                        <a:pt x="437" y="2626"/>
                      </a:lnTo>
                      <a:cubicBezTo>
                        <a:pt x="445" y="2626"/>
                        <a:pt x="453" y="2626"/>
                        <a:pt x="460" y="2623"/>
                      </a:cubicBezTo>
                      <a:cubicBezTo>
                        <a:pt x="506" y="2610"/>
                        <a:pt x="533" y="2563"/>
                        <a:pt x="519" y="2519"/>
                      </a:cubicBezTo>
                      <a:cubicBezTo>
                        <a:pt x="182" y="1281"/>
                        <a:pt x="741" y="136"/>
                        <a:pt x="747" y="124"/>
                      </a:cubicBezTo>
                      <a:cubicBezTo>
                        <a:pt x="768" y="83"/>
                        <a:pt x="752" y="31"/>
                        <a:pt x="709" y="10"/>
                      </a:cubicBezTo>
                      <a:cubicBezTo>
                        <a:pt x="697" y="4"/>
                        <a:pt x="684"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3"/>
                <p:cNvSpPr/>
                <p:nvPr/>
              </p:nvSpPr>
              <p:spPr>
                <a:xfrm>
                  <a:off x="467100" y="3530763"/>
                  <a:ext cx="19225" cy="74450"/>
                </a:xfrm>
                <a:custGeom>
                  <a:avLst/>
                  <a:gdLst/>
                  <a:ahLst/>
                  <a:cxnLst/>
                  <a:rect l="l" t="t" r="r" b="b"/>
                  <a:pathLst>
                    <a:path w="769" h="2978" extrusionOk="0">
                      <a:moveTo>
                        <a:pt x="671" y="1"/>
                      </a:moveTo>
                      <a:cubicBezTo>
                        <a:pt x="645" y="1"/>
                        <a:pt x="618" y="13"/>
                        <a:pt x="602" y="37"/>
                      </a:cubicBezTo>
                      <a:cubicBezTo>
                        <a:pt x="577" y="70"/>
                        <a:pt x="0" y="906"/>
                        <a:pt x="354" y="2906"/>
                      </a:cubicBezTo>
                      <a:cubicBezTo>
                        <a:pt x="362" y="2947"/>
                        <a:pt x="397" y="2977"/>
                        <a:pt x="438" y="2977"/>
                      </a:cubicBezTo>
                      <a:cubicBezTo>
                        <a:pt x="442" y="2977"/>
                        <a:pt x="447" y="2976"/>
                        <a:pt x="453" y="2976"/>
                      </a:cubicBezTo>
                      <a:cubicBezTo>
                        <a:pt x="498" y="2966"/>
                        <a:pt x="530" y="2922"/>
                        <a:pt x="521" y="2877"/>
                      </a:cubicBezTo>
                      <a:cubicBezTo>
                        <a:pt x="183" y="956"/>
                        <a:pt x="735" y="143"/>
                        <a:pt x="741" y="135"/>
                      </a:cubicBezTo>
                      <a:cubicBezTo>
                        <a:pt x="769" y="97"/>
                        <a:pt x="760" y="44"/>
                        <a:pt x="720" y="17"/>
                      </a:cubicBezTo>
                      <a:cubicBezTo>
                        <a:pt x="705" y="6"/>
                        <a:pt x="688"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3"/>
                <p:cNvSpPr/>
                <p:nvPr/>
              </p:nvSpPr>
              <p:spPr>
                <a:xfrm>
                  <a:off x="341600" y="3565838"/>
                  <a:ext cx="33650" cy="86125"/>
                </a:xfrm>
                <a:custGeom>
                  <a:avLst/>
                  <a:gdLst/>
                  <a:ahLst/>
                  <a:cxnLst/>
                  <a:rect l="l" t="t" r="r" b="b"/>
                  <a:pathLst>
                    <a:path w="1346" h="3445" extrusionOk="0">
                      <a:moveTo>
                        <a:pt x="1249" y="0"/>
                      </a:moveTo>
                      <a:cubicBezTo>
                        <a:pt x="1223" y="0"/>
                        <a:pt x="1197" y="12"/>
                        <a:pt x="1181" y="35"/>
                      </a:cubicBezTo>
                      <a:cubicBezTo>
                        <a:pt x="1133" y="100"/>
                        <a:pt x="0" y="1650"/>
                        <a:pt x="346" y="2681"/>
                      </a:cubicBezTo>
                      <a:cubicBezTo>
                        <a:pt x="471" y="3050"/>
                        <a:pt x="767" y="3305"/>
                        <a:pt x="1225" y="3440"/>
                      </a:cubicBezTo>
                      <a:cubicBezTo>
                        <a:pt x="1233" y="3443"/>
                        <a:pt x="1242" y="3444"/>
                        <a:pt x="1249" y="3444"/>
                      </a:cubicBezTo>
                      <a:cubicBezTo>
                        <a:pt x="1286" y="3444"/>
                        <a:pt x="1321" y="3420"/>
                        <a:pt x="1331" y="3382"/>
                      </a:cubicBezTo>
                      <a:cubicBezTo>
                        <a:pt x="1345" y="3338"/>
                        <a:pt x="1319" y="3290"/>
                        <a:pt x="1274" y="3277"/>
                      </a:cubicBezTo>
                      <a:cubicBezTo>
                        <a:pt x="871" y="3159"/>
                        <a:pt x="613" y="2940"/>
                        <a:pt x="509" y="2628"/>
                      </a:cubicBezTo>
                      <a:cubicBezTo>
                        <a:pt x="190" y="1679"/>
                        <a:pt x="1307" y="152"/>
                        <a:pt x="1318" y="136"/>
                      </a:cubicBezTo>
                      <a:cubicBezTo>
                        <a:pt x="1345" y="98"/>
                        <a:pt x="1337" y="45"/>
                        <a:pt x="1300" y="17"/>
                      </a:cubicBezTo>
                      <a:cubicBezTo>
                        <a:pt x="1284" y="6"/>
                        <a:pt x="1267" y="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3"/>
                <p:cNvSpPr/>
                <p:nvPr/>
              </p:nvSpPr>
              <p:spPr>
                <a:xfrm>
                  <a:off x="235900" y="3603813"/>
                  <a:ext cx="39975" cy="96275"/>
                </a:xfrm>
                <a:custGeom>
                  <a:avLst/>
                  <a:gdLst/>
                  <a:ahLst/>
                  <a:cxnLst/>
                  <a:rect l="l" t="t" r="r" b="b"/>
                  <a:pathLst>
                    <a:path w="1599" h="3851" extrusionOk="0">
                      <a:moveTo>
                        <a:pt x="800" y="1"/>
                      </a:moveTo>
                      <a:cubicBezTo>
                        <a:pt x="761" y="1"/>
                        <a:pt x="728" y="27"/>
                        <a:pt x="718" y="66"/>
                      </a:cubicBezTo>
                      <a:cubicBezTo>
                        <a:pt x="689" y="184"/>
                        <a:pt x="0" y="2982"/>
                        <a:pt x="759" y="3685"/>
                      </a:cubicBezTo>
                      <a:cubicBezTo>
                        <a:pt x="879" y="3796"/>
                        <a:pt x="1025" y="3850"/>
                        <a:pt x="1195" y="3850"/>
                      </a:cubicBezTo>
                      <a:cubicBezTo>
                        <a:pt x="1298" y="3850"/>
                        <a:pt x="1409" y="3831"/>
                        <a:pt x="1530" y="3790"/>
                      </a:cubicBezTo>
                      <a:cubicBezTo>
                        <a:pt x="1574" y="3775"/>
                        <a:pt x="1599" y="3727"/>
                        <a:pt x="1583" y="3682"/>
                      </a:cubicBezTo>
                      <a:cubicBezTo>
                        <a:pt x="1571" y="3647"/>
                        <a:pt x="1538" y="3624"/>
                        <a:pt x="1503" y="3624"/>
                      </a:cubicBezTo>
                      <a:cubicBezTo>
                        <a:pt x="1494" y="3624"/>
                        <a:pt x="1485" y="3626"/>
                        <a:pt x="1476" y="3629"/>
                      </a:cubicBezTo>
                      <a:cubicBezTo>
                        <a:pt x="1373" y="3663"/>
                        <a:pt x="1280" y="3680"/>
                        <a:pt x="1196" y="3680"/>
                      </a:cubicBezTo>
                      <a:cubicBezTo>
                        <a:pt x="1068" y="3680"/>
                        <a:pt x="962" y="3640"/>
                        <a:pt x="876" y="3560"/>
                      </a:cubicBezTo>
                      <a:cubicBezTo>
                        <a:pt x="190" y="2926"/>
                        <a:pt x="876" y="134"/>
                        <a:pt x="884" y="107"/>
                      </a:cubicBezTo>
                      <a:cubicBezTo>
                        <a:pt x="896" y="61"/>
                        <a:pt x="867" y="14"/>
                        <a:pt x="821" y="4"/>
                      </a:cubicBezTo>
                      <a:cubicBezTo>
                        <a:pt x="814" y="2"/>
                        <a:pt x="807"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3"/>
                <p:cNvSpPr/>
                <p:nvPr/>
              </p:nvSpPr>
              <p:spPr>
                <a:xfrm>
                  <a:off x="934600" y="3519063"/>
                  <a:ext cx="26875" cy="59925"/>
                </a:xfrm>
                <a:custGeom>
                  <a:avLst/>
                  <a:gdLst/>
                  <a:ahLst/>
                  <a:cxnLst/>
                  <a:rect l="l" t="t" r="r" b="b"/>
                  <a:pathLst>
                    <a:path w="1075" h="2397" extrusionOk="0">
                      <a:moveTo>
                        <a:pt x="673" y="1"/>
                      </a:moveTo>
                      <a:cubicBezTo>
                        <a:pt x="668" y="1"/>
                        <a:pt x="663" y="1"/>
                        <a:pt x="658" y="2"/>
                      </a:cubicBezTo>
                      <a:cubicBezTo>
                        <a:pt x="613" y="11"/>
                        <a:pt x="582" y="57"/>
                        <a:pt x="591" y="102"/>
                      </a:cubicBezTo>
                      <a:cubicBezTo>
                        <a:pt x="594" y="117"/>
                        <a:pt x="890" y="1632"/>
                        <a:pt x="462" y="2099"/>
                      </a:cubicBezTo>
                      <a:cubicBezTo>
                        <a:pt x="385" y="2183"/>
                        <a:pt x="289" y="2226"/>
                        <a:pt x="168" y="2226"/>
                      </a:cubicBezTo>
                      <a:cubicBezTo>
                        <a:pt x="146" y="2226"/>
                        <a:pt x="123" y="2224"/>
                        <a:pt x="99" y="2222"/>
                      </a:cubicBezTo>
                      <a:cubicBezTo>
                        <a:pt x="96" y="2221"/>
                        <a:pt x="92" y="2221"/>
                        <a:pt x="88" y="2221"/>
                      </a:cubicBezTo>
                      <a:cubicBezTo>
                        <a:pt x="43" y="2221"/>
                        <a:pt x="11" y="2255"/>
                        <a:pt x="5" y="2297"/>
                      </a:cubicBezTo>
                      <a:cubicBezTo>
                        <a:pt x="1" y="2344"/>
                        <a:pt x="34" y="2387"/>
                        <a:pt x="81" y="2392"/>
                      </a:cubicBezTo>
                      <a:cubicBezTo>
                        <a:pt x="110" y="2395"/>
                        <a:pt x="137" y="2396"/>
                        <a:pt x="166" y="2396"/>
                      </a:cubicBezTo>
                      <a:cubicBezTo>
                        <a:pt x="335" y="2396"/>
                        <a:pt x="477" y="2335"/>
                        <a:pt x="588" y="2214"/>
                      </a:cubicBezTo>
                      <a:cubicBezTo>
                        <a:pt x="1074" y="1684"/>
                        <a:pt x="772" y="134"/>
                        <a:pt x="758" y="69"/>
                      </a:cubicBezTo>
                      <a:cubicBezTo>
                        <a:pt x="750" y="28"/>
                        <a:pt x="713"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3"/>
                <p:cNvSpPr/>
                <p:nvPr/>
              </p:nvSpPr>
              <p:spPr>
                <a:xfrm>
                  <a:off x="1033775" y="3542463"/>
                  <a:ext cx="22125" cy="74425"/>
                </a:xfrm>
                <a:custGeom>
                  <a:avLst/>
                  <a:gdLst/>
                  <a:ahLst/>
                  <a:cxnLst/>
                  <a:rect l="l" t="t" r="r" b="b"/>
                  <a:pathLst>
                    <a:path w="885" h="2977" extrusionOk="0">
                      <a:moveTo>
                        <a:pt x="216" y="0"/>
                      </a:moveTo>
                      <a:cubicBezTo>
                        <a:pt x="205" y="0"/>
                        <a:pt x="194" y="3"/>
                        <a:pt x="183" y="7"/>
                      </a:cubicBezTo>
                      <a:cubicBezTo>
                        <a:pt x="139" y="24"/>
                        <a:pt x="118" y="74"/>
                        <a:pt x="136" y="118"/>
                      </a:cubicBezTo>
                      <a:cubicBezTo>
                        <a:pt x="142" y="132"/>
                        <a:pt x="696" y="1503"/>
                        <a:pt x="22" y="2852"/>
                      </a:cubicBezTo>
                      <a:cubicBezTo>
                        <a:pt x="1" y="2895"/>
                        <a:pt x="17" y="2946"/>
                        <a:pt x="60" y="2968"/>
                      </a:cubicBezTo>
                      <a:cubicBezTo>
                        <a:pt x="72" y="2974"/>
                        <a:pt x="86" y="2977"/>
                        <a:pt x="98" y="2977"/>
                      </a:cubicBezTo>
                      <a:cubicBezTo>
                        <a:pt x="128" y="2977"/>
                        <a:pt x="159" y="2958"/>
                        <a:pt x="174" y="2928"/>
                      </a:cubicBezTo>
                      <a:cubicBezTo>
                        <a:pt x="884" y="1507"/>
                        <a:pt x="318" y="110"/>
                        <a:pt x="294" y="53"/>
                      </a:cubicBezTo>
                      <a:cubicBezTo>
                        <a:pt x="280" y="20"/>
                        <a:pt x="249"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3"/>
                <p:cNvSpPr/>
                <p:nvPr/>
              </p:nvSpPr>
              <p:spPr>
                <a:xfrm>
                  <a:off x="1121675" y="3577538"/>
                  <a:ext cx="38250" cy="86200"/>
                </a:xfrm>
                <a:custGeom>
                  <a:avLst/>
                  <a:gdLst/>
                  <a:ahLst/>
                  <a:cxnLst/>
                  <a:rect l="l" t="t" r="r" b="b"/>
                  <a:pathLst>
                    <a:path w="1530" h="3448" extrusionOk="0">
                      <a:moveTo>
                        <a:pt x="908" y="0"/>
                      </a:moveTo>
                      <a:cubicBezTo>
                        <a:pt x="901" y="0"/>
                        <a:pt x="894" y="1"/>
                        <a:pt x="887" y="2"/>
                      </a:cubicBezTo>
                      <a:cubicBezTo>
                        <a:pt x="842" y="13"/>
                        <a:pt x="814" y="60"/>
                        <a:pt x="825" y="106"/>
                      </a:cubicBezTo>
                      <a:cubicBezTo>
                        <a:pt x="830" y="127"/>
                        <a:pt x="1343" y="2295"/>
                        <a:pt x="714" y="3036"/>
                      </a:cubicBezTo>
                      <a:cubicBezTo>
                        <a:pt x="579" y="3197"/>
                        <a:pt x="402" y="3277"/>
                        <a:pt x="173" y="3277"/>
                      </a:cubicBezTo>
                      <a:cubicBezTo>
                        <a:pt x="148" y="3277"/>
                        <a:pt x="121" y="3276"/>
                        <a:pt x="95" y="3274"/>
                      </a:cubicBezTo>
                      <a:cubicBezTo>
                        <a:pt x="40" y="3274"/>
                        <a:pt x="8" y="3306"/>
                        <a:pt x="4" y="3351"/>
                      </a:cubicBezTo>
                      <a:cubicBezTo>
                        <a:pt x="1" y="3398"/>
                        <a:pt x="36" y="3439"/>
                        <a:pt x="83" y="3443"/>
                      </a:cubicBezTo>
                      <a:cubicBezTo>
                        <a:pt x="113" y="3446"/>
                        <a:pt x="142" y="3447"/>
                        <a:pt x="171" y="3447"/>
                      </a:cubicBezTo>
                      <a:cubicBezTo>
                        <a:pt x="450" y="3447"/>
                        <a:pt x="676" y="3345"/>
                        <a:pt x="845" y="3146"/>
                      </a:cubicBezTo>
                      <a:cubicBezTo>
                        <a:pt x="1529" y="2339"/>
                        <a:pt x="1013" y="157"/>
                        <a:pt x="990" y="65"/>
                      </a:cubicBezTo>
                      <a:cubicBezTo>
                        <a:pt x="981" y="26"/>
                        <a:pt x="947" y="0"/>
                        <a:pt x="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3"/>
                <p:cNvSpPr/>
                <p:nvPr/>
              </p:nvSpPr>
              <p:spPr>
                <a:xfrm>
                  <a:off x="1206275" y="3612588"/>
                  <a:ext cx="42725" cy="101625"/>
                </a:xfrm>
                <a:custGeom>
                  <a:avLst/>
                  <a:gdLst/>
                  <a:ahLst/>
                  <a:cxnLst/>
                  <a:rect l="l" t="t" r="r" b="b"/>
                  <a:pathLst>
                    <a:path w="1709" h="4065" extrusionOk="0">
                      <a:moveTo>
                        <a:pt x="914" y="1"/>
                      </a:moveTo>
                      <a:cubicBezTo>
                        <a:pt x="907" y="1"/>
                        <a:pt x="900" y="2"/>
                        <a:pt x="893" y="3"/>
                      </a:cubicBezTo>
                      <a:cubicBezTo>
                        <a:pt x="848" y="14"/>
                        <a:pt x="819" y="59"/>
                        <a:pt x="831" y="106"/>
                      </a:cubicBezTo>
                      <a:cubicBezTo>
                        <a:pt x="837" y="134"/>
                        <a:pt x="1522" y="2991"/>
                        <a:pt x="778" y="3729"/>
                      </a:cubicBezTo>
                      <a:cubicBezTo>
                        <a:pt x="667" y="3839"/>
                        <a:pt x="529" y="3894"/>
                        <a:pt x="360" y="3894"/>
                      </a:cubicBezTo>
                      <a:cubicBezTo>
                        <a:pt x="285" y="3894"/>
                        <a:pt x="204" y="3883"/>
                        <a:pt x="116" y="3861"/>
                      </a:cubicBezTo>
                      <a:cubicBezTo>
                        <a:pt x="109" y="3859"/>
                        <a:pt x="102" y="3858"/>
                        <a:pt x="96" y="3858"/>
                      </a:cubicBezTo>
                      <a:cubicBezTo>
                        <a:pt x="56" y="3858"/>
                        <a:pt x="22" y="3884"/>
                        <a:pt x="13" y="3923"/>
                      </a:cubicBezTo>
                      <a:cubicBezTo>
                        <a:pt x="1" y="3969"/>
                        <a:pt x="29" y="4014"/>
                        <a:pt x="75" y="4026"/>
                      </a:cubicBezTo>
                      <a:cubicBezTo>
                        <a:pt x="175" y="4051"/>
                        <a:pt x="271" y="4064"/>
                        <a:pt x="360" y="4064"/>
                      </a:cubicBezTo>
                      <a:lnTo>
                        <a:pt x="362" y="4064"/>
                      </a:lnTo>
                      <a:cubicBezTo>
                        <a:pt x="574" y="4064"/>
                        <a:pt x="755" y="3993"/>
                        <a:pt x="899" y="3849"/>
                      </a:cubicBezTo>
                      <a:cubicBezTo>
                        <a:pt x="1708" y="3044"/>
                        <a:pt x="1025" y="187"/>
                        <a:pt x="996" y="65"/>
                      </a:cubicBezTo>
                      <a:cubicBezTo>
                        <a:pt x="987" y="27"/>
                        <a:pt x="953"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3"/>
                <p:cNvSpPr/>
                <p:nvPr/>
              </p:nvSpPr>
              <p:spPr>
                <a:xfrm>
                  <a:off x="735575" y="3493888"/>
                  <a:ext cx="5350" cy="27750"/>
                </a:xfrm>
                <a:custGeom>
                  <a:avLst/>
                  <a:gdLst/>
                  <a:ahLst/>
                  <a:cxnLst/>
                  <a:rect l="l" t="t" r="r" b="b"/>
                  <a:pathLst>
                    <a:path w="214" h="1110" extrusionOk="0">
                      <a:moveTo>
                        <a:pt x="84" y="1"/>
                      </a:moveTo>
                      <a:cubicBezTo>
                        <a:pt x="37" y="2"/>
                        <a:pt x="1" y="43"/>
                        <a:pt x="2" y="91"/>
                      </a:cubicBezTo>
                      <a:lnTo>
                        <a:pt x="40" y="1027"/>
                      </a:lnTo>
                      <a:cubicBezTo>
                        <a:pt x="42" y="1073"/>
                        <a:pt x="80" y="1109"/>
                        <a:pt x="125" y="1109"/>
                      </a:cubicBezTo>
                      <a:lnTo>
                        <a:pt x="130" y="1109"/>
                      </a:lnTo>
                      <a:cubicBezTo>
                        <a:pt x="177" y="1106"/>
                        <a:pt x="213" y="1067"/>
                        <a:pt x="210" y="1020"/>
                      </a:cubicBezTo>
                      <a:lnTo>
                        <a:pt x="172" y="83"/>
                      </a:lnTo>
                      <a:cubicBezTo>
                        <a:pt x="171" y="37"/>
                        <a:pt x="133"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3"/>
                <p:cNvSpPr/>
                <p:nvPr/>
              </p:nvSpPr>
              <p:spPr>
                <a:xfrm>
                  <a:off x="192125" y="3174238"/>
                  <a:ext cx="373000" cy="408650"/>
                </a:xfrm>
                <a:custGeom>
                  <a:avLst/>
                  <a:gdLst/>
                  <a:ahLst/>
                  <a:cxnLst/>
                  <a:rect l="l" t="t" r="r" b="b"/>
                  <a:pathLst>
                    <a:path w="14920" h="16346" extrusionOk="0">
                      <a:moveTo>
                        <a:pt x="10735" y="1"/>
                      </a:moveTo>
                      <a:cubicBezTo>
                        <a:pt x="10705" y="1"/>
                        <a:pt x="10675" y="17"/>
                        <a:pt x="10659" y="45"/>
                      </a:cubicBezTo>
                      <a:cubicBezTo>
                        <a:pt x="10638" y="88"/>
                        <a:pt x="10655" y="139"/>
                        <a:pt x="10696" y="161"/>
                      </a:cubicBezTo>
                      <a:cubicBezTo>
                        <a:pt x="10722" y="174"/>
                        <a:pt x="13343" y="1573"/>
                        <a:pt x="14723" y="4738"/>
                      </a:cubicBezTo>
                      <a:cubicBezTo>
                        <a:pt x="14213" y="5192"/>
                        <a:pt x="9761" y="9259"/>
                        <a:pt x="9831" y="12898"/>
                      </a:cubicBezTo>
                      <a:cubicBezTo>
                        <a:pt x="9335" y="13207"/>
                        <a:pt x="4506" y="16175"/>
                        <a:pt x="1820" y="16175"/>
                      </a:cubicBezTo>
                      <a:cubicBezTo>
                        <a:pt x="1525" y="16175"/>
                        <a:pt x="1256" y="16139"/>
                        <a:pt x="1021" y="16060"/>
                      </a:cubicBezTo>
                      <a:cubicBezTo>
                        <a:pt x="602" y="15919"/>
                        <a:pt x="325" y="15655"/>
                        <a:pt x="177" y="15252"/>
                      </a:cubicBezTo>
                      <a:cubicBezTo>
                        <a:pt x="165" y="15218"/>
                        <a:pt x="132" y="15197"/>
                        <a:pt x="97" y="15197"/>
                      </a:cubicBezTo>
                      <a:cubicBezTo>
                        <a:pt x="87" y="15197"/>
                        <a:pt x="77" y="15199"/>
                        <a:pt x="67" y="15202"/>
                      </a:cubicBezTo>
                      <a:cubicBezTo>
                        <a:pt x="23" y="15219"/>
                        <a:pt x="1" y="15268"/>
                        <a:pt x="17" y="15312"/>
                      </a:cubicBezTo>
                      <a:cubicBezTo>
                        <a:pt x="183" y="15759"/>
                        <a:pt x="503" y="16065"/>
                        <a:pt x="966" y="16221"/>
                      </a:cubicBezTo>
                      <a:cubicBezTo>
                        <a:pt x="1218" y="16308"/>
                        <a:pt x="1507" y="16345"/>
                        <a:pt x="1822" y="16345"/>
                      </a:cubicBezTo>
                      <a:cubicBezTo>
                        <a:pt x="4684" y="16345"/>
                        <a:pt x="9727" y="13167"/>
                        <a:pt x="9963" y="13016"/>
                      </a:cubicBezTo>
                      <a:cubicBezTo>
                        <a:pt x="9988" y="13000"/>
                        <a:pt x="10004" y="12972"/>
                        <a:pt x="10002" y="12942"/>
                      </a:cubicBezTo>
                      <a:cubicBezTo>
                        <a:pt x="9888" y="9169"/>
                        <a:pt x="14833" y="4868"/>
                        <a:pt x="14883" y="4826"/>
                      </a:cubicBezTo>
                      <a:cubicBezTo>
                        <a:pt x="14910" y="4802"/>
                        <a:pt x="14919" y="4762"/>
                        <a:pt x="14906" y="4727"/>
                      </a:cubicBezTo>
                      <a:cubicBezTo>
                        <a:pt x="13506" y="1465"/>
                        <a:pt x="10802" y="24"/>
                        <a:pt x="10775" y="10"/>
                      </a:cubicBezTo>
                      <a:cubicBezTo>
                        <a:pt x="10762" y="4"/>
                        <a:pt x="10749" y="1"/>
                        <a:pt x="10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3"/>
                <p:cNvSpPr/>
                <p:nvPr/>
              </p:nvSpPr>
              <p:spPr>
                <a:xfrm>
                  <a:off x="912300" y="3162538"/>
                  <a:ext cx="355300" cy="383075"/>
                </a:xfrm>
                <a:custGeom>
                  <a:avLst/>
                  <a:gdLst/>
                  <a:ahLst/>
                  <a:cxnLst/>
                  <a:rect l="l" t="t" r="r" b="b"/>
                  <a:pathLst>
                    <a:path w="14212" h="15323" extrusionOk="0">
                      <a:moveTo>
                        <a:pt x="2424" y="0"/>
                      </a:moveTo>
                      <a:cubicBezTo>
                        <a:pt x="2393" y="0"/>
                        <a:pt x="2362" y="17"/>
                        <a:pt x="2347" y="47"/>
                      </a:cubicBezTo>
                      <a:cubicBezTo>
                        <a:pt x="2252" y="239"/>
                        <a:pt x="0" y="4752"/>
                        <a:pt x="0" y="5696"/>
                      </a:cubicBezTo>
                      <a:cubicBezTo>
                        <a:pt x="0" y="5722"/>
                        <a:pt x="12" y="5746"/>
                        <a:pt x="30" y="5761"/>
                      </a:cubicBezTo>
                      <a:cubicBezTo>
                        <a:pt x="65" y="5790"/>
                        <a:pt x="3448" y="8664"/>
                        <a:pt x="4211" y="11951"/>
                      </a:cubicBezTo>
                      <a:cubicBezTo>
                        <a:pt x="4214" y="11965"/>
                        <a:pt x="4222" y="11978"/>
                        <a:pt x="4231" y="11989"/>
                      </a:cubicBezTo>
                      <a:cubicBezTo>
                        <a:pt x="4271" y="12031"/>
                        <a:pt x="7325" y="15323"/>
                        <a:pt x="11067" y="15323"/>
                      </a:cubicBezTo>
                      <a:cubicBezTo>
                        <a:pt x="12062" y="15323"/>
                        <a:pt x="13108" y="15089"/>
                        <a:pt x="14155" y="14500"/>
                      </a:cubicBezTo>
                      <a:cubicBezTo>
                        <a:pt x="14196" y="14477"/>
                        <a:pt x="14211" y="14424"/>
                        <a:pt x="14189" y="14383"/>
                      </a:cubicBezTo>
                      <a:cubicBezTo>
                        <a:pt x="14173" y="14355"/>
                        <a:pt x="14144" y="14340"/>
                        <a:pt x="14114" y="14340"/>
                      </a:cubicBezTo>
                      <a:cubicBezTo>
                        <a:pt x="14100" y="14340"/>
                        <a:pt x="14085" y="14344"/>
                        <a:pt x="14072" y="14351"/>
                      </a:cubicBezTo>
                      <a:cubicBezTo>
                        <a:pt x="13052" y="14924"/>
                        <a:pt x="12036" y="15151"/>
                        <a:pt x="11066" y="15151"/>
                      </a:cubicBezTo>
                      <a:cubicBezTo>
                        <a:pt x="7531" y="15151"/>
                        <a:pt x="4607" y="12138"/>
                        <a:pt x="4372" y="11890"/>
                      </a:cubicBezTo>
                      <a:cubicBezTo>
                        <a:pt x="3627" y="8731"/>
                        <a:pt x="521" y="5962"/>
                        <a:pt x="172" y="5658"/>
                      </a:cubicBezTo>
                      <a:cubicBezTo>
                        <a:pt x="232" y="4670"/>
                        <a:pt x="2478" y="170"/>
                        <a:pt x="2500" y="123"/>
                      </a:cubicBezTo>
                      <a:cubicBezTo>
                        <a:pt x="2522" y="82"/>
                        <a:pt x="2504" y="31"/>
                        <a:pt x="2463" y="9"/>
                      </a:cubicBezTo>
                      <a:cubicBezTo>
                        <a:pt x="2450" y="3"/>
                        <a:pt x="2437" y="0"/>
                        <a:pt x="2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3"/>
                <p:cNvSpPr/>
                <p:nvPr/>
              </p:nvSpPr>
              <p:spPr>
                <a:xfrm>
                  <a:off x="560475" y="3276513"/>
                  <a:ext cx="356400" cy="30600"/>
                </a:xfrm>
                <a:custGeom>
                  <a:avLst/>
                  <a:gdLst/>
                  <a:ahLst/>
                  <a:cxnLst/>
                  <a:rect l="l" t="t" r="r" b="b"/>
                  <a:pathLst>
                    <a:path w="14256" h="1224" extrusionOk="0">
                      <a:moveTo>
                        <a:pt x="6489" y="0"/>
                      </a:moveTo>
                      <a:cubicBezTo>
                        <a:pt x="4629" y="0"/>
                        <a:pt x="2476" y="156"/>
                        <a:pt x="77" y="586"/>
                      </a:cubicBezTo>
                      <a:cubicBezTo>
                        <a:pt x="32" y="594"/>
                        <a:pt x="0" y="639"/>
                        <a:pt x="9" y="685"/>
                      </a:cubicBezTo>
                      <a:cubicBezTo>
                        <a:pt x="16" y="728"/>
                        <a:pt x="55" y="755"/>
                        <a:pt x="96" y="755"/>
                      </a:cubicBezTo>
                      <a:cubicBezTo>
                        <a:pt x="100" y="755"/>
                        <a:pt x="104" y="755"/>
                        <a:pt x="108" y="755"/>
                      </a:cubicBezTo>
                      <a:cubicBezTo>
                        <a:pt x="2499" y="326"/>
                        <a:pt x="4643" y="171"/>
                        <a:pt x="6494" y="171"/>
                      </a:cubicBezTo>
                      <a:cubicBezTo>
                        <a:pt x="11272" y="171"/>
                        <a:pt x="14091" y="1203"/>
                        <a:pt x="14129" y="1218"/>
                      </a:cubicBezTo>
                      <a:cubicBezTo>
                        <a:pt x="14138" y="1221"/>
                        <a:pt x="14149" y="1224"/>
                        <a:pt x="14160" y="1224"/>
                      </a:cubicBezTo>
                      <a:cubicBezTo>
                        <a:pt x="14193" y="1224"/>
                        <a:pt x="14226" y="1202"/>
                        <a:pt x="14239" y="1168"/>
                      </a:cubicBezTo>
                      <a:cubicBezTo>
                        <a:pt x="14255" y="1124"/>
                        <a:pt x="14233" y="1075"/>
                        <a:pt x="14190" y="1058"/>
                      </a:cubicBezTo>
                      <a:cubicBezTo>
                        <a:pt x="14151" y="1044"/>
                        <a:pt x="11305" y="0"/>
                        <a:pt x="6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3"/>
                <p:cNvSpPr/>
                <p:nvPr/>
              </p:nvSpPr>
              <p:spPr>
                <a:xfrm>
                  <a:off x="437600" y="3463888"/>
                  <a:ext cx="76850" cy="36100"/>
                </a:xfrm>
                <a:custGeom>
                  <a:avLst/>
                  <a:gdLst/>
                  <a:ahLst/>
                  <a:cxnLst/>
                  <a:rect l="l" t="t" r="r" b="b"/>
                  <a:pathLst>
                    <a:path w="3074" h="1444" extrusionOk="0">
                      <a:moveTo>
                        <a:pt x="2976" y="0"/>
                      </a:moveTo>
                      <a:cubicBezTo>
                        <a:pt x="2965" y="0"/>
                        <a:pt x="2954" y="3"/>
                        <a:pt x="2943" y="8"/>
                      </a:cubicBezTo>
                      <a:lnTo>
                        <a:pt x="63" y="1280"/>
                      </a:lnTo>
                      <a:cubicBezTo>
                        <a:pt x="21" y="1298"/>
                        <a:pt x="1" y="1350"/>
                        <a:pt x="21" y="1392"/>
                      </a:cubicBezTo>
                      <a:cubicBezTo>
                        <a:pt x="34" y="1424"/>
                        <a:pt x="65" y="1444"/>
                        <a:pt x="98" y="1444"/>
                      </a:cubicBezTo>
                      <a:cubicBezTo>
                        <a:pt x="110" y="1444"/>
                        <a:pt x="121" y="1441"/>
                        <a:pt x="133" y="1436"/>
                      </a:cubicBezTo>
                      <a:lnTo>
                        <a:pt x="3011" y="164"/>
                      </a:lnTo>
                      <a:cubicBezTo>
                        <a:pt x="3054" y="144"/>
                        <a:pt x="3074" y="94"/>
                        <a:pt x="3054" y="52"/>
                      </a:cubicBezTo>
                      <a:cubicBezTo>
                        <a:pt x="3040" y="20"/>
                        <a:pt x="3008" y="0"/>
                        <a:pt x="2976"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3"/>
                <p:cNvSpPr/>
                <p:nvPr/>
              </p:nvSpPr>
              <p:spPr>
                <a:xfrm>
                  <a:off x="902725" y="3458663"/>
                  <a:ext cx="119200" cy="16850"/>
                </a:xfrm>
                <a:custGeom>
                  <a:avLst/>
                  <a:gdLst/>
                  <a:ahLst/>
                  <a:cxnLst/>
                  <a:rect l="l" t="t" r="r" b="b"/>
                  <a:pathLst>
                    <a:path w="4768" h="674" extrusionOk="0">
                      <a:moveTo>
                        <a:pt x="4676" y="1"/>
                      </a:moveTo>
                      <a:cubicBezTo>
                        <a:pt x="4673" y="1"/>
                        <a:pt x="4671" y="1"/>
                        <a:pt x="4669" y="1"/>
                      </a:cubicBezTo>
                      <a:lnTo>
                        <a:pt x="81" y="504"/>
                      </a:lnTo>
                      <a:cubicBezTo>
                        <a:pt x="35" y="510"/>
                        <a:pt x="1" y="551"/>
                        <a:pt x="7" y="598"/>
                      </a:cubicBezTo>
                      <a:cubicBezTo>
                        <a:pt x="11" y="642"/>
                        <a:pt x="48" y="674"/>
                        <a:pt x="92" y="674"/>
                      </a:cubicBezTo>
                      <a:lnTo>
                        <a:pt x="101" y="674"/>
                      </a:lnTo>
                      <a:lnTo>
                        <a:pt x="4687" y="171"/>
                      </a:lnTo>
                      <a:cubicBezTo>
                        <a:pt x="4734" y="165"/>
                        <a:pt x="4767" y="124"/>
                        <a:pt x="4763" y="77"/>
                      </a:cubicBezTo>
                      <a:cubicBezTo>
                        <a:pt x="4757" y="32"/>
                        <a:pt x="4725" y="1"/>
                        <a:pt x="4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4" name="Google Shape;2134;p33"/>
              <p:cNvSpPr/>
              <p:nvPr/>
            </p:nvSpPr>
            <p:spPr>
              <a:xfrm>
                <a:off x="2661750" y="3526638"/>
                <a:ext cx="354775" cy="164775"/>
              </a:xfrm>
              <a:custGeom>
                <a:avLst/>
                <a:gdLst/>
                <a:ahLst/>
                <a:cxnLst/>
                <a:rect l="l" t="t" r="r" b="b"/>
                <a:pathLst>
                  <a:path w="14191" h="6591" extrusionOk="0">
                    <a:moveTo>
                      <a:pt x="7313" y="195"/>
                    </a:moveTo>
                    <a:cubicBezTo>
                      <a:pt x="9319" y="195"/>
                      <a:pt x="11228" y="941"/>
                      <a:pt x="12500" y="2120"/>
                    </a:cubicBezTo>
                    <a:cubicBezTo>
                      <a:pt x="13213" y="2780"/>
                      <a:pt x="13366" y="3585"/>
                      <a:pt x="13530" y="4437"/>
                    </a:cubicBezTo>
                    <a:cubicBezTo>
                      <a:pt x="13628" y="4939"/>
                      <a:pt x="13728" y="5458"/>
                      <a:pt x="13943" y="5985"/>
                    </a:cubicBezTo>
                    <a:cubicBezTo>
                      <a:pt x="13981" y="6079"/>
                      <a:pt x="13968" y="6186"/>
                      <a:pt x="13905" y="6271"/>
                    </a:cubicBezTo>
                    <a:cubicBezTo>
                      <a:pt x="13850" y="6347"/>
                      <a:pt x="13765" y="6394"/>
                      <a:pt x="13673" y="6394"/>
                    </a:cubicBezTo>
                    <a:cubicBezTo>
                      <a:pt x="13662" y="6394"/>
                      <a:pt x="13650" y="6394"/>
                      <a:pt x="13638" y="6392"/>
                    </a:cubicBezTo>
                    <a:cubicBezTo>
                      <a:pt x="12843" y="6325"/>
                      <a:pt x="12031" y="6126"/>
                      <a:pt x="11246" y="5935"/>
                    </a:cubicBezTo>
                    <a:cubicBezTo>
                      <a:pt x="10282" y="5700"/>
                      <a:pt x="9284" y="5457"/>
                      <a:pt x="8278" y="5439"/>
                    </a:cubicBezTo>
                    <a:cubicBezTo>
                      <a:pt x="8240" y="5437"/>
                      <a:pt x="8197" y="5437"/>
                      <a:pt x="8152" y="5437"/>
                    </a:cubicBezTo>
                    <a:cubicBezTo>
                      <a:pt x="6937" y="5437"/>
                      <a:pt x="2856" y="5680"/>
                      <a:pt x="859" y="6313"/>
                    </a:cubicBezTo>
                    <a:cubicBezTo>
                      <a:pt x="810" y="6329"/>
                      <a:pt x="762" y="6336"/>
                      <a:pt x="714" y="6336"/>
                    </a:cubicBezTo>
                    <a:cubicBezTo>
                      <a:pt x="592" y="6336"/>
                      <a:pt x="475" y="6288"/>
                      <a:pt x="383" y="6196"/>
                    </a:cubicBezTo>
                    <a:cubicBezTo>
                      <a:pt x="254" y="6069"/>
                      <a:pt x="210" y="5890"/>
                      <a:pt x="265" y="5718"/>
                    </a:cubicBezTo>
                    <a:cubicBezTo>
                      <a:pt x="710" y="4296"/>
                      <a:pt x="1344" y="2709"/>
                      <a:pt x="2664" y="1727"/>
                    </a:cubicBezTo>
                    <a:cubicBezTo>
                      <a:pt x="4100" y="655"/>
                      <a:pt x="5737" y="195"/>
                      <a:pt x="7313" y="195"/>
                    </a:cubicBezTo>
                    <a:close/>
                    <a:moveTo>
                      <a:pt x="7311" y="0"/>
                    </a:moveTo>
                    <a:cubicBezTo>
                      <a:pt x="5695" y="0"/>
                      <a:pt x="4017" y="472"/>
                      <a:pt x="2545" y="1569"/>
                    </a:cubicBezTo>
                    <a:cubicBezTo>
                      <a:pt x="1182" y="2585"/>
                      <a:pt x="532" y="4207"/>
                      <a:pt x="75" y="5660"/>
                    </a:cubicBezTo>
                    <a:cubicBezTo>
                      <a:pt x="1" y="5899"/>
                      <a:pt x="65" y="6158"/>
                      <a:pt x="244" y="6336"/>
                    </a:cubicBezTo>
                    <a:cubicBezTo>
                      <a:pt x="372" y="6464"/>
                      <a:pt x="542" y="6533"/>
                      <a:pt x="716" y="6533"/>
                    </a:cubicBezTo>
                    <a:cubicBezTo>
                      <a:pt x="783" y="6533"/>
                      <a:pt x="851" y="6523"/>
                      <a:pt x="918" y="6501"/>
                    </a:cubicBezTo>
                    <a:cubicBezTo>
                      <a:pt x="2891" y="5874"/>
                      <a:pt x="6929" y="5635"/>
                      <a:pt x="8142" y="5635"/>
                    </a:cubicBezTo>
                    <a:cubicBezTo>
                      <a:pt x="8191" y="5635"/>
                      <a:pt x="8235" y="5635"/>
                      <a:pt x="8275" y="5636"/>
                    </a:cubicBezTo>
                    <a:cubicBezTo>
                      <a:pt x="9260" y="5653"/>
                      <a:pt x="10245" y="5894"/>
                      <a:pt x="11199" y="6126"/>
                    </a:cubicBezTo>
                    <a:cubicBezTo>
                      <a:pt x="11991" y="6319"/>
                      <a:pt x="12811" y="6520"/>
                      <a:pt x="13622" y="6589"/>
                    </a:cubicBezTo>
                    <a:cubicBezTo>
                      <a:pt x="13637" y="6591"/>
                      <a:pt x="13650" y="6591"/>
                      <a:pt x="13666" y="6591"/>
                    </a:cubicBezTo>
                    <a:cubicBezTo>
                      <a:pt x="13822" y="6591"/>
                      <a:pt x="13969" y="6517"/>
                      <a:pt x="14065" y="6388"/>
                    </a:cubicBezTo>
                    <a:cubicBezTo>
                      <a:pt x="14167" y="6248"/>
                      <a:pt x="14191" y="6069"/>
                      <a:pt x="14126" y="5911"/>
                    </a:cubicBezTo>
                    <a:cubicBezTo>
                      <a:pt x="13918" y="5402"/>
                      <a:pt x="13819" y="4892"/>
                      <a:pt x="13725" y="4400"/>
                    </a:cubicBezTo>
                    <a:cubicBezTo>
                      <a:pt x="13555" y="3515"/>
                      <a:pt x="13394" y="2680"/>
                      <a:pt x="12633" y="1976"/>
                    </a:cubicBezTo>
                    <a:cubicBezTo>
                      <a:pt x="11328" y="765"/>
                      <a:pt x="9370" y="0"/>
                      <a:pt x="7311"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3"/>
              <p:cNvSpPr/>
              <p:nvPr/>
            </p:nvSpPr>
            <p:spPr>
              <a:xfrm>
                <a:off x="2683625" y="3536763"/>
                <a:ext cx="311050" cy="144525"/>
              </a:xfrm>
              <a:custGeom>
                <a:avLst/>
                <a:gdLst/>
                <a:ahLst/>
                <a:cxnLst/>
                <a:rect l="l" t="t" r="r" b="b"/>
                <a:pathLst>
                  <a:path w="12442" h="5781" extrusionOk="0">
                    <a:moveTo>
                      <a:pt x="6412" y="173"/>
                    </a:moveTo>
                    <a:cubicBezTo>
                      <a:pt x="8171" y="173"/>
                      <a:pt x="9844" y="827"/>
                      <a:pt x="10960" y="1861"/>
                    </a:cubicBezTo>
                    <a:cubicBezTo>
                      <a:pt x="11585" y="2441"/>
                      <a:pt x="11720" y="3145"/>
                      <a:pt x="11864" y="3892"/>
                    </a:cubicBezTo>
                    <a:cubicBezTo>
                      <a:pt x="11950" y="4332"/>
                      <a:pt x="12036" y="4788"/>
                      <a:pt x="12226" y="5249"/>
                    </a:cubicBezTo>
                    <a:cubicBezTo>
                      <a:pt x="12259" y="5333"/>
                      <a:pt x="12247" y="5425"/>
                      <a:pt x="12192" y="5500"/>
                    </a:cubicBezTo>
                    <a:cubicBezTo>
                      <a:pt x="12141" y="5569"/>
                      <a:pt x="12065" y="5608"/>
                      <a:pt x="11978" y="5608"/>
                    </a:cubicBezTo>
                    <a:cubicBezTo>
                      <a:pt x="11971" y="5608"/>
                      <a:pt x="11965" y="5608"/>
                      <a:pt x="11959" y="5608"/>
                    </a:cubicBezTo>
                    <a:cubicBezTo>
                      <a:pt x="11260" y="5547"/>
                      <a:pt x="10548" y="5374"/>
                      <a:pt x="9861" y="5205"/>
                    </a:cubicBezTo>
                    <a:cubicBezTo>
                      <a:pt x="9015" y="4999"/>
                      <a:pt x="8141" y="4786"/>
                      <a:pt x="7258" y="4770"/>
                    </a:cubicBezTo>
                    <a:lnTo>
                      <a:pt x="7148" y="4770"/>
                    </a:lnTo>
                    <a:cubicBezTo>
                      <a:pt x="6083" y="4770"/>
                      <a:pt x="2504" y="4981"/>
                      <a:pt x="753" y="5536"/>
                    </a:cubicBezTo>
                    <a:cubicBezTo>
                      <a:pt x="711" y="5550"/>
                      <a:pt x="668" y="5557"/>
                      <a:pt x="625" y="5557"/>
                    </a:cubicBezTo>
                    <a:cubicBezTo>
                      <a:pt x="518" y="5557"/>
                      <a:pt x="415" y="5514"/>
                      <a:pt x="336" y="5434"/>
                    </a:cubicBezTo>
                    <a:cubicBezTo>
                      <a:pt x="223" y="5322"/>
                      <a:pt x="184" y="5166"/>
                      <a:pt x="231" y="5015"/>
                    </a:cubicBezTo>
                    <a:cubicBezTo>
                      <a:pt x="623" y="3768"/>
                      <a:pt x="1180" y="2377"/>
                      <a:pt x="2335" y="1516"/>
                    </a:cubicBezTo>
                    <a:cubicBezTo>
                      <a:pt x="3595" y="576"/>
                      <a:pt x="5030" y="173"/>
                      <a:pt x="6412" y="173"/>
                    </a:cubicBezTo>
                    <a:close/>
                    <a:moveTo>
                      <a:pt x="6410" y="1"/>
                    </a:moveTo>
                    <a:cubicBezTo>
                      <a:pt x="4993" y="1"/>
                      <a:pt x="3522" y="414"/>
                      <a:pt x="2232" y="1377"/>
                    </a:cubicBezTo>
                    <a:cubicBezTo>
                      <a:pt x="1037" y="2268"/>
                      <a:pt x="466" y="3690"/>
                      <a:pt x="67" y="4964"/>
                    </a:cubicBezTo>
                    <a:cubicBezTo>
                      <a:pt x="0" y="5173"/>
                      <a:pt x="56" y="5401"/>
                      <a:pt x="213" y="5556"/>
                    </a:cubicBezTo>
                    <a:cubicBezTo>
                      <a:pt x="326" y="5669"/>
                      <a:pt x="475" y="5729"/>
                      <a:pt x="628" y="5729"/>
                    </a:cubicBezTo>
                    <a:cubicBezTo>
                      <a:pt x="687" y="5729"/>
                      <a:pt x="747" y="5720"/>
                      <a:pt x="805" y="5702"/>
                    </a:cubicBezTo>
                    <a:cubicBezTo>
                      <a:pt x="2537" y="5152"/>
                      <a:pt x="6079" y="4942"/>
                      <a:pt x="7143" y="4942"/>
                    </a:cubicBezTo>
                    <a:cubicBezTo>
                      <a:pt x="7184" y="4942"/>
                      <a:pt x="7222" y="4942"/>
                      <a:pt x="7255" y="4943"/>
                    </a:cubicBezTo>
                    <a:cubicBezTo>
                      <a:pt x="8119" y="4958"/>
                      <a:pt x="8983" y="5169"/>
                      <a:pt x="9820" y="5374"/>
                    </a:cubicBezTo>
                    <a:cubicBezTo>
                      <a:pt x="10515" y="5542"/>
                      <a:pt x="11233" y="5718"/>
                      <a:pt x="11945" y="5779"/>
                    </a:cubicBezTo>
                    <a:cubicBezTo>
                      <a:pt x="11957" y="5781"/>
                      <a:pt x="11969" y="5781"/>
                      <a:pt x="11981" y="5781"/>
                    </a:cubicBezTo>
                    <a:cubicBezTo>
                      <a:pt x="12120" y="5781"/>
                      <a:pt x="12249" y="5715"/>
                      <a:pt x="12332" y="5601"/>
                    </a:cubicBezTo>
                    <a:cubicBezTo>
                      <a:pt x="12422" y="5478"/>
                      <a:pt x="12441" y="5322"/>
                      <a:pt x="12385" y="5184"/>
                    </a:cubicBezTo>
                    <a:cubicBezTo>
                      <a:pt x="12203" y="4738"/>
                      <a:pt x="12117" y="4291"/>
                      <a:pt x="12033" y="3859"/>
                    </a:cubicBezTo>
                    <a:cubicBezTo>
                      <a:pt x="11884" y="3083"/>
                      <a:pt x="11743" y="2351"/>
                      <a:pt x="11077" y="1733"/>
                    </a:cubicBezTo>
                    <a:cubicBezTo>
                      <a:pt x="9933" y="672"/>
                      <a:pt x="8215" y="1"/>
                      <a:pt x="6410" y="1"/>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3"/>
              <p:cNvSpPr/>
              <p:nvPr/>
            </p:nvSpPr>
            <p:spPr>
              <a:xfrm>
                <a:off x="2709475" y="3548888"/>
                <a:ext cx="259425" cy="120325"/>
              </a:xfrm>
              <a:custGeom>
                <a:avLst/>
                <a:gdLst/>
                <a:ahLst/>
                <a:cxnLst/>
                <a:rect l="l" t="t" r="r" b="b"/>
                <a:pathLst>
                  <a:path w="10377" h="4813" extrusionOk="0">
                    <a:moveTo>
                      <a:pt x="5348" y="143"/>
                    </a:moveTo>
                    <a:cubicBezTo>
                      <a:pt x="6815" y="143"/>
                      <a:pt x="8211" y="688"/>
                      <a:pt x="9141" y="1549"/>
                    </a:cubicBezTo>
                    <a:cubicBezTo>
                      <a:pt x="9662" y="2032"/>
                      <a:pt x="9775" y="2619"/>
                      <a:pt x="9895" y="3240"/>
                    </a:cubicBezTo>
                    <a:cubicBezTo>
                      <a:pt x="9965" y="3607"/>
                      <a:pt x="10038" y="3985"/>
                      <a:pt x="10196" y="4371"/>
                    </a:cubicBezTo>
                    <a:cubicBezTo>
                      <a:pt x="10225" y="4439"/>
                      <a:pt x="10214" y="4517"/>
                      <a:pt x="10170" y="4579"/>
                    </a:cubicBezTo>
                    <a:cubicBezTo>
                      <a:pt x="10127" y="4636"/>
                      <a:pt x="10062" y="4670"/>
                      <a:pt x="9994" y="4670"/>
                    </a:cubicBezTo>
                    <a:cubicBezTo>
                      <a:pt x="9988" y="4670"/>
                      <a:pt x="9981" y="4669"/>
                      <a:pt x="9974" y="4669"/>
                    </a:cubicBezTo>
                    <a:cubicBezTo>
                      <a:pt x="9391" y="4619"/>
                      <a:pt x="8798" y="4474"/>
                      <a:pt x="8222" y="4335"/>
                    </a:cubicBezTo>
                    <a:cubicBezTo>
                      <a:pt x="7518" y="4163"/>
                      <a:pt x="6789" y="3985"/>
                      <a:pt x="6053" y="3972"/>
                    </a:cubicBezTo>
                    <a:cubicBezTo>
                      <a:pt x="6026" y="3972"/>
                      <a:pt x="5995" y="3970"/>
                      <a:pt x="5962" y="3970"/>
                    </a:cubicBezTo>
                    <a:cubicBezTo>
                      <a:pt x="5075" y="3970"/>
                      <a:pt x="2088" y="4148"/>
                      <a:pt x="627" y="4609"/>
                    </a:cubicBezTo>
                    <a:cubicBezTo>
                      <a:pt x="592" y="4621"/>
                      <a:pt x="556" y="4627"/>
                      <a:pt x="521" y="4627"/>
                    </a:cubicBezTo>
                    <a:cubicBezTo>
                      <a:pt x="432" y="4627"/>
                      <a:pt x="346" y="4591"/>
                      <a:pt x="279" y="4524"/>
                    </a:cubicBezTo>
                    <a:cubicBezTo>
                      <a:pt x="185" y="4432"/>
                      <a:pt x="153" y="4301"/>
                      <a:pt x="193" y="4177"/>
                    </a:cubicBezTo>
                    <a:cubicBezTo>
                      <a:pt x="519" y="3137"/>
                      <a:pt x="984" y="1978"/>
                      <a:pt x="1948" y="1262"/>
                    </a:cubicBezTo>
                    <a:cubicBezTo>
                      <a:pt x="2999" y="479"/>
                      <a:pt x="4196" y="143"/>
                      <a:pt x="5348" y="143"/>
                    </a:cubicBezTo>
                    <a:close/>
                    <a:moveTo>
                      <a:pt x="5346" y="0"/>
                    </a:moveTo>
                    <a:cubicBezTo>
                      <a:pt x="4165" y="0"/>
                      <a:pt x="2938" y="345"/>
                      <a:pt x="1861" y="1147"/>
                    </a:cubicBezTo>
                    <a:cubicBezTo>
                      <a:pt x="864" y="1887"/>
                      <a:pt x="389" y="3073"/>
                      <a:pt x="55" y="4133"/>
                    </a:cubicBezTo>
                    <a:cubicBezTo>
                      <a:pt x="0" y="4307"/>
                      <a:pt x="47" y="4497"/>
                      <a:pt x="178" y="4626"/>
                    </a:cubicBezTo>
                    <a:cubicBezTo>
                      <a:pt x="272" y="4720"/>
                      <a:pt x="397" y="4770"/>
                      <a:pt x="525" y="4770"/>
                    </a:cubicBezTo>
                    <a:cubicBezTo>
                      <a:pt x="574" y="4770"/>
                      <a:pt x="623" y="4763"/>
                      <a:pt x="671" y="4748"/>
                    </a:cubicBezTo>
                    <a:cubicBezTo>
                      <a:pt x="2092" y="4297"/>
                      <a:pt x="4976" y="4114"/>
                      <a:pt x="5912" y="4114"/>
                    </a:cubicBezTo>
                    <a:cubicBezTo>
                      <a:pt x="5964" y="4114"/>
                      <a:pt x="6010" y="4115"/>
                      <a:pt x="6050" y="4116"/>
                    </a:cubicBezTo>
                    <a:cubicBezTo>
                      <a:pt x="6771" y="4128"/>
                      <a:pt x="7492" y="4304"/>
                      <a:pt x="8189" y="4474"/>
                    </a:cubicBezTo>
                    <a:cubicBezTo>
                      <a:pt x="8769" y="4615"/>
                      <a:pt x="9367" y="4761"/>
                      <a:pt x="9961" y="4811"/>
                    </a:cubicBezTo>
                    <a:cubicBezTo>
                      <a:pt x="9973" y="4813"/>
                      <a:pt x="9982" y="4813"/>
                      <a:pt x="9992" y="4813"/>
                    </a:cubicBezTo>
                    <a:cubicBezTo>
                      <a:pt x="10108" y="4813"/>
                      <a:pt x="10216" y="4758"/>
                      <a:pt x="10285" y="4664"/>
                    </a:cubicBezTo>
                    <a:cubicBezTo>
                      <a:pt x="10360" y="4562"/>
                      <a:pt x="10377" y="4432"/>
                      <a:pt x="10330" y="4316"/>
                    </a:cubicBezTo>
                    <a:cubicBezTo>
                      <a:pt x="10176" y="3944"/>
                      <a:pt x="10105" y="3573"/>
                      <a:pt x="10037" y="3213"/>
                    </a:cubicBezTo>
                    <a:cubicBezTo>
                      <a:pt x="9912" y="2568"/>
                      <a:pt x="9794" y="1957"/>
                      <a:pt x="9238" y="1443"/>
                    </a:cubicBezTo>
                    <a:cubicBezTo>
                      <a:pt x="8284" y="559"/>
                      <a:pt x="6852" y="0"/>
                      <a:pt x="5346"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3"/>
              <p:cNvSpPr/>
              <p:nvPr/>
            </p:nvSpPr>
            <p:spPr>
              <a:xfrm>
                <a:off x="2737325" y="3561813"/>
                <a:ext cx="203800" cy="94550"/>
              </a:xfrm>
              <a:custGeom>
                <a:avLst/>
                <a:gdLst/>
                <a:ahLst/>
                <a:cxnLst/>
                <a:rect l="l" t="t" r="r" b="b"/>
                <a:pathLst>
                  <a:path w="8152" h="3782" extrusionOk="0">
                    <a:moveTo>
                      <a:pt x="4201" y="112"/>
                    </a:moveTo>
                    <a:cubicBezTo>
                      <a:pt x="5354" y="112"/>
                      <a:pt x="6450" y="540"/>
                      <a:pt x="7181" y="1216"/>
                    </a:cubicBezTo>
                    <a:cubicBezTo>
                      <a:pt x="7590" y="1595"/>
                      <a:pt x="7679" y="2057"/>
                      <a:pt x="7773" y="2545"/>
                    </a:cubicBezTo>
                    <a:cubicBezTo>
                      <a:pt x="7829" y="2834"/>
                      <a:pt x="7886" y="3131"/>
                      <a:pt x="8010" y="3434"/>
                    </a:cubicBezTo>
                    <a:cubicBezTo>
                      <a:pt x="8031" y="3488"/>
                      <a:pt x="8024" y="3549"/>
                      <a:pt x="7989" y="3596"/>
                    </a:cubicBezTo>
                    <a:cubicBezTo>
                      <a:pt x="7957" y="3640"/>
                      <a:pt x="7909" y="3669"/>
                      <a:pt x="7857" y="3669"/>
                    </a:cubicBezTo>
                    <a:cubicBezTo>
                      <a:pt x="7850" y="3669"/>
                      <a:pt x="7843" y="3668"/>
                      <a:pt x="7836" y="3667"/>
                    </a:cubicBezTo>
                    <a:cubicBezTo>
                      <a:pt x="7377" y="3628"/>
                      <a:pt x="6911" y="3514"/>
                      <a:pt x="6460" y="3405"/>
                    </a:cubicBezTo>
                    <a:cubicBezTo>
                      <a:pt x="5906" y="3270"/>
                      <a:pt x="5334" y="3130"/>
                      <a:pt x="4755" y="3119"/>
                    </a:cubicBezTo>
                    <a:lnTo>
                      <a:pt x="4682" y="3119"/>
                    </a:lnTo>
                    <a:cubicBezTo>
                      <a:pt x="3984" y="3119"/>
                      <a:pt x="1640" y="3257"/>
                      <a:pt x="492" y="3622"/>
                    </a:cubicBezTo>
                    <a:cubicBezTo>
                      <a:pt x="465" y="3630"/>
                      <a:pt x="437" y="3635"/>
                      <a:pt x="410" y="3635"/>
                    </a:cubicBezTo>
                    <a:cubicBezTo>
                      <a:pt x="340" y="3635"/>
                      <a:pt x="271" y="3607"/>
                      <a:pt x="219" y="3553"/>
                    </a:cubicBezTo>
                    <a:cubicBezTo>
                      <a:pt x="146" y="3481"/>
                      <a:pt x="120" y="3379"/>
                      <a:pt x="151" y="3280"/>
                    </a:cubicBezTo>
                    <a:cubicBezTo>
                      <a:pt x="407" y="2465"/>
                      <a:pt x="772" y="1554"/>
                      <a:pt x="1529" y="991"/>
                    </a:cubicBezTo>
                    <a:cubicBezTo>
                      <a:pt x="2355" y="376"/>
                      <a:pt x="3295" y="112"/>
                      <a:pt x="4201" y="112"/>
                    </a:cubicBezTo>
                    <a:close/>
                    <a:moveTo>
                      <a:pt x="4199" y="0"/>
                    </a:moveTo>
                    <a:cubicBezTo>
                      <a:pt x="3271" y="0"/>
                      <a:pt x="2308" y="270"/>
                      <a:pt x="1462" y="900"/>
                    </a:cubicBezTo>
                    <a:cubicBezTo>
                      <a:pt x="678" y="1483"/>
                      <a:pt x="306" y="2413"/>
                      <a:pt x="43" y="3247"/>
                    </a:cubicBezTo>
                    <a:cubicBezTo>
                      <a:pt x="0" y="3385"/>
                      <a:pt x="37" y="3532"/>
                      <a:pt x="139" y="3634"/>
                    </a:cubicBezTo>
                    <a:cubicBezTo>
                      <a:pt x="213" y="3708"/>
                      <a:pt x="311" y="3748"/>
                      <a:pt x="411" y="3748"/>
                    </a:cubicBezTo>
                    <a:cubicBezTo>
                      <a:pt x="450" y="3748"/>
                      <a:pt x="489" y="3742"/>
                      <a:pt x="527" y="3730"/>
                    </a:cubicBezTo>
                    <a:cubicBezTo>
                      <a:pt x="1663" y="3370"/>
                      <a:pt x="3987" y="3232"/>
                      <a:pt x="4681" y="3232"/>
                    </a:cubicBezTo>
                    <a:cubicBezTo>
                      <a:pt x="4707" y="3232"/>
                      <a:pt x="4731" y="3232"/>
                      <a:pt x="4752" y="3233"/>
                    </a:cubicBezTo>
                    <a:cubicBezTo>
                      <a:pt x="5318" y="3242"/>
                      <a:pt x="5885" y="3382"/>
                      <a:pt x="6433" y="3514"/>
                    </a:cubicBezTo>
                    <a:cubicBezTo>
                      <a:pt x="6888" y="3625"/>
                      <a:pt x="7359" y="3740"/>
                      <a:pt x="7825" y="3780"/>
                    </a:cubicBezTo>
                    <a:cubicBezTo>
                      <a:pt x="7834" y="3781"/>
                      <a:pt x="7842" y="3781"/>
                      <a:pt x="7851" y="3781"/>
                    </a:cubicBezTo>
                    <a:cubicBezTo>
                      <a:pt x="7940" y="3781"/>
                      <a:pt x="8025" y="3739"/>
                      <a:pt x="8080" y="3664"/>
                    </a:cubicBezTo>
                    <a:cubicBezTo>
                      <a:pt x="8139" y="3584"/>
                      <a:pt x="8151" y="3482"/>
                      <a:pt x="8115" y="3391"/>
                    </a:cubicBezTo>
                    <a:cubicBezTo>
                      <a:pt x="7995" y="3100"/>
                      <a:pt x="7939" y="2807"/>
                      <a:pt x="7884" y="2524"/>
                    </a:cubicBezTo>
                    <a:cubicBezTo>
                      <a:pt x="7787" y="2017"/>
                      <a:pt x="7694" y="1537"/>
                      <a:pt x="7257" y="1134"/>
                    </a:cubicBezTo>
                    <a:cubicBezTo>
                      <a:pt x="6508" y="439"/>
                      <a:pt x="5382" y="0"/>
                      <a:pt x="4199"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3"/>
              <p:cNvSpPr/>
              <p:nvPr/>
            </p:nvSpPr>
            <p:spPr>
              <a:xfrm>
                <a:off x="2751450" y="3574963"/>
                <a:ext cx="175600" cy="68250"/>
              </a:xfrm>
              <a:custGeom>
                <a:avLst/>
                <a:gdLst/>
                <a:ahLst/>
                <a:cxnLst/>
                <a:rect l="l" t="t" r="r" b="b"/>
                <a:pathLst>
                  <a:path w="7024" h="2730" extrusionOk="0">
                    <a:moveTo>
                      <a:pt x="3619" y="88"/>
                    </a:moveTo>
                    <a:cubicBezTo>
                      <a:pt x="4617" y="88"/>
                      <a:pt x="5566" y="396"/>
                      <a:pt x="6199" y="885"/>
                    </a:cubicBezTo>
                    <a:cubicBezTo>
                      <a:pt x="6551" y="1157"/>
                      <a:pt x="6628" y="1488"/>
                      <a:pt x="6709" y="1839"/>
                    </a:cubicBezTo>
                    <a:cubicBezTo>
                      <a:pt x="6757" y="2047"/>
                      <a:pt x="6806" y="2261"/>
                      <a:pt x="6914" y="2479"/>
                    </a:cubicBezTo>
                    <a:cubicBezTo>
                      <a:pt x="6935" y="2522"/>
                      <a:pt x="6918" y="2557"/>
                      <a:pt x="6906" y="2575"/>
                    </a:cubicBezTo>
                    <a:cubicBezTo>
                      <a:pt x="6880" y="2616"/>
                      <a:pt x="6824" y="2641"/>
                      <a:pt x="6771" y="2641"/>
                    </a:cubicBezTo>
                    <a:cubicBezTo>
                      <a:pt x="6766" y="2641"/>
                      <a:pt x="6762" y="2641"/>
                      <a:pt x="6757" y="2640"/>
                    </a:cubicBezTo>
                    <a:cubicBezTo>
                      <a:pt x="6361" y="2612"/>
                      <a:pt x="5957" y="2530"/>
                      <a:pt x="5567" y="2451"/>
                    </a:cubicBezTo>
                    <a:cubicBezTo>
                      <a:pt x="5089" y="2353"/>
                      <a:pt x="4596" y="2253"/>
                      <a:pt x="4098" y="2246"/>
                    </a:cubicBezTo>
                    <a:lnTo>
                      <a:pt x="4037" y="2246"/>
                    </a:lnTo>
                    <a:lnTo>
                      <a:pt x="4037" y="2244"/>
                    </a:lnTo>
                    <a:cubicBezTo>
                      <a:pt x="3434" y="2244"/>
                      <a:pt x="1411" y="2344"/>
                      <a:pt x="421" y="2607"/>
                    </a:cubicBezTo>
                    <a:cubicBezTo>
                      <a:pt x="396" y="2613"/>
                      <a:pt x="371" y="2617"/>
                      <a:pt x="346" y="2617"/>
                    </a:cubicBezTo>
                    <a:cubicBezTo>
                      <a:pt x="271" y="2617"/>
                      <a:pt x="200" y="2588"/>
                      <a:pt x="152" y="2536"/>
                    </a:cubicBezTo>
                    <a:cubicBezTo>
                      <a:pt x="126" y="2507"/>
                      <a:pt x="88" y="2448"/>
                      <a:pt x="117" y="2369"/>
                    </a:cubicBezTo>
                    <a:cubicBezTo>
                      <a:pt x="339" y="1781"/>
                      <a:pt x="653" y="1127"/>
                      <a:pt x="1306" y="721"/>
                    </a:cubicBezTo>
                    <a:cubicBezTo>
                      <a:pt x="2021" y="278"/>
                      <a:pt x="2835" y="88"/>
                      <a:pt x="3619" y="88"/>
                    </a:cubicBezTo>
                    <a:close/>
                    <a:moveTo>
                      <a:pt x="3618" y="0"/>
                    </a:moveTo>
                    <a:cubicBezTo>
                      <a:pt x="2819" y="0"/>
                      <a:pt x="1989" y="194"/>
                      <a:pt x="1260" y="647"/>
                    </a:cubicBezTo>
                    <a:cubicBezTo>
                      <a:pt x="583" y="1066"/>
                      <a:pt x="261" y="1737"/>
                      <a:pt x="34" y="2338"/>
                    </a:cubicBezTo>
                    <a:cubicBezTo>
                      <a:pt x="0" y="2428"/>
                      <a:pt x="18" y="2520"/>
                      <a:pt x="85" y="2595"/>
                    </a:cubicBezTo>
                    <a:cubicBezTo>
                      <a:pt x="151" y="2666"/>
                      <a:pt x="247" y="2705"/>
                      <a:pt x="348" y="2705"/>
                    </a:cubicBezTo>
                    <a:cubicBezTo>
                      <a:pt x="380" y="2705"/>
                      <a:pt x="412" y="2702"/>
                      <a:pt x="443" y="2693"/>
                    </a:cubicBezTo>
                    <a:cubicBezTo>
                      <a:pt x="1426" y="2434"/>
                      <a:pt x="3437" y="2334"/>
                      <a:pt x="4035" y="2334"/>
                    </a:cubicBezTo>
                    <a:cubicBezTo>
                      <a:pt x="4058" y="2334"/>
                      <a:pt x="4078" y="2335"/>
                      <a:pt x="4096" y="2335"/>
                    </a:cubicBezTo>
                    <a:cubicBezTo>
                      <a:pt x="4586" y="2343"/>
                      <a:pt x="5075" y="2441"/>
                      <a:pt x="5549" y="2537"/>
                    </a:cubicBezTo>
                    <a:cubicBezTo>
                      <a:pt x="5942" y="2618"/>
                      <a:pt x="6349" y="2701"/>
                      <a:pt x="6750" y="2728"/>
                    </a:cubicBezTo>
                    <a:cubicBezTo>
                      <a:pt x="6757" y="2730"/>
                      <a:pt x="6763" y="2730"/>
                      <a:pt x="6771" y="2730"/>
                    </a:cubicBezTo>
                    <a:cubicBezTo>
                      <a:pt x="6858" y="2730"/>
                      <a:pt x="6937" y="2690"/>
                      <a:pt x="6981" y="2625"/>
                    </a:cubicBezTo>
                    <a:cubicBezTo>
                      <a:pt x="7019" y="2567"/>
                      <a:pt x="7023" y="2501"/>
                      <a:pt x="6994" y="2440"/>
                    </a:cubicBezTo>
                    <a:cubicBezTo>
                      <a:pt x="6891" y="2232"/>
                      <a:pt x="6842" y="2022"/>
                      <a:pt x="6795" y="1819"/>
                    </a:cubicBezTo>
                    <a:cubicBezTo>
                      <a:pt x="6710" y="1453"/>
                      <a:pt x="6631" y="1107"/>
                      <a:pt x="6253" y="814"/>
                    </a:cubicBezTo>
                    <a:cubicBezTo>
                      <a:pt x="5607" y="316"/>
                      <a:pt x="4637" y="0"/>
                      <a:pt x="3618"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3"/>
              <p:cNvSpPr/>
              <p:nvPr/>
            </p:nvSpPr>
            <p:spPr>
              <a:xfrm>
                <a:off x="2769275" y="3581888"/>
                <a:ext cx="139975" cy="54425"/>
              </a:xfrm>
              <a:custGeom>
                <a:avLst/>
                <a:gdLst/>
                <a:ahLst/>
                <a:cxnLst/>
                <a:rect l="l" t="t" r="r" b="b"/>
                <a:pathLst>
                  <a:path w="5599" h="2177" extrusionOk="0">
                    <a:moveTo>
                      <a:pt x="2885" y="71"/>
                    </a:moveTo>
                    <a:cubicBezTo>
                      <a:pt x="3680" y="71"/>
                      <a:pt x="4437" y="317"/>
                      <a:pt x="4941" y="706"/>
                    </a:cubicBezTo>
                    <a:cubicBezTo>
                      <a:pt x="5222" y="923"/>
                      <a:pt x="5282" y="1187"/>
                      <a:pt x="5346" y="1466"/>
                    </a:cubicBezTo>
                    <a:cubicBezTo>
                      <a:pt x="5386" y="1632"/>
                      <a:pt x="5425" y="1803"/>
                      <a:pt x="5510" y="1976"/>
                    </a:cubicBezTo>
                    <a:cubicBezTo>
                      <a:pt x="5527" y="2010"/>
                      <a:pt x="5513" y="2038"/>
                      <a:pt x="5504" y="2052"/>
                    </a:cubicBezTo>
                    <a:cubicBezTo>
                      <a:pt x="5481" y="2087"/>
                      <a:pt x="5434" y="2105"/>
                      <a:pt x="5386" y="2105"/>
                    </a:cubicBezTo>
                    <a:cubicBezTo>
                      <a:pt x="5070" y="2082"/>
                      <a:pt x="4748" y="2017"/>
                      <a:pt x="4438" y="1953"/>
                    </a:cubicBezTo>
                    <a:cubicBezTo>
                      <a:pt x="4057" y="1876"/>
                      <a:pt x="3664" y="1797"/>
                      <a:pt x="3266" y="1791"/>
                    </a:cubicBezTo>
                    <a:cubicBezTo>
                      <a:pt x="3251" y="1791"/>
                      <a:pt x="3234" y="1789"/>
                      <a:pt x="3216" y="1789"/>
                    </a:cubicBezTo>
                    <a:lnTo>
                      <a:pt x="3215" y="1789"/>
                    </a:lnTo>
                    <a:cubicBezTo>
                      <a:pt x="2735" y="1789"/>
                      <a:pt x="1124" y="1870"/>
                      <a:pt x="336" y="2078"/>
                    </a:cubicBezTo>
                    <a:cubicBezTo>
                      <a:pt x="316" y="2083"/>
                      <a:pt x="296" y="2085"/>
                      <a:pt x="277" y="2085"/>
                    </a:cubicBezTo>
                    <a:cubicBezTo>
                      <a:pt x="217" y="2085"/>
                      <a:pt x="160" y="2063"/>
                      <a:pt x="122" y="2022"/>
                    </a:cubicBezTo>
                    <a:cubicBezTo>
                      <a:pt x="101" y="1999"/>
                      <a:pt x="71" y="1950"/>
                      <a:pt x="93" y="1888"/>
                    </a:cubicBezTo>
                    <a:cubicBezTo>
                      <a:pt x="271" y="1421"/>
                      <a:pt x="521" y="900"/>
                      <a:pt x="1042" y="577"/>
                    </a:cubicBezTo>
                    <a:cubicBezTo>
                      <a:pt x="1611" y="223"/>
                      <a:pt x="2260" y="71"/>
                      <a:pt x="2885" y="71"/>
                    </a:cubicBezTo>
                    <a:close/>
                    <a:moveTo>
                      <a:pt x="2884" y="1"/>
                    </a:moveTo>
                    <a:cubicBezTo>
                      <a:pt x="2246" y="1"/>
                      <a:pt x="1585" y="155"/>
                      <a:pt x="1004" y="516"/>
                    </a:cubicBezTo>
                    <a:cubicBezTo>
                      <a:pt x="467" y="850"/>
                      <a:pt x="209" y="1384"/>
                      <a:pt x="28" y="1864"/>
                    </a:cubicBezTo>
                    <a:cubicBezTo>
                      <a:pt x="1" y="1935"/>
                      <a:pt x="16" y="2010"/>
                      <a:pt x="69" y="2069"/>
                    </a:cubicBezTo>
                    <a:cubicBezTo>
                      <a:pt x="121" y="2125"/>
                      <a:pt x="197" y="2156"/>
                      <a:pt x="277" y="2156"/>
                    </a:cubicBezTo>
                    <a:cubicBezTo>
                      <a:pt x="302" y="2156"/>
                      <a:pt x="329" y="2153"/>
                      <a:pt x="354" y="2146"/>
                    </a:cubicBezTo>
                    <a:cubicBezTo>
                      <a:pt x="1136" y="1940"/>
                      <a:pt x="2736" y="1861"/>
                      <a:pt x="3215" y="1861"/>
                    </a:cubicBezTo>
                    <a:lnTo>
                      <a:pt x="3265" y="1861"/>
                    </a:lnTo>
                    <a:cubicBezTo>
                      <a:pt x="3656" y="1867"/>
                      <a:pt x="4047" y="1946"/>
                      <a:pt x="4423" y="2023"/>
                    </a:cubicBezTo>
                    <a:cubicBezTo>
                      <a:pt x="4736" y="2087"/>
                      <a:pt x="5061" y="2152"/>
                      <a:pt x="5381" y="2175"/>
                    </a:cubicBezTo>
                    <a:cubicBezTo>
                      <a:pt x="5386" y="2175"/>
                      <a:pt x="5392" y="2177"/>
                      <a:pt x="5396" y="2177"/>
                    </a:cubicBezTo>
                    <a:cubicBezTo>
                      <a:pt x="5464" y="2177"/>
                      <a:pt x="5528" y="2145"/>
                      <a:pt x="5563" y="2092"/>
                    </a:cubicBezTo>
                    <a:cubicBezTo>
                      <a:pt x="5594" y="2046"/>
                      <a:pt x="5598" y="1993"/>
                      <a:pt x="5574" y="1946"/>
                    </a:cubicBezTo>
                    <a:cubicBezTo>
                      <a:pt x="5492" y="1779"/>
                      <a:pt x="5454" y="1612"/>
                      <a:pt x="5416" y="1449"/>
                    </a:cubicBezTo>
                    <a:cubicBezTo>
                      <a:pt x="5349" y="1158"/>
                      <a:pt x="5285" y="882"/>
                      <a:pt x="4983" y="649"/>
                    </a:cubicBezTo>
                    <a:cubicBezTo>
                      <a:pt x="4469" y="252"/>
                      <a:pt x="3696" y="1"/>
                      <a:pt x="2884" y="1"/>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3"/>
              <p:cNvSpPr/>
              <p:nvPr/>
            </p:nvSpPr>
            <p:spPr>
              <a:xfrm>
                <a:off x="2783175" y="3587313"/>
                <a:ext cx="112200" cy="43625"/>
              </a:xfrm>
              <a:custGeom>
                <a:avLst/>
                <a:gdLst/>
                <a:ahLst/>
                <a:cxnLst/>
                <a:rect l="l" t="t" r="r" b="b"/>
                <a:pathLst>
                  <a:path w="4488" h="1745" extrusionOk="0">
                    <a:moveTo>
                      <a:pt x="2312" y="57"/>
                    </a:moveTo>
                    <a:cubicBezTo>
                      <a:pt x="2950" y="57"/>
                      <a:pt x="3557" y="254"/>
                      <a:pt x="3961" y="566"/>
                    </a:cubicBezTo>
                    <a:cubicBezTo>
                      <a:pt x="4186" y="739"/>
                      <a:pt x="4236" y="952"/>
                      <a:pt x="4288" y="1175"/>
                    </a:cubicBezTo>
                    <a:cubicBezTo>
                      <a:pt x="4318" y="1307"/>
                      <a:pt x="4350" y="1445"/>
                      <a:pt x="4418" y="1585"/>
                    </a:cubicBezTo>
                    <a:cubicBezTo>
                      <a:pt x="4432" y="1612"/>
                      <a:pt x="4421" y="1635"/>
                      <a:pt x="4414" y="1645"/>
                    </a:cubicBezTo>
                    <a:cubicBezTo>
                      <a:pt x="4395" y="1671"/>
                      <a:pt x="4362" y="1686"/>
                      <a:pt x="4326" y="1686"/>
                    </a:cubicBezTo>
                    <a:lnTo>
                      <a:pt x="4318" y="1686"/>
                    </a:lnTo>
                    <a:cubicBezTo>
                      <a:pt x="4064" y="1668"/>
                      <a:pt x="3806" y="1617"/>
                      <a:pt x="3557" y="1566"/>
                    </a:cubicBezTo>
                    <a:cubicBezTo>
                      <a:pt x="3252" y="1504"/>
                      <a:pt x="2936" y="1440"/>
                      <a:pt x="2619" y="1434"/>
                    </a:cubicBezTo>
                    <a:lnTo>
                      <a:pt x="2580" y="1434"/>
                    </a:lnTo>
                    <a:cubicBezTo>
                      <a:pt x="2196" y="1434"/>
                      <a:pt x="902" y="1498"/>
                      <a:pt x="269" y="1665"/>
                    </a:cubicBezTo>
                    <a:cubicBezTo>
                      <a:pt x="253" y="1669"/>
                      <a:pt x="237" y="1671"/>
                      <a:pt x="221" y="1671"/>
                    </a:cubicBezTo>
                    <a:cubicBezTo>
                      <a:pt x="174" y="1671"/>
                      <a:pt x="128" y="1654"/>
                      <a:pt x="98" y="1620"/>
                    </a:cubicBezTo>
                    <a:cubicBezTo>
                      <a:pt x="81" y="1601"/>
                      <a:pt x="57" y="1563"/>
                      <a:pt x="76" y="1513"/>
                    </a:cubicBezTo>
                    <a:cubicBezTo>
                      <a:pt x="217" y="1138"/>
                      <a:pt x="418" y="721"/>
                      <a:pt x="835" y="461"/>
                    </a:cubicBezTo>
                    <a:cubicBezTo>
                      <a:pt x="1291" y="178"/>
                      <a:pt x="1811" y="57"/>
                      <a:pt x="2312" y="57"/>
                    </a:cubicBezTo>
                    <a:close/>
                    <a:moveTo>
                      <a:pt x="2314" y="0"/>
                    </a:moveTo>
                    <a:cubicBezTo>
                      <a:pt x="1802" y="0"/>
                      <a:pt x="1271" y="124"/>
                      <a:pt x="805" y="413"/>
                    </a:cubicBezTo>
                    <a:cubicBezTo>
                      <a:pt x="374" y="680"/>
                      <a:pt x="167" y="1109"/>
                      <a:pt x="22" y="1494"/>
                    </a:cubicBezTo>
                    <a:cubicBezTo>
                      <a:pt x="0" y="1550"/>
                      <a:pt x="13" y="1610"/>
                      <a:pt x="55" y="1658"/>
                    </a:cubicBezTo>
                    <a:cubicBezTo>
                      <a:pt x="96" y="1702"/>
                      <a:pt x="158" y="1728"/>
                      <a:pt x="222" y="1728"/>
                    </a:cubicBezTo>
                    <a:cubicBezTo>
                      <a:pt x="243" y="1728"/>
                      <a:pt x="264" y="1725"/>
                      <a:pt x="284" y="1720"/>
                    </a:cubicBezTo>
                    <a:cubicBezTo>
                      <a:pt x="906" y="1556"/>
                      <a:pt x="2172" y="1492"/>
                      <a:pt x="2569" y="1492"/>
                    </a:cubicBezTo>
                    <a:cubicBezTo>
                      <a:pt x="2587" y="1492"/>
                      <a:pt x="2603" y="1492"/>
                      <a:pt x="2618" y="1492"/>
                    </a:cubicBezTo>
                    <a:cubicBezTo>
                      <a:pt x="2930" y="1497"/>
                      <a:pt x="3243" y="1559"/>
                      <a:pt x="3547" y="1621"/>
                    </a:cubicBezTo>
                    <a:cubicBezTo>
                      <a:pt x="3797" y="1673"/>
                      <a:pt x="4057" y="1724"/>
                      <a:pt x="4313" y="1743"/>
                    </a:cubicBezTo>
                    <a:cubicBezTo>
                      <a:pt x="4318" y="1744"/>
                      <a:pt x="4322" y="1744"/>
                      <a:pt x="4326" y="1744"/>
                    </a:cubicBezTo>
                    <a:cubicBezTo>
                      <a:pt x="4382" y="1744"/>
                      <a:pt x="4432" y="1718"/>
                      <a:pt x="4461" y="1676"/>
                    </a:cubicBezTo>
                    <a:cubicBezTo>
                      <a:pt x="4485" y="1639"/>
                      <a:pt x="4488" y="1597"/>
                      <a:pt x="4470" y="1559"/>
                    </a:cubicBezTo>
                    <a:cubicBezTo>
                      <a:pt x="4403" y="1425"/>
                      <a:pt x="4373" y="1292"/>
                      <a:pt x="4342" y="1161"/>
                    </a:cubicBezTo>
                    <a:cubicBezTo>
                      <a:pt x="4288" y="927"/>
                      <a:pt x="4237" y="706"/>
                      <a:pt x="3996" y="519"/>
                    </a:cubicBezTo>
                    <a:cubicBezTo>
                      <a:pt x="3584" y="201"/>
                      <a:pt x="2965" y="0"/>
                      <a:pt x="2314"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3"/>
              <p:cNvSpPr/>
              <p:nvPr/>
            </p:nvSpPr>
            <p:spPr>
              <a:xfrm>
                <a:off x="2801000" y="3594238"/>
                <a:ext cx="76550" cy="29775"/>
              </a:xfrm>
              <a:custGeom>
                <a:avLst/>
                <a:gdLst/>
                <a:ahLst/>
                <a:cxnLst/>
                <a:rect l="l" t="t" r="r" b="b"/>
                <a:pathLst>
                  <a:path w="3062" h="1191" extrusionOk="0">
                    <a:moveTo>
                      <a:pt x="1578" y="39"/>
                    </a:moveTo>
                    <a:cubicBezTo>
                      <a:pt x="2013" y="39"/>
                      <a:pt x="2428" y="174"/>
                      <a:pt x="2703" y="386"/>
                    </a:cubicBezTo>
                    <a:cubicBezTo>
                      <a:pt x="2856" y="505"/>
                      <a:pt x="2890" y="649"/>
                      <a:pt x="2925" y="802"/>
                    </a:cubicBezTo>
                    <a:cubicBezTo>
                      <a:pt x="2946" y="893"/>
                      <a:pt x="2967" y="986"/>
                      <a:pt x="3014" y="1081"/>
                    </a:cubicBezTo>
                    <a:cubicBezTo>
                      <a:pt x="3023" y="1100"/>
                      <a:pt x="3016" y="1115"/>
                      <a:pt x="3011" y="1122"/>
                    </a:cubicBezTo>
                    <a:cubicBezTo>
                      <a:pt x="2999" y="1141"/>
                      <a:pt x="2976" y="1151"/>
                      <a:pt x="2952" y="1151"/>
                    </a:cubicBezTo>
                    <a:lnTo>
                      <a:pt x="2946" y="1151"/>
                    </a:lnTo>
                    <a:cubicBezTo>
                      <a:pt x="2773" y="1139"/>
                      <a:pt x="2598" y="1103"/>
                      <a:pt x="2428" y="1068"/>
                    </a:cubicBezTo>
                    <a:cubicBezTo>
                      <a:pt x="2220" y="1025"/>
                      <a:pt x="2005" y="983"/>
                      <a:pt x="1788" y="978"/>
                    </a:cubicBezTo>
                    <a:lnTo>
                      <a:pt x="1768" y="978"/>
                    </a:lnTo>
                    <a:cubicBezTo>
                      <a:pt x="1555" y="978"/>
                      <a:pt x="648" y="1015"/>
                      <a:pt x="185" y="1136"/>
                    </a:cubicBezTo>
                    <a:cubicBezTo>
                      <a:pt x="173" y="1139"/>
                      <a:pt x="162" y="1141"/>
                      <a:pt x="151" y="1141"/>
                    </a:cubicBezTo>
                    <a:cubicBezTo>
                      <a:pt x="118" y="1141"/>
                      <a:pt x="88" y="1127"/>
                      <a:pt x="68" y="1106"/>
                    </a:cubicBezTo>
                    <a:cubicBezTo>
                      <a:pt x="56" y="1094"/>
                      <a:pt x="39" y="1066"/>
                      <a:pt x="52" y="1033"/>
                    </a:cubicBezTo>
                    <a:cubicBezTo>
                      <a:pt x="148" y="778"/>
                      <a:pt x="286" y="492"/>
                      <a:pt x="570" y="315"/>
                    </a:cubicBezTo>
                    <a:cubicBezTo>
                      <a:pt x="881" y="122"/>
                      <a:pt x="1236" y="39"/>
                      <a:pt x="1578" y="39"/>
                    </a:cubicBezTo>
                    <a:close/>
                    <a:moveTo>
                      <a:pt x="1577" y="0"/>
                    </a:moveTo>
                    <a:cubicBezTo>
                      <a:pt x="1229" y="0"/>
                      <a:pt x="867" y="85"/>
                      <a:pt x="550" y="281"/>
                    </a:cubicBezTo>
                    <a:cubicBezTo>
                      <a:pt x="256" y="465"/>
                      <a:pt x="115" y="757"/>
                      <a:pt x="16" y="1019"/>
                    </a:cubicBezTo>
                    <a:cubicBezTo>
                      <a:pt x="1" y="1057"/>
                      <a:pt x="10" y="1098"/>
                      <a:pt x="39" y="1130"/>
                    </a:cubicBezTo>
                    <a:cubicBezTo>
                      <a:pt x="67" y="1162"/>
                      <a:pt x="109" y="1179"/>
                      <a:pt x="154" y="1179"/>
                    </a:cubicBezTo>
                    <a:cubicBezTo>
                      <a:pt x="167" y="1179"/>
                      <a:pt x="181" y="1177"/>
                      <a:pt x="195" y="1174"/>
                    </a:cubicBezTo>
                    <a:cubicBezTo>
                      <a:pt x="620" y="1060"/>
                      <a:pt x="1502" y="1018"/>
                      <a:pt x="1762" y="1018"/>
                    </a:cubicBezTo>
                    <a:lnTo>
                      <a:pt x="1786" y="1018"/>
                    </a:lnTo>
                    <a:cubicBezTo>
                      <a:pt x="2000" y="1021"/>
                      <a:pt x="2213" y="1065"/>
                      <a:pt x="2421" y="1106"/>
                    </a:cubicBezTo>
                    <a:cubicBezTo>
                      <a:pt x="2591" y="1141"/>
                      <a:pt x="2768" y="1177"/>
                      <a:pt x="2943" y="1189"/>
                    </a:cubicBezTo>
                    <a:cubicBezTo>
                      <a:pt x="2946" y="1189"/>
                      <a:pt x="2949" y="1191"/>
                      <a:pt x="2952" y="1191"/>
                    </a:cubicBezTo>
                    <a:lnTo>
                      <a:pt x="2952" y="1189"/>
                    </a:lnTo>
                    <a:cubicBezTo>
                      <a:pt x="2990" y="1189"/>
                      <a:pt x="3023" y="1173"/>
                      <a:pt x="3043" y="1144"/>
                    </a:cubicBezTo>
                    <a:cubicBezTo>
                      <a:pt x="3060" y="1119"/>
                      <a:pt x="3061" y="1091"/>
                      <a:pt x="3049" y="1065"/>
                    </a:cubicBezTo>
                    <a:cubicBezTo>
                      <a:pt x="3004" y="972"/>
                      <a:pt x="2982" y="881"/>
                      <a:pt x="2963" y="793"/>
                    </a:cubicBezTo>
                    <a:cubicBezTo>
                      <a:pt x="2926" y="632"/>
                      <a:pt x="2891" y="482"/>
                      <a:pt x="2726" y="356"/>
                    </a:cubicBezTo>
                    <a:cubicBezTo>
                      <a:pt x="2444" y="138"/>
                      <a:pt x="2021" y="0"/>
                      <a:pt x="1577"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3"/>
              <p:cNvSpPr/>
              <p:nvPr/>
            </p:nvSpPr>
            <p:spPr>
              <a:xfrm>
                <a:off x="2825375" y="3603713"/>
                <a:ext cx="27875" cy="10850"/>
              </a:xfrm>
              <a:custGeom>
                <a:avLst/>
                <a:gdLst/>
                <a:ahLst/>
                <a:cxnLst/>
                <a:rect l="l" t="t" r="r" b="b"/>
                <a:pathLst>
                  <a:path w="1115" h="434" extrusionOk="0">
                    <a:moveTo>
                      <a:pt x="574" y="14"/>
                    </a:moveTo>
                    <a:cubicBezTo>
                      <a:pt x="733" y="14"/>
                      <a:pt x="884" y="63"/>
                      <a:pt x="984" y="141"/>
                    </a:cubicBezTo>
                    <a:cubicBezTo>
                      <a:pt x="1040" y="183"/>
                      <a:pt x="1053" y="236"/>
                      <a:pt x="1065" y="291"/>
                    </a:cubicBezTo>
                    <a:cubicBezTo>
                      <a:pt x="1072" y="324"/>
                      <a:pt x="1081" y="359"/>
                      <a:pt x="1098" y="394"/>
                    </a:cubicBezTo>
                    <a:cubicBezTo>
                      <a:pt x="1101" y="400"/>
                      <a:pt x="1098" y="406"/>
                      <a:pt x="1097" y="409"/>
                    </a:cubicBezTo>
                    <a:cubicBezTo>
                      <a:pt x="1092" y="416"/>
                      <a:pt x="1084" y="419"/>
                      <a:pt x="1075" y="419"/>
                    </a:cubicBezTo>
                    <a:lnTo>
                      <a:pt x="1074" y="419"/>
                    </a:lnTo>
                    <a:cubicBezTo>
                      <a:pt x="1010" y="414"/>
                      <a:pt x="946" y="402"/>
                      <a:pt x="884" y="390"/>
                    </a:cubicBezTo>
                    <a:cubicBezTo>
                      <a:pt x="808" y="373"/>
                      <a:pt x="731" y="358"/>
                      <a:pt x="650" y="356"/>
                    </a:cubicBezTo>
                    <a:lnTo>
                      <a:pt x="640" y="356"/>
                    </a:lnTo>
                    <a:cubicBezTo>
                      <a:pt x="542" y="356"/>
                      <a:pt x="225" y="371"/>
                      <a:pt x="67" y="414"/>
                    </a:cubicBezTo>
                    <a:cubicBezTo>
                      <a:pt x="63" y="415"/>
                      <a:pt x="59" y="416"/>
                      <a:pt x="54" y="416"/>
                    </a:cubicBezTo>
                    <a:cubicBezTo>
                      <a:pt x="42" y="416"/>
                      <a:pt x="32" y="411"/>
                      <a:pt x="25" y="403"/>
                    </a:cubicBezTo>
                    <a:cubicBezTo>
                      <a:pt x="20" y="399"/>
                      <a:pt x="14" y="388"/>
                      <a:pt x="19" y="376"/>
                    </a:cubicBezTo>
                    <a:cubicBezTo>
                      <a:pt x="54" y="283"/>
                      <a:pt x="104" y="179"/>
                      <a:pt x="209" y="115"/>
                    </a:cubicBezTo>
                    <a:cubicBezTo>
                      <a:pt x="321" y="44"/>
                      <a:pt x="450" y="14"/>
                      <a:pt x="574" y="14"/>
                    </a:cubicBezTo>
                    <a:close/>
                    <a:moveTo>
                      <a:pt x="575" y="0"/>
                    </a:moveTo>
                    <a:cubicBezTo>
                      <a:pt x="447" y="0"/>
                      <a:pt x="315" y="31"/>
                      <a:pt x="199" y="103"/>
                    </a:cubicBezTo>
                    <a:cubicBezTo>
                      <a:pt x="93" y="170"/>
                      <a:pt x="42" y="276"/>
                      <a:pt x="5" y="371"/>
                    </a:cubicBezTo>
                    <a:cubicBezTo>
                      <a:pt x="1" y="385"/>
                      <a:pt x="4" y="400"/>
                      <a:pt x="14" y="412"/>
                    </a:cubicBezTo>
                    <a:cubicBezTo>
                      <a:pt x="24" y="424"/>
                      <a:pt x="39" y="429"/>
                      <a:pt x="55" y="429"/>
                    </a:cubicBezTo>
                    <a:cubicBezTo>
                      <a:pt x="60" y="429"/>
                      <a:pt x="65" y="429"/>
                      <a:pt x="70" y="428"/>
                    </a:cubicBezTo>
                    <a:cubicBezTo>
                      <a:pt x="227" y="387"/>
                      <a:pt x="542" y="371"/>
                      <a:pt x="640" y="371"/>
                    </a:cubicBezTo>
                    <a:lnTo>
                      <a:pt x="650" y="371"/>
                    </a:lnTo>
                    <a:cubicBezTo>
                      <a:pt x="728" y="371"/>
                      <a:pt x="805" y="388"/>
                      <a:pt x="881" y="403"/>
                    </a:cubicBezTo>
                    <a:cubicBezTo>
                      <a:pt x="943" y="416"/>
                      <a:pt x="1009" y="429"/>
                      <a:pt x="1072" y="434"/>
                    </a:cubicBezTo>
                    <a:lnTo>
                      <a:pt x="1075" y="434"/>
                    </a:lnTo>
                    <a:cubicBezTo>
                      <a:pt x="1089" y="434"/>
                      <a:pt x="1101" y="428"/>
                      <a:pt x="1109" y="417"/>
                    </a:cubicBezTo>
                    <a:cubicBezTo>
                      <a:pt x="1115" y="408"/>
                      <a:pt x="1115" y="397"/>
                      <a:pt x="1110" y="387"/>
                    </a:cubicBezTo>
                    <a:cubicBezTo>
                      <a:pt x="1094" y="355"/>
                      <a:pt x="1086" y="321"/>
                      <a:pt x="1078" y="288"/>
                    </a:cubicBezTo>
                    <a:cubicBezTo>
                      <a:pt x="1065" y="230"/>
                      <a:pt x="1053" y="176"/>
                      <a:pt x="993" y="130"/>
                    </a:cubicBezTo>
                    <a:cubicBezTo>
                      <a:pt x="891" y="50"/>
                      <a:pt x="736" y="0"/>
                      <a:pt x="575" y="0"/>
                    </a:cubicBez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3"/>
              <p:cNvSpPr/>
              <p:nvPr/>
            </p:nvSpPr>
            <p:spPr>
              <a:xfrm>
                <a:off x="2688475" y="3732813"/>
                <a:ext cx="19225" cy="65675"/>
              </a:xfrm>
              <a:custGeom>
                <a:avLst/>
                <a:gdLst/>
                <a:ahLst/>
                <a:cxnLst/>
                <a:rect l="l" t="t" r="r" b="b"/>
                <a:pathLst>
                  <a:path w="769" h="2627" extrusionOk="0">
                    <a:moveTo>
                      <a:pt x="673" y="0"/>
                    </a:moveTo>
                    <a:cubicBezTo>
                      <a:pt x="642" y="0"/>
                      <a:pt x="611" y="18"/>
                      <a:pt x="596" y="49"/>
                    </a:cubicBezTo>
                    <a:cubicBezTo>
                      <a:pt x="571" y="97"/>
                      <a:pt x="1" y="1262"/>
                      <a:pt x="356" y="2564"/>
                    </a:cubicBezTo>
                    <a:cubicBezTo>
                      <a:pt x="366" y="2602"/>
                      <a:pt x="400" y="2627"/>
                      <a:pt x="438" y="2627"/>
                    </a:cubicBezTo>
                    <a:cubicBezTo>
                      <a:pt x="445" y="2627"/>
                      <a:pt x="453" y="2625"/>
                      <a:pt x="461" y="2624"/>
                    </a:cubicBezTo>
                    <a:cubicBezTo>
                      <a:pt x="506" y="2611"/>
                      <a:pt x="533" y="2564"/>
                      <a:pt x="520" y="2519"/>
                    </a:cubicBezTo>
                    <a:cubicBezTo>
                      <a:pt x="183" y="1282"/>
                      <a:pt x="743" y="135"/>
                      <a:pt x="749" y="125"/>
                    </a:cubicBezTo>
                    <a:cubicBezTo>
                      <a:pt x="769" y="82"/>
                      <a:pt x="752" y="31"/>
                      <a:pt x="710" y="9"/>
                    </a:cubicBezTo>
                    <a:cubicBezTo>
                      <a:pt x="698" y="3"/>
                      <a:pt x="685" y="0"/>
                      <a:pt x="673"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3"/>
              <p:cNvSpPr/>
              <p:nvPr/>
            </p:nvSpPr>
            <p:spPr>
              <a:xfrm>
                <a:off x="2866375" y="3716438"/>
                <a:ext cx="5325" cy="27700"/>
              </a:xfrm>
              <a:custGeom>
                <a:avLst/>
                <a:gdLst/>
                <a:ahLst/>
                <a:cxnLst/>
                <a:rect l="l" t="t" r="r" b="b"/>
                <a:pathLst>
                  <a:path w="213" h="1108" extrusionOk="0">
                    <a:moveTo>
                      <a:pt x="84" y="1"/>
                    </a:moveTo>
                    <a:cubicBezTo>
                      <a:pt x="37" y="2"/>
                      <a:pt x="0" y="42"/>
                      <a:pt x="2" y="89"/>
                    </a:cubicBezTo>
                    <a:lnTo>
                      <a:pt x="41" y="1027"/>
                    </a:lnTo>
                    <a:cubicBezTo>
                      <a:pt x="43" y="1073"/>
                      <a:pt x="81" y="1108"/>
                      <a:pt x="126" y="1108"/>
                    </a:cubicBezTo>
                    <a:lnTo>
                      <a:pt x="129" y="1108"/>
                    </a:lnTo>
                    <a:cubicBezTo>
                      <a:pt x="176" y="1106"/>
                      <a:pt x="213" y="1067"/>
                      <a:pt x="210" y="1020"/>
                    </a:cubicBezTo>
                    <a:lnTo>
                      <a:pt x="172" y="83"/>
                    </a:lnTo>
                    <a:cubicBezTo>
                      <a:pt x="170" y="36"/>
                      <a:pt x="132" y="1"/>
                      <a:pt x="8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3"/>
              <p:cNvSpPr/>
              <p:nvPr/>
            </p:nvSpPr>
            <p:spPr>
              <a:xfrm>
                <a:off x="2733600" y="3351913"/>
                <a:ext cx="212975" cy="100525"/>
              </a:xfrm>
              <a:custGeom>
                <a:avLst/>
                <a:gdLst/>
                <a:ahLst/>
                <a:cxnLst/>
                <a:rect l="l" t="t" r="r" b="b"/>
                <a:pathLst>
                  <a:path w="8519" h="4021" extrusionOk="0">
                    <a:moveTo>
                      <a:pt x="1" y="0"/>
                    </a:moveTo>
                    <a:lnTo>
                      <a:pt x="1" y="0"/>
                    </a:lnTo>
                    <a:cubicBezTo>
                      <a:pt x="1" y="0"/>
                      <a:pt x="2582" y="2220"/>
                      <a:pt x="2401" y="4020"/>
                    </a:cubicBezTo>
                    <a:lnTo>
                      <a:pt x="7080" y="4020"/>
                    </a:lnTo>
                    <a:lnTo>
                      <a:pt x="8519" y="7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3"/>
              <p:cNvSpPr/>
              <p:nvPr/>
            </p:nvSpPr>
            <p:spPr>
              <a:xfrm>
                <a:off x="2731300" y="3349788"/>
                <a:ext cx="217525" cy="104775"/>
              </a:xfrm>
              <a:custGeom>
                <a:avLst/>
                <a:gdLst/>
                <a:ahLst/>
                <a:cxnLst/>
                <a:rect l="l" t="t" r="r" b="b"/>
                <a:pathLst>
                  <a:path w="8701" h="4191" extrusionOk="0">
                    <a:moveTo>
                      <a:pt x="340" y="193"/>
                    </a:moveTo>
                    <a:lnTo>
                      <a:pt x="8485" y="940"/>
                    </a:lnTo>
                    <a:lnTo>
                      <a:pt x="7117" y="4020"/>
                    </a:lnTo>
                    <a:lnTo>
                      <a:pt x="2585" y="4020"/>
                    </a:lnTo>
                    <a:cubicBezTo>
                      <a:pt x="2661" y="2492"/>
                      <a:pt x="932" y="744"/>
                      <a:pt x="340" y="193"/>
                    </a:cubicBezTo>
                    <a:close/>
                    <a:moveTo>
                      <a:pt x="102" y="0"/>
                    </a:moveTo>
                    <a:cubicBezTo>
                      <a:pt x="62" y="0"/>
                      <a:pt x="29" y="18"/>
                      <a:pt x="15" y="52"/>
                    </a:cubicBezTo>
                    <a:cubicBezTo>
                      <a:pt x="0" y="87"/>
                      <a:pt x="9" y="126"/>
                      <a:pt x="38" y="151"/>
                    </a:cubicBezTo>
                    <a:cubicBezTo>
                      <a:pt x="64" y="172"/>
                      <a:pt x="2582" y="2362"/>
                      <a:pt x="2408" y="4096"/>
                    </a:cubicBezTo>
                    <a:cubicBezTo>
                      <a:pt x="2406" y="4120"/>
                      <a:pt x="2414" y="4143"/>
                      <a:pt x="2431" y="4161"/>
                    </a:cubicBezTo>
                    <a:cubicBezTo>
                      <a:pt x="2446" y="4180"/>
                      <a:pt x="2469" y="4190"/>
                      <a:pt x="2493" y="4190"/>
                    </a:cubicBezTo>
                    <a:lnTo>
                      <a:pt x="7172" y="4190"/>
                    </a:lnTo>
                    <a:cubicBezTo>
                      <a:pt x="7205" y="4190"/>
                      <a:pt x="7235" y="4171"/>
                      <a:pt x="7249" y="4140"/>
                    </a:cubicBezTo>
                    <a:lnTo>
                      <a:pt x="8690" y="901"/>
                    </a:lnTo>
                    <a:cubicBezTo>
                      <a:pt x="8700" y="875"/>
                      <a:pt x="8699" y="846"/>
                      <a:pt x="8685" y="823"/>
                    </a:cubicBezTo>
                    <a:cubicBezTo>
                      <a:pt x="8672" y="799"/>
                      <a:pt x="8647" y="784"/>
                      <a:pt x="8620" y="781"/>
                    </a:cubicBezTo>
                    <a:lnTo>
                      <a:pt x="1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3"/>
              <p:cNvSpPr/>
              <p:nvPr/>
            </p:nvSpPr>
            <p:spPr>
              <a:xfrm>
                <a:off x="2649650" y="3429863"/>
                <a:ext cx="427425" cy="535425"/>
              </a:xfrm>
              <a:custGeom>
                <a:avLst/>
                <a:gdLst/>
                <a:ahLst/>
                <a:cxnLst/>
                <a:rect l="l" t="t" r="r" b="b"/>
                <a:pathLst>
                  <a:path w="17097" h="21417" extrusionOk="0">
                    <a:moveTo>
                      <a:pt x="8548" y="1"/>
                    </a:moveTo>
                    <a:cubicBezTo>
                      <a:pt x="3828" y="1"/>
                      <a:pt x="1" y="7793"/>
                      <a:pt x="1" y="12640"/>
                    </a:cubicBezTo>
                    <a:cubicBezTo>
                      <a:pt x="1" y="17488"/>
                      <a:pt x="3828" y="21417"/>
                      <a:pt x="8548" y="21417"/>
                    </a:cubicBezTo>
                    <a:cubicBezTo>
                      <a:pt x="13269" y="21417"/>
                      <a:pt x="17096" y="17486"/>
                      <a:pt x="17096" y="12640"/>
                    </a:cubicBezTo>
                    <a:cubicBezTo>
                      <a:pt x="17096" y="7793"/>
                      <a:pt x="13269" y="1"/>
                      <a:pt x="8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3"/>
              <p:cNvSpPr/>
              <p:nvPr/>
            </p:nvSpPr>
            <p:spPr>
              <a:xfrm>
                <a:off x="2647525" y="3440788"/>
                <a:ext cx="431675" cy="526625"/>
              </a:xfrm>
              <a:custGeom>
                <a:avLst/>
                <a:gdLst/>
                <a:ahLst/>
                <a:cxnLst/>
                <a:rect l="l" t="t" r="r" b="b"/>
                <a:pathLst>
                  <a:path w="17267" h="21065" extrusionOk="0">
                    <a:moveTo>
                      <a:pt x="10757" y="1"/>
                    </a:moveTo>
                    <a:cubicBezTo>
                      <a:pt x="10725" y="1"/>
                      <a:pt x="10695" y="19"/>
                      <a:pt x="10681" y="49"/>
                    </a:cubicBezTo>
                    <a:cubicBezTo>
                      <a:pt x="10659" y="90"/>
                      <a:pt x="10676" y="142"/>
                      <a:pt x="10719" y="163"/>
                    </a:cubicBezTo>
                    <a:cubicBezTo>
                      <a:pt x="14310" y="1938"/>
                      <a:pt x="17095" y="8092"/>
                      <a:pt x="17095" y="12203"/>
                    </a:cubicBezTo>
                    <a:cubicBezTo>
                      <a:pt x="17095" y="16996"/>
                      <a:pt x="13299" y="20893"/>
                      <a:pt x="8633" y="20893"/>
                    </a:cubicBezTo>
                    <a:cubicBezTo>
                      <a:pt x="3967" y="20893"/>
                      <a:pt x="171" y="16996"/>
                      <a:pt x="171" y="12203"/>
                    </a:cubicBezTo>
                    <a:cubicBezTo>
                      <a:pt x="171" y="8455"/>
                      <a:pt x="2521" y="2744"/>
                      <a:pt x="5892" y="540"/>
                    </a:cubicBezTo>
                    <a:cubicBezTo>
                      <a:pt x="5932" y="514"/>
                      <a:pt x="5943" y="461"/>
                      <a:pt x="5917" y="421"/>
                    </a:cubicBezTo>
                    <a:cubicBezTo>
                      <a:pt x="5900" y="396"/>
                      <a:pt x="5874" y="383"/>
                      <a:pt x="5846" y="383"/>
                    </a:cubicBezTo>
                    <a:cubicBezTo>
                      <a:pt x="5830" y="383"/>
                      <a:pt x="5813" y="387"/>
                      <a:pt x="5798" y="397"/>
                    </a:cubicBezTo>
                    <a:cubicBezTo>
                      <a:pt x="2381" y="2632"/>
                      <a:pt x="1" y="8413"/>
                      <a:pt x="1" y="12203"/>
                    </a:cubicBezTo>
                    <a:cubicBezTo>
                      <a:pt x="1" y="17089"/>
                      <a:pt x="3873" y="21065"/>
                      <a:pt x="8633" y="21065"/>
                    </a:cubicBezTo>
                    <a:cubicBezTo>
                      <a:pt x="13394" y="21065"/>
                      <a:pt x="17266" y="17089"/>
                      <a:pt x="17266" y="12203"/>
                    </a:cubicBezTo>
                    <a:cubicBezTo>
                      <a:pt x="17266" y="7957"/>
                      <a:pt x="14499" y="1841"/>
                      <a:pt x="10794" y="10"/>
                    </a:cubicBezTo>
                    <a:cubicBezTo>
                      <a:pt x="10782" y="4"/>
                      <a:pt x="10770" y="1"/>
                      <a:pt x="10757"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3"/>
              <p:cNvSpPr/>
              <p:nvPr/>
            </p:nvSpPr>
            <p:spPr>
              <a:xfrm>
                <a:off x="2649650" y="3447638"/>
                <a:ext cx="427425" cy="517650"/>
              </a:xfrm>
              <a:custGeom>
                <a:avLst/>
                <a:gdLst/>
                <a:ahLst/>
                <a:cxnLst/>
                <a:rect l="l" t="t" r="r" b="b"/>
                <a:pathLst>
                  <a:path w="17097" h="20706" extrusionOk="0">
                    <a:moveTo>
                      <a:pt x="11033" y="0"/>
                    </a:moveTo>
                    <a:cubicBezTo>
                      <a:pt x="11033" y="0"/>
                      <a:pt x="10445" y="1737"/>
                      <a:pt x="8629" y="1737"/>
                    </a:cubicBezTo>
                    <a:cubicBezTo>
                      <a:pt x="7826" y="1737"/>
                      <a:pt x="6783" y="1397"/>
                      <a:pt x="5445" y="417"/>
                    </a:cubicBezTo>
                    <a:cubicBezTo>
                      <a:pt x="5309" y="516"/>
                      <a:pt x="5179" y="629"/>
                      <a:pt x="5047" y="738"/>
                    </a:cubicBezTo>
                    <a:cubicBezTo>
                      <a:pt x="5502" y="1848"/>
                      <a:pt x="5483" y="2986"/>
                      <a:pt x="4581" y="4009"/>
                    </a:cubicBezTo>
                    <a:cubicBezTo>
                      <a:pt x="3637" y="5080"/>
                      <a:pt x="2323" y="5734"/>
                      <a:pt x="1153" y="6545"/>
                    </a:cubicBezTo>
                    <a:cubicBezTo>
                      <a:pt x="421" y="8403"/>
                      <a:pt x="1" y="10326"/>
                      <a:pt x="1" y="11929"/>
                    </a:cubicBezTo>
                    <a:cubicBezTo>
                      <a:pt x="1" y="16775"/>
                      <a:pt x="3828" y="20706"/>
                      <a:pt x="8548" y="20706"/>
                    </a:cubicBezTo>
                    <a:cubicBezTo>
                      <a:pt x="13269" y="20706"/>
                      <a:pt x="17096" y="16775"/>
                      <a:pt x="17096" y="11929"/>
                    </a:cubicBezTo>
                    <a:cubicBezTo>
                      <a:pt x="17096" y="9669"/>
                      <a:pt x="16260" y="6772"/>
                      <a:pt x="14892" y="4321"/>
                    </a:cubicBezTo>
                    <a:cubicBezTo>
                      <a:pt x="13164" y="3680"/>
                      <a:pt x="11660" y="1910"/>
                      <a:pt x="11652" y="427"/>
                    </a:cubicBezTo>
                    <a:lnTo>
                      <a:pt x="110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3"/>
              <p:cNvSpPr/>
              <p:nvPr/>
            </p:nvSpPr>
            <p:spPr>
              <a:xfrm>
                <a:off x="2647525" y="3445488"/>
                <a:ext cx="431675" cy="521925"/>
              </a:xfrm>
              <a:custGeom>
                <a:avLst/>
                <a:gdLst/>
                <a:ahLst/>
                <a:cxnLst/>
                <a:rect l="l" t="t" r="r" b="b"/>
                <a:pathLst>
                  <a:path w="17267" h="20877" extrusionOk="0">
                    <a:moveTo>
                      <a:pt x="11159" y="218"/>
                    </a:moveTo>
                    <a:lnTo>
                      <a:pt x="11652" y="558"/>
                    </a:lnTo>
                    <a:cubicBezTo>
                      <a:pt x="11689" y="2035"/>
                      <a:pt x="13170" y="3813"/>
                      <a:pt x="14918" y="4476"/>
                    </a:cubicBezTo>
                    <a:cubicBezTo>
                      <a:pt x="16261" y="6896"/>
                      <a:pt x="17095" y="9782"/>
                      <a:pt x="17095" y="12015"/>
                    </a:cubicBezTo>
                    <a:cubicBezTo>
                      <a:pt x="17095" y="16808"/>
                      <a:pt x="13299" y="20707"/>
                      <a:pt x="8633" y="20707"/>
                    </a:cubicBezTo>
                    <a:cubicBezTo>
                      <a:pt x="3967" y="20707"/>
                      <a:pt x="171" y="16808"/>
                      <a:pt x="171" y="12015"/>
                    </a:cubicBezTo>
                    <a:cubicBezTo>
                      <a:pt x="171" y="10447"/>
                      <a:pt x="574" y="8556"/>
                      <a:pt x="1307" y="6686"/>
                    </a:cubicBezTo>
                    <a:lnTo>
                      <a:pt x="1307" y="6686"/>
                    </a:lnTo>
                    <a:cubicBezTo>
                      <a:pt x="1621" y="6469"/>
                      <a:pt x="1950" y="6261"/>
                      <a:pt x="2267" y="6060"/>
                    </a:cubicBezTo>
                    <a:cubicBezTo>
                      <a:pt x="3137" y="5509"/>
                      <a:pt x="4036" y="4938"/>
                      <a:pt x="4730" y="4152"/>
                    </a:cubicBezTo>
                    <a:cubicBezTo>
                      <a:pt x="5558" y="3212"/>
                      <a:pt x="5728" y="2102"/>
                      <a:pt x="5235" y="850"/>
                    </a:cubicBezTo>
                    <a:lnTo>
                      <a:pt x="5240" y="845"/>
                    </a:lnTo>
                    <a:cubicBezTo>
                      <a:pt x="5337" y="765"/>
                      <a:pt x="5432" y="684"/>
                      <a:pt x="5530" y="610"/>
                    </a:cubicBezTo>
                    <a:cubicBezTo>
                      <a:pt x="6724" y="1474"/>
                      <a:pt x="7791" y="1909"/>
                      <a:pt x="8711" y="1909"/>
                    </a:cubicBezTo>
                    <a:cubicBezTo>
                      <a:pt x="8988" y="1909"/>
                      <a:pt x="9252" y="1870"/>
                      <a:pt x="9503" y="1791"/>
                    </a:cubicBezTo>
                    <a:cubicBezTo>
                      <a:pt x="10556" y="1458"/>
                      <a:pt x="11025" y="532"/>
                      <a:pt x="11159" y="218"/>
                    </a:cubicBezTo>
                    <a:close/>
                    <a:moveTo>
                      <a:pt x="11118" y="1"/>
                    </a:moveTo>
                    <a:cubicBezTo>
                      <a:pt x="11109" y="1"/>
                      <a:pt x="11099" y="2"/>
                      <a:pt x="11091" y="6"/>
                    </a:cubicBezTo>
                    <a:cubicBezTo>
                      <a:pt x="11065" y="13"/>
                      <a:pt x="11045" y="33"/>
                      <a:pt x="11037" y="59"/>
                    </a:cubicBezTo>
                    <a:cubicBezTo>
                      <a:pt x="11033" y="71"/>
                      <a:pt x="10618" y="1260"/>
                      <a:pt x="9451" y="1628"/>
                    </a:cubicBezTo>
                    <a:cubicBezTo>
                      <a:pt x="9217" y="1702"/>
                      <a:pt x="8970" y="1739"/>
                      <a:pt x="8710" y="1739"/>
                    </a:cubicBezTo>
                    <a:cubicBezTo>
                      <a:pt x="7815" y="1739"/>
                      <a:pt x="6765" y="1303"/>
                      <a:pt x="5580" y="435"/>
                    </a:cubicBezTo>
                    <a:cubicBezTo>
                      <a:pt x="5565" y="424"/>
                      <a:pt x="5547" y="418"/>
                      <a:pt x="5529" y="418"/>
                    </a:cubicBezTo>
                    <a:cubicBezTo>
                      <a:pt x="5511" y="418"/>
                      <a:pt x="5494" y="424"/>
                      <a:pt x="5479" y="435"/>
                    </a:cubicBezTo>
                    <a:cubicBezTo>
                      <a:pt x="5360" y="522"/>
                      <a:pt x="5244" y="620"/>
                      <a:pt x="5130" y="715"/>
                    </a:cubicBezTo>
                    <a:lnTo>
                      <a:pt x="5077" y="759"/>
                    </a:lnTo>
                    <a:cubicBezTo>
                      <a:pt x="5050" y="783"/>
                      <a:pt x="5039" y="822"/>
                      <a:pt x="5053" y="856"/>
                    </a:cubicBezTo>
                    <a:cubicBezTo>
                      <a:pt x="5548" y="2067"/>
                      <a:pt x="5396" y="3137"/>
                      <a:pt x="4602" y="4039"/>
                    </a:cubicBezTo>
                    <a:cubicBezTo>
                      <a:pt x="3925" y="4807"/>
                      <a:pt x="3037" y="5371"/>
                      <a:pt x="2176" y="5916"/>
                    </a:cubicBezTo>
                    <a:cubicBezTo>
                      <a:pt x="1850" y="6124"/>
                      <a:pt x="1511" y="6338"/>
                      <a:pt x="1189" y="6561"/>
                    </a:cubicBezTo>
                    <a:cubicBezTo>
                      <a:pt x="1176" y="6570"/>
                      <a:pt x="1163" y="6584"/>
                      <a:pt x="1157" y="6599"/>
                    </a:cubicBezTo>
                    <a:cubicBezTo>
                      <a:pt x="410" y="8496"/>
                      <a:pt x="1" y="10420"/>
                      <a:pt x="1" y="12015"/>
                    </a:cubicBezTo>
                    <a:cubicBezTo>
                      <a:pt x="1" y="16901"/>
                      <a:pt x="3873" y="20877"/>
                      <a:pt x="8633" y="20877"/>
                    </a:cubicBezTo>
                    <a:cubicBezTo>
                      <a:pt x="13394" y="20877"/>
                      <a:pt x="17266" y="16901"/>
                      <a:pt x="17266" y="12015"/>
                    </a:cubicBezTo>
                    <a:cubicBezTo>
                      <a:pt x="17266" y="9747"/>
                      <a:pt x="16418" y="6816"/>
                      <a:pt x="15051" y="4366"/>
                    </a:cubicBezTo>
                    <a:cubicBezTo>
                      <a:pt x="15042" y="4347"/>
                      <a:pt x="15025" y="4334"/>
                      <a:pt x="15007" y="4328"/>
                    </a:cubicBezTo>
                    <a:cubicBezTo>
                      <a:pt x="13289" y="3690"/>
                      <a:pt x="11830" y="1943"/>
                      <a:pt x="11822" y="513"/>
                    </a:cubicBezTo>
                    <a:cubicBezTo>
                      <a:pt x="11821" y="485"/>
                      <a:pt x="11807" y="459"/>
                      <a:pt x="11784" y="443"/>
                    </a:cubicBezTo>
                    <a:lnTo>
                      <a:pt x="11166" y="16"/>
                    </a:lnTo>
                    <a:cubicBezTo>
                      <a:pt x="11152" y="6"/>
                      <a:pt x="11135" y="1"/>
                      <a:pt x="11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3"/>
              <p:cNvSpPr/>
              <p:nvPr/>
            </p:nvSpPr>
            <p:spPr>
              <a:xfrm>
                <a:off x="2767675" y="3487713"/>
                <a:ext cx="200250" cy="62800"/>
              </a:xfrm>
              <a:custGeom>
                <a:avLst/>
                <a:gdLst/>
                <a:ahLst/>
                <a:cxnLst/>
                <a:rect l="l" t="t" r="r" b="b"/>
                <a:pathLst>
                  <a:path w="8010" h="2512" extrusionOk="0">
                    <a:moveTo>
                      <a:pt x="7212" y="0"/>
                    </a:moveTo>
                    <a:cubicBezTo>
                      <a:pt x="5566" y="918"/>
                      <a:pt x="3544" y="1109"/>
                      <a:pt x="1532" y="1109"/>
                    </a:cubicBezTo>
                    <a:cubicBezTo>
                      <a:pt x="1204" y="1109"/>
                      <a:pt x="876" y="1104"/>
                      <a:pt x="551" y="1096"/>
                    </a:cubicBezTo>
                    <a:cubicBezTo>
                      <a:pt x="464" y="1482"/>
                      <a:pt x="283" y="1861"/>
                      <a:pt x="1" y="2226"/>
                    </a:cubicBezTo>
                    <a:cubicBezTo>
                      <a:pt x="897" y="2352"/>
                      <a:pt x="1792" y="2458"/>
                      <a:pt x="2696" y="2499"/>
                    </a:cubicBezTo>
                    <a:cubicBezTo>
                      <a:pt x="2880" y="2507"/>
                      <a:pt x="3062" y="2512"/>
                      <a:pt x="3243" y="2512"/>
                    </a:cubicBezTo>
                    <a:cubicBezTo>
                      <a:pt x="5000" y="2512"/>
                      <a:pt x="6608" y="2106"/>
                      <a:pt x="8009" y="1203"/>
                    </a:cubicBezTo>
                    <a:cubicBezTo>
                      <a:pt x="7675" y="826"/>
                      <a:pt x="7400" y="416"/>
                      <a:pt x="7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3"/>
              <p:cNvSpPr/>
              <p:nvPr/>
            </p:nvSpPr>
            <p:spPr>
              <a:xfrm>
                <a:off x="2660575" y="3562238"/>
                <a:ext cx="398475" cy="145500"/>
              </a:xfrm>
              <a:custGeom>
                <a:avLst/>
                <a:gdLst/>
                <a:ahLst/>
                <a:cxnLst/>
                <a:rect l="l" t="t" r="r" b="b"/>
                <a:pathLst>
                  <a:path w="15939" h="5820" extrusionOk="0">
                    <a:moveTo>
                      <a:pt x="14593" y="1"/>
                    </a:moveTo>
                    <a:cubicBezTo>
                      <a:pt x="13813" y="678"/>
                      <a:pt x="13001" y="1309"/>
                      <a:pt x="12067" y="1785"/>
                    </a:cubicBezTo>
                    <a:cubicBezTo>
                      <a:pt x="10564" y="2551"/>
                      <a:pt x="8856" y="2805"/>
                      <a:pt x="7186" y="2856"/>
                    </a:cubicBezTo>
                    <a:cubicBezTo>
                      <a:pt x="6940" y="2864"/>
                      <a:pt x="6693" y="2868"/>
                      <a:pt x="6445" y="2868"/>
                    </a:cubicBezTo>
                    <a:cubicBezTo>
                      <a:pt x="4511" y="2868"/>
                      <a:pt x="2543" y="2627"/>
                      <a:pt x="643" y="2153"/>
                    </a:cubicBezTo>
                    <a:cubicBezTo>
                      <a:pt x="386" y="2829"/>
                      <a:pt x="169" y="3511"/>
                      <a:pt x="1" y="4180"/>
                    </a:cubicBezTo>
                    <a:cubicBezTo>
                      <a:pt x="2786" y="5065"/>
                      <a:pt x="5885" y="5820"/>
                      <a:pt x="8764" y="5820"/>
                    </a:cubicBezTo>
                    <a:cubicBezTo>
                      <a:pt x="11511" y="5820"/>
                      <a:pt x="14058" y="5132"/>
                      <a:pt x="15938" y="3213"/>
                    </a:cubicBezTo>
                    <a:cubicBezTo>
                      <a:pt x="15594" y="2125"/>
                      <a:pt x="15143" y="1029"/>
                      <a:pt x="14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3"/>
              <p:cNvSpPr/>
              <p:nvPr/>
            </p:nvSpPr>
            <p:spPr>
              <a:xfrm>
                <a:off x="2650250" y="3755388"/>
                <a:ext cx="426550" cy="109875"/>
              </a:xfrm>
              <a:custGeom>
                <a:avLst/>
                <a:gdLst/>
                <a:ahLst/>
                <a:cxnLst/>
                <a:rect l="l" t="t" r="r" b="b"/>
                <a:pathLst>
                  <a:path w="17062" h="4395" extrusionOk="0">
                    <a:moveTo>
                      <a:pt x="17062" y="1"/>
                    </a:moveTo>
                    <a:lnTo>
                      <a:pt x="17062" y="1"/>
                    </a:lnTo>
                    <a:cubicBezTo>
                      <a:pt x="15498" y="851"/>
                      <a:pt x="13612" y="1265"/>
                      <a:pt x="11939" y="1411"/>
                    </a:cubicBezTo>
                    <a:cubicBezTo>
                      <a:pt x="11064" y="1486"/>
                      <a:pt x="10169" y="1522"/>
                      <a:pt x="9268" y="1522"/>
                    </a:cubicBezTo>
                    <a:cubicBezTo>
                      <a:pt x="7634" y="1522"/>
                      <a:pt x="5984" y="1405"/>
                      <a:pt x="4405" y="1203"/>
                    </a:cubicBezTo>
                    <a:cubicBezTo>
                      <a:pt x="2938" y="1015"/>
                      <a:pt x="1473" y="559"/>
                      <a:pt x="1" y="249"/>
                    </a:cubicBezTo>
                    <a:lnTo>
                      <a:pt x="1" y="249"/>
                    </a:lnTo>
                    <a:cubicBezTo>
                      <a:pt x="49" y="951"/>
                      <a:pt x="178" y="1629"/>
                      <a:pt x="379" y="2276"/>
                    </a:cubicBezTo>
                    <a:cubicBezTo>
                      <a:pt x="2727" y="3636"/>
                      <a:pt x="5472" y="4285"/>
                      <a:pt x="8203" y="4382"/>
                    </a:cubicBezTo>
                    <a:cubicBezTo>
                      <a:pt x="8426" y="4390"/>
                      <a:pt x="8650" y="4394"/>
                      <a:pt x="8873" y="4394"/>
                    </a:cubicBezTo>
                    <a:cubicBezTo>
                      <a:pt x="9953" y="4394"/>
                      <a:pt x="11036" y="4296"/>
                      <a:pt x="12088" y="4068"/>
                    </a:cubicBezTo>
                    <a:cubicBezTo>
                      <a:pt x="13256" y="3816"/>
                      <a:pt x="14367" y="3378"/>
                      <a:pt x="15522" y="3088"/>
                    </a:cubicBezTo>
                    <a:cubicBezTo>
                      <a:pt x="15812" y="3016"/>
                      <a:pt x="16120" y="2970"/>
                      <a:pt x="16438" y="2937"/>
                    </a:cubicBezTo>
                    <a:cubicBezTo>
                      <a:pt x="16800" y="2024"/>
                      <a:pt x="17019" y="1036"/>
                      <a:pt x="17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3"/>
              <p:cNvSpPr/>
              <p:nvPr/>
            </p:nvSpPr>
            <p:spPr>
              <a:xfrm>
                <a:off x="2709200" y="3897513"/>
                <a:ext cx="264250" cy="67775"/>
              </a:xfrm>
              <a:custGeom>
                <a:avLst/>
                <a:gdLst/>
                <a:ahLst/>
                <a:cxnLst/>
                <a:rect l="l" t="t" r="r" b="b"/>
                <a:pathLst>
                  <a:path w="10570" h="2711" extrusionOk="0">
                    <a:moveTo>
                      <a:pt x="1" y="1"/>
                    </a:moveTo>
                    <a:cubicBezTo>
                      <a:pt x="1555" y="1668"/>
                      <a:pt x="3740" y="2711"/>
                      <a:pt x="6166" y="2711"/>
                    </a:cubicBezTo>
                    <a:cubicBezTo>
                      <a:pt x="7778" y="2711"/>
                      <a:pt x="9284" y="2248"/>
                      <a:pt x="10570" y="1451"/>
                    </a:cubicBezTo>
                    <a:lnTo>
                      <a:pt x="10570" y="1451"/>
                    </a:lnTo>
                    <a:cubicBezTo>
                      <a:pt x="10251" y="1454"/>
                      <a:pt x="9931" y="1457"/>
                      <a:pt x="9610" y="1457"/>
                    </a:cubicBezTo>
                    <a:cubicBezTo>
                      <a:pt x="9602" y="1457"/>
                      <a:pt x="9593" y="1457"/>
                      <a:pt x="9584" y="1457"/>
                    </a:cubicBezTo>
                    <a:cubicBezTo>
                      <a:pt x="6353" y="1457"/>
                      <a:pt x="3124" y="89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3"/>
              <p:cNvSpPr/>
              <p:nvPr/>
            </p:nvSpPr>
            <p:spPr>
              <a:xfrm>
                <a:off x="2765400" y="3485563"/>
                <a:ext cx="204725" cy="67100"/>
              </a:xfrm>
              <a:custGeom>
                <a:avLst/>
                <a:gdLst/>
                <a:ahLst/>
                <a:cxnLst/>
                <a:rect l="l" t="t" r="r" b="b"/>
                <a:pathLst>
                  <a:path w="8189" h="2684" extrusionOk="0">
                    <a:moveTo>
                      <a:pt x="7265" y="205"/>
                    </a:moveTo>
                    <a:cubicBezTo>
                      <a:pt x="7438" y="567"/>
                      <a:pt x="7675" y="924"/>
                      <a:pt x="7970" y="1269"/>
                    </a:cubicBezTo>
                    <a:cubicBezTo>
                      <a:pt x="6654" y="2096"/>
                      <a:pt x="5094" y="2512"/>
                      <a:pt x="3325" y="2512"/>
                    </a:cubicBezTo>
                    <a:cubicBezTo>
                      <a:pt x="3149" y="2512"/>
                      <a:pt x="2971" y="2508"/>
                      <a:pt x="2791" y="2500"/>
                    </a:cubicBezTo>
                    <a:cubicBezTo>
                      <a:pt x="1871" y="2457"/>
                      <a:pt x="962" y="2347"/>
                      <a:pt x="245" y="2248"/>
                    </a:cubicBezTo>
                    <a:cubicBezTo>
                      <a:pt x="468" y="1934"/>
                      <a:pt x="623" y="1606"/>
                      <a:pt x="708" y="1269"/>
                    </a:cubicBezTo>
                    <a:cubicBezTo>
                      <a:pt x="1001" y="1275"/>
                      <a:pt x="1296" y="1279"/>
                      <a:pt x="1590" y="1279"/>
                    </a:cubicBezTo>
                    <a:cubicBezTo>
                      <a:pt x="3604" y="1279"/>
                      <a:pt x="5621" y="1092"/>
                      <a:pt x="7265" y="205"/>
                    </a:cubicBezTo>
                    <a:close/>
                    <a:moveTo>
                      <a:pt x="7305" y="1"/>
                    </a:moveTo>
                    <a:cubicBezTo>
                      <a:pt x="7291" y="1"/>
                      <a:pt x="7275" y="4"/>
                      <a:pt x="7262" y="12"/>
                    </a:cubicBezTo>
                    <a:cubicBezTo>
                      <a:pt x="5643" y="914"/>
                      <a:pt x="3630" y="1110"/>
                      <a:pt x="1613" y="1110"/>
                    </a:cubicBezTo>
                    <a:cubicBezTo>
                      <a:pt x="1289" y="1110"/>
                      <a:pt x="965" y="1105"/>
                      <a:pt x="643" y="1097"/>
                    </a:cubicBezTo>
                    <a:cubicBezTo>
                      <a:pt x="642" y="1097"/>
                      <a:pt x="641" y="1097"/>
                      <a:pt x="640" y="1097"/>
                    </a:cubicBezTo>
                    <a:cubicBezTo>
                      <a:pt x="595" y="1097"/>
                      <a:pt x="567" y="1126"/>
                      <a:pt x="558" y="1164"/>
                    </a:cubicBezTo>
                    <a:cubicBezTo>
                      <a:pt x="473" y="1544"/>
                      <a:pt x="294" y="1911"/>
                      <a:pt x="25" y="2260"/>
                    </a:cubicBezTo>
                    <a:cubicBezTo>
                      <a:pt x="5" y="2284"/>
                      <a:pt x="1" y="2316"/>
                      <a:pt x="13" y="2345"/>
                    </a:cubicBezTo>
                    <a:cubicBezTo>
                      <a:pt x="25" y="2372"/>
                      <a:pt x="51" y="2392"/>
                      <a:pt x="80" y="2397"/>
                    </a:cubicBezTo>
                    <a:cubicBezTo>
                      <a:pt x="819" y="2500"/>
                      <a:pt x="1794" y="2624"/>
                      <a:pt x="2784" y="2670"/>
                    </a:cubicBezTo>
                    <a:cubicBezTo>
                      <a:pt x="2966" y="2679"/>
                      <a:pt x="3146" y="2684"/>
                      <a:pt x="3326" y="2684"/>
                    </a:cubicBezTo>
                    <a:cubicBezTo>
                      <a:pt x="5164" y="2684"/>
                      <a:pt x="6784" y="2239"/>
                      <a:pt x="8146" y="1360"/>
                    </a:cubicBezTo>
                    <a:cubicBezTo>
                      <a:pt x="8167" y="1346"/>
                      <a:pt x="8181" y="1325"/>
                      <a:pt x="8184" y="1301"/>
                    </a:cubicBezTo>
                    <a:cubicBezTo>
                      <a:pt x="8188" y="1275"/>
                      <a:pt x="8181" y="1251"/>
                      <a:pt x="8164" y="1232"/>
                    </a:cubicBezTo>
                    <a:cubicBezTo>
                      <a:pt x="7827" y="851"/>
                      <a:pt x="7563" y="454"/>
                      <a:pt x="7381" y="51"/>
                    </a:cubicBezTo>
                    <a:cubicBezTo>
                      <a:pt x="7371" y="28"/>
                      <a:pt x="7353" y="12"/>
                      <a:pt x="7330" y="4"/>
                    </a:cubicBezTo>
                    <a:cubicBezTo>
                      <a:pt x="7322" y="2"/>
                      <a:pt x="7314" y="1"/>
                      <a:pt x="7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3"/>
              <p:cNvSpPr/>
              <p:nvPr/>
            </p:nvSpPr>
            <p:spPr>
              <a:xfrm>
                <a:off x="2658225" y="3560113"/>
                <a:ext cx="403100" cy="150100"/>
              </a:xfrm>
              <a:custGeom>
                <a:avLst/>
                <a:gdLst/>
                <a:ahLst/>
                <a:cxnLst/>
                <a:rect l="l" t="t" r="r" b="b"/>
                <a:pathLst>
                  <a:path w="16124" h="6004" extrusionOk="0">
                    <a:moveTo>
                      <a:pt x="14661" y="219"/>
                    </a:moveTo>
                    <a:cubicBezTo>
                      <a:pt x="15164" y="1173"/>
                      <a:pt x="15592" y="2201"/>
                      <a:pt x="15935" y="3275"/>
                    </a:cubicBezTo>
                    <a:cubicBezTo>
                      <a:pt x="14048" y="5178"/>
                      <a:pt x="11513" y="5834"/>
                      <a:pt x="8850" y="5834"/>
                    </a:cubicBezTo>
                    <a:cubicBezTo>
                      <a:pt x="5885" y="5834"/>
                      <a:pt x="2761" y="5020"/>
                      <a:pt x="197" y="4209"/>
                    </a:cubicBezTo>
                    <a:cubicBezTo>
                      <a:pt x="357" y="3590"/>
                      <a:pt x="556" y="2961"/>
                      <a:pt x="790" y="2339"/>
                    </a:cubicBezTo>
                    <a:cubicBezTo>
                      <a:pt x="2683" y="2804"/>
                      <a:pt x="4615" y="3040"/>
                      <a:pt x="6541" y="3040"/>
                    </a:cubicBezTo>
                    <a:cubicBezTo>
                      <a:pt x="6789" y="3040"/>
                      <a:pt x="7036" y="3036"/>
                      <a:pt x="7283" y="3028"/>
                    </a:cubicBezTo>
                    <a:cubicBezTo>
                      <a:pt x="9316" y="2963"/>
                      <a:pt x="10878" y="2618"/>
                      <a:pt x="12199" y="1945"/>
                    </a:cubicBezTo>
                    <a:cubicBezTo>
                      <a:pt x="13180" y="1446"/>
                      <a:pt x="14022" y="770"/>
                      <a:pt x="14661" y="219"/>
                    </a:cubicBezTo>
                    <a:close/>
                    <a:moveTo>
                      <a:pt x="14687" y="1"/>
                    </a:moveTo>
                    <a:cubicBezTo>
                      <a:pt x="14667" y="1"/>
                      <a:pt x="14647" y="9"/>
                      <a:pt x="14631" y="22"/>
                    </a:cubicBezTo>
                    <a:cubicBezTo>
                      <a:pt x="13990" y="578"/>
                      <a:pt x="13126" y="1282"/>
                      <a:pt x="12121" y="1794"/>
                    </a:cubicBezTo>
                    <a:cubicBezTo>
                      <a:pt x="10825" y="2456"/>
                      <a:pt x="9286" y="2793"/>
                      <a:pt x="7277" y="2858"/>
                    </a:cubicBezTo>
                    <a:cubicBezTo>
                      <a:pt x="7028" y="2866"/>
                      <a:pt x="6780" y="2870"/>
                      <a:pt x="6531" y="2870"/>
                    </a:cubicBezTo>
                    <a:cubicBezTo>
                      <a:pt x="4597" y="2870"/>
                      <a:pt x="2657" y="2630"/>
                      <a:pt x="758" y="2156"/>
                    </a:cubicBezTo>
                    <a:cubicBezTo>
                      <a:pt x="751" y="2155"/>
                      <a:pt x="744" y="2154"/>
                      <a:pt x="737" y="2154"/>
                    </a:cubicBezTo>
                    <a:cubicBezTo>
                      <a:pt x="702" y="2154"/>
                      <a:pt x="671" y="2175"/>
                      <a:pt x="658" y="2208"/>
                    </a:cubicBezTo>
                    <a:cubicBezTo>
                      <a:pt x="400" y="2885"/>
                      <a:pt x="183" y="3570"/>
                      <a:pt x="11" y="4244"/>
                    </a:cubicBezTo>
                    <a:cubicBezTo>
                      <a:pt x="1" y="4288"/>
                      <a:pt x="25" y="4333"/>
                      <a:pt x="69" y="4347"/>
                    </a:cubicBezTo>
                    <a:cubicBezTo>
                      <a:pt x="2662" y="5170"/>
                      <a:pt x="5835" y="6003"/>
                      <a:pt x="8851" y="6003"/>
                    </a:cubicBezTo>
                    <a:lnTo>
                      <a:pt x="8853" y="6003"/>
                    </a:lnTo>
                    <a:cubicBezTo>
                      <a:pt x="11570" y="6003"/>
                      <a:pt x="14163" y="5328"/>
                      <a:pt x="16093" y="3359"/>
                    </a:cubicBezTo>
                    <a:cubicBezTo>
                      <a:pt x="16116" y="3336"/>
                      <a:pt x="16123" y="3303"/>
                      <a:pt x="16113" y="3274"/>
                    </a:cubicBezTo>
                    <a:cubicBezTo>
                      <a:pt x="15754" y="2135"/>
                      <a:pt x="15299" y="1050"/>
                      <a:pt x="14761" y="46"/>
                    </a:cubicBezTo>
                    <a:cubicBezTo>
                      <a:pt x="14749" y="24"/>
                      <a:pt x="14728" y="7"/>
                      <a:pt x="14702" y="2"/>
                    </a:cubicBezTo>
                    <a:cubicBezTo>
                      <a:pt x="14697" y="1"/>
                      <a:pt x="14692" y="1"/>
                      <a:pt x="14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3"/>
              <p:cNvSpPr/>
              <p:nvPr/>
            </p:nvSpPr>
            <p:spPr>
              <a:xfrm>
                <a:off x="2648100" y="3753263"/>
                <a:ext cx="430875" cy="114100"/>
              </a:xfrm>
              <a:custGeom>
                <a:avLst/>
                <a:gdLst/>
                <a:ahLst/>
                <a:cxnLst/>
                <a:rect l="l" t="t" r="r" b="b"/>
                <a:pathLst>
                  <a:path w="17235" h="4564" extrusionOk="0">
                    <a:moveTo>
                      <a:pt x="17057" y="231"/>
                    </a:moveTo>
                    <a:cubicBezTo>
                      <a:pt x="17002" y="1165"/>
                      <a:pt x="16803" y="2076"/>
                      <a:pt x="16463" y="2943"/>
                    </a:cubicBezTo>
                    <a:cubicBezTo>
                      <a:pt x="16118" y="2981"/>
                      <a:pt x="15839" y="3028"/>
                      <a:pt x="15587" y="3090"/>
                    </a:cubicBezTo>
                    <a:cubicBezTo>
                      <a:pt x="15072" y="3219"/>
                      <a:pt x="14558" y="3380"/>
                      <a:pt x="14061" y="3536"/>
                    </a:cubicBezTo>
                    <a:cubicBezTo>
                      <a:pt x="13443" y="3729"/>
                      <a:pt x="12803" y="3929"/>
                      <a:pt x="12156" y="4069"/>
                    </a:cubicBezTo>
                    <a:cubicBezTo>
                      <a:pt x="11162" y="4284"/>
                      <a:pt x="10088" y="4394"/>
                      <a:pt x="8952" y="4394"/>
                    </a:cubicBezTo>
                    <a:cubicBezTo>
                      <a:pt x="8734" y="4394"/>
                      <a:pt x="8514" y="4390"/>
                      <a:pt x="8292" y="4382"/>
                    </a:cubicBezTo>
                    <a:cubicBezTo>
                      <a:pt x="5400" y="4279"/>
                      <a:pt x="2719" y="3561"/>
                      <a:pt x="536" y="2305"/>
                    </a:cubicBezTo>
                    <a:cubicBezTo>
                      <a:pt x="351" y="1699"/>
                      <a:pt x="233" y="1074"/>
                      <a:pt x="179" y="441"/>
                    </a:cubicBezTo>
                    <a:lnTo>
                      <a:pt x="179" y="441"/>
                    </a:lnTo>
                    <a:cubicBezTo>
                      <a:pt x="665" y="545"/>
                      <a:pt x="1156" y="667"/>
                      <a:pt x="1631" y="784"/>
                    </a:cubicBezTo>
                    <a:cubicBezTo>
                      <a:pt x="2564" y="1013"/>
                      <a:pt x="3530" y="1250"/>
                      <a:pt x="4480" y="1373"/>
                    </a:cubicBezTo>
                    <a:cubicBezTo>
                      <a:pt x="6133" y="1584"/>
                      <a:pt x="7783" y="1691"/>
                      <a:pt x="9357" y="1691"/>
                    </a:cubicBezTo>
                    <a:cubicBezTo>
                      <a:pt x="10280" y="1691"/>
                      <a:pt x="11176" y="1654"/>
                      <a:pt x="12033" y="1581"/>
                    </a:cubicBezTo>
                    <a:cubicBezTo>
                      <a:pt x="13377" y="1464"/>
                      <a:pt x="15326" y="1135"/>
                      <a:pt x="17057" y="231"/>
                    </a:cubicBezTo>
                    <a:close/>
                    <a:moveTo>
                      <a:pt x="17149" y="0"/>
                    </a:moveTo>
                    <a:cubicBezTo>
                      <a:pt x="17135" y="0"/>
                      <a:pt x="17121" y="4"/>
                      <a:pt x="17108" y="11"/>
                    </a:cubicBezTo>
                    <a:cubicBezTo>
                      <a:pt x="15371" y="954"/>
                      <a:pt x="13381" y="1292"/>
                      <a:pt x="12018" y="1411"/>
                    </a:cubicBezTo>
                    <a:cubicBezTo>
                      <a:pt x="11167" y="1485"/>
                      <a:pt x="10275" y="1522"/>
                      <a:pt x="9358" y="1522"/>
                    </a:cubicBezTo>
                    <a:cubicBezTo>
                      <a:pt x="7791" y="1522"/>
                      <a:pt x="6148" y="1414"/>
                      <a:pt x="4502" y="1203"/>
                    </a:cubicBezTo>
                    <a:cubicBezTo>
                      <a:pt x="3560" y="1083"/>
                      <a:pt x="2601" y="846"/>
                      <a:pt x="1672" y="618"/>
                    </a:cubicBezTo>
                    <a:cubicBezTo>
                      <a:pt x="1159" y="492"/>
                      <a:pt x="629" y="362"/>
                      <a:pt x="104" y="251"/>
                    </a:cubicBezTo>
                    <a:cubicBezTo>
                      <a:pt x="98" y="250"/>
                      <a:pt x="92" y="249"/>
                      <a:pt x="86" y="249"/>
                    </a:cubicBezTo>
                    <a:cubicBezTo>
                      <a:pt x="66" y="249"/>
                      <a:pt x="46" y="257"/>
                      <a:pt x="31" y="271"/>
                    </a:cubicBezTo>
                    <a:cubicBezTo>
                      <a:pt x="11" y="287"/>
                      <a:pt x="0" y="313"/>
                      <a:pt x="2" y="341"/>
                    </a:cubicBezTo>
                    <a:cubicBezTo>
                      <a:pt x="50" y="1034"/>
                      <a:pt x="178" y="1724"/>
                      <a:pt x="383" y="2387"/>
                    </a:cubicBezTo>
                    <a:cubicBezTo>
                      <a:pt x="389" y="2407"/>
                      <a:pt x="403" y="2425"/>
                      <a:pt x="422" y="2436"/>
                    </a:cubicBezTo>
                    <a:cubicBezTo>
                      <a:pt x="2634" y="3715"/>
                      <a:pt x="5353" y="4447"/>
                      <a:pt x="8286" y="4552"/>
                    </a:cubicBezTo>
                    <a:cubicBezTo>
                      <a:pt x="8509" y="4559"/>
                      <a:pt x="8730" y="4564"/>
                      <a:pt x="8948" y="4564"/>
                    </a:cubicBezTo>
                    <a:cubicBezTo>
                      <a:pt x="10097" y="4564"/>
                      <a:pt x="11186" y="4455"/>
                      <a:pt x="12192" y="4236"/>
                    </a:cubicBezTo>
                    <a:cubicBezTo>
                      <a:pt x="12847" y="4095"/>
                      <a:pt x="13490" y="3893"/>
                      <a:pt x="14113" y="3699"/>
                    </a:cubicBezTo>
                    <a:cubicBezTo>
                      <a:pt x="14606" y="3544"/>
                      <a:pt x="15118" y="3383"/>
                      <a:pt x="15628" y="3255"/>
                    </a:cubicBezTo>
                    <a:cubicBezTo>
                      <a:pt x="15885" y="3192"/>
                      <a:pt x="16171" y="3145"/>
                      <a:pt x="16533" y="3107"/>
                    </a:cubicBezTo>
                    <a:cubicBezTo>
                      <a:pt x="16563" y="3104"/>
                      <a:pt x="16590" y="3084"/>
                      <a:pt x="16603" y="3053"/>
                    </a:cubicBezTo>
                    <a:cubicBezTo>
                      <a:pt x="16979" y="2109"/>
                      <a:pt x="17192" y="1112"/>
                      <a:pt x="17234" y="89"/>
                    </a:cubicBezTo>
                    <a:cubicBezTo>
                      <a:pt x="17234" y="58"/>
                      <a:pt x="17219" y="29"/>
                      <a:pt x="17193" y="13"/>
                    </a:cubicBezTo>
                    <a:cubicBezTo>
                      <a:pt x="17180" y="5"/>
                      <a:pt x="17164" y="0"/>
                      <a:pt x="17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3"/>
              <p:cNvSpPr/>
              <p:nvPr/>
            </p:nvSpPr>
            <p:spPr>
              <a:xfrm>
                <a:off x="2706875" y="3895413"/>
                <a:ext cx="268900" cy="72000"/>
              </a:xfrm>
              <a:custGeom>
                <a:avLst/>
                <a:gdLst/>
                <a:ahLst/>
                <a:cxnLst/>
                <a:rect l="l" t="t" r="r" b="b"/>
                <a:pathLst>
                  <a:path w="10756" h="2880" extrusionOk="0">
                    <a:moveTo>
                      <a:pt x="373" y="252"/>
                    </a:moveTo>
                    <a:cubicBezTo>
                      <a:pt x="3660" y="1164"/>
                      <a:pt x="6790" y="1626"/>
                      <a:pt x="9684" y="1626"/>
                    </a:cubicBezTo>
                    <a:lnTo>
                      <a:pt x="9703" y="1626"/>
                    </a:lnTo>
                    <a:cubicBezTo>
                      <a:pt x="9919" y="1626"/>
                      <a:pt x="10133" y="1624"/>
                      <a:pt x="10347" y="1623"/>
                    </a:cubicBezTo>
                    <a:lnTo>
                      <a:pt x="10347" y="1623"/>
                    </a:lnTo>
                    <a:cubicBezTo>
                      <a:pt x="9096" y="2335"/>
                      <a:pt x="7689" y="2710"/>
                      <a:pt x="6259" y="2710"/>
                    </a:cubicBezTo>
                    <a:cubicBezTo>
                      <a:pt x="4039" y="2710"/>
                      <a:pt x="1961" y="1840"/>
                      <a:pt x="373" y="252"/>
                    </a:cubicBezTo>
                    <a:close/>
                    <a:moveTo>
                      <a:pt x="94" y="0"/>
                    </a:moveTo>
                    <a:cubicBezTo>
                      <a:pt x="65" y="0"/>
                      <a:pt x="36" y="14"/>
                      <a:pt x="21" y="41"/>
                    </a:cubicBezTo>
                    <a:cubicBezTo>
                      <a:pt x="1" y="74"/>
                      <a:pt x="5" y="115"/>
                      <a:pt x="31" y="144"/>
                    </a:cubicBezTo>
                    <a:cubicBezTo>
                      <a:pt x="1675" y="1908"/>
                      <a:pt x="3887" y="2880"/>
                      <a:pt x="6259" y="2880"/>
                    </a:cubicBezTo>
                    <a:cubicBezTo>
                      <a:pt x="7825" y="2880"/>
                      <a:pt x="9363" y="2440"/>
                      <a:pt x="10708" y="1608"/>
                    </a:cubicBezTo>
                    <a:cubicBezTo>
                      <a:pt x="10740" y="1586"/>
                      <a:pt x="10755" y="1547"/>
                      <a:pt x="10745" y="1510"/>
                    </a:cubicBezTo>
                    <a:cubicBezTo>
                      <a:pt x="10734" y="1474"/>
                      <a:pt x="10701" y="1450"/>
                      <a:pt x="10663" y="1450"/>
                    </a:cubicBezTo>
                    <a:lnTo>
                      <a:pt x="10661" y="1450"/>
                    </a:lnTo>
                    <a:cubicBezTo>
                      <a:pt x="10342" y="1453"/>
                      <a:pt x="10024" y="1456"/>
                      <a:pt x="9703" y="1456"/>
                    </a:cubicBezTo>
                    <a:lnTo>
                      <a:pt x="9685" y="1456"/>
                    </a:lnTo>
                    <a:cubicBezTo>
                      <a:pt x="6717" y="1456"/>
                      <a:pt x="3499" y="967"/>
                      <a:pt x="116" y="3"/>
                    </a:cubicBezTo>
                    <a:cubicBezTo>
                      <a:pt x="109" y="1"/>
                      <a:pt x="101"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3"/>
              <p:cNvSpPr/>
              <p:nvPr/>
            </p:nvSpPr>
            <p:spPr>
              <a:xfrm>
                <a:off x="2649650" y="3458063"/>
                <a:ext cx="318125" cy="507225"/>
              </a:xfrm>
              <a:custGeom>
                <a:avLst/>
                <a:gdLst/>
                <a:ahLst/>
                <a:cxnLst/>
                <a:rect l="l" t="t" r="r" b="b"/>
                <a:pathLst>
                  <a:path w="12725" h="20289" extrusionOk="0">
                    <a:moveTo>
                      <a:pt x="5445" y="0"/>
                    </a:moveTo>
                    <a:cubicBezTo>
                      <a:pt x="5309" y="99"/>
                      <a:pt x="5179" y="212"/>
                      <a:pt x="5047" y="321"/>
                    </a:cubicBezTo>
                    <a:cubicBezTo>
                      <a:pt x="5501" y="1431"/>
                      <a:pt x="5483" y="2569"/>
                      <a:pt x="4581" y="3592"/>
                    </a:cubicBezTo>
                    <a:cubicBezTo>
                      <a:pt x="3637" y="4663"/>
                      <a:pt x="2323" y="5317"/>
                      <a:pt x="1151" y="6128"/>
                    </a:cubicBezTo>
                    <a:cubicBezTo>
                      <a:pt x="421" y="7986"/>
                      <a:pt x="1" y="9909"/>
                      <a:pt x="1" y="11512"/>
                    </a:cubicBezTo>
                    <a:cubicBezTo>
                      <a:pt x="1" y="16358"/>
                      <a:pt x="3826" y="20289"/>
                      <a:pt x="8548" y="20289"/>
                    </a:cubicBezTo>
                    <a:cubicBezTo>
                      <a:pt x="10064" y="20289"/>
                      <a:pt x="11488" y="19880"/>
                      <a:pt x="12724" y="19170"/>
                    </a:cubicBezTo>
                    <a:lnTo>
                      <a:pt x="12724" y="19170"/>
                    </a:lnTo>
                    <a:cubicBezTo>
                      <a:pt x="12263" y="19244"/>
                      <a:pt x="11793" y="19288"/>
                      <a:pt x="11314" y="19293"/>
                    </a:cubicBezTo>
                    <a:cubicBezTo>
                      <a:pt x="11287" y="19293"/>
                      <a:pt x="11261" y="19293"/>
                      <a:pt x="11235" y="19293"/>
                    </a:cubicBezTo>
                    <a:cubicBezTo>
                      <a:pt x="7007" y="19293"/>
                      <a:pt x="2978" y="16018"/>
                      <a:pt x="2609" y="11737"/>
                    </a:cubicBezTo>
                    <a:cubicBezTo>
                      <a:pt x="2434" y="9710"/>
                      <a:pt x="2792" y="7288"/>
                      <a:pt x="4136" y="5690"/>
                    </a:cubicBezTo>
                    <a:cubicBezTo>
                      <a:pt x="4789" y="4915"/>
                      <a:pt x="5578" y="4277"/>
                      <a:pt x="6158" y="3439"/>
                    </a:cubicBezTo>
                    <a:cubicBezTo>
                      <a:pt x="6743" y="2596"/>
                      <a:pt x="6767" y="1702"/>
                      <a:pt x="6688" y="776"/>
                    </a:cubicBezTo>
                    <a:cubicBezTo>
                      <a:pt x="6304" y="580"/>
                      <a:pt x="5892" y="328"/>
                      <a:pt x="5445"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3"/>
              <p:cNvSpPr/>
              <p:nvPr/>
            </p:nvSpPr>
            <p:spPr>
              <a:xfrm>
                <a:off x="2660625" y="3908638"/>
                <a:ext cx="181825" cy="341425"/>
              </a:xfrm>
              <a:custGeom>
                <a:avLst/>
                <a:gdLst/>
                <a:ahLst/>
                <a:cxnLst/>
                <a:rect l="l" t="t" r="r" b="b"/>
                <a:pathLst>
                  <a:path w="7273" h="13657" extrusionOk="0">
                    <a:moveTo>
                      <a:pt x="3381" y="0"/>
                    </a:moveTo>
                    <a:cubicBezTo>
                      <a:pt x="3003" y="0"/>
                      <a:pt x="2650" y="252"/>
                      <a:pt x="2546" y="643"/>
                    </a:cubicBezTo>
                    <a:lnTo>
                      <a:pt x="182" y="10972"/>
                    </a:lnTo>
                    <a:cubicBezTo>
                      <a:pt x="0" y="11660"/>
                      <a:pt x="261" y="12392"/>
                      <a:pt x="847" y="12797"/>
                    </a:cubicBezTo>
                    <a:cubicBezTo>
                      <a:pt x="1465" y="13225"/>
                      <a:pt x="2380" y="13657"/>
                      <a:pt x="3564" y="13657"/>
                    </a:cubicBezTo>
                    <a:cubicBezTo>
                      <a:pt x="4365" y="13657"/>
                      <a:pt x="5288" y="13459"/>
                      <a:pt x="6325" y="12929"/>
                    </a:cubicBezTo>
                    <a:cubicBezTo>
                      <a:pt x="6925" y="12624"/>
                      <a:pt x="7272" y="11976"/>
                      <a:pt x="7222" y="11303"/>
                    </a:cubicBezTo>
                    <a:lnTo>
                      <a:pt x="6619" y="1791"/>
                    </a:lnTo>
                    <a:cubicBezTo>
                      <a:pt x="6595" y="1466"/>
                      <a:pt x="6390" y="1182"/>
                      <a:pt x="6090" y="1057"/>
                    </a:cubicBezTo>
                    <a:lnTo>
                      <a:pt x="3714" y="68"/>
                    </a:lnTo>
                    <a:cubicBezTo>
                      <a:pt x="3605" y="22"/>
                      <a:pt x="3492" y="0"/>
                      <a:pt x="33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3"/>
              <p:cNvSpPr/>
              <p:nvPr/>
            </p:nvSpPr>
            <p:spPr>
              <a:xfrm>
                <a:off x="2662375" y="3929888"/>
                <a:ext cx="180075" cy="320175"/>
              </a:xfrm>
              <a:custGeom>
                <a:avLst/>
                <a:gdLst/>
                <a:ahLst/>
                <a:cxnLst/>
                <a:rect l="l" t="t" r="r" b="b"/>
                <a:pathLst>
                  <a:path w="7203" h="12807" extrusionOk="0">
                    <a:moveTo>
                      <a:pt x="5525" y="1"/>
                    </a:moveTo>
                    <a:lnTo>
                      <a:pt x="6071" y="8654"/>
                    </a:lnTo>
                    <a:cubicBezTo>
                      <a:pt x="6121" y="9325"/>
                      <a:pt x="5775" y="9973"/>
                      <a:pt x="5175" y="10280"/>
                    </a:cubicBezTo>
                    <a:cubicBezTo>
                      <a:pt x="4139" y="10810"/>
                      <a:pt x="3216" y="11008"/>
                      <a:pt x="2416" y="11008"/>
                    </a:cubicBezTo>
                    <a:cubicBezTo>
                      <a:pt x="1448" y="11008"/>
                      <a:pt x="659" y="10719"/>
                      <a:pt x="65" y="10379"/>
                    </a:cubicBezTo>
                    <a:lnTo>
                      <a:pt x="65" y="10379"/>
                    </a:lnTo>
                    <a:cubicBezTo>
                      <a:pt x="0" y="10986"/>
                      <a:pt x="264" y="11592"/>
                      <a:pt x="777" y="11949"/>
                    </a:cubicBezTo>
                    <a:cubicBezTo>
                      <a:pt x="1395" y="12376"/>
                      <a:pt x="2310" y="12807"/>
                      <a:pt x="3493" y="12807"/>
                    </a:cubicBezTo>
                    <a:cubicBezTo>
                      <a:pt x="4294" y="12807"/>
                      <a:pt x="5218" y="12609"/>
                      <a:pt x="6255" y="12079"/>
                    </a:cubicBezTo>
                    <a:cubicBezTo>
                      <a:pt x="6855" y="11774"/>
                      <a:pt x="7202" y="11126"/>
                      <a:pt x="7152" y="10455"/>
                    </a:cubicBezTo>
                    <a:lnTo>
                      <a:pt x="6549" y="941"/>
                    </a:lnTo>
                    <a:cubicBezTo>
                      <a:pt x="6525" y="616"/>
                      <a:pt x="6320" y="333"/>
                      <a:pt x="6020" y="207"/>
                    </a:cubicBezTo>
                    <a:lnTo>
                      <a:pt x="5525"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3"/>
              <p:cNvSpPr/>
              <p:nvPr/>
            </p:nvSpPr>
            <p:spPr>
              <a:xfrm>
                <a:off x="2869550" y="3908638"/>
                <a:ext cx="181825" cy="341425"/>
              </a:xfrm>
              <a:custGeom>
                <a:avLst/>
                <a:gdLst/>
                <a:ahLst/>
                <a:cxnLst/>
                <a:rect l="l" t="t" r="r" b="b"/>
                <a:pathLst>
                  <a:path w="7273" h="13657" extrusionOk="0">
                    <a:moveTo>
                      <a:pt x="3891" y="0"/>
                    </a:moveTo>
                    <a:cubicBezTo>
                      <a:pt x="3781" y="0"/>
                      <a:pt x="3668" y="22"/>
                      <a:pt x="3559" y="68"/>
                    </a:cubicBezTo>
                    <a:lnTo>
                      <a:pt x="1183" y="1057"/>
                    </a:lnTo>
                    <a:cubicBezTo>
                      <a:pt x="883" y="1182"/>
                      <a:pt x="678" y="1466"/>
                      <a:pt x="653" y="1791"/>
                    </a:cubicBezTo>
                    <a:lnTo>
                      <a:pt x="51" y="11303"/>
                    </a:lnTo>
                    <a:cubicBezTo>
                      <a:pt x="1" y="11976"/>
                      <a:pt x="348" y="12624"/>
                      <a:pt x="946" y="12929"/>
                    </a:cubicBezTo>
                    <a:cubicBezTo>
                      <a:pt x="1984" y="13459"/>
                      <a:pt x="2908" y="13657"/>
                      <a:pt x="3709" y="13657"/>
                    </a:cubicBezTo>
                    <a:cubicBezTo>
                      <a:pt x="4892" y="13657"/>
                      <a:pt x="5808" y="13225"/>
                      <a:pt x="6425" y="12797"/>
                    </a:cubicBezTo>
                    <a:cubicBezTo>
                      <a:pt x="7011" y="12392"/>
                      <a:pt x="7272" y="11660"/>
                      <a:pt x="7090" y="10972"/>
                    </a:cubicBezTo>
                    <a:lnTo>
                      <a:pt x="4727" y="643"/>
                    </a:lnTo>
                    <a:cubicBezTo>
                      <a:pt x="4622" y="252"/>
                      <a:pt x="4269" y="0"/>
                      <a:pt x="3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3"/>
              <p:cNvSpPr/>
              <p:nvPr/>
            </p:nvSpPr>
            <p:spPr>
              <a:xfrm>
                <a:off x="2869550" y="3926213"/>
                <a:ext cx="180350" cy="323850"/>
              </a:xfrm>
              <a:custGeom>
                <a:avLst/>
                <a:gdLst/>
                <a:ahLst/>
                <a:cxnLst/>
                <a:rect l="l" t="t" r="r" b="b"/>
                <a:pathLst>
                  <a:path w="7214" h="12954" extrusionOk="0">
                    <a:moveTo>
                      <a:pt x="2033" y="1"/>
                    </a:moveTo>
                    <a:lnTo>
                      <a:pt x="1183" y="354"/>
                    </a:lnTo>
                    <a:cubicBezTo>
                      <a:pt x="883" y="479"/>
                      <a:pt x="678" y="763"/>
                      <a:pt x="653" y="1088"/>
                    </a:cubicBezTo>
                    <a:lnTo>
                      <a:pt x="51" y="10600"/>
                    </a:lnTo>
                    <a:cubicBezTo>
                      <a:pt x="1" y="11273"/>
                      <a:pt x="348" y="11921"/>
                      <a:pt x="946" y="12226"/>
                    </a:cubicBezTo>
                    <a:cubicBezTo>
                      <a:pt x="1984" y="12756"/>
                      <a:pt x="2908" y="12954"/>
                      <a:pt x="3709" y="12954"/>
                    </a:cubicBezTo>
                    <a:cubicBezTo>
                      <a:pt x="4892" y="12954"/>
                      <a:pt x="5808" y="12522"/>
                      <a:pt x="6425" y="12094"/>
                    </a:cubicBezTo>
                    <a:cubicBezTo>
                      <a:pt x="6952" y="11730"/>
                      <a:pt x="7213" y="11100"/>
                      <a:pt x="7128" y="10476"/>
                    </a:cubicBezTo>
                    <a:lnTo>
                      <a:pt x="7128" y="10476"/>
                    </a:lnTo>
                    <a:cubicBezTo>
                      <a:pt x="6589" y="10726"/>
                      <a:pt x="5925" y="10914"/>
                      <a:pt x="5144" y="10914"/>
                    </a:cubicBezTo>
                    <a:cubicBezTo>
                      <a:pt x="4344" y="10914"/>
                      <a:pt x="3422" y="10717"/>
                      <a:pt x="2387" y="10187"/>
                    </a:cubicBezTo>
                    <a:cubicBezTo>
                      <a:pt x="1787" y="9881"/>
                      <a:pt x="1441" y="9232"/>
                      <a:pt x="1491" y="8561"/>
                    </a:cubicBezTo>
                    <a:lnTo>
                      <a:pt x="203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3"/>
              <p:cNvSpPr/>
              <p:nvPr/>
            </p:nvSpPr>
            <p:spPr>
              <a:xfrm>
                <a:off x="2667350" y="3906488"/>
                <a:ext cx="186300" cy="345850"/>
              </a:xfrm>
              <a:custGeom>
                <a:avLst/>
                <a:gdLst/>
                <a:ahLst/>
                <a:cxnLst/>
                <a:rect l="l" t="t" r="r" b="b"/>
                <a:pathLst>
                  <a:path w="7452" h="13834" extrusionOk="0">
                    <a:moveTo>
                      <a:pt x="3474" y="171"/>
                    </a:moveTo>
                    <a:cubicBezTo>
                      <a:pt x="3575" y="171"/>
                      <a:pt x="3677" y="191"/>
                      <a:pt x="3773" y="231"/>
                    </a:cubicBezTo>
                    <a:lnTo>
                      <a:pt x="6148" y="1222"/>
                    </a:lnTo>
                    <a:cubicBezTo>
                      <a:pt x="6420" y="1335"/>
                      <a:pt x="6604" y="1588"/>
                      <a:pt x="6625" y="1883"/>
                    </a:cubicBezTo>
                    <a:lnTo>
                      <a:pt x="7228" y="11397"/>
                    </a:lnTo>
                    <a:cubicBezTo>
                      <a:pt x="7276" y="12045"/>
                      <a:pt x="6942" y="12651"/>
                      <a:pt x="6378" y="12939"/>
                    </a:cubicBezTo>
                    <a:cubicBezTo>
                      <a:pt x="5355" y="13462"/>
                      <a:pt x="4445" y="13661"/>
                      <a:pt x="3651" y="13661"/>
                    </a:cubicBezTo>
                    <a:cubicBezTo>
                      <a:pt x="2521" y="13661"/>
                      <a:pt x="1628" y="13258"/>
                      <a:pt x="987" y="12813"/>
                    </a:cubicBezTo>
                    <a:cubicBezTo>
                      <a:pt x="436" y="12431"/>
                      <a:pt x="182" y="11735"/>
                      <a:pt x="357" y="11078"/>
                    </a:cubicBezTo>
                    <a:lnTo>
                      <a:pt x="2721" y="749"/>
                    </a:lnTo>
                    <a:cubicBezTo>
                      <a:pt x="2778" y="533"/>
                      <a:pt x="2927" y="351"/>
                      <a:pt x="3129" y="252"/>
                    </a:cubicBezTo>
                    <a:cubicBezTo>
                      <a:pt x="3238" y="198"/>
                      <a:pt x="3356" y="171"/>
                      <a:pt x="3474" y="171"/>
                    </a:cubicBezTo>
                    <a:close/>
                    <a:moveTo>
                      <a:pt x="3473" y="1"/>
                    </a:moveTo>
                    <a:cubicBezTo>
                      <a:pt x="3329" y="1"/>
                      <a:pt x="3185" y="34"/>
                      <a:pt x="3053" y="99"/>
                    </a:cubicBezTo>
                    <a:cubicBezTo>
                      <a:pt x="2807" y="220"/>
                      <a:pt x="2625" y="442"/>
                      <a:pt x="2555" y="706"/>
                    </a:cubicBezTo>
                    <a:cubicBezTo>
                      <a:pt x="2555" y="708"/>
                      <a:pt x="2555" y="709"/>
                      <a:pt x="2555" y="709"/>
                    </a:cubicBezTo>
                    <a:lnTo>
                      <a:pt x="191" y="11035"/>
                    </a:lnTo>
                    <a:cubicBezTo>
                      <a:pt x="0" y="11760"/>
                      <a:pt x="279" y="12531"/>
                      <a:pt x="890" y="12954"/>
                    </a:cubicBezTo>
                    <a:cubicBezTo>
                      <a:pt x="1555" y="13414"/>
                      <a:pt x="2481" y="13833"/>
                      <a:pt x="3650" y="13833"/>
                    </a:cubicBezTo>
                    <a:cubicBezTo>
                      <a:pt x="4468" y="13833"/>
                      <a:pt x="5405" y="13628"/>
                      <a:pt x="6455" y="13091"/>
                    </a:cubicBezTo>
                    <a:cubicBezTo>
                      <a:pt x="7081" y="12772"/>
                      <a:pt x="7451" y="12101"/>
                      <a:pt x="7398" y="11385"/>
                    </a:cubicBezTo>
                    <a:lnTo>
                      <a:pt x="6795" y="1871"/>
                    </a:lnTo>
                    <a:cubicBezTo>
                      <a:pt x="6768" y="1511"/>
                      <a:pt x="6546" y="1203"/>
                      <a:pt x="6214" y="1064"/>
                    </a:cubicBezTo>
                    <a:lnTo>
                      <a:pt x="3838" y="75"/>
                    </a:lnTo>
                    <a:cubicBezTo>
                      <a:pt x="3721" y="25"/>
                      <a:pt x="3597" y="1"/>
                      <a:pt x="3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3"/>
              <p:cNvSpPr/>
              <p:nvPr/>
            </p:nvSpPr>
            <p:spPr>
              <a:xfrm>
                <a:off x="2876350" y="3906513"/>
                <a:ext cx="186300" cy="345825"/>
              </a:xfrm>
              <a:custGeom>
                <a:avLst/>
                <a:gdLst/>
                <a:ahLst/>
                <a:cxnLst/>
                <a:rect l="l" t="t" r="r" b="b"/>
                <a:pathLst>
                  <a:path w="7452" h="13833" extrusionOk="0">
                    <a:moveTo>
                      <a:pt x="3979" y="171"/>
                    </a:moveTo>
                    <a:cubicBezTo>
                      <a:pt x="4098" y="171"/>
                      <a:pt x="4215" y="198"/>
                      <a:pt x="4324" y="251"/>
                    </a:cubicBezTo>
                    <a:cubicBezTo>
                      <a:pt x="4524" y="350"/>
                      <a:pt x="4673" y="531"/>
                      <a:pt x="4732" y="748"/>
                    </a:cubicBezTo>
                    <a:lnTo>
                      <a:pt x="7095" y="11080"/>
                    </a:lnTo>
                    <a:cubicBezTo>
                      <a:pt x="7269" y="11734"/>
                      <a:pt x="7016" y="12431"/>
                      <a:pt x="6465" y="12812"/>
                    </a:cubicBezTo>
                    <a:cubicBezTo>
                      <a:pt x="5823" y="13257"/>
                      <a:pt x="4931" y="13660"/>
                      <a:pt x="3801" y="13660"/>
                    </a:cubicBezTo>
                    <a:cubicBezTo>
                      <a:pt x="3007" y="13660"/>
                      <a:pt x="2097" y="13461"/>
                      <a:pt x="1074" y="12938"/>
                    </a:cubicBezTo>
                    <a:cubicBezTo>
                      <a:pt x="509" y="12650"/>
                      <a:pt x="175" y="12044"/>
                      <a:pt x="224" y="11394"/>
                    </a:cubicBezTo>
                    <a:lnTo>
                      <a:pt x="826" y="1882"/>
                    </a:lnTo>
                    <a:cubicBezTo>
                      <a:pt x="849" y="1587"/>
                      <a:pt x="1031" y="1334"/>
                      <a:pt x="1304" y="1221"/>
                    </a:cubicBezTo>
                    <a:lnTo>
                      <a:pt x="3679" y="230"/>
                    </a:lnTo>
                    <a:cubicBezTo>
                      <a:pt x="3776" y="190"/>
                      <a:pt x="3878" y="171"/>
                      <a:pt x="3979" y="171"/>
                    </a:cubicBezTo>
                    <a:close/>
                    <a:moveTo>
                      <a:pt x="3980" y="0"/>
                    </a:moveTo>
                    <a:cubicBezTo>
                      <a:pt x="3855" y="0"/>
                      <a:pt x="3731" y="25"/>
                      <a:pt x="3614" y="74"/>
                    </a:cubicBezTo>
                    <a:lnTo>
                      <a:pt x="1238" y="1063"/>
                    </a:lnTo>
                    <a:cubicBezTo>
                      <a:pt x="907" y="1202"/>
                      <a:pt x="684" y="1511"/>
                      <a:pt x="656" y="1871"/>
                    </a:cubicBezTo>
                    <a:lnTo>
                      <a:pt x="54" y="11384"/>
                    </a:lnTo>
                    <a:cubicBezTo>
                      <a:pt x="0" y="12100"/>
                      <a:pt x="371" y="12771"/>
                      <a:pt x="996" y="13090"/>
                    </a:cubicBezTo>
                    <a:cubicBezTo>
                      <a:pt x="2047" y="13627"/>
                      <a:pt x="2983" y="13832"/>
                      <a:pt x="3802" y="13832"/>
                    </a:cubicBezTo>
                    <a:cubicBezTo>
                      <a:pt x="4971" y="13832"/>
                      <a:pt x="5897" y="13413"/>
                      <a:pt x="6562" y="12952"/>
                    </a:cubicBezTo>
                    <a:cubicBezTo>
                      <a:pt x="7172" y="12530"/>
                      <a:pt x="7451" y="11759"/>
                      <a:pt x="7260" y="11037"/>
                    </a:cubicBezTo>
                    <a:lnTo>
                      <a:pt x="4898" y="708"/>
                    </a:lnTo>
                    <a:cubicBezTo>
                      <a:pt x="4898" y="708"/>
                      <a:pt x="4898" y="707"/>
                      <a:pt x="4896" y="705"/>
                    </a:cubicBezTo>
                    <a:cubicBezTo>
                      <a:pt x="4827" y="441"/>
                      <a:pt x="4644" y="219"/>
                      <a:pt x="4398" y="98"/>
                    </a:cubicBezTo>
                    <a:cubicBezTo>
                      <a:pt x="4267" y="33"/>
                      <a:pt x="4123" y="0"/>
                      <a:pt x="3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3"/>
              <p:cNvSpPr/>
              <p:nvPr/>
            </p:nvSpPr>
            <p:spPr>
              <a:xfrm>
                <a:off x="2699475" y="4062213"/>
                <a:ext cx="59925" cy="42925"/>
              </a:xfrm>
              <a:custGeom>
                <a:avLst/>
                <a:gdLst/>
                <a:ahLst/>
                <a:cxnLst/>
                <a:rect l="l" t="t" r="r" b="b"/>
                <a:pathLst>
                  <a:path w="2397" h="1717" extrusionOk="0">
                    <a:moveTo>
                      <a:pt x="1180" y="0"/>
                    </a:moveTo>
                    <a:cubicBezTo>
                      <a:pt x="375" y="0"/>
                      <a:pt x="1" y="1272"/>
                      <a:pt x="1098" y="1640"/>
                    </a:cubicBezTo>
                    <a:cubicBezTo>
                      <a:pt x="1255" y="1693"/>
                      <a:pt x="1401" y="1716"/>
                      <a:pt x="1534" y="1716"/>
                    </a:cubicBezTo>
                    <a:cubicBezTo>
                      <a:pt x="1773" y="1716"/>
                      <a:pt x="1969" y="1640"/>
                      <a:pt x="2103" y="1516"/>
                    </a:cubicBezTo>
                    <a:cubicBezTo>
                      <a:pt x="2396" y="1244"/>
                      <a:pt x="2395" y="744"/>
                      <a:pt x="1897" y="313"/>
                    </a:cubicBezTo>
                    <a:cubicBezTo>
                      <a:pt x="1641" y="91"/>
                      <a:pt x="1395" y="0"/>
                      <a:pt x="118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3"/>
              <p:cNvSpPr/>
              <p:nvPr/>
            </p:nvSpPr>
            <p:spPr>
              <a:xfrm>
                <a:off x="2956575" y="4062088"/>
                <a:ext cx="59950" cy="42925"/>
              </a:xfrm>
              <a:custGeom>
                <a:avLst/>
                <a:gdLst/>
                <a:ahLst/>
                <a:cxnLst/>
                <a:rect l="l" t="t" r="r" b="b"/>
                <a:pathLst>
                  <a:path w="2398" h="1717" extrusionOk="0">
                    <a:moveTo>
                      <a:pt x="1217" y="0"/>
                    </a:moveTo>
                    <a:cubicBezTo>
                      <a:pt x="1002" y="0"/>
                      <a:pt x="757" y="91"/>
                      <a:pt x="500" y="313"/>
                    </a:cubicBezTo>
                    <a:cubicBezTo>
                      <a:pt x="4" y="744"/>
                      <a:pt x="1" y="1244"/>
                      <a:pt x="294" y="1516"/>
                    </a:cubicBezTo>
                    <a:cubicBezTo>
                      <a:pt x="428" y="1640"/>
                      <a:pt x="625" y="1716"/>
                      <a:pt x="864" y="1716"/>
                    </a:cubicBezTo>
                    <a:cubicBezTo>
                      <a:pt x="996" y="1716"/>
                      <a:pt x="1143" y="1693"/>
                      <a:pt x="1299" y="1640"/>
                    </a:cubicBezTo>
                    <a:cubicBezTo>
                      <a:pt x="2398" y="1272"/>
                      <a:pt x="2023" y="0"/>
                      <a:pt x="121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3"/>
              <p:cNvSpPr/>
              <p:nvPr/>
            </p:nvSpPr>
            <p:spPr>
              <a:xfrm>
                <a:off x="2750900" y="4039788"/>
                <a:ext cx="28175" cy="29775"/>
              </a:xfrm>
              <a:custGeom>
                <a:avLst/>
                <a:gdLst/>
                <a:ahLst/>
                <a:cxnLst/>
                <a:rect l="l" t="t" r="r" b="b"/>
                <a:pathLst>
                  <a:path w="1127" h="1191" extrusionOk="0">
                    <a:moveTo>
                      <a:pt x="570" y="0"/>
                    </a:moveTo>
                    <a:cubicBezTo>
                      <a:pt x="289" y="0"/>
                      <a:pt x="1" y="230"/>
                      <a:pt x="78" y="670"/>
                    </a:cubicBezTo>
                    <a:cubicBezTo>
                      <a:pt x="127" y="946"/>
                      <a:pt x="274" y="1115"/>
                      <a:pt x="438" y="1171"/>
                    </a:cubicBezTo>
                    <a:cubicBezTo>
                      <a:pt x="478" y="1184"/>
                      <a:pt x="518" y="1191"/>
                      <a:pt x="559" y="1191"/>
                    </a:cubicBezTo>
                    <a:cubicBezTo>
                      <a:pt x="755" y="1191"/>
                      <a:pt x="951" y="1034"/>
                      <a:pt x="1021" y="709"/>
                    </a:cubicBezTo>
                    <a:cubicBezTo>
                      <a:pt x="1127" y="230"/>
                      <a:pt x="852" y="0"/>
                      <a:pt x="5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3"/>
              <p:cNvSpPr/>
              <p:nvPr/>
            </p:nvSpPr>
            <p:spPr>
              <a:xfrm>
                <a:off x="2971700" y="4021638"/>
                <a:ext cx="28175" cy="29775"/>
              </a:xfrm>
              <a:custGeom>
                <a:avLst/>
                <a:gdLst/>
                <a:ahLst/>
                <a:cxnLst/>
                <a:rect l="l" t="t" r="r" b="b"/>
                <a:pathLst>
                  <a:path w="1127" h="1191" extrusionOk="0">
                    <a:moveTo>
                      <a:pt x="570" y="1"/>
                    </a:moveTo>
                    <a:cubicBezTo>
                      <a:pt x="288" y="1"/>
                      <a:pt x="1" y="230"/>
                      <a:pt x="79" y="670"/>
                    </a:cubicBezTo>
                    <a:cubicBezTo>
                      <a:pt x="127" y="946"/>
                      <a:pt x="273" y="1116"/>
                      <a:pt x="439" y="1171"/>
                    </a:cubicBezTo>
                    <a:cubicBezTo>
                      <a:pt x="478" y="1184"/>
                      <a:pt x="519" y="1191"/>
                      <a:pt x="560" y="1191"/>
                    </a:cubicBezTo>
                    <a:cubicBezTo>
                      <a:pt x="755" y="1191"/>
                      <a:pt x="950" y="1035"/>
                      <a:pt x="1022" y="711"/>
                    </a:cubicBezTo>
                    <a:cubicBezTo>
                      <a:pt x="1126" y="231"/>
                      <a:pt x="851"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3"/>
              <p:cNvSpPr/>
              <p:nvPr/>
            </p:nvSpPr>
            <p:spPr>
              <a:xfrm>
                <a:off x="2726275" y="4022488"/>
                <a:ext cx="18600" cy="19675"/>
              </a:xfrm>
              <a:custGeom>
                <a:avLst/>
                <a:gdLst/>
                <a:ahLst/>
                <a:cxnLst/>
                <a:rect l="l" t="t" r="r" b="b"/>
                <a:pathLst>
                  <a:path w="744" h="787" extrusionOk="0">
                    <a:moveTo>
                      <a:pt x="377" y="1"/>
                    </a:moveTo>
                    <a:cubicBezTo>
                      <a:pt x="191" y="1"/>
                      <a:pt x="1" y="153"/>
                      <a:pt x="52" y="443"/>
                    </a:cubicBezTo>
                    <a:cubicBezTo>
                      <a:pt x="86" y="625"/>
                      <a:pt x="181" y="736"/>
                      <a:pt x="291" y="773"/>
                    </a:cubicBezTo>
                    <a:cubicBezTo>
                      <a:pt x="317" y="782"/>
                      <a:pt x="344" y="786"/>
                      <a:pt x="371" y="786"/>
                    </a:cubicBezTo>
                    <a:cubicBezTo>
                      <a:pt x="500" y="786"/>
                      <a:pt x="628" y="683"/>
                      <a:pt x="675" y="469"/>
                    </a:cubicBezTo>
                    <a:cubicBezTo>
                      <a:pt x="744" y="153"/>
                      <a:pt x="562" y="1"/>
                      <a:pt x="37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3"/>
              <p:cNvSpPr/>
              <p:nvPr/>
            </p:nvSpPr>
            <p:spPr>
              <a:xfrm>
                <a:off x="2943400" y="4049513"/>
                <a:ext cx="18600" cy="19650"/>
              </a:xfrm>
              <a:custGeom>
                <a:avLst/>
                <a:gdLst/>
                <a:ahLst/>
                <a:cxnLst/>
                <a:rect l="l" t="t" r="r" b="b"/>
                <a:pathLst>
                  <a:path w="744" h="786" extrusionOk="0">
                    <a:moveTo>
                      <a:pt x="376" y="0"/>
                    </a:moveTo>
                    <a:cubicBezTo>
                      <a:pt x="190" y="0"/>
                      <a:pt x="0" y="152"/>
                      <a:pt x="51" y="442"/>
                    </a:cubicBezTo>
                    <a:cubicBezTo>
                      <a:pt x="84" y="624"/>
                      <a:pt x="180" y="736"/>
                      <a:pt x="289" y="773"/>
                    </a:cubicBezTo>
                    <a:cubicBezTo>
                      <a:pt x="315" y="781"/>
                      <a:pt x="342" y="785"/>
                      <a:pt x="368" y="785"/>
                    </a:cubicBezTo>
                    <a:cubicBezTo>
                      <a:pt x="498" y="785"/>
                      <a:pt x="627" y="683"/>
                      <a:pt x="673" y="469"/>
                    </a:cubicBezTo>
                    <a:cubicBezTo>
                      <a:pt x="743" y="152"/>
                      <a:pt x="562" y="0"/>
                      <a:pt x="376"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3"/>
              <p:cNvSpPr/>
              <p:nvPr/>
            </p:nvSpPr>
            <p:spPr>
              <a:xfrm>
                <a:off x="2853100" y="3463438"/>
                <a:ext cx="27025" cy="11875"/>
              </a:xfrm>
              <a:custGeom>
                <a:avLst/>
                <a:gdLst/>
                <a:ahLst/>
                <a:cxnLst/>
                <a:rect l="l" t="t" r="r" b="b"/>
                <a:pathLst>
                  <a:path w="1081" h="475" extrusionOk="0">
                    <a:moveTo>
                      <a:pt x="547" y="0"/>
                    </a:moveTo>
                    <a:cubicBezTo>
                      <a:pt x="1" y="0"/>
                      <a:pt x="116" y="474"/>
                      <a:pt x="593" y="474"/>
                    </a:cubicBezTo>
                    <a:cubicBezTo>
                      <a:pt x="636" y="474"/>
                      <a:pt x="681" y="471"/>
                      <a:pt x="728" y="463"/>
                    </a:cubicBezTo>
                    <a:cubicBezTo>
                      <a:pt x="923" y="429"/>
                      <a:pt x="1029" y="353"/>
                      <a:pt x="1050" y="271"/>
                    </a:cubicBezTo>
                    <a:cubicBezTo>
                      <a:pt x="1081" y="157"/>
                      <a:pt x="944" y="34"/>
                      <a:pt x="651" y="6"/>
                    </a:cubicBezTo>
                    <a:cubicBezTo>
                      <a:pt x="614" y="2"/>
                      <a:pt x="579" y="0"/>
                      <a:pt x="54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3"/>
              <p:cNvSpPr/>
              <p:nvPr/>
            </p:nvSpPr>
            <p:spPr>
              <a:xfrm>
                <a:off x="2881200" y="3452038"/>
                <a:ext cx="26975" cy="11850"/>
              </a:xfrm>
              <a:custGeom>
                <a:avLst/>
                <a:gdLst/>
                <a:ahLst/>
                <a:cxnLst/>
                <a:rect l="l" t="t" r="r" b="b"/>
                <a:pathLst>
                  <a:path w="1079" h="474" extrusionOk="0">
                    <a:moveTo>
                      <a:pt x="544" y="1"/>
                    </a:moveTo>
                    <a:cubicBezTo>
                      <a:pt x="1" y="1"/>
                      <a:pt x="114" y="474"/>
                      <a:pt x="590" y="474"/>
                    </a:cubicBezTo>
                    <a:cubicBezTo>
                      <a:pt x="633" y="474"/>
                      <a:pt x="678" y="470"/>
                      <a:pt x="726" y="462"/>
                    </a:cubicBezTo>
                    <a:cubicBezTo>
                      <a:pt x="921" y="428"/>
                      <a:pt x="1027" y="352"/>
                      <a:pt x="1048" y="272"/>
                    </a:cubicBezTo>
                    <a:cubicBezTo>
                      <a:pt x="1079" y="156"/>
                      <a:pt x="943" y="34"/>
                      <a:pt x="650" y="6"/>
                    </a:cubicBezTo>
                    <a:cubicBezTo>
                      <a:pt x="613" y="3"/>
                      <a:pt x="577" y="1"/>
                      <a:pt x="544"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3"/>
              <p:cNvSpPr/>
              <p:nvPr/>
            </p:nvSpPr>
            <p:spPr>
              <a:xfrm>
                <a:off x="2678500" y="3052713"/>
                <a:ext cx="477550" cy="375150"/>
              </a:xfrm>
              <a:custGeom>
                <a:avLst/>
                <a:gdLst/>
                <a:ahLst/>
                <a:cxnLst/>
                <a:rect l="l" t="t" r="r" b="b"/>
                <a:pathLst>
                  <a:path w="19102" h="15006" extrusionOk="0">
                    <a:moveTo>
                      <a:pt x="9563" y="1"/>
                    </a:moveTo>
                    <a:cubicBezTo>
                      <a:pt x="9103" y="1"/>
                      <a:pt x="8638" y="37"/>
                      <a:pt x="8169" y="110"/>
                    </a:cubicBezTo>
                    <a:cubicBezTo>
                      <a:pt x="3316" y="874"/>
                      <a:pt x="0" y="5427"/>
                      <a:pt x="764" y="10280"/>
                    </a:cubicBezTo>
                    <a:cubicBezTo>
                      <a:pt x="1307" y="13740"/>
                      <a:pt x="3226" y="15005"/>
                      <a:pt x="6250" y="15005"/>
                    </a:cubicBezTo>
                    <a:cubicBezTo>
                      <a:pt x="7468" y="15005"/>
                      <a:pt x="8865" y="14800"/>
                      <a:pt x="10424" y="14450"/>
                    </a:cubicBezTo>
                    <a:cubicBezTo>
                      <a:pt x="15217" y="13374"/>
                      <a:pt x="19101" y="12369"/>
                      <a:pt x="18338" y="7516"/>
                    </a:cubicBezTo>
                    <a:cubicBezTo>
                      <a:pt x="17648" y="3131"/>
                      <a:pt x="13865" y="1"/>
                      <a:pt x="9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3"/>
              <p:cNvSpPr/>
              <p:nvPr/>
            </p:nvSpPr>
            <p:spPr>
              <a:xfrm>
                <a:off x="2716725" y="3196788"/>
                <a:ext cx="202275" cy="113425"/>
              </a:xfrm>
              <a:custGeom>
                <a:avLst/>
                <a:gdLst/>
                <a:ahLst/>
                <a:cxnLst/>
                <a:rect l="l" t="t" r="r" b="b"/>
                <a:pathLst>
                  <a:path w="8091" h="4537" extrusionOk="0">
                    <a:moveTo>
                      <a:pt x="7753" y="1"/>
                    </a:moveTo>
                    <a:lnTo>
                      <a:pt x="7753" y="2"/>
                    </a:lnTo>
                    <a:lnTo>
                      <a:pt x="0" y="1221"/>
                    </a:lnTo>
                    <a:cubicBezTo>
                      <a:pt x="305" y="3155"/>
                      <a:pt x="1974" y="4537"/>
                      <a:pt x="3872" y="4537"/>
                    </a:cubicBezTo>
                    <a:cubicBezTo>
                      <a:pt x="4074" y="4537"/>
                      <a:pt x="4280" y="4521"/>
                      <a:pt x="4486" y="4488"/>
                    </a:cubicBezTo>
                    <a:cubicBezTo>
                      <a:pt x="6628" y="4151"/>
                      <a:pt x="8090" y="2143"/>
                      <a:pt x="7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3"/>
              <p:cNvSpPr/>
              <p:nvPr/>
            </p:nvSpPr>
            <p:spPr>
              <a:xfrm>
                <a:off x="2722975" y="3194838"/>
                <a:ext cx="202025" cy="117350"/>
              </a:xfrm>
              <a:custGeom>
                <a:avLst/>
                <a:gdLst/>
                <a:ahLst/>
                <a:cxnLst/>
                <a:rect l="l" t="t" r="r" b="b"/>
                <a:pathLst>
                  <a:path w="8081" h="4694" extrusionOk="0">
                    <a:moveTo>
                      <a:pt x="7769" y="171"/>
                    </a:moveTo>
                    <a:lnTo>
                      <a:pt x="7769" y="171"/>
                    </a:lnTo>
                    <a:cubicBezTo>
                      <a:pt x="7904" y="1160"/>
                      <a:pt x="7657" y="2143"/>
                      <a:pt x="7068" y="2953"/>
                    </a:cubicBezTo>
                    <a:cubicBezTo>
                      <a:pt x="6462" y="3783"/>
                      <a:pt x="5571" y="4328"/>
                      <a:pt x="4557" y="4487"/>
                    </a:cubicBezTo>
                    <a:cubicBezTo>
                      <a:pt x="4354" y="4519"/>
                      <a:pt x="4153" y="4535"/>
                      <a:pt x="3955" y="4535"/>
                    </a:cubicBezTo>
                    <a:cubicBezTo>
                      <a:pt x="2122" y="4535"/>
                      <a:pt x="504" y="3217"/>
                      <a:pt x="174" y="1366"/>
                    </a:cubicBezTo>
                    <a:lnTo>
                      <a:pt x="7769" y="171"/>
                    </a:lnTo>
                    <a:close/>
                    <a:moveTo>
                      <a:pt x="7837" y="0"/>
                    </a:moveTo>
                    <a:cubicBezTo>
                      <a:pt x="7833" y="0"/>
                      <a:pt x="7828" y="0"/>
                      <a:pt x="7824" y="1"/>
                    </a:cubicBezTo>
                    <a:lnTo>
                      <a:pt x="70" y="1220"/>
                    </a:lnTo>
                    <a:cubicBezTo>
                      <a:pt x="49" y="1223"/>
                      <a:pt x="31" y="1236"/>
                      <a:pt x="17" y="1252"/>
                    </a:cubicBezTo>
                    <a:cubicBezTo>
                      <a:pt x="5" y="1269"/>
                      <a:pt x="1" y="1290"/>
                      <a:pt x="4" y="1311"/>
                    </a:cubicBezTo>
                    <a:cubicBezTo>
                      <a:pt x="313" y="3283"/>
                      <a:pt x="2021" y="4694"/>
                      <a:pt x="3957" y="4694"/>
                    </a:cubicBezTo>
                    <a:cubicBezTo>
                      <a:pt x="4163" y="4694"/>
                      <a:pt x="4371" y="4677"/>
                      <a:pt x="4581" y="4645"/>
                    </a:cubicBezTo>
                    <a:cubicBezTo>
                      <a:pt x="5637" y="4478"/>
                      <a:pt x="6567" y="3910"/>
                      <a:pt x="7197" y="3047"/>
                    </a:cubicBezTo>
                    <a:cubicBezTo>
                      <a:pt x="7825" y="2181"/>
                      <a:pt x="8080" y="1123"/>
                      <a:pt x="7915" y="68"/>
                    </a:cubicBezTo>
                    <a:cubicBezTo>
                      <a:pt x="7908" y="29"/>
                      <a:pt x="7875" y="0"/>
                      <a:pt x="7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3"/>
              <p:cNvSpPr/>
              <p:nvPr/>
            </p:nvSpPr>
            <p:spPr>
              <a:xfrm>
                <a:off x="2701050" y="3187588"/>
                <a:ext cx="223450" cy="45700"/>
              </a:xfrm>
              <a:custGeom>
                <a:avLst/>
                <a:gdLst/>
                <a:ahLst/>
                <a:cxnLst/>
                <a:rect l="l" t="t" r="r" b="b"/>
                <a:pathLst>
                  <a:path w="8938" h="1828" extrusionOk="0">
                    <a:moveTo>
                      <a:pt x="8762" y="1"/>
                    </a:moveTo>
                    <a:cubicBezTo>
                      <a:pt x="8751" y="1"/>
                      <a:pt x="8740" y="2"/>
                      <a:pt x="8729" y="4"/>
                    </a:cubicBezTo>
                    <a:lnTo>
                      <a:pt x="150" y="1498"/>
                    </a:lnTo>
                    <a:cubicBezTo>
                      <a:pt x="61" y="1515"/>
                      <a:pt x="0" y="1600"/>
                      <a:pt x="15" y="1691"/>
                    </a:cubicBezTo>
                    <a:cubicBezTo>
                      <a:pt x="30" y="1771"/>
                      <a:pt x="100" y="1828"/>
                      <a:pt x="179" y="1828"/>
                    </a:cubicBezTo>
                    <a:cubicBezTo>
                      <a:pt x="188" y="1828"/>
                      <a:pt x="197" y="1828"/>
                      <a:pt x="208" y="1826"/>
                    </a:cubicBezTo>
                    <a:lnTo>
                      <a:pt x="8787" y="331"/>
                    </a:lnTo>
                    <a:cubicBezTo>
                      <a:pt x="8877" y="316"/>
                      <a:pt x="8937" y="229"/>
                      <a:pt x="8922" y="139"/>
                    </a:cubicBezTo>
                    <a:cubicBezTo>
                      <a:pt x="8909" y="60"/>
                      <a:pt x="8838"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3"/>
              <p:cNvSpPr/>
              <p:nvPr/>
            </p:nvSpPr>
            <p:spPr>
              <a:xfrm>
                <a:off x="2957575" y="3185638"/>
                <a:ext cx="185950" cy="93225"/>
              </a:xfrm>
              <a:custGeom>
                <a:avLst/>
                <a:gdLst/>
                <a:ahLst/>
                <a:cxnLst/>
                <a:rect l="l" t="t" r="r" b="b"/>
                <a:pathLst>
                  <a:path w="7438" h="3729" extrusionOk="0">
                    <a:moveTo>
                      <a:pt x="8" y="0"/>
                    </a:moveTo>
                    <a:cubicBezTo>
                      <a:pt x="0" y="2051"/>
                      <a:pt x="1658" y="3721"/>
                      <a:pt x="3709" y="3729"/>
                    </a:cubicBezTo>
                    <a:cubicBezTo>
                      <a:pt x="3714" y="3729"/>
                      <a:pt x="3718" y="3729"/>
                      <a:pt x="3723" y="3729"/>
                    </a:cubicBezTo>
                    <a:cubicBezTo>
                      <a:pt x="5769" y="3729"/>
                      <a:pt x="7430" y="2074"/>
                      <a:pt x="7437" y="28"/>
                    </a:cubicBez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3"/>
              <p:cNvSpPr/>
              <p:nvPr/>
            </p:nvSpPr>
            <p:spPr>
              <a:xfrm>
                <a:off x="2947900" y="3184963"/>
                <a:ext cx="189750" cy="96975"/>
              </a:xfrm>
              <a:custGeom>
                <a:avLst/>
                <a:gdLst/>
                <a:ahLst/>
                <a:cxnLst/>
                <a:rect l="l" t="t" r="r" b="b"/>
                <a:pathLst>
                  <a:path w="7590" h="3879" extrusionOk="0">
                    <a:moveTo>
                      <a:pt x="159" y="150"/>
                    </a:moveTo>
                    <a:lnTo>
                      <a:pt x="7437" y="178"/>
                    </a:lnTo>
                    <a:cubicBezTo>
                      <a:pt x="7390" y="2145"/>
                      <a:pt x="5773" y="3729"/>
                      <a:pt x="3798" y="3729"/>
                    </a:cubicBezTo>
                    <a:lnTo>
                      <a:pt x="3785" y="3729"/>
                    </a:lnTo>
                    <a:cubicBezTo>
                      <a:pt x="1804" y="3721"/>
                      <a:pt x="193" y="2122"/>
                      <a:pt x="159" y="150"/>
                    </a:cubicBezTo>
                    <a:close/>
                    <a:moveTo>
                      <a:pt x="84" y="0"/>
                    </a:moveTo>
                    <a:cubicBezTo>
                      <a:pt x="64" y="0"/>
                      <a:pt x="44" y="8"/>
                      <a:pt x="30" y="21"/>
                    </a:cubicBezTo>
                    <a:cubicBezTo>
                      <a:pt x="17" y="35"/>
                      <a:pt x="9" y="55"/>
                      <a:pt x="8" y="74"/>
                    </a:cubicBezTo>
                    <a:cubicBezTo>
                      <a:pt x="0" y="2165"/>
                      <a:pt x="1694" y="3871"/>
                      <a:pt x="3785" y="3879"/>
                    </a:cubicBezTo>
                    <a:lnTo>
                      <a:pt x="3798" y="3879"/>
                    </a:lnTo>
                    <a:cubicBezTo>
                      <a:pt x="5883" y="3879"/>
                      <a:pt x="7582" y="2188"/>
                      <a:pt x="7589" y="103"/>
                    </a:cubicBezTo>
                    <a:cubicBezTo>
                      <a:pt x="7589" y="82"/>
                      <a:pt x="7582" y="64"/>
                      <a:pt x="7568" y="49"/>
                    </a:cubicBezTo>
                    <a:cubicBezTo>
                      <a:pt x="7554" y="35"/>
                      <a:pt x="7535" y="27"/>
                      <a:pt x="7515" y="27"/>
                    </a:cubicBez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3"/>
              <p:cNvSpPr/>
              <p:nvPr/>
            </p:nvSpPr>
            <p:spPr>
              <a:xfrm>
                <a:off x="2944200" y="3178338"/>
                <a:ext cx="214050" cy="12025"/>
              </a:xfrm>
              <a:custGeom>
                <a:avLst/>
                <a:gdLst/>
                <a:ahLst/>
                <a:cxnLst/>
                <a:rect l="l" t="t" r="r" b="b"/>
                <a:pathLst>
                  <a:path w="8562" h="481" extrusionOk="0">
                    <a:moveTo>
                      <a:pt x="160" y="1"/>
                    </a:moveTo>
                    <a:cubicBezTo>
                      <a:pt x="74" y="1"/>
                      <a:pt x="4" y="69"/>
                      <a:pt x="2" y="154"/>
                    </a:cubicBezTo>
                    <a:cubicBezTo>
                      <a:pt x="1" y="241"/>
                      <a:pt x="71" y="314"/>
                      <a:pt x="157" y="315"/>
                    </a:cubicBezTo>
                    <a:lnTo>
                      <a:pt x="8399" y="481"/>
                    </a:lnTo>
                    <a:lnTo>
                      <a:pt x="8402" y="481"/>
                    </a:lnTo>
                    <a:cubicBezTo>
                      <a:pt x="8487" y="481"/>
                      <a:pt x="8557" y="412"/>
                      <a:pt x="8560" y="326"/>
                    </a:cubicBezTo>
                    <a:cubicBezTo>
                      <a:pt x="8562" y="239"/>
                      <a:pt x="8492" y="168"/>
                      <a:pt x="8405" y="166"/>
                    </a:cubicBezTo>
                    <a:lnTo>
                      <a:pt x="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3"/>
              <p:cNvSpPr/>
              <p:nvPr/>
            </p:nvSpPr>
            <p:spPr>
              <a:xfrm>
                <a:off x="2919350" y="3220513"/>
                <a:ext cx="238775" cy="181925"/>
              </a:xfrm>
              <a:custGeom>
                <a:avLst/>
                <a:gdLst/>
                <a:ahLst/>
                <a:cxnLst/>
                <a:rect l="l" t="t" r="r" b="b"/>
                <a:pathLst>
                  <a:path w="9551" h="7277" extrusionOk="0">
                    <a:moveTo>
                      <a:pt x="4780" y="1"/>
                    </a:moveTo>
                    <a:cubicBezTo>
                      <a:pt x="4551" y="1"/>
                      <a:pt x="4318" y="18"/>
                      <a:pt x="4084" y="55"/>
                    </a:cubicBezTo>
                    <a:cubicBezTo>
                      <a:pt x="1658" y="436"/>
                      <a:pt x="0" y="2713"/>
                      <a:pt x="381" y="5139"/>
                    </a:cubicBezTo>
                    <a:cubicBezTo>
                      <a:pt x="644" y="6815"/>
                      <a:pt x="1252" y="7277"/>
                      <a:pt x="2401" y="7277"/>
                    </a:cubicBezTo>
                    <a:cubicBezTo>
                      <a:pt x="2917" y="7277"/>
                      <a:pt x="3542" y="7184"/>
                      <a:pt x="4294" y="7066"/>
                    </a:cubicBezTo>
                    <a:cubicBezTo>
                      <a:pt x="6720" y="6685"/>
                      <a:pt x="9551" y="6184"/>
                      <a:pt x="9168" y="3758"/>
                    </a:cubicBezTo>
                    <a:cubicBezTo>
                      <a:pt x="8824" y="1564"/>
                      <a:pt x="6932" y="1"/>
                      <a:pt x="4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3"/>
              <p:cNvSpPr/>
              <p:nvPr/>
            </p:nvSpPr>
            <p:spPr>
              <a:xfrm>
                <a:off x="2935500" y="3220538"/>
                <a:ext cx="213025" cy="96900"/>
              </a:xfrm>
              <a:custGeom>
                <a:avLst/>
                <a:gdLst/>
                <a:ahLst/>
                <a:cxnLst/>
                <a:rect l="l" t="t" r="r" b="b"/>
                <a:pathLst>
                  <a:path w="8521" h="3876" extrusionOk="0">
                    <a:moveTo>
                      <a:pt x="4109" y="1"/>
                    </a:moveTo>
                    <a:cubicBezTo>
                      <a:pt x="3928" y="1"/>
                      <a:pt x="3745" y="12"/>
                      <a:pt x="3561" y="36"/>
                    </a:cubicBezTo>
                    <a:cubicBezTo>
                      <a:pt x="2014" y="236"/>
                      <a:pt x="763" y="1203"/>
                      <a:pt x="130" y="2498"/>
                    </a:cubicBezTo>
                    <a:cubicBezTo>
                      <a:pt x="0" y="2766"/>
                      <a:pt x="216" y="3010"/>
                      <a:pt x="452" y="3010"/>
                    </a:cubicBezTo>
                    <a:cubicBezTo>
                      <a:pt x="541" y="3010"/>
                      <a:pt x="633" y="2975"/>
                      <a:pt x="710" y="2893"/>
                    </a:cubicBezTo>
                    <a:cubicBezTo>
                      <a:pt x="1361" y="2195"/>
                      <a:pt x="2242" y="1703"/>
                      <a:pt x="3258" y="1542"/>
                    </a:cubicBezTo>
                    <a:lnTo>
                      <a:pt x="3258" y="1543"/>
                    </a:lnTo>
                    <a:cubicBezTo>
                      <a:pt x="3492" y="1507"/>
                      <a:pt x="3724" y="1489"/>
                      <a:pt x="3954" y="1489"/>
                    </a:cubicBezTo>
                    <a:cubicBezTo>
                      <a:pt x="5552" y="1489"/>
                      <a:pt x="7004" y="2353"/>
                      <a:pt x="7788" y="3696"/>
                    </a:cubicBezTo>
                    <a:cubicBezTo>
                      <a:pt x="7861" y="3822"/>
                      <a:pt x="7975" y="3876"/>
                      <a:pt x="8089" y="3876"/>
                    </a:cubicBezTo>
                    <a:cubicBezTo>
                      <a:pt x="8306" y="3876"/>
                      <a:pt x="8521" y="3679"/>
                      <a:pt x="8448" y="3409"/>
                    </a:cubicBezTo>
                    <a:cubicBezTo>
                      <a:pt x="8445" y="3396"/>
                      <a:pt x="8440" y="3382"/>
                      <a:pt x="8437" y="3368"/>
                    </a:cubicBezTo>
                    <a:cubicBezTo>
                      <a:pt x="7889" y="1403"/>
                      <a:pt x="6102" y="1"/>
                      <a:pt x="41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3"/>
              <p:cNvSpPr/>
              <p:nvPr/>
            </p:nvSpPr>
            <p:spPr>
              <a:xfrm>
                <a:off x="2657550" y="3065438"/>
                <a:ext cx="497425" cy="361650"/>
              </a:xfrm>
              <a:custGeom>
                <a:avLst/>
                <a:gdLst/>
                <a:ahLst/>
                <a:cxnLst/>
                <a:rect l="l" t="t" r="r" b="b"/>
                <a:pathLst>
                  <a:path w="19897" h="14466" extrusionOk="0">
                    <a:moveTo>
                      <a:pt x="7470" y="1"/>
                    </a:moveTo>
                    <a:cubicBezTo>
                      <a:pt x="7460" y="1"/>
                      <a:pt x="7449" y="3"/>
                      <a:pt x="7439" y="7"/>
                    </a:cubicBezTo>
                    <a:cubicBezTo>
                      <a:pt x="0" y="2867"/>
                      <a:pt x="1017" y="8941"/>
                      <a:pt x="1801" y="11418"/>
                    </a:cubicBezTo>
                    <a:cubicBezTo>
                      <a:pt x="2302" y="13005"/>
                      <a:pt x="3226" y="13858"/>
                      <a:pt x="4799" y="14189"/>
                    </a:cubicBezTo>
                    <a:cubicBezTo>
                      <a:pt x="5762" y="14389"/>
                      <a:pt x="6736" y="14465"/>
                      <a:pt x="7650" y="14465"/>
                    </a:cubicBezTo>
                    <a:cubicBezTo>
                      <a:pt x="10269" y="14465"/>
                      <a:pt x="12405" y="13850"/>
                      <a:pt x="12426" y="13844"/>
                    </a:cubicBezTo>
                    <a:cubicBezTo>
                      <a:pt x="14400" y="13535"/>
                      <a:pt x="15932" y="13161"/>
                      <a:pt x="17110" y="12707"/>
                    </a:cubicBezTo>
                    <a:cubicBezTo>
                      <a:pt x="19016" y="11971"/>
                      <a:pt x="19897" y="11042"/>
                      <a:pt x="19724" y="9947"/>
                    </a:cubicBezTo>
                    <a:cubicBezTo>
                      <a:pt x="19373" y="7716"/>
                      <a:pt x="17442" y="6118"/>
                      <a:pt x="15255" y="6118"/>
                    </a:cubicBezTo>
                    <a:cubicBezTo>
                      <a:pt x="15023" y="6118"/>
                      <a:pt x="14787" y="6136"/>
                      <a:pt x="14550" y="6173"/>
                    </a:cubicBezTo>
                    <a:cubicBezTo>
                      <a:pt x="14529" y="6175"/>
                      <a:pt x="12403" y="6348"/>
                      <a:pt x="11271" y="8484"/>
                    </a:cubicBezTo>
                    <a:cubicBezTo>
                      <a:pt x="11248" y="8526"/>
                      <a:pt x="11265" y="8578"/>
                      <a:pt x="11306" y="8599"/>
                    </a:cubicBezTo>
                    <a:cubicBezTo>
                      <a:pt x="11319" y="8606"/>
                      <a:pt x="11333" y="8610"/>
                      <a:pt x="11346" y="8610"/>
                    </a:cubicBezTo>
                    <a:cubicBezTo>
                      <a:pt x="11376" y="8610"/>
                      <a:pt x="11406" y="8593"/>
                      <a:pt x="11421" y="8564"/>
                    </a:cubicBezTo>
                    <a:cubicBezTo>
                      <a:pt x="12508" y="6513"/>
                      <a:pt x="14541" y="6345"/>
                      <a:pt x="14568" y="6342"/>
                    </a:cubicBezTo>
                    <a:cubicBezTo>
                      <a:pt x="14796" y="6306"/>
                      <a:pt x="15022" y="6289"/>
                      <a:pt x="15245" y="6289"/>
                    </a:cubicBezTo>
                    <a:cubicBezTo>
                      <a:pt x="17356" y="6289"/>
                      <a:pt x="19218" y="7825"/>
                      <a:pt x="19557" y="9975"/>
                    </a:cubicBezTo>
                    <a:cubicBezTo>
                      <a:pt x="19715" y="10978"/>
                      <a:pt x="18871" y="11845"/>
                      <a:pt x="17049" y="12548"/>
                    </a:cubicBezTo>
                    <a:cubicBezTo>
                      <a:pt x="15882" y="12999"/>
                      <a:pt x="14360" y="13368"/>
                      <a:pt x="12390" y="13679"/>
                    </a:cubicBezTo>
                    <a:cubicBezTo>
                      <a:pt x="12362" y="13687"/>
                      <a:pt x="10243" y="14295"/>
                      <a:pt x="7650" y="14295"/>
                    </a:cubicBezTo>
                    <a:cubicBezTo>
                      <a:pt x="6746" y="14295"/>
                      <a:pt x="5785" y="14221"/>
                      <a:pt x="4834" y="14022"/>
                    </a:cubicBezTo>
                    <a:cubicBezTo>
                      <a:pt x="3328" y="13706"/>
                      <a:pt x="2443" y="12888"/>
                      <a:pt x="1963" y="11368"/>
                    </a:cubicBezTo>
                    <a:cubicBezTo>
                      <a:pt x="1195" y="8935"/>
                      <a:pt x="196" y="2974"/>
                      <a:pt x="7500" y="166"/>
                    </a:cubicBezTo>
                    <a:cubicBezTo>
                      <a:pt x="7544" y="149"/>
                      <a:pt x="7567" y="99"/>
                      <a:pt x="7548" y="55"/>
                    </a:cubicBezTo>
                    <a:cubicBezTo>
                      <a:pt x="7536" y="21"/>
                      <a:pt x="7504" y="1"/>
                      <a:pt x="7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3"/>
              <p:cNvSpPr/>
              <p:nvPr/>
            </p:nvSpPr>
            <p:spPr>
              <a:xfrm>
                <a:off x="3007325" y="3306588"/>
                <a:ext cx="31675" cy="13725"/>
              </a:xfrm>
              <a:custGeom>
                <a:avLst/>
                <a:gdLst/>
                <a:ahLst/>
                <a:cxnLst/>
                <a:rect l="l" t="t" r="r" b="b"/>
                <a:pathLst>
                  <a:path w="1267" h="549" extrusionOk="0">
                    <a:moveTo>
                      <a:pt x="97" y="1"/>
                    </a:moveTo>
                    <a:cubicBezTo>
                      <a:pt x="62" y="1"/>
                      <a:pt x="29" y="22"/>
                      <a:pt x="16" y="58"/>
                    </a:cubicBezTo>
                    <a:cubicBezTo>
                      <a:pt x="0" y="102"/>
                      <a:pt x="25" y="151"/>
                      <a:pt x="69" y="166"/>
                    </a:cubicBezTo>
                    <a:lnTo>
                      <a:pt x="1142" y="544"/>
                    </a:lnTo>
                    <a:cubicBezTo>
                      <a:pt x="1151" y="547"/>
                      <a:pt x="1162" y="549"/>
                      <a:pt x="1171" y="549"/>
                    </a:cubicBezTo>
                    <a:cubicBezTo>
                      <a:pt x="1206" y="549"/>
                      <a:pt x="1239" y="527"/>
                      <a:pt x="1251" y="493"/>
                    </a:cubicBezTo>
                    <a:cubicBezTo>
                      <a:pt x="1267" y="447"/>
                      <a:pt x="1244" y="398"/>
                      <a:pt x="1198" y="383"/>
                    </a:cubicBezTo>
                    <a:lnTo>
                      <a:pt x="125" y="5"/>
                    </a:lnTo>
                    <a:cubicBezTo>
                      <a:pt x="116" y="2"/>
                      <a:pt x="106" y="1"/>
                      <a:pt x="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3"/>
              <p:cNvSpPr/>
              <p:nvPr/>
            </p:nvSpPr>
            <p:spPr>
              <a:xfrm>
                <a:off x="3104100" y="3274838"/>
                <a:ext cx="13075" cy="31525"/>
              </a:xfrm>
              <a:custGeom>
                <a:avLst/>
                <a:gdLst/>
                <a:ahLst/>
                <a:cxnLst/>
                <a:rect l="l" t="t" r="r" b="b"/>
                <a:pathLst>
                  <a:path w="523" h="1261" extrusionOk="0">
                    <a:moveTo>
                      <a:pt x="425" y="0"/>
                    </a:moveTo>
                    <a:cubicBezTo>
                      <a:pt x="389" y="0"/>
                      <a:pt x="356" y="24"/>
                      <a:pt x="345" y="61"/>
                    </a:cubicBezTo>
                    <a:lnTo>
                      <a:pt x="14" y="1151"/>
                    </a:lnTo>
                    <a:cubicBezTo>
                      <a:pt x="1" y="1195"/>
                      <a:pt x="26" y="1242"/>
                      <a:pt x="72" y="1255"/>
                    </a:cubicBezTo>
                    <a:cubicBezTo>
                      <a:pt x="80" y="1258"/>
                      <a:pt x="89" y="1260"/>
                      <a:pt x="96" y="1260"/>
                    </a:cubicBezTo>
                    <a:cubicBezTo>
                      <a:pt x="133" y="1260"/>
                      <a:pt x="166" y="1236"/>
                      <a:pt x="178" y="1199"/>
                    </a:cubicBezTo>
                    <a:lnTo>
                      <a:pt x="509" y="109"/>
                    </a:lnTo>
                    <a:cubicBezTo>
                      <a:pt x="523" y="65"/>
                      <a:pt x="497" y="18"/>
                      <a:pt x="452" y="5"/>
                    </a:cubicBezTo>
                    <a:cubicBezTo>
                      <a:pt x="443" y="2"/>
                      <a:pt x="434" y="0"/>
                      <a:pt x="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3"/>
              <p:cNvSpPr/>
              <p:nvPr/>
            </p:nvSpPr>
            <p:spPr>
              <a:xfrm>
                <a:off x="2915450" y="2936413"/>
                <a:ext cx="56675" cy="97500"/>
              </a:xfrm>
              <a:custGeom>
                <a:avLst/>
                <a:gdLst/>
                <a:ahLst/>
                <a:cxnLst/>
                <a:rect l="l" t="t" r="r" b="b"/>
                <a:pathLst>
                  <a:path w="2267" h="3900" extrusionOk="0">
                    <a:moveTo>
                      <a:pt x="2172" y="1"/>
                    </a:moveTo>
                    <a:cubicBezTo>
                      <a:pt x="2164" y="1"/>
                      <a:pt x="2156" y="2"/>
                      <a:pt x="2148" y="4"/>
                    </a:cubicBezTo>
                    <a:cubicBezTo>
                      <a:pt x="15" y="587"/>
                      <a:pt x="0" y="3783"/>
                      <a:pt x="0" y="3815"/>
                    </a:cubicBezTo>
                    <a:cubicBezTo>
                      <a:pt x="0" y="3862"/>
                      <a:pt x="38" y="3900"/>
                      <a:pt x="85" y="3900"/>
                    </a:cubicBezTo>
                    <a:lnTo>
                      <a:pt x="87" y="3900"/>
                    </a:lnTo>
                    <a:cubicBezTo>
                      <a:pt x="134" y="3898"/>
                      <a:pt x="172" y="3860"/>
                      <a:pt x="172" y="3813"/>
                    </a:cubicBezTo>
                    <a:cubicBezTo>
                      <a:pt x="170" y="3783"/>
                      <a:pt x="185" y="716"/>
                      <a:pt x="2194" y="168"/>
                    </a:cubicBezTo>
                    <a:cubicBezTo>
                      <a:pt x="2239" y="156"/>
                      <a:pt x="2267" y="109"/>
                      <a:pt x="2253" y="64"/>
                    </a:cubicBezTo>
                    <a:cubicBezTo>
                      <a:pt x="2243" y="26"/>
                      <a:pt x="220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3"/>
              <p:cNvSpPr/>
              <p:nvPr/>
            </p:nvSpPr>
            <p:spPr>
              <a:xfrm>
                <a:off x="2819375" y="2941488"/>
                <a:ext cx="62075" cy="98500"/>
              </a:xfrm>
              <a:custGeom>
                <a:avLst/>
                <a:gdLst/>
                <a:ahLst/>
                <a:cxnLst/>
                <a:rect l="l" t="t" r="r" b="b"/>
                <a:pathLst>
                  <a:path w="2483" h="3940" extrusionOk="0">
                    <a:moveTo>
                      <a:pt x="95" y="0"/>
                    </a:moveTo>
                    <a:cubicBezTo>
                      <a:pt x="59" y="0"/>
                      <a:pt x="25" y="24"/>
                      <a:pt x="14" y="61"/>
                    </a:cubicBezTo>
                    <a:cubicBezTo>
                      <a:pt x="1" y="105"/>
                      <a:pt x="25" y="152"/>
                      <a:pt x="70" y="167"/>
                    </a:cubicBezTo>
                    <a:cubicBezTo>
                      <a:pt x="1540" y="635"/>
                      <a:pt x="2298" y="3841"/>
                      <a:pt x="2305" y="3873"/>
                    </a:cubicBezTo>
                    <a:cubicBezTo>
                      <a:pt x="2314" y="3912"/>
                      <a:pt x="2349" y="3940"/>
                      <a:pt x="2389" y="3940"/>
                    </a:cubicBezTo>
                    <a:cubicBezTo>
                      <a:pt x="2395" y="3940"/>
                      <a:pt x="2401" y="3938"/>
                      <a:pt x="2407" y="3937"/>
                    </a:cubicBezTo>
                    <a:cubicBezTo>
                      <a:pt x="2454" y="3926"/>
                      <a:pt x="2483" y="3881"/>
                      <a:pt x="2471" y="3835"/>
                    </a:cubicBezTo>
                    <a:cubicBezTo>
                      <a:pt x="2440" y="3700"/>
                      <a:pt x="1684" y="501"/>
                      <a:pt x="121" y="5"/>
                    </a:cubicBezTo>
                    <a:cubicBezTo>
                      <a:pt x="112" y="2"/>
                      <a:pt x="103"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3"/>
              <p:cNvSpPr/>
              <p:nvPr/>
            </p:nvSpPr>
            <p:spPr>
              <a:xfrm>
                <a:off x="2759225" y="3002538"/>
                <a:ext cx="77325" cy="41475"/>
              </a:xfrm>
              <a:custGeom>
                <a:avLst/>
                <a:gdLst/>
                <a:ahLst/>
                <a:cxnLst/>
                <a:rect l="l" t="t" r="r" b="b"/>
                <a:pathLst>
                  <a:path w="3093" h="1659" extrusionOk="0">
                    <a:moveTo>
                      <a:pt x="92" y="1"/>
                    </a:moveTo>
                    <a:cubicBezTo>
                      <a:pt x="51" y="1"/>
                      <a:pt x="15" y="32"/>
                      <a:pt x="8" y="74"/>
                    </a:cubicBezTo>
                    <a:cubicBezTo>
                      <a:pt x="0" y="119"/>
                      <a:pt x="32" y="163"/>
                      <a:pt x="78" y="171"/>
                    </a:cubicBezTo>
                    <a:cubicBezTo>
                      <a:pt x="1534" y="414"/>
                      <a:pt x="2927" y="1625"/>
                      <a:pt x="2943" y="1637"/>
                    </a:cubicBezTo>
                    <a:cubicBezTo>
                      <a:pt x="2958" y="1651"/>
                      <a:pt x="2977" y="1659"/>
                      <a:pt x="2998" y="1659"/>
                    </a:cubicBezTo>
                    <a:lnTo>
                      <a:pt x="2998" y="1659"/>
                    </a:lnTo>
                    <a:cubicBezTo>
                      <a:pt x="3022" y="1658"/>
                      <a:pt x="3046" y="1648"/>
                      <a:pt x="3062" y="1630"/>
                    </a:cubicBezTo>
                    <a:cubicBezTo>
                      <a:pt x="3093" y="1593"/>
                      <a:pt x="3090" y="1540"/>
                      <a:pt x="3053" y="1510"/>
                    </a:cubicBezTo>
                    <a:cubicBezTo>
                      <a:pt x="2996" y="1458"/>
                      <a:pt x="1610" y="254"/>
                      <a:pt x="107" y="2"/>
                    </a:cubicBezTo>
                    <a:cubicBezTo>
                      <a:pt x="102" y="1"/>
                      <a:pt x="97" y="1"/>
                      <a:pt x="92" y="1"/>
                    </a:cubicBezTo>
                    <a:close/>
                    <a:moveTo>
                      <a:pt x="2998" y="1659"/>
                    </a:moveTo>
                    <a:cubicBezTo>
                      <a:pt x="2998" y="1659"/>
                      <a:pt x="2997" y="1659"/>
                      <a:pt x="2997" y="1659"/>
                    </a:cubicBezTo>
                    <a:lnTo>
                      <a:pt x="2999" y="1659"/>
                    </a:lnTo>
                    <a:cubicBezTo>
                      <a:pt x="2998" y="1659"/>
                      <a:pt x="2998" y="1659"/>
                      <a:pt x="2998" y="165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3"/>
              <p:cNvSpPr/>
              <p:nvPr/>
            </p:nvSpPr>
            <p:spPr>
              <a:xfrm>
                <a:off x="2809900" y="3324088"/>
                <a:ext cx="54125" cy="50400"/>
              </a:xfrm>
              <a:custGeom>
                <a:avLst/>
                <a:gdLst/>
                <a:ahLst/>
                <a:cxnLst/>
                <a:rect l="l" t="t" r="r" b="b"/>
                <a:pathLst>
                  <a:path w="2165" h="2016" extrusionOk="0">
                    <a:moveTo>
                      <a:pt x="1084" y="0"/>
                    </a:moveTo>
                    <a:cubicBezTo>
                      <a:pt x="1032" y="0"/>
                      <a:pt x="979" y="4"/>
                      <a:pt x="926" y="13"/>
                    </a:cubicBezTo>
                    <a:cubicBezTo>
                      <a:pt x="377" y="99"/>
                      <a:pt x="0" y="615"/>
                      <a:pt x="88" y="1165"/>
                    </a:cubicBezTo>
                    <a:cubicBezTo>
                      <a:pt x="166" y="1661"/>
                      <a:pt x="594" y="2015"/>
                      <a:pt x="1081" y="2015"/>
                    </a:cubicBezTo>
                    <a:cubicBezTo>
                      <a:pt x="1133" y="2015"/>
                      <a:pt x="1186" y="2011"/>
                      <a:pt x="1239" y="2003"/>
                    </a:cubicBezTo>
                    <a:cubicBezTo>
                      <a:pt x="1790" y="1916"/>
                      <a:pt x="2165" y="1402"/>
                      <a:pt x="2078" y="851"/>
                    </a:cubicBezTo>
                    <a:cubicBezTo>
                      <a:pt x="2000" y="354"/>
                      <a:pt x="1572" y="0"/>
                      <a:pt x="1084"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3"/>
              <p:cNvSpPr/>
              <p:nvPr/>
            </p:nvSpPr>
            <p:spPr>
              <a:xfrm>
                <a:off x="3124600" y="3203163"/>
                <a:ext cx="17675" cy="75825"/>
              </a:xfrm>
              <a:custGeom>
                <a:avLst/>
                <a:gdLst/>
                <a:ahLst/>
                <a:cxnLst/>
                <a:rect l="l" t="t" r="r" b="b"/>
                <a:pathLst>
                  <a:path w="707" h="3033" extrusionOk="0">
                    <a:moveTo>
                      <a:pt x="99" y="0"/>
                    </a:moveTo>
                    <a:cubicBezTo>
                      <a:pt x="85" y="0"/>
                      <a:pt x="72" y="3"/>
                      <a:pt x="60" y="10"/>
                    </a:cubicBezTo>
                    <a:cubicBezTo>
                      <a:pt x="17" y="31"/>
                      <a:pt x="0" y="83"/>
                      <a:pt x="22" y="124"/>
                    </a:cubicBezTo>
                    <a:cubicBezTo>
                      <a:pt x="28" y="134"/>
                      <a:pt x="532" y="1138"/>
                      <a:pt x="342" y="2940"/>
                    </a:cubicBezTo>
                    <a:cubicBezTo>
                      <a:pt x="337" y="2985"/>
                      <a:pt x="371" y="3028"/>
                      <a:pt x="418" y="3032"/>
                    </a:cubicBezTo>
                    <a:lnTo>
                      <a:pt x="427" y="3032"/>
                    </a:lnTo>
                    <a:cubicBezTo>
                      <a:pt x="470" y="3032"/>
                      <a:pt x="508" y="3001"/>
                      <a:pt x="512" y="2957"/>
                    </a:cubicBezTo>
                    <a:cubicBezTo>
                      <a:pt x="706" y="1100"/>
                      <a:pt x="195" y="87"/>
                      <a:pt x="174" y="46"/>
                    </a:cubicBezTo>
                    <a:cubicBezTo>
                      <a:pt x="159" y="17"/>
                      <a:pt x="129"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3"/>
              <p:cNvSpPr/>
              <p:nvPr/>
            </p:nvSpPr>
            <p:spPr>
              <a:xfrm>
                <a:off x="2867700" y="3365013"/>
                <a:ext cx="99350" cy="29275"/>
              </a:xfrm>
              <a:custGeom>
                <a:avLst/>
                <a:gdLst/>
                <a:ahLst/>
                <a:cxnLst/>
                <a:rect l="l" t="t" r="r" b="b"/>
                <a:pathLst>
                  <a:path w="3974" h="1171" extrusionOk="0">
                    <a:moveTo>
                      <a:pt x="97" y="0"/>
                    </a:moveTo>
                    <a:cubicBezTo>
                      <a:pt x="71" y="0"/>
                      <a:pt x="45" y="12"/>
                      <a:pt x="29" y="35"/>
                    </a:cubicBezTo>
                    <a:cubicBezTo>
                      <a:pt x="0" y="73"/>
                      <a:pt x="9" y="126"/>
                      <a:pt x="47" y="153"/>
                    </a:cubicBezTo>
                    <a:cubicBezTo>
                      <a:pt x="1180" y="979"/>
                      <a:pt x="2208" y="1171"/>
                      <a:pt x="2917" y="1171"/>
                    </a:cubicBezTo>
                    <a:cubicBezTo>
                      <a:pt x="3504" y="1171"/>
                      <a:pt x="3875" y="1040"/>
                      <a:pt x="3906" y="1028"/>
                    </a:cubicBezTo>
                    <a:cubicBezTo>
                      <a:pt x="3950" y="1011"/>
                      <a:pt x="3973" y="963"/>
                      <a:pt x="3956" y="919"/>
                    </a:cubicBezTo>
                    <a:cubicBezTo>
                      <a:pt x="3944" y="883"/>
                      <a:pt x="3911" y="863"/>
                      <a:pt x="3875" y="863"/>
                    </a:cubicBezTo>
                    <a:cubicBezTo>
                      <a:pt x="3866" y="863"/>
                      <a:pt x="3856" y="864"/>
                      <a:pt x="3847" y="867"/>
                    </a:cubicBezTo>
                    <a:cubicBezTo>
                      <a:pt x="3840" y="870"/>
                      <a:pt x="3490" y="993"/>
                      <a:pt x="2925" y="993"/>
                    </a:cubicBezTo>
                    <a:cubicBezTo>
                      <a:pt x="2241" y="993"/>
                      <a:pt x="1240" y="812"/>
                      <a:pt x="147" y="17"/>
                    </a:cubicBezTo>
                    <a:cubicBezTo>
                      <a:pt x="132" y="6"/>
                      <a:pt x="115"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3"/>
              <p:cNvSpPr/>
              <p:nvPr/>
            </p:nvSpPr>
            <p:spPr>
              <a:xfrm>
                <a:off x="2864350" y="3051313"/>
                <a:ext cx="253900" cy="126675"/>
              </a:xfrm>
              <a:custGeom>
                <a:avLst/>
                <a:gdLst/>
                <a:ahLst/>
                <a:cxnLst/>
                <a:rect l="l" t="t" r="r" b="b"/>
                <a:pathLst>
                  <a:path w="10156" h="5067" extrusionOk="0">
                    <a:moveTo>
                      <a:pt x="2200" y="0"/>
                    </a:moveTo>
                    <a:cubicBezTo>
                      <a:pt x="949" y="0"/>
                      <a:pt x="94" y="244"/>
                      <a:pt x="70" y="251"/>
                    </a:cubicBezTo>
                    <a:cubicBezTo>
                      <a:pt x="26" y="265"/>
                      <a:pt x="1" y="312"/>
                      <a:pt x="14" y="357"/>
                    </a:cubicBezTo>
                    <a:cubicBezTo>
                      <a:pt x="25" y="393"/>
                      <a:pt x="59" y="417"/>
                      <a:pt x="95" y="417"/>
                    </a:cubicBezTo>
                    <a:cubicBezTo>
                      <a:pt x="103" y="417"/>
                      <a:pt x="111" y="416"/>
                      <a:pt x="119" y="414"/>
                    </a:cubicBezTo>
                    <a:cubicBezTo>
                      <a:pt x="142" y="407"/>
                      <a:pt x="978" y="169"/>
                      <a:pt x="2201" y="169"/>
                    </a:cubicBezTo>
                    <a:cubicBezTo>
                      <a:pt x="4367" y="169"/>
                      <a:pt x="7749" y="916"/>
                      <a:pt x="9984" y="5023"/>
                    </a:cubicBezTo>
                    <a:cubicBezTo>
                      <a:pt x="9999" y="5052"/>
                      <a:pt x="10029" y="5067"/>
                      <a:pt x="10058" y="5067"/>
                    </a:cubicBezTo>
                    <a:cubicBezTo>
                      <a:pt x="10073" y="5067"/>
                      <a:pt x="10087" y="5064"/>
                      <a:pt x="10099" y="5058"/>
                    </a:cubicBezTo>
                    <a:cubicBezTo>
                      <a:pt x="10140" y="5035"/>
                      <a:pt x="10155" y="4983"/>
                      <a:pt x="10134" y="4941"/>
                    </a:cubicBezTo>
                    <a:cubicBezTo>
                      <a:pt x="7859" y="762"/>
                      <a:pt x="4411" y="0"/>
                      <a:pt x="220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3"/>
              <p:cNvSpPr/>
              <p:nvPr/>
            </p:nvSpPr>
            <p:spPr>
              <a:xfrm>
                <a:off x="2875250" y="3079338"/>
                <a:ext cx="26600" cy="12075"/>
              </a:xfrm>
              <a:custGeom>
                <a:avLst/>
                <a:gdLst/>
                <a:ahLst/>
                <a:cxnLst/>
                <a:rect l="l" t="t" r="r" b="b"/>
                <a:pathLst>
                  <a:path w="1064" h="483" extrusionOk="0">
                    <a:moveTo>
                      <a:pt x="684" y="1"/>
                    </a:moveTo>
                    <a:cubicBezTo>
                      <a:pt x="663" y="1"/>
                      <a:pt x="640" y="2"/>
                      <a:pt x="617" y="3"/>
                    </a:cubicBezTo>
                    <a:cubicBezTo>
                      <a:pt x="0" y="40"/>
                      <a:pt x="111" y="483"/>
                      <a:pt x="530" y="483"/>
                    </a:cubicBezTo>
                    <a:cubicBezTo>
                      <a:pt x="600" y="483"/>
                      <a:pt x="679" y="471"/>
                      <a:pt x="764" y="442"/>
                    </a:cubicBezTo>
                    <a:cubicBezTo>
                      <a:pt x="951" y="378"/>
                      <a:pt x="1043" y="287"/>
                      <a:pt x="1052" y="204"/>
                    </a:cubicBezTo>
                    <a:cubicBezTo>
                      <a:pt x="1064" y="95"/>
                      <a:pt x="935" y="1"/>
                      <a:pt x="684"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3"/>
              <p:cNvSpPr/>
              <p:nvPr/>
            </p:nvSpPr>
            <p:spPr>
              <a:xfrm>
                <a:off x="2918600" y="3087213"/>
                <a:ext cx="21675" cy="9875"/>
              </a:xfrm>
              <a:custGeom>
                <a:avLst/>
                <a:gdLst/>
                <a:ahLst/>
                <a:cxnLst/>
                <a:rect l="l" t="t" r="r" b="b"/>
                <a:pathLst>
                  <a:path w="867" h="395" extrusionOk="0">
                    <a:moveTo>
                      <a:pt x="558" y="1"/>
                    </a:moveTo>
                    <a:cubicBezTo>
                      <a:pt x="540" y="1"/>
                      <a:pt x="522" y="1"/>
                      <a:pt x="503" y="2"/>
                    </a:cubicBezTo>
                    <a:cubicBezTo>
                      <a:pt x="1" y="32"/>
                      <a:pt x="90" y="394"/>
                      <a:pt x="432" y="394"/>
                    </a:cubicBezTo>
                    <a:cubicBezTo>
                      <a:pt x="489" y="394"/>
                      <a:pt x="553" y="384"/>
                      <a:pt x="622" y="361"/>
                    </a:cubicBezTo>
                    <a:cubicBezTo>
                      <a:pt x="776" y="309"/>
                      <a:pt x="850" y="235"/>
                      <a:pt x="858" y="166"/>
                    </a:cubicBezTo>
                    <a:cubicBezTo>
                      <a:pt x="866" y="78"/>
                      <a:pt x="761" y="1"/>
                      <a:pt x="55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3"/>
              <p:cNvSpPr/>
              <p:nvPr/>
            </p:nvSpPr>
            <p:spPr>
              <a:xfrm>
                <a:off x="2900425" y="3112138"/>
                <a:ext cx="21700" cy="9875"/>
              </a:xfrm>
              <a:custGeom>
                <a:avLst/>
                <a:gdLst/>
                <a:ahLst/>
                <a:cxnLst/>
                <a:rect l="l" t="t" r="r" b="b"/>
                <a:pathLst>
                  <a:path w="868" h="395" extrusionOk="0">
                    <a:moveTo>
                      <a:pt x="559" y="1"/>
                    </a:moveTo>
                    <a:cubicBezTo>
                      <a:pt x="541" y="1"/>
                      <a:pt x="523" y="2"/>
                      <a:pt x="504" y="3"/>
                    </a:cubicBezTo>
                    <a:cubicBezTo>
                      <a:pt x="1" y="34"/>
                      <a:pt x="91" y="395"/>
                      <a:pt x="432" y="395"/>
                    </a:cubicBezTo>
                    <a:cubicBezTo>
                      <a:pt x="490" y="395"/>
                      <a:pt x="554" y="385"/>
                      <a:pt x="624" y="361"/>
                    </a:cubicBezTo>
                    <a:cubicBezTo>
                      <a:pt x="776" y="309"/>
                      <a:pt x="852" y="235"/>
                      <a:pt x="859" y="167"/>
                    </a:cubicBezTo>
                    <a:cubicBezTo>
                      <a:pt x="868" y="79"/>
                      <a:pt x="761" y="1"/>
                      <a:pt x="55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3"/>
              <p:cNvSpPr/>
              <p:nvPr/>
            </p:nvSpPr>
            <p:spPr>
              <a:xfrm>
                <a:off x="2948600" y="3077238"/>
                <a:ext cx="21675" cy="9875"/>
              </a:xfrm>
              <a:custGeom>
                <a:avLst/>
                <a:gdLst/>
                <a:ahLst/>
                <a:cxnLst/>
                <a:rect l="l" t="t" r="r" b="b"/>
                <a:pathLst>
                  <a:path w="867" h="395" extrusionOk="0">
                    <a:moveTo>
                      <a:pt x="554" y="1"/>
                    </a:moveTo>
                    <a:cubicBezTo>
                      <a:pt x="538" y="1"/>
                      <a:pt x="521" y="1"/>
                      <a:pt x="503" y="2"/>
                    </a:cubicBezTo>
                    <a:cubicBezTo>
                      <a:pt x="0" y="33"/>
                      <a:pt x="91" y="394"/>
                      <a:pt x="432" y="394"/>
                    </a:cubicBezTo>
                    <a:cubicBezTo>
                      <a:pt x="489" y="394"/>
                      <a:pt x="554" y="384"/>
                      <a:pt x="623" y="360"/>
                    </a:cubicBezTo>
                    <a:cubicBezTo>
                      <a:pt x="775" y="309"/>
                      <a:pt x="851" y="234"/>
                      <a:pt x="857" y="166"/>
                    </a:cubicBezTo>
                    <a:cubicBezTo>
                      <a:pt x="867" y="77"/>
                      <a:pt x="760" y="1"/>
                      <a:pt x="554"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3"/>
              <p:cNvSpPr/>
              <p:nvPr/>
            </p:nvSpPr>
            <p:spPr>
              <a:xfrm>
                <a:off x="2876925" y="3130113"/>
                <a:ext cx="48300" cy="41650"/>
              </a:xfrm>
              <a:custGeom>
                <a:avLst/>
                <a:gdLst/>
                <a:ahLst/>
                <a:cxnLst/>
                <a:rect l="l" t="t" r="r" b="b"/>
                <a:pathLst>
                  <a:path w="1932" h="1666" extrusionOk="0">
                    <a:moveTo>
                      <a:pt x="90" y="1"/>
                    </a:moveTo>
                    <a:cubicBezTo>
                      <a:pt x="49" y="1"/>
                      <a:pt x="13" y="32"/>
                      <a:pt x="6" y="75"/>
                    </a:cubicBezTo>
                    <a:cubicBezTo>
                      <a:pt x="0" y="120"/>
                      <a:pt x="32" y="164"/>
                      <a:pt x="79" y="170"/>
                    </a:cubicBezTo>
                    <a:cubicBezTo>
                      <a:pt x="1180" y="328"/>
                      <a:pt x="1751" y="1602"/>
                      <a:pt x="1757" y="1616"/>
                    </a:cubicBezTo>
                    <a:cubicBezTo>
                      <a:pt x="1770" y="1648"/>
                      <a:pt x="1802" y="1666"/>
                      <a:pt x="1834" y="1666"/>
                    </a:cubicBezTo>
                    <a:cubicBezTo>
                      <a:pt x="1846" y="1666"/>
                      <a:pt x="1857" y="1664"/>
                      <a:pt x="1869" y="1658"/>
                    </a:cubicBezTo>
                    <a:cubicBezTo>
                      <a:pt x="1911" y="1640"/>
                      <a:pt x="1931" y="1590"/>
                      <a:pt x="1913" y="1547"/>
                    </a:cubicBezTo>
                    <a:cubicBezTo>
                      <a:pt x="1887" y="1491"/>
                      <a:pt x="1298" y="173"/>
                      <a:pt x="103" y="2"/>
                    </a:cubicBezTo>
                    <a:cubicBezTo>
                      <a:pt x="99" y="1"/>
                      <a:pt x="94"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3"/>
              <p:cNvSpPr/>
              <p:nvPr/>
            </p:nvSpPr>
            <p:spPr>
              <a:xfrm>
                <a:off x="2943250" y="3119763"/>
                <a:ext cx="29725" cy="45825"/>
              </a:xfrm>
              <a:custGeom>
                <a:avLst/>
                <a:gdLst/>
                <a:ahLst/>
                <a:cxnLst/>
                <a:rect l="l" t="t" r="r" b="b"/>
                <a:pathLst>
                  <a:path w="1189" h="1833" extrusionOk="0">
                    <a:moveTo>
                      <a:pt x="1091" y="0"/>
                    </a:moveTo>
                    <a:cubicBezTo>
                      <a:pt x="1076" y="0"/>
                      <a:pt x="1060" y="4"/>
                      <a:pt x="1047" y="14"/>
                    </a:cubicBezTo>
                    <a:cubicBezTo>
                      <a:pt x="361" y="442"/>
                      <a:pt x="27" y="1671"/>
                      <a:pt x="13" y="1724"/>
                    </a:cubicBezTo>
                    <a:cubicBezTo>
                      <a:pt x="1" y="1770"/>
                      <a:pt x="27" y="1816"/>
                      <a:pt x="72" y="1828"/>
                    </a:cubicBezTo>
                    <a:cubicBezTo>
                      <a:pt x="80" y="1831"/>
                      <a:pt x="87" y="1831"/>
                      <a:pt x="95" y="1831"/>
                    </a:cubicBezTo>
                    <a:lnTo>
                      <a:pt x="95" y="1832"/>
                    </a:lnTo>
                    <a:cubicBezTo>
                      <a:pt x="131" y="1832"/>
                      <a:pt x="166" y="1806"/>
                      <a:pt x="177" y="1769"/>
                    </a:cubicBezTo>
                    <a:cubicBezTo>
                      <a:pt x="180" y="1756"/>
                      <a:pt x="509" y="549"/>
                      <a:pt x="1136" y="158"/>
                    </a:cubicBezTo>
                    <a:cubicBezTo>
                      <a:pt x="1176" y="133"/>
                      <a:pt x="1188" y="80"/>
                      <a:pt x="1164" y="41"/>
                    </a:cubicBezTo>
                    <a:cubicBezTo>
                      <a:pt x="1147" y="14"/>
                      <a:pt x="1119" y="0"/>
                      <a:pt x="1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3"/>
              <p:cNvSpPr/>
              <p:nvPr/>
            </p:nvSpPr>
            <p:spPr>
              <a:xfrm>
                <a:off x="2851725" y="3465563"/>
                <a:ext cx="322900" cy="396650"/>
              </a:xfrm>
              <a:custGeom>
                <a:avLst/>
                <a:gdLst/>
                <a:ahLst/>
                <a:cxnLst/>
                <a:rect l="l" t="t" r="r" b="b"/>
                <a:pathLst>
                  <a:path w="12916" h="15866" extrusionOk="0">
                    <a:moveTo>
                      <a:pt x="4142" y="1"/>
                    </a:moveTo>
                    <a:cubicBezTo>
                      <a:pt x="3948" y="1"/>
                      <a:pt x="3767" y="153"/>
                      <a:pt x="3759" y="373"/>
                    </a:cubicBezTo>
                    <a:lnTo>
                      <a:pt x="4102" y="702"/>
                    </a:lnTo>
                    <a:lnTo>
                      <a:pt x="7659" y="8656"/>
                    </a:lnTo>
                    <a:cubicBezTo>
                      <a:pt x="7066" y="8486"/>
                      <a:pt x="6517" y="8413"/>
                      <a:pt x="6011" y="8413"/>
                    </a:cubicBezTo>
                    <a:cubicBezTo>
                      <a:pt x="2747" y="8413"/>
                      <a:pt x="1278" y="11472"/>
                      <a:pt x="1278" y="11472"/>
                    </a:cubicBezTo>
                    <a:cubicBezTo>
                      <a:pt x="0" y="13991"/>
                      <a:pt x="3821" y="15866"/>
                      <a:pt x="3821" y="15866"/>
                    </a:cubicBezTo>
                    <a:cubicBezTo>
                      <a:pt x="3821" y="15866"/>
                      <a:pt x="6452" y="12707"/>
                      <a:pt x="7805" y="12707"/>
                    </a:cubicBezTo>
                    <a:cubicBezTo>
                      <a:pt x="7855" y="12707"/>
                      <a:pt x="7903" y="12711"/>
                      <a:pt x="7949" y="12720"/>
                    </a:cubicBezTo>
                    <a:cubicBezTo>
                      <a:pt x="8199" y="12768"/>
                      <a:pt x="8542" y="12805"/>
                      <a:pt x="8927" y="12805"/>
                    </a:cubicBezTo>
                    <a:cubicBezTo>
                      <a:pt x="10545" y="12805"/>
                      <a:pt x="12916" y="12142"/>
                      <a:pt x="12332" y="8793"/>
                    </a:cubicBezTo>
                    <a:cubicBezTo>
                      <a:pt x="11726" y="5330"/>
                      <a:pt x="6171" y="1302"/>
                      <a:pt x="4356" y="68"/>
                    </a:cubicBezTo>
                    <a:cubicBezTo>
                      <a:pt x="4288" y="22"/>
                      <a:pt x="4214" y="1"/>
                      <a:pt x="4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3"/>
              <p:cNvSpPr/>
              <p:nvPr/>
            </p:nvSpPr>
            <p:spPr>
              <a:xfrm>
                <a:off x="2884175" y="3578188"/>
                <a:ext cx="290450" cy="284025"/>
              </a:xfrm>
              <a:custGeom>
                <a:avLst/>
                <a:gdLst/>
                <a:ahLst/>
                <a:cxnLst/>
                <a:rect l="l" t="t" r="r" b="b"/>
                <a:pathLst>
                  <a:path w="11618" h="11361" extrusionOk="0">
                    <a:moveTo>
                      <a:pt x="8417" y="0"/>
                    </a:moveTo>
                    <a:lnTo>
                      <a:pt x="8417" y="0"/>
                    </a:lnTo>
                    <a:cubicBezTo>
                      <a:pt x="9147" y="966"/>
                      <a:pt x="9687" y="1959"/>
                      <a:pt x="9853" y="2909"/>
                    </a:cubicBezTo>
                    <a:cubicBezTo>
                      <a:pt x="10438" y="6258"/>
                      <a:pt x="8068" y="6920"/>
                      <a:pt x="6450" y="6920"/>
                    </a:cubicBezTo>
                    <a:cubicBezTo>
                      <a:pt x="6064" y="6920"/>
                      <a:pt x="5721" y="6883"/>
                      <a:pt x="5471" y="6835"/>
                    </a:cubicBezTo>
                    <a:cubicBezTo>
                      <a:pt x="5425" y="6826"/>
                      <a:pt x="5378" y="6822"/>
                      <a:pt x="5328" y="6822"/>
                    </a:cubicBezTo>
                    <a:cubicBezTo>
                      <a:pt x="3975" y="6822"/>
                      <a:pt x="1342" y="9981"/>
                      <a:pt x="1342" y="9981"/>
                    </a:cubicBezTo>
                    <a:cubicBezTo>
                      <a:pt x="1342" y="9981"/>
                      <a:pt x="680" y="9656"/>
                      <a:pt x="0" y="9094"/>
                    </a:cubicBezTo>
                    <a:lnTo>
                      <a:pt x="0" y="9094"/>
                    </a:lnTo>
                    <a:cubicBezTo>
                      <a:pt x="711" y="10471"/>
                      <a:pt x="2523" y="11361"/>
                      <a:pt x="2523" y="11361"/>
                    </a:cubicBezTo>
                    <a:cubicBezTo>
                      <a:pt x="2523" y="11361"/>
                      <a:pt x="5154" y="8202"/>
                      <a:pt x="6507" y="8202"/>
                    </a:cubicBezTo>
                    <a:cubicBezTo>
                      <a:pt x="6557" y="8202"/>
                      <a:pt x="6605" y="8206"/>
                      <a:pt x="6651" y="8215"/>
                    </a:cubicBezTo>
                    <a:cubicBezTo>
                      <a:pt x="6901" y="8263"/>
                      <a:pt x="7244" y="8300"/>
                      <a:pt x="7629" y="8300"/>
                    </a:cubicBezTo>
                    <a:cubicBezTo>
                      <a:pt x="9247" y="8300"/>
                      <a:pt x="11617" y="7637"/>
                      <a:pt x="11032" y="4288"/>
                    </a:cubicBezTo>
                    <a:cubicBezTo>
                      <a:pt x="10786" y="2877"/>
                      <a:pt x="9718" y="1373"/>
                      <a:pt x="8417"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3"/>
              <p:cNvSpPr/>
              <p:nvPr/>
            </p:nvSpPr>
            <p:spPr>
              <a:xfrm>
                <a:off x="2872975" y="3465113"/>
                <a:ext cx="295225" cy="399225"/>
              </a:xfrm>
              <a:custGeom>
                <a:avLst/>
                <a:gdLst/>
                <a:ahLst/>
                <a:cxnLst/>
                <a:rect l="l" t="t" r="r" b="b"/>
                <a:pathLst>
                  <a:path w="11809" h="15969" extrusionOk="0">
                    <a:moveTo>
                      <a:pt x="3506" y="0"/>
                    </a:moveTo>
                    <a:cubicBezTo>
                      <a:pt x="3478" y="0"/>
                      <a:pt x="3451" y="13"/>
                      <a:pt x="3434" y="37"/>
                    </a:cubicBezTo>
                    <a:cubicBezTo>
                      <a:pt x="3408" y="77"/>
                      <a:pt x="3418" y="130"/>
                      <a:pt x="3457" y="156"/>
                    </a:cubicBezTo>
                    <a:cubicBezTo>
                      <a:pt x="5168" y="1319"/>
                      <a:pt x="10796" y="5381"/>
                      <a:pt x="11397" y="8826"/>
                    </a:cubicBezTo>
                    <a:cubicBezTo>
                      <a:pt x="11631" y="10166"/>
                      <a:pt x="11406" y="11183"/>
                      <a:pt x="10727" y="11850"/>
                    </a:cubicBezTo>
                    <a:cubicBezTo>
                      <a:pt x="10024" y="12541"/>
                      <a:pt x="8964" y="12740"/>
                      <a:pt x="8093" y="12740"/>
                    </a:cubicBezTo>
                    <a:cubicBezTo>
                      <a:pt x="7717" y="12740"/>
                      <a:pt x="7377" y="12703"/>
                      <a:pt x="7116" y="12653"/>
                    </a:cubicBezTo>
                    <a:cubicBezTo>
                      <a:pt x="7067" y="12644"/>
                      <a:pt x="7016" y="12639"/>
                      <a:pt x="6964" y="12639"/>
                    </a:cubicBezTo>
                    <a:cubicBezTo>
                      <a:pt x="5669" y="12639"/>
                      <a:pt x="3313" y="15347"/>
                      <a:pt x="2950" y="15777"/>
                    </a:cubicBezTo>
                    <a:cubicBezTo>
                      <a:pt x="2602" y="15594"/>
                      <a:pt x="832" y="14602"/>
                      <a:pt x="365" y="13207"/>
                    </a:cubicBezTo>
                    <a:cubicBezTo>
                      <a:pt x="178" y="12645"/>
                      <a:pt x="225" y="12081"/>
                      <a:pt x="506" y="11528"/>
                    </a:cubicBezTo>
                    <a:cubicBezTo>
                      <a:pt x="522" y="11493"/>
                      <a:pt x="1992" y="8519"/>
                      <a:pt x="5177" y="8519"/>
                    </a:cubicBezTo>
                    <a:cubicBezTo>
                      <a:pt x="5671" y="8519"/>
                      <a:pt x="6207" y="8590"/>
                      <a:pt x="6785" y="8756"/>
                    </a:cubicBezTo>
                    <a:cubicBezTo>
                      <a:pt x="6792" y="8758"/>
                      <a:pt x="6800" y="8759"/>
                      <a:pt x="6807" y="8759"/>
                    </a:cubicBezTo>
                    <a:cubicBezTo>
                      <a:pt x="6832" y="8759"/>
                      <a:pt x="6856" y="8749"/>
                      <a:pt x="6873" y="8730"/>
                    </a:cubicBezTo>
                    <a:cubicBezTo>
                      <a:pt x="6894" y="8706"/>
                      <a:pt x="6900" y="8671"/>
                      <a:pt x="6886" y="8641"/>
                    </a:cubicBezTo>
                    <a:lnTo>
                      <a:pt x="3639" y="1158"/>
                    </a:lnTo>
                    <a:cubicBezTo>
                      <a:pt x="3626" y="1125"/>
                      <a:pt x="3594" y="1107"/>
                      <a:pt x="3561" y="1107"/>
                    </a:cubicBezTo>
                    <a:cubicBezTo>
                      <a:pt x="3550" y="1107"/>
                      <a:pt x="3538" y="1109"/>
                      <a:pt x="3527" y="1114"/>
                    </a:cubicBezTo>
                    <a:cubicBezTo>
                      <a:pt x="3484" y="1132"/>
                      <a:pt x="3465" y="1182"/>
                      <a:pt x="3483" y="1226"/>
                    </a:cubicBezTo>
                    <a:lnTo>
                      <a:pt x="6660" y="8545"/>
                    </a:lnTo>
                    <a:cubicBezTo>
                      <a:pt x="6130" y="8408"/>
                      <a:pt x="5636" y="8348"/>
                      <a:pt x="5175" y="8348"/>
                    </a:cubicBezTo>
                    <a:cubicBezTo>
                      <a:pt x="1888" y="8348"/>
                      <a:pt x="370" y="11417"/>
                      <a:pt x="352" y="11452"/>
                    </a:cubicBezTo>
                    <a:cubicBezTo>
                      <a:pt x="50" y="12046"/>
                      <a:pt x="0" y="12654"/>
                      <a:pt x="204" y="13262"/>
                    </a:cubicBezTo>
                    <a:cubicBezTo>
                      <a:pt x="741" y="14869"/>
                      <a:pt x="2844" y="15917"/>
                      <a:pt x="2933" y="15959"/>
                    </a:cubicBezTo>
                    <a:cubicBezTo>
                      <a:pt x="2945" y="15965"/>
                      <a:pt x="2958" y="15969"/>
                      <a:pt x="2971" y="15969"/>
                    </a:cubicBezTo>
                    <a:cubicBezTo>
                      <a:pt x="2996" y="15969"/>
                      <a:pt x="3020" y="15958"/>
                      <a:pt x="3037" y="15938"/>
                    </a:cubicBezTo>
                    <a:cubicBezTo>
                      <a:pt x="3063" y="15906"/>
                      <a:pt x="5664" y="12810"/>
                      <a:pt x="6952" y="12810"/>
                    </a:cubicBezTo>
                    <a:cubicBezTo>
                      <a:pt x="6997" y="12810"/>
                      <a:pt x="7041" y="12814"/>
                      <a:pt x="7082" y="12821"/>
                    </a:cubicBezTo>
                    <a:cubicBezTo>
                      <a:pt x="7351" y="12873"/>
                      <a:pt x="7700" y="12911"/>
                      <a:pt x="8085" y="12911"/>
                    </a:cubicBezTo>
                    <a:cubicBezTo>
                      <a:pt x="8994" y="12911"/>
                      <a:pt x="10105" y="12701"/>
                      <a:pt x="10847" y="11971"/>
                    </a:cubicBezTo>
                    <a:cubicBezTo>
                      <a:pt x="11567" y="11264"/>
                      <a:pt x="11808" y="10195"/>
                      <a:pt x="11565" y="8797"/>
                    </a:cubicBezTo>
                    <a:cubicBezTo>
                      <a:pt x="10952" y="5285"/>
                      <a:pt x="5277" y="1187"/>
                      <a:pt x="3553" y="15"/>
                    </a:cubicBezTo>
                    <a:cubicBezTo>
                      <a:pt x="3538" y="5"/>
                      <a:pt x="3522" y="0"/>
                      <a:pt x="3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3"/>
              <p:cNvSpPr/>
              <p:nvPr/>
            </p:nvSpPr>
            <p:spPr>
              <a:xfrm>
                <a:off x="2908525" y="3817263"/>
                <a:ext cx="54000" cy="44325"/>
              </a:xfrm>
              <a:custGeom>
                <a:avLst/>
                <a:gdLst/>
                <a:ahLst/>
                <a:cxnLst/>
                <a:rect l="l" t="t" r="r" b="b"/>
                <a:pathLst>
                  <a:path w="2160" h="1773" extrusionOk="0">
                    <a:moveTo>
                      <a:pt x="696" y="1"/>
                    </a:moveTo>
                    <a:cubicBezTo>
                      <a:pt x="515" y="1"/>
                      <a:pt x="357" y="59"/>
                      <a:pt x="253" y="181"/>
                    </a:cubicBezTo>
                    <a:cubicBezTo>
                      <a:pt x="1" y="477"/>
                      <a:pt x="166" y="1032"/>
                      <a:pt x="623" y="1421"/>
                    </a:cubicBezTo>
                    <a:cubicBezTo>
                      <a:pt x="893" y="1651"/>
                      <a:pt x="1204" y="1773"/>
                      <a:pt x="1465" y="1773"/>
                    </a:cubicBezTo>
                    <a:cubicBezTo>
                      <a:pt x="1647" y="1773"/>
                      <a:pt x="1804" y="1714"/>
                      <a:pt x="1908" y="1593"/>
                    </a:cubicBezTo>
                    <a:cubicBezTo>
                      <a:pt x="2160" y="1297"/>
                      <a:pt x="1994" y="741"/>
                      <a:pt x="1537" y="351"/>
                    </a:cubicBezTo>
                    <a:cubicBezTo>
                      <a:pt x="1268" y="122"/>
                      <a:pt x="958" y="1"/>
                      <a:pt x="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3"/>
              <p:cNvSpPr/>
              <p:nvPr/>
            </p:nvSpPr>
            <p:spPr>
              <a:xfrm>
                <a:off x="2908825" y="3815113"/>
                <a:ext cx="56100" cy="48625"/>
              </a:xfrm>
              <a:custGeom>
                <a:avLst/>
                <a:gdLst/>
                <a:ahLst/>
                <a:cxnLst/>
                <a:rect l="l" t="t" r="r" b="b"/>
                <a:pathLst>
                  <a:path w="2244" h="1945" extrusionOk="0">
                    <a:moveTo>
                      <a:pt x="684" y="171"/>
                    </a:moveTo>
                    <a:cubicBezTo>
                      <a:pt x="719" y="171"/>
                      <a:pt x="757" y="174"/>
                      <a:pt x="795" y="180"/>
                    </a:cubicBezTo>
                    <a:cubicBezTo>
                      <a:pt x="1021" y="209"/>
                      <a:pt x="1261" y="324"/>
                      <a:pt x="1470" y="502"/>
                    </a:cubicBezTo>
                    <a:cubicBezTo>
                      <a:pt x="1891" y="862"/>
                      <a:pt x="2052" y="1364"/>
                      <a:pt x="1830" y="1624"/>
                    </a:cubicBezTo>
                    <a:cubicBezTo>
                      <a:pt x="1747" y="1722"/>
                      <a:pt x="1617" y="1773"/>
                      <a:pt x="1456" y="1773"/>
                    </a:cubicBezTo>
                    <a:cubicBezTo>
                      <a:pt x="1419" y="1773"/>
                      <a:pt x="1381" y="1770"/>
                      <a:pt x="1341" y="1765"/>
                    </a:cubicBezTo>
                    <a:cubicBezTo>
                      <a:pt x="1115" y="1736"/>
                      <a:pt x="875" y="1621"/>
                      <a:pt x="667" y="1443"/>
                    </a:cubicBezTo>
                    <a:cubicBezTo>
                      <a:pt x="458" y="1266"/>
                      <a:pt x="308" y="1047"/>
                      <a:pt x="242" y="827"/>
                    </a:cubicBezTo>
                    <a:cubicBezTo>
                      <a:pt x="182" y="622"/>
                      <a:pt x="204" y="441"/>
                      <a:pt x="306" y="321"/>
                    </a:cubicBezTo>
                    <a:cubicBezTo>
                      <a:pt x="391" y="223"/>
                      <a:pt x="522" y="171"/>
                      <a:pt x="684" y="171"/>
                    </a:cubicBezTo>
                    <a:close/>
                    <a:moveTo>
                      <a:pt x="683" y="1"/>
                    </a:moveTo>
                    <a:cubicBezTo>
                      <a:pt x="472" y="1"/>
                      <a:pt x="294" y="73"/>
                      <a:pt x="177" y="211"/>
                    </a:cubicBezTo>
                    <a:cubicBezTo>
                      <a:pt x="36" y="378"/>
                      <a:pt x="1" y="613"/>
                      <a:pt x="78" y="875"/>
                    </a:cubicBezTo>
                    <a:cubicBezTo>
                      <a:pt x="154" y="1126"/>
                      <a:pt x="323" y="1373"/>
                      <a:pt x="557" y="1572"/>
                    </a:cubicBezTo>
                    <a:cubicBezTo>
                      <a:pt x="790" y="1771"/>
                      <a:pt x="1061" y="1900"/>
                      <a:pt x="1319" y="1935"/>
                    </a:cubicBezTo>
                    <a:cubicBezTo>
                      <a:pt x="1366" y="1941"/>
                      <a:pt x="1410" y="1944"/>
                      <a:pt x="1454" y="1944"/>
                    </a:cubicBezTo>
                    <a:cubicBezTo>
                      <a:pt x="1666" y="1944"/>
                      <a:pt x="1842" y="1871"/>
                      <a:pt x="1961" y="1733"/>
                    </a:cubicBezTo>
                    <a:cubicBezTo>
                      <a:pt x="2243" y="1404"/>
                      <a:pt x="2072" y="792"/>
                      <a:pt x="1581" y="373"/>
                    </a:cubicBezTo>
                    <a:cubicBezTo>
                      <a:pt x="1347" y="173"/>
                      <a:pt x="1077" y="45"/>
                      <a:pt x="818" y="10"/>
                    </a:cubicBezTo>
                    <a:cubicBezTo>
                      <a:pt x="771" y="4"/>
                      <a:pt x="726" y="1"/>
                      <a:pt x="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3"/>
              <p:cNvSpPr/>
              <p:nvPr/>
            </p:nvSpPr>
            <p:spPr>
              <a:xfrm>
                <a:off x="2934650" y="3800563"/>
                <a:ext cx="53975" cy="44325"/>
              </a:xfrm>
              <a:custGeom>
                <a:avLst/>
                <a:gdLst/>
                <a:ahLst/>
                <a:cxnLst/>
                <a:rect l="l" t="t" r="r" b="b"/>
                <a:pathLst>
                  <a:path w="2159" h="1773" extrusionOk="0">
                    <a:moveTo>
                      <a:pt x="696" y="0"/>
                    </a:moveTo>
                    <a:cubicBezTo>
                      <a:pt x="514" y="0"/>
                      <a:pt x="356" y="59"/>
                      <a:pt x="252" y="181"/>
                    </a:cubicBezTo>
                    <a:cubicBezTo>
                      <a:pt x="0" y="475"/>
                      <a:pt x="166" y="1032"/>
                      <a:pt x="623" y="1421"/>
                    </a:cubicBezTo>
                    <a:cubicBezTo>
                      <a:pt x="892" y="1651"/>
                      <a:pt x="1203" y="1773"/>
                      <a:pt x="1464" y="1773"/>
                    </a:cubicBezTo>
                    <a:cubicBezTo>
                      <a:pt x="1645" y="1773"/>
                      <a:pt x="1803" y="1714"/>
                      <a:pt x="1907" y="1593"/>
                    </a:cubicBezTo>
                    <a:cubicBezTo>
                      <a:pt x="2159" y="1297"/>
                      <a:pt x="1994" y="741"/>
                      <a:pt x="1537" y="351"/>
                    </a:cubicBezTo>
                    <a:cubicBezTo>
                      <a:pt x="1267" y="121"/>
                      <a:pt x="957" y="0"/>
                      <a:pt x="6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3"/>
              <p:cNvSpPr/>
              <p:nvPr/>
            </p:nvSpPr>
            <p:spPr>
              <a:xfrm>
                <a:off x="2934900" y="3798438"/>
                <a:ext cx="56100" cy="48600"/>
              </a:xfrm>
              <a:custGeom>
                <a:avLst/>
                <a:gdLst/>
                <a:ahLst/>
                <a:cxnLst/>
                <a:rect l="l" t="t" r="r" b="b"/>
                <a:pathLst>
                  <a:path w="2244" h="1944" extrusionOk="0">
                    <a:moveTo>
                      <a:pt x="684" y="170"/>
                    </a:moveTo>
                    <a:cubicBezTo>
                      <a:pt x="720" y="170"/>
                      <a:pt x="757" y="173"/>
                      <a:pt x="796" y="178"/>
                    </a:cubicBezTo>
                    <a:cubicBezTo>
                      <a:pt x="1023" y="208"/>
                      <a:pt x="1262" y="323"/>
                      <a:pt x="1470" y="501"/>
                    </a:cubicBezTo>
                    <a:cubicBezTo>
                      <a:pt x="1891" y="859"/>
                      <a:pt x="2053" y="1363"/>
                      <a:pt x="1832" y="1623"/>
                    </a:cubicBezTo>
                    <a:cubicBezTo>
                      <a:pt x="1748" y="1721"/>
                      <a:pt x="1616" y="1772"/>
                      <a:pt x="1456" y="1772"/>
                    </a:cubicBezTo>
                    <a:cubicBezTo>
                      <a:pt x="1420" y="1772"/>
                      <a:pt x="1382" y="1769"/>
                      <a:pt x="1343" y="1764"/>
                    </a:cubicBezTo>
                    <a:cubicBezTo>
                      <a:pt x="1115" y="1735"/>
                      <a:pt x="877" y="1620"/>
                      <a:pt x="667" y="1442"/>
                    </a:cubicBezTo>
                    <a:cubicBezTo>
                      <a:pt x="459" y="1263"/>
                      <a:pt x="309" y="1045"/>
                      <a:pt x="244" y="826"/>
                    </a:cubicBezTo>
                    <a:cubicBezTo>
                      <a:pt x="182" y="621"/>
                      <a:pt x="204" y="440"/>
                      <a:pt x="308" y="320"/>
                    </a:cubicBezTo>
                    <a:cubicBezTo>
                      <a:pt x="391" y="222"/>
                      <a:pt x="523" y="170"/>
                      <a:pt x="684" y="170"/>
                    </a:cubicBezTo>
                    <a:close/>
                    <a:moveTo>
                      <a:pt x="685" y="0"/>
                    </a:moveTo>
                    <a:cubicBezTo>
                      <a:pt x="473" y="0"/>
                      <a:pt x="294" y="72"/>
                      <a:pt x="177" y="210"/>
                    </a:cubicBezTo>
                    <a:cubicBezTo>
                      <a:pt x="36" y="377"/>
                      <a:pt x="1" y="612"/>
                      <a:pt x="80" y="875"/>
                    </a:cubicBezTo>
                    <a:cubicBezTo>
                      <a:pt x="154" y="1125"/>
                      <a:pt x="324" y="1372"/>
                      <a:pt x="556" y="1571"/>
                    </a:cubicBezTo>
                    <a:cubicBezTo>
                      <a:pt x="790" y="1770"/>
                      <a:pt x="1062" y="1899"/>
                      <a:pt x="1320" y="1934"/>
                    </a:cubicBezTo>
                    <a:cubicBezTo>
                      <a:pt x="1366" y="1940"/>
                      <a:pt x="1411" y="1943"/>
                      <a:pt x="1455" y="1943"/>
                    </a:cubicBezTo>
                    <a:lnTo>
                      <a:pt x="1455" y="1942"/>
                    </a:lnTo>
                    <a:cubicBezTo>
                      <a:pt x="1666" y="1942"/>
                      <a:pt x="1844" y="1870"/>
                      <a:pt x="1961" y="1732"/>
                    </a:cubicBezTo>
                    <a:cubicBezTo>
                      <a:pt x="2243" y="1401"/>
                      <a:pt x="2073" y="791"/>
                      <a:pt x="1581" y="370"/>
                    </a:cubicBezTo>
                    <a:cubicBezTo>
                      <a:pt x="1347" y="172"/>
                      <a:pt x="1077" y="44"/>
                      <a:pt x="818" y="9"/>
                    </a:cubicBezTo>
                    <a:cubicBezTo>
                      <a:pt x="772" y="3"/>
                      <a:pt x="728" y="0"/>
                      <a:pt x="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3"/>
              <p:cNvSpPr/>
              <p:nvPr/>
            </p:nvSpPr>
            <p:spPr>
              <a:xfrm>
                <a:off x="2960450" y="3784163"/>
                <a:ext cx="54025" cy="44325"/>
              </a:xfrm>
              <a:custGeom>
                <a:avLst/>
                <a:gdLst/>
                <a:ahLst/>
                <a:cxnLst/>
                <a:rect l="l" t="t" r="r" b="b"/>
                <a:pathLst>
                  <a:path w="2161" h="1773" extrusionOk="0">
                    <a:moveTo>
                      <a:pt x="698" y="0"/>
                    </a:moveTo>
                    <a:cubicBezTo>
                      <a:pt x="516" y="0"/>
                      <a:pt x="358" y="59"/>
                      <a:pt x="254" y="181"/>
                    </a:cubicBezTo>
                    <a:cubicBezTo>
                      <a:pt x="1" y="477"/>
                      <a:pt x="168" y="1033"/>
                      <a:pt x="624" y="1421"/>
                    </a:cubicBezTo>
                    <a:cubicBezTo>
                      <a:pt x="893" y="1651"/>
                      <a:pt x="1204" y="1773"/>
                      <a:pt x="1465" y="1773"/>
                    </a:cubicBezTo>
                    <a:cubicBezTo>
                      <a:pt x="1646" y="1773"/>
                      <a:pt x="1804" y="1714"/>
                      <a:pt x="1907" y="1593"/>
                    </a:cubicBezTo>
                    <a:cubicBezTo>
                      <a:pt x="2161" y="1297"/>
                      <a:pt x="1994" y="741"/>
                      <a:pt x="1537" y="351"/>
                    </a:cubicBezTo>
                    <a:cubicBezTo>
                      <a:pt x="1269" y="121"/>
                      <a:pt x="959" y="0"/>
                      <a:pt x="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3"/>
              <p:cNvSpPr/>
              <p:nvPr/>
            </p:nvSpPr>
            <p:spPr>
              <a:xfrm>
                <a:off x="2958100" y="3782088"/>
                <a:ext cx="56075" cy="48550"/>
              </a:xfrm>
              <a:custGeom>
                <a:avLst/>
                <a:gdLst/>
                <a:ahLst/>
                <a:cxnLst/>
                <a:rect l="l" t="t" r="r" b="b"/>
                <a:pathLst>
                  <a:path w="2243" h="1942" extrusionOk="0">
                    <a:moveTo>
                      <a:pt x="791" y="167"/>
                    </a:moveTo>
                    <a:cubicBezTo>
                      <a:pt x="1031" y="167"/>
                      <a:pt x="1322" y="283"/>
                      <a:pt x="1576" y="499"/>
                    </a:cubicBezTo>
                    <a:cubicBezTo>
                      <a:pt x="1784" y="677"/>
                      <a:pt x="1936" y="895"/>
                      <a:pt x="2001" y="1116"/>
                    </a:cubicBezTo>
                    <a:cubicBezTo>
                      <a:pt x="2062" y="1321"/>
                      <a:pt x="2039" y="1500"/>
                      <a:pt x="1938" y="1621"/>
                    </a:cubicBezTo>
                    <a:cubicBezTo>
                      <a:pt x="1853" y="1719"/>
                      <a:pt x="1722" y="1770"/>
                      <a:pt x="1561" y="1770"/>
                    </a:cubicBezTo>
                    <a:cubicBezTo>
                      <a:pt x="1524" y="1770"/>
                      <a:pt x="1486" y="1768"/>
                      <a:pt x="1447" y="1762"/>
                    </a:cubicBezTo>
                    <a:cubicBezTo>
                      <a:pt x="1221" y="1732"/>
                      <a:pt x="981" y="1618"/>
                      <a:pt x="773" y="1440"/>
                    </a:cubicBezTo>
                    <a:cubicBezTo>
                      <a:pt x="353" y="1081"/>
                      <a:pt x="192" y="578"/>
                      <a:pt x="412" y="319"/>
                    </a:cubicBezTo>
                    <a:cubicBezTo>
                      <a:pt x="500" y="217"/>
                      <a:pt x="635" y="167"/>
                      <a:pt x="791" y="167"/>
                    </a:cubicBezTo>
                    <a:close/>
                    <a:moveTo>
                      <a:pt x="790" y="1"/>
                    </a:moveTo>
                    <a:cubicBezTo>
                      <a:pt x="583" y="1"/>
                      <a:pt x="402" y="69"/>
                      <a:pt x="283" y="208"/>
                    </a:cubicBezTo>
                    <a:cubicBezTo>
                      <a:pt x="0" y="539"/>
                      <a:pt x="170" y="1150"/>
                      <a:pt x="662" y="1569"/>
                    </a:cubicBezTo>
                    <a:cubicBezTo>
                      <a:pt x="896" y="1768"/>
                      <a:pt x="1166" y="1897"/>
                      <a:pt x="1426" y="1932"/>
                    </a:cubicBezTo>
                    <a:cubicBezTo>
                      <a:pt x="1471" y="1938"/>
                      <a:pt x="1517" y="1941"/>
                      <a:pt x="1560" y="1941"/>
                    </a:cubicBezTo>
                    <a:lnTo>
                      <a:pt x="1561" y="1941"/>
                    </a:lnTo>
                    <a:cubicBezTo>
                      <a:pt x="1772" y="1941"/>
                      <a:pt x="1950" y="1869"/>
                      <a:pt x="2067" y="1730"/>
                    </a:cubicBezTo>
                    <a:cubicBezTo>
                      <a:pt x="2208" y="1565"/>
                      <a:pt x="2243" y="1330"/>
                      <a:pt x="2164" y="1065"/>
                    </a:cubicBezTo>
                    <a:cubicBezTo>
                      <a:pt x="2089" y="817"/>
                      <a:pt x="1921" y="569"/>
                      <a:pt x="1687" y="370"/>
                    </a:cubicBezTo>
                    <a:cubicBezTo>
                      <a:pt x="1403" y="127"/>
                      <a:pt x="1073"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3"/>
              <p:cNvSpPr/>
              <p:nvPr/>
            </p:nvSpPr>
            <p:spPr>
              <a:xfrm>
                <a:off x="2991800" y="3779688"/>
                <a:ext cx="43625" cy="35825"/>
              </a:xfrm>
              <a:custGeom>
                <a:avLst/>
                <a:gdLst/>
                <a:ahLst/>
                <a:cxnLst/>
                <a:rect l="l" t="t" r="r" b="b"/>
                <a:pathLst>
                  <a:path w="1745" h="1433" extrusionOk="0">
                    <a:moveTo>
                      <a:pt x="563" y="1"/>
                    </a:moveTo>
                    <a:cubicBezTo>
                      <a:pt x="416" y="1"/>
                      <a:pt x="289" y="48"/>
                      <a:pt x="205" y="146"/>
                    </a:cubicBezTo>
                    <a:cubicBezTo>
                      <a:pt x="1" y="384"/>
                      <a:pt x="136" y="834"/>
                      <a:pt x="505" y="1149"/>
                    </a:cubicBezTo>
                    <a:cubicBezTo>
                      <a:pt x="722" y="1334"/>
                      <a:pt x="972" y="1432"/>
                      <a:pt x="1183" y="1432"/>
                    </a:cubicBezTo>
                    <a:cubicBezTo>
                      <a:pt x="1330" y="1432"/>
                      <a:pt x="1458" y="1385"/>
                      <a:pt x="1541" y="1286"/>
                    </a:cubicBezTo>
                    <a:cubicBezTo>
                      <a:pt x="1745" y="1048"/>
                      <a:pt x="1611" y="600"/>
                      <a:pt x="1242" y="284"/>
                    </a:cubicBezTo>
                    <a:cubicBezTo>
                      <a:pt x="1025" y="99"/>
                      <a:pt x="774" y="1"/>
                      <a:pt x="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3"/>
              <p:cNvSpPr/>
              <p:nvPr/>
            </p:nvSpPr>
            <p:spPr>
              <a:xfrm>
                <a:off x="2989325" y="3777538"/>
                <a:ext cx="48575" cy="40125"/>
              </a:xfrm>
              <a:custGeom>
                <a:avLst/>
                <a:gdLst/>
                <a:ahLst/>
                <a:cxnLst/>
                <a:rect l="l" t="t" r="r" b="b"/>
                <a:pathLst>
                  <a:path w="1943" h="1605" extrusionOk="0">
                    <a:moveTo>
                      <a:pt x="661" y="173"/>
                    </a:moveTo>
                    <a:cubicBezTo>
                      <a:pt x="851" y="173"/>
                      <a:pt x="1086" y="264"/>
                      <a:pt x="1285" y="435"/>
                    </a:cubicBezTo>
                    <a:cubicBezTo>
                      <a:pt x="1613" y="715"/>
                      <a:pt x="1745" y="1118"/>
                      <a:pt x="1575" y="1317"/>
                    </a:cubicBezTo>
                    <a:cubicBezTo>
                      <a:pt x="1509" y="1395"/>
                      <a:pt x="1405" y="1432"/>
                      <a:pt x="1283" y="1432"/>
                    </a:cubicBezTo>
                    <a:cubicBezTo>
                      <a:pt x="1093" y="1432"/>
                      <a:pt x="858" y="1341"/>
                      <a:pt x="658" y="1170"/>
                    </a:cubicBezTo>
                    <a:cubicBezTo>
                      <a:pt x="332" y="891"/>
                      <a:pt x="198" y="487"/>
                      <a:pt x="368" y="287"/>
                    </a:cubicBezTo>
                    <a:cubicBezTo>
                      <a:pt x="435" y="209"/>
                      <a:pt x="540" y="173"/>
                      <a:pt x="661" y="173"/>
                    </a:cubicBezTo>
                    <a:close/>
                    <a:moveTo>
                      <a:pt x="665" y="0"/>
                    </a:moveTo>
                    <a:cubicBezTo>
                      <a:pt x="493" y="0"/>
                      <a:pt x="341" y="58"/>
                      <a:pt x="239" y="177"/>
                    </a:cubicBezTo>
                    <a:cubicBezTo>
                      <a:pt x="1" y="455"/>
                      <a:pt x="137" y="948"/>
                      <a:pt x="547" y="1299"/>
                    </a:cubicBezTo>
                    <a:cubicBezTo>
                      <a:pt x="784" y="1501"/>
                      <a:pt x="1051" y="1604"/>
                      <a:pt x="1281" y="1604"/>
                    </a:cubicBezTo>
                    <a:cubicBezTo>
                      <a:pt x="1452" y="1604"/>
                      <a:pt x="1604" y="1547"/>
                      <a:pt x="1706" y="1428"/>
                    </a:cubicBezTo>
                    <a:cubicBezTo>
                      <a:pt x="1943" y="1149"/>
                      <a:pt x="1807" y="655"/>
                      <a:pt x="1396" y="305"/>
                    </a:cubicBezTo>
                    <a:cubicBezTo>
                      <a:pt x="1161" y="104"/>
                      <a:pt x="895" y="0"/>
                      <a:pt x="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3"/>
              <p:cNvSpPr/>
              <p:nvPr/>
            </p:nvSpPr>
            <p:spPr>
              <a:xfrm>
                <a:off x="3040800" y="3679813"/>
                <a:ext cx="44050" cy="17675"/>
              </a:xfrm>
              <a:custGeom>
                <a:avLst/>
                <a:gdLst/>
                <a:ahLst/>
                <a:cxnLst/>
                <a:rect l="l" t="t" r="r" b="b"/>
                <a:pathLst>
                  <a:path w="1762" h="707" extrusionOk="0">
                    <a:moveTo>
                      <a:pt x="96" y="1"/>
                    </a:moveTo>
                    <a:cubicBezTo>
                      <a:pt x="61" y="1"/>
                      <a:pt x="28" y="23"/>
                      <a:pt x="16" y="59"/>
                    </a:cubicBezTo>
                    <a:cubicBezTo>
                      <a:pt x="0" y="103"/>
                      <a:pt x="23" y="151"/>
                      <a:pt x="69" y="166"/>
                    </a:cubicBezTo>
                    <a:lnTo>
                      <a:pt x="1638" y="702"/>
                    </a:lnTo>
                    <a:cubicBezTo>
                      <a:pt x="1648" y="705"/>
                      <a:pt x="1657" y="707"/>
                      <a:pt x="1666" y="707"/>
                    </a:cubicBezTo>
                    <a:cubicBezTo>
                      <a:pt x="1702" y="707"/>
                      <a:pt x="1734" y="684"/>
                      <a:pt x="1748" y="649"/>
                    </a:cubicBezTo>
                    <a:cubicBezTo>
                      <a:pt x="1761" y="604"/>
                      <a:pt x="1739" y="555"/>
                      <a:pt x="1695" y="540"/>
                    </a:cubicBezTo>
                    <a:lnTo>
                      <a:pt x="123" y="5"/>
                    </a:lnTo>
                    <a:cubicBezTo>
                      <a:pt x="114" y="2"/>
                      <a:pt x="105"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3"/>
              <p:cNvSpPr/>
              <p:nvPr/>
            </p:nvSpPr>
            <p:spPr>
              <a:xfrm>
                <a:off x="3053975" y="3668488"/>
                <a:ext cx="16750" cy="17700"/>
              </a:xfrm>
              <a:custGeom>
                <a:avLst/>
                <a:gdLst/>
                <a:ahLst/>
                <a:cxnLst/>
                <a:rect l="l" t="t" r="r" b="b"/>
                <a:pathLst>
                  <a:path w="670" h="708" extrusionOk="0">
                    <a:moveTo>
                      <a:pt x="576" y="1"/>
                    </a:moveTo>
                    <a:cubicBezTo>
                      <a:pt x="552" y="1"/>
                      <a:pt x="529" y="10"/>
                      <a:pt x="512" y="29"/>
                    </a:cubicBezTo>
                    <a:lnTo>
                      <a:pt x="32" y="565"/>
                    </a:lnTo>
                    <a:cubicBezTo>
                      <a:pt x="0" y="600"/>
                      <a:pt x="3" y="654"/>
                      <a:pt x="38" y="686"/>
                    </a:cubicBezTo>
                    <a:cubicBezTo>
                      <a:pt x="55" y="700"/>
                      <a:pt x="75" y="707"/>
                      <a:pt x="96" y="707"/>
                    </a:cubicBezTo>
                    <a:cubicBezTo>
                      <a:pt x="119" y="707"/>
                      <a:pt x="141" y="697"/>
                      <a:pt x="160" y="679"/>
                    </a:cubicBezTo>
                    <a:lnTo>
                      <a:pt x="639" y="143"/>
                    </a:lnTo>
                    <a:cubicBezTo>
                      <a:pt x="670" y="108"/>
                      <a:pt x="668" y="53"/>
                      <a:pt x="632" y="23"/>
                    </a:cubicBezTo>
                    <a:cubicBezTo>
                      <a:pt x="616" y="8"/>
                      <a:pt x="596"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3"/>
              <p:cNvSpPr/>
              <p:nvPr/>
            </p:nvSpPr>
            <p:spPr>
              <a:xfrm>
                <a:off x="3016375" y="3697813"/>
                <a:ext cx="44025" cy="31650"/>
              </a:xfrm>
              <a:custGeom>
                <a:avLst/>
                <a:gdLst/>
                <a:ahLst/>
                <a:cxnLst/>
                <a:rect l="l" t="t" r="r" b="b"/>
                <a:pathLst>
                  <a:path w="1761" h="1266" extrusionOk="0">
                    <a:moveTo>
                      <a:pt x="870" y="0"/>
                    </a:moveTo>
                    <a:cubicBezTo>
                      <a:pt x="283" y="0"/>
                      <a:pt x="0" y="924"/>
                      <a:pt x="800" y="1204"/>
                    </a:cubicBezTo>
                    <a:cubicBezTo>
                      <a:pt x="919" y="1246"/>
                      <a:pt x="1030" y="1265"/>
                      <a:pt x="1131" y="1265"/>
                    </a:cubicBezTo>
                    <a:cubicBezTo>
                      <a:pt x="1301" y="1265"/>
                      <a:pt x="1442" y="1211"/>
                      <a:pt x="1539" y="1122"/>
                    </a:cubicBezTo>
                    <a:cubicBezTo>
                      <a:pt x="1758" y="927"/>
                      <a:pt x="1761" y="559"/>
                      <a:pt x="1401" y="237"/>
                    </a:cubicBezTo>
                    <a:cubicBezTo>
                      <a:pt x="1212" y="69"/>
                      <a:pt x="1030" y="0"/>
                      <a:pt x="87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3"/>
              <p:cNvSpPr/>
              <p:nvPr/>
            </p:nvSpPr>
            <p:spPr>
              <a:xfrm>
                <a:off x="2979550" y="3691663"/>
                <a:ext cx="29725" cy="28750"/>
              </a:xfrm>
              <a:custGeom>
                <a:avLst/>
                <a:gdLst/>
                <a:ahLst/>
                <a:cxnLst/>
                <a:rect l="l" t="t" r="r" b="b"/>
                <a:pathLst>
                  <a:path w="1189" h="1150" extrusionOk="0">
                    <a:moveTo>
                      <a:pt x="655" y="0"/>
                    </a:moveTo>
                    <a:cubicBezTo>
                      <a:pt x="327" y="0"/>
                      <a:pt x="1" y="349"/>
                      <a:pt x="260" y="805"/>
                    </a:cubicBezTo>
                    <a:cubicBezTo>
                      <a:pt x="393" y="1040"/>
                      <a:pt x="580" y="1150"/>
                      <a:pt x="748" y="1150"/>
                    </a:cubicBezTo>
                    <a:cubicBezTo>
                      <a:pt x="750" y="1150"/>
                      <a:pt x="752" y="1150"/>
                      <a:pt x="755" y="1150"/>
                    </a:cubicBezTo>
                    <a:cubicBezTo>
                      <a:pt x="992" y="1145"/>
                      <a:pt x="1189" y="922"/>
                      <a:pt x="1140" y="535"/>
                    </a:cubicBezTo>
                    <a:cubicBezTo>
                      <a:pt x="1092" y="155"/>
                      <a:pt x="873" y="0"/>
                      <a:pt x="65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3"/>
              <p:cNvSpPr/>
              <p:nvPr/>
            </p:nvSpPr>
            <p:spPr>
              <a:xfrm>
                <a:off x="2981900" y="3512188"/>
                <a:ext cx="21125" cy="17600"/>
              </a:xfrm>
              <a:custGeom>
                <a:avLst/>
                <a:gdLst/>
                <a:ahLst/>
                <a:cxnLst/>
                <a:rect l="l" t="t" r="r" b="b"/>
                <a:pathLst>
                  <a:path w="845" h="704" extrusionOk="0">
                    <a:moveTo>
                      <a:pt x="269" y="1"/>
                    </a:moveTo>
                    <a:cubicBezTo>
                      <a:pt x="39" y="1"/>
                      <a:pt x="1" y="367"/>
                      <a:pt x="380" y="605"/>
                    </a:cubicBezTo>
                    <a:cubicBezTo>
                      <a:pt x="488" y="673"/>
                      <a:pt x="580" y="703"/>
                      <a:pt x="650" y="703"/>
                    </a:cubicBezTo>
                    <a:cubicBezTo>
                      <a:pt x="689" y="703"/>
                      <a:pt x="722" y="694"/>
                      <a:pt x="747" y="677"/>
                    </a:cubicBezTo>
                    <a:cubicBezTo>
                      <a:pt x="844" y="612"/>
                      <a:pt x="826" y="430"/>
                      <a:pt x="627" y="214"/>
                    </a:cubicBezTo>
                    <a:cubicBezTo>
                      <a:pt x="486" y="61"/>
                      <a:pt x="362" y="1"/>
                      <a:pt x="26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3"/>
              <p:cNvSpPr/>
              <p:nvPr/>
            </p:nvSpPr>
            <p:spPr>
              <a:xfrm>
                <a:off x="3020725" y="3540013"/>
                <a:ext cx="10675" cy="8900"/>
              </a:xfrm>
              <a:custGeom>
                <a:avLst/>
                <a:gdLst/>
                <a:ahLst/>
                <a:cxnLst/>
                <a:rect l="l" t="t" r="r" b="b"/>
                <a:pathLst>
                  <a:path w="427" h="356" extrusionOk="0">
                    <a:moveTo>
                      <a:pt x="136" y="1"/>
                    </a:moveTo>
                    <a:cubicBezTo>
                      <a:pt x="20" y="1"/>
                      <a:pt x="0" y="186"/>
                      <a:pt x="192" y="307"/>
                    </a:cubicBezTo>
                    <a:cubicBezTo>
                      <a:pt x="246" y="341"/>
                      <a:pt x="293" y="356"/>
                      <a:pt x="329" y="356"/>
                    </a:cubicBezTo>
                    <a:cubicBezTo>
                      <a:pt x="348" y="356"/>
                      <a:pt x="364" y="351"/>
                      <a:pt x="377" y="343"/>
                    </a:cubicBezTo>
                    <a:lnTo>
                      <a:pt x="378" y="343"/>
                    </a:lnTo>
                    <a:cubicBezTo>
                      <a:pt x="427" y="310"/>
                      <a:pt x="418" y="217"/>
                      <a:pt x="318" y="108"/>
                    </a:cubicBezTo>
                    <a:cubicBezTo>
                      <a:pt x="246" y="31"/>
                      <a:pt x="183" y="1"/>
                      <a:pt x="13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3"/>
              <p:cNvSpPr/>
              <p:nvPr/>
            </p:nvSpPr>
            <p:spPr>
              <a:xfrm>
                <a:off x="3000955" y="3555463"/>
                <a:ext cx="13500" cy="6325"/>
              </a:xfrm>
              <a:custGeom>
                <a:avLst/>
                <a:gdLst/>
                <a:ahLst/>
                <a:cxnLst/>
                <a:rect l="l" t="t" r="r" b="b"/>
                <a:pathLst>
                  <a:path w="540" h="253" extrusionOk="0">
                    <a:moveTo>
                      <a:pt x="224" y="1"/>
                    </a:moveTo>
                    <a:cubicBezTo>
                      <a:pt x="0" y="1"/>
                      <a:pt x="61" y="252"/>
                      <a:pt x="339" y="252"/>
                    </a:cubicBezTo>
                    <a:cubicBezTo>
                      <a:pt x="438" y="252"/>
                      <a:pt x="497" y="223"/>
                      <a:pt x="516" y="184"/>
                    </a:cubicBezTo>
                    <a:cubicBezTo>
                      <a:pt x="540" y="129"/>
                      <a:pt x="482" y="56"/>
                      <a:pt x="339" y="18"/>
                    </a:cubicBezTo>
                    <a:cubicBezTo>
                      <a:pt x="295" y="6"/>
                      <a:pt x="256" y="1"/>
                      <a:pt x="224"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3"/>
              <p:cNvSpPr/>
              <p:nvPr/>
            </p:nvSpPr>
            <p:spPr>
              <a:xfrm>
                <a:off x="2559650" y="3465563"/>
                <a:ext cx="322900" cy="396650"/>
              </a:xfrm>
              <a:custGeom>
                <a:avLst/>
                <a:gdLst/>
                <a:ahLst/>
                <a:cxnLst/>
                <a:rect l="l" t="t" r="r" b="b"/>
                <a:pathLst>
                  <a:path w="12916" h="15866" extrusionOk="0">
                    <a:moveTo>
                      <a:pt x="8775" y="1"/>
                    </a:moveTo>
                    <a:cubicBezTo>
                      <a:pt x="8703" y="1"/>
                      <a:pt x="8629" y="22"/>
                      <a:pt x="8562" y="68"/>
                    </a:cubicBezTo>
                    <a:cubicBezTo>
                      <a:pt x="6745" y="1302"/>
                      <a:pt x="1190" y="5330"/>
                      <a:pt x="586" y="8793"/>
                    </a:cubicBezTo>
                    <a:cubicBezTo>
                      <a:pt x="1" y="12142"/>
                      <a:pt x="2371" y="12805"/>
                      <a:pt x="3989" y="12805"/>
                    </a:cubicBezTo>
                    <a:cubicBezTo>
                      <a:pt x="4374" y="12805"/>
                      <a:pt x="4717" y="12768"/>
                      <a:pt x="4967" y="12720"/>
                    </a:cubicBezTo>
                    <a:cubicBezTo>
                      <a:pt x="5013" y="12711"/>
                      <a:pt x="5061" y="12707"/>
                      <a:pt x="5111" y="12707"/>
                    </a:cubicBezTo>
                    <a:cubicBezTo>
                      <a:pt x="6464" y="12707"/>
                      <a:pt x="9096" y="15866"/>
                      <a:pt x="9096" y="15866"/>
                    </a:cubicBezTo>
                    <a:cubicBezTo>
                      <a:pt x="9096" y="15866"/>
                      <a:pt x="12916" y="13991"/>
                      <a:pt x="11638" y="11472"/>
                    </a:cubicBezTo>
                    <a:cubicBezTo>
                      <a:pt x="11638" y="11472"/>
                      <a:pt x="10169" y="8413"/>
                      <a:pt x="6906" y="8413"/>
                    </a:cubicBezTo>
                    <a:cubicBezTo>
                      <a:pt x="6400" y="8413"/>
                      <a:pt x="5851" y="8486"/>
                      <a:pt x="5258" y="8656"/>
                    </a:cubicBezTo>
                    <a:lnTo>
                      <a:pt x="8814" y="702"/>
                    </a:lnTo>
                    <a:lnTo>
                      <a:pt x="9157" y="373"/>
                    </a:lnTo>
                    <a:cubicBezTo>
                      <a:pt x="9149" y="153"/>
                      <a:pt x="8969" y="1"/>
                      <a:pt x="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3"/>
              <p:cNvSpPr/>
              <p:nvPr/>
            </p:nvSpPr>
            <p:spPr>
              <a:xfrm>
                <a:off x="2559650" y="3578188"/>
                <a:ext cx="290450" cy="284025"/>
              </a:xfrm>
              <a:custGeom>
                <a:avLst/>
                <a:gdLst/>
                <a:ahLst/>
                <a:cxnLst/>
                <a:rect l="l" t="t" r="r" b="b"/>
                <a:pathLst>
                  <a:path w="11618" h="11361" extrusionOk="0">
                    <a:moveTo>
                      <a:pt x="3203" y="0"/>
                    </a:moveTo>
                    <a:cubicBezTo>
                      <a:pt x="1900" y="1373"/>
                      <a:pt x="832" y="2877"/>
                      <a:pt x="586" y="4288"/>
                    </a:cubicBezTo>
                    <a:cubicBezTo>
                      <a:pt x="1" y="7637"/>
                      <a:pt x="2371" y="8300"/>
                      <a:pt x="3989" y="8300"/>
                    </a:cubicBezTo>
                    <a:cubicBezTo>
                      <a:pt x="4374" y="8300"/>
                      <a:pt x="4717" y="8263"/>
                      <a:pt x="4967" y="8215"/>
                    </a:cubicBezTo>
                    <a:cubicBezTo>
                      <a:pt x="5013" y="8206"/>
                      <a:pt x="5061" y="8202"/>
                      <a:pt x="5111" y="8202"/>
                    </a:cubicBezTo>
                    <a:cubicBezTo>
                      <a:pt x="6464" y="8202"/>
                      <a:pt x="9096" y="11361"/>
                      <a:pt x="9096" y="11361"/>
                    </a:cubicBezTo>
                    <a:cubicBezTo>
                      <a:pt x="9096" y="11361"/>
                      <a:pt x="10909" y="10471"/>
                      <a:pt x="11618" y="9094"/>
                    </a:cubicBezTo>
                    <a:lnTo>
                      <a:pt x="11618" y="9094"/>
                    </a:lnTo>
                    <a:cubicBezTo>
                      <a:pt x="10938" y="9656"/>
                      <a:pt x="10276" y="9981"/>
                      <a:pt x="10276" y="9981"/>
                    </a:cubicBezTo>
                    <a:cubicBezTo>
                      <a:pt x="10276" y="9981"/>
                      <a:pt x="7644" y="6822"/>
                      <a:pt x="6291" y="6822"/>
                    </a:cubicBezTo>
                    <a:cubicBezTo>
                      <a:pt x="6242" y="6822"/>
                      <a:pt x="6194" y="6826"/>
                      <a:pt x="6148" y="6835"/>
                    </a:cubicBezTo>
                    <a:cubicBezTo>
                      <a:pt x="5898" y="6883"/>
                      <a:pt x="5555" y="6920"/>
                      <a:pt x="5170" y="6920"/>
                    </a:cubicBezTo>
                    <a:cubicBezTo>
                      <a:pt x="3551" y="6920"/>
                      <a:pt x="1180" y="6258"/>
                      <a:pt x="1765" y="2909"/>
                    </a:cubicBezTo>
                    <a:cubicBezTo>
                      <a:pt x="1931" y="1959"/>
                      <a:pt x="2471" y="966"/>
                      <a:pt x="320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3"/>
              <p:cNvSpPr/>
              <p:nvPr/>
            </p:nvSpPr>
            <p:spPr>
              <a:xfrm>
                <a:off x="2566075" y="3465088"/>
                <a:ext cx="295225" cy="399250"/>
              </a:xfrm>
              <a:custGeom>
                <a:avLst/>
                <a:gdLst/>
                <a:ahLst/>
                <a:cxnLst/>
                <a:rect l="l" t="t" r="r" b="b"/>
                <a:pathLst>
                  <a:path w="11809" h="15970" extrusionOk="0">
                    <a:moveTo>
                      <a:pt x="8304" y="1"/>
                    </a:moveTo>
                    <a:cubicBezTo>
                      <a:pt x="8288" y="1"/>
                      <a:pt x="8271" y="6"/>
                      <a:pt x="8256" y="16"/>
                    </a:cubicBezTo>
                    <a:cubicBezTo>
                      <a:pt x="6532" y="1189"/>
                      <a:pt x="857" y="5288"/>
                      <a:pt x="245" y="8798"/>
                    </a:cubicBezTo>
                    <a:cubicBezTo>
                      <a:pt x="1" y="10196"/>
                      <a:pt x="242" y="11265"/>
                      <a:pt x="963" y="11974"/>
                    </a:cubicBezTo>
                    <a:cubicBezTo>
                      <a:pt x="1705" y="12702"/>
                      <a:pt x="2818" y="12911"/>
                      <a:pt x="3726" y="12911"/>
                    </a:cubicBezTo>
                    <a:cubicBezTo>
                      <a:pt x="4111" y="12911"/>
                      <a:pt x="4459" y="12874"/>
                      <a:pt x="4727" y="12822"/>
                    </a:cubicBezTo>
                    <a:cubicBezTo>
                      <a:pt x="4768" y="12815"/>
                      <a:pt x="4812" y="12811"/>
                      <a:pt x="4857" y="12811"/>
                    </a:cubicBezTo>
                    <a:cubicBezTo>
                      <a:pt x="6148" y="12811"/>
                      <a:pt x="8746" y="15907"/>
                      <a:pt x="8774" y="15939"/>
                    </a:cubicBezTo>
                    <a:cubicBezTo>
                      <a:pt x="8789" y="15959"/>
                      <a:pt x="8813" y="15970"/>
                      <a:pt x="8839" y="15970"/>
                    </a:cubicBezTo>
                    <a:cubicBezTo>
                      <a:pt x="8851" y="15970"/>
                      <a:pt x="8865" y="15968"/>
                      <a:pt x="8877" y="15962"/>
                    </a:cubicBezTo>
                    <a:cubicBezTo>
                      <a:pt x="8967" y="15918"/>
                      <a:pt x="11069" y="14870"/>
                      <a:pt x="11607" y="13263"/>
                    </a:cubicBezTo>
                    <a:cubicBezTo>
                      <a:pt x="11809" y="12655"/>
                      <a:pt x="11759" y="12047"/>
                      <a:pt x="11458" y="11455"/>
                    </a:cubicBezTo>
                    <a:cubicBezTo>
                      <a:pt x="11441" y="11420"/>
                      <a:pt x="9921" y="8349"/>
                      <a:pt x="6634" y="8349"/>
                    </a:cubicBezTo>
                    <a:cubicBezTo>
                      <a:pt x="6174" y="8349"/>
                      <a:pt x="5680" y="8409"/>
                      <a:pt x="5150" y="8546"/>
                    </a:cubicBezTo>
                    <a:lnTo>
                      <a:pt x="8326" y="1227"/>
                    </a:lnTo>
                    <a:cubicBezTo>
                      <a:pt x="8344" y="1183"/>
                      <a:pt x="8325" y="1134"/>
                      <a:pt x="8282" y="1115"/>
                    </a:cubicBezTo>
                    <a:cubicBezTo>
                      <a:pt x="8271" y="1110"/>
                      <a:pt x="8259" y="1108"/>
                      <a:pt x="8248" y="1108"/>
                    </a:cubicBezTo>
                    <a:cubicBezTo>
                      <a:pt x="8215" y="1108"/>
                      <a:pt x="8183" y="1127"/>
                      <a:pt x="8170" y="1159"/>
                    </a:cubicBezTo>
                    <a:lnTo>
                      <a:pt x="4924" y="8642"/>
                    </a:lnTo>
                    <a:cubicBezTo>
                      <a:pt x="4910" y="8672"/>
                      <a:pt x="4916" y="8707"/>
                      <a:pt x="4938" y="8731"/>
                    </a:cubicBezTo>
                    <a:cubicBezTo>
                      <a:pt x="4953" y="8750"/>
                      <a:pt x="4977" y="8760"/>
                      <a:pt x="5001" y="8760"/>
                    </a:cubicBezTo>
                    <a:cubicBezTo>
                      <a:pt x="5009" y="8760"/>
                      <a:pt x="5016" y="8759"/>
                      <a:pt x="5024" y="8757"/>
                    </a:cubicBezTo>
                    <a:cubicBezTo>
                      <a:pt x="5601" y="8592"/>
                      <a:pt x="6137" y="8520"/>
                      <a:pt x="6631" y="8520"/>
                    </a:cubicBezTo>
                    <a:cubicBezTo>
                      <a:pt x="9816" y="8520"/>
                      <a:pt x="11288" y="11495"/>
                      <a:pt x="11306" y="11531"/>
                    </a:cubicBezTo>
                    <a:cubicBezTo>
                      <a:pt x="11586" y="12082"/>
                      <a:pt x="11633" y="12646"/>
                      <a:pt x="11444" y="13208"/>
                    </a:cubicBezTo>
                    <a:cubicBezTo>
                      <a:pt x="10978" y="14603"/>
                      <a:pt x="9207" y="15595"/>
                      <a:pt x="8860" y="15778"/>
                    </a:cubicBezTo>
                    <a:cubicBezTo>
                      <a:pt x="8497" y="15350"/>
                      <a:pt x="6149" y="12641"/>
                      <a:pt x="4850" y="12641"/>
                    </a:cubicBezTo>
                    <a:cubicBezTo>
                      <a:pt x="4796" y="12641"/>
                      <a:pt x="4744" y="12646"/>
                      <a:pt x="4695" y="12655"/>
                    </a:cubicBezTo>
                    <a:cubicBezTo>
                      <a:pt x="4434" y="12706"/>
                      <a:pt x="4094" y="12742"/>
                      <a:pt x="3719" y="12742"/>
                    </a:cubicBezTo>
                    <a:cubicBezTo>
                      <a:pt x="2848" y="12742"/>
                      <a:pt x="1787" y="12544"/>
                      <a:pt x="1083" y="11852"/>
                    </a:cubicBezTo>
                    <a:cubicBezTo>
                      <a:pt x="404" y="11184"/>
                      <a:pt x="178" y="10167"/>
                      <a:pt x="412" y="8827"/>
                    </a:cubicBezTo>
                    <a:cubicBezTo>
                      <a:pt x="1013" y="5382"/>
                      <a:pt x="6642" y="1320"/>
                      <a:pt x="8352" y="157"/>
                    </a:cubicBezTo>
                    <a:cubicBezTo>
                      <a:pt x="8391" y="131"/>
                      <a:pt x="8402" y="78"/>
                      <a:pt x="8375" y="38"/>
                    </a:cubicBezTo>
                    <a:cubicBezTo>
                      <a:pt x="8358" y="14"/>
                      <a:pt x="8331" y="1"/>
                      <a:pt x="8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3"/>
              <p:cNvSpPr/>
              <p:nvPr/>
            </p:nvSpPr>
            <p:spPr>
              <a:xfrm>
                <a:off x="2771750" y="3817263"/>
                <a:ext cx="54000" cy="44325"/>
              </a:xfrm>
              <a:custGeom>
                <a:avLst/>
                <a:gdLst/>
                <a:ahLst/>
                <a:cxnLst/>
                <a:rect l="l" t="t" r="r" b="b"/>
                <a:pathLst>
                  <a:path w="2160" h="1773" extrusionOk="0">
                    <a:moveTo>
                      <a:pt x="1464" y="1"/>
                    </a:moveTo>
                    <a:cubicBezTo>
                      <a:pt x="1203" y="1"/>
                      <a:pt x="892" y="122"/>
                      <a:pt x="623" y="351"/>
                    </a:cubicBezTo>
                    <a:cubicBezTo>
                      <a:pt x="166" y="741"/>
                      <a:pt x="0" y="1297"/>
                      <a:pt x="252" y="1593"/>
                    </a:cubicBezTo>
                    <a:cubicBezTo>
                      <a:pt x="356" y="1714"/>
                      <a:pt x="514" y="1773"/>
                      <a:pt x="696" y="1773"/>
                    </a:cubicBezTo>
                    <a:cubicBezTo>
                      <a:pt x="957" y="1773"/>
                      <a:pt x="1267" y="1651"/>
                      <a:pt x="1537" y="1421"/>
                    </a:cubicBezTo>
                    <a:cubicBezTo>
                      <a:pt x="1994" y="1032"/>
                      <a:pt x="2159" y="477"/>
                      <a:pt x="1907" y="181"/>
                    </a:cubicBezTo>
                    <a:cubicBezTo>
                      <a:pt x="1804" y="59"/>
                      <a:pt x="1646" y="1"/>
                      <a:pt x="1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3"/>
              <p:cNvSpPr/>
              <p:nvPr/>
            </p:nvSpPr>
            <p:spPr>
              <a:xfrm>
                <a:off x="2769400" y="3815113"/>
                <a:ext cx="56075" cy="48625"/>
              </a:xfrm>
              <a:custGeom>
                <a:avLst/>
                <a:gdLst/>
                <a:ahLst/>
                <a:cxnLst/>
                <a:rect l="l" t="t" r="r" b="b"/>
                <a:pathLst>
                  <a:path w="2243" h="1945" extrusionOk="0">
                    <a:moveTo>
                      <a:pt x="1559" y="171"/>
                    </a:moveTo>
                    <a:cubicBezTo>
                      <a:pt x="1720" y="171"/>
                      <a:pt x="1852" y="223"/>
                      <a:pt x="1936" y="321"/>
                    </a:cubicBezTo>
                    <a:cubicBezTo>
                      <a:pt x="2039" y="443"/>
                      <a:pt x="2062" y="622"/>
                      <a:pt x="2000" y="827"/>
                    </a:cubicBezTo>
                    <a:cubicBezTo>
                      <a:pt x="1934" y="1047"/>
                      <a:pt x="1784" y="1266"/>
                      <a:pt x="1575" y="1443"/>
                    </a:cubicBezTo>
                    <a:cubicBezTo>
                      <a:pt x="1367" y="1621"/>
                      <a:pt x="1127" y="1736"/>
                      <a:pt x="901" y="1765"/>
                    </a:cubicBezTo>
                    <a:cubicBezTo>
                      <a:pt x="861" y="1770"/>
                      <a:pt x="823" y="1773"/>
                      <a:pt x="787" y="1773"/>
                    </a:cubicBezTo>
                    <a:cubicBezTo>
                      <a:pt x="626" y="1773"/>
                      <a:pt x="495" y="1721"/>
                      <a:pt x="412" y="1622"/>
                    </a:cubicBezTo>
                    <a:cubicBezTo>
                      <a:pt x="190" y="1364"/>
                      <a:pt x="352" y="862"/>
                      <a:pt x="773" y="502"/>
                    </a:cubicBezTo>
                    <a:cubicBezTo>
                      <a:pt x="981" y="324"/>
                      <a:pt x="1221" y="209"/>
                      <a:pt x="1447" y="179"/>
                    </a:cubicBezTo>
                    <a:cubicBezTo>
                      <a:pt x="1485" y="174"/>
                      <a:pt x="1523" y="171"/>
                      <a:pt x="1559" y="171"/>
                    </a:cubicBezTo>
                    <a:close/>
                    <a:moveTo>
                      <a:pt x="1559" y="1"/>
                    </a:moveTo>
                    <a:cubicBezTo>
                      <a:pt x="1516" y="1"/>
                      <a:pt x="1471" y="4"/>
                      <a:pt x="1424" y="10"/>
                    </a:cubicBezTo>
                    <a:cubicBezTo>
                      <a:pt x="1166" y="45"/>
                      <a:pt x="894" y="174"/>
                      <a:pt x="662" y="373"/>
                    </a:cubicBezTo>
                    <a:cubicBezTo>
                      <a:pt x="170" y="794"/>
                      <a:pt x="0" y="1404"/>
                      <a:pt x="281" y="1733"/>
                    </a:cubicBezTo>
                    <a:cubicBezTo>
                      <a:pt x="400" y="1871"/>
                      <a:pt x="576" y="1944"/>
                      <a:pt x="788" y="1944"/>
                    </a:cubicBezTo>
                    <a:cubicBezTo>
                      <a:pt x="832" y="1944"/>
                      <a:pt x="878" y="1941"/>
                      <a:pt x="923" y="1935"/>
                    </a:cubicBezTo>
                    <a:cubicBezTo>
                      <a:pt x="1181" y="1900"/>
                      <a:pt x="1453" y="1771"/>
                      <a:pt x="1687" y="1572"/>
                    </a:cubicBezTo>
                    <a:cubicBezTo>
                      <a:pt x="1919" y="1373"/>
                      <a:pt x="2089" y="1126"/>
                      <a:pt x="2164" y="877"/>
                    </a:cubicBezTo>
                    <a:cubicBezTo>
                      <a:pt x="2243" y="613"/>
                      <a:pt x="2208" y="378"/>
                      <a:pt x="2066" y="212"/>
                    </a:cubicBezTo>
                    <a:cubicBezTo>
                      <a:pt x="1948" y="74"/>
                      <a:pt x="1771" y="1"/>
                      <a:pt x="1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3"/>
              <p:cNvSpPr/>
              <p:nvPr/>
            </p:nvSpPr>
            <p:spPr>
              <a:xfrm>
                <a:off x="2745625" y="3800563"/>
                <a:ext cx="54000" cy="44325"/>
              </a:xfrm>
              <a:custGeom>
                <a:avLst/>
                <a:gdLst/>
                <a:ahLst/>
                <a:cxnLst/>
                <a:rect l="l" t="t" r="r" b="b"/>
                <a:pathLst>
                  <a:path w="2160" h="1773" extrusionOk="0">
                    <a:moveTo>
                      <a:pt x="1464" y="0"/>
                    </a:moveTo>
                    <a:cubicBezTo>
                      <a:pt x="1203" y="0"/>
                      <a:pt x="893" y="121"/>
                      <a:pt x="625" y="351"/>
                    </a:cubicBezTo>
                    <a:cubicBezTo>
                      <a:pt x="168" y="741"/>
                      <a:pt x="1" y="1297"/>
                      <a:pt x="254" y="1593"/>
                    </a:cubicBezTo>
                    <a:cubicBezTo>
                      <a:pt x="358" y="1714"/>
                      <a:pt x="515" y="1773"/>
                      <a:pt x="697" y="1773"/>
                    </a:cubicBezTo>
                    <a:cubicBezTo>
                      <a:pt x="958" y="1773"/>
                      <a:pt x="1269" y="1651"/>
                      <a:pt x="1537" y="1421"/>
                    </a:cubicBezTo>
                    <a:cubicBezTo>
                      <a:pt x="1994" y="1032"/>
                      <a:pt x="2160" y="475"/>
                      <a:pt x="1908" y="181"/>
                    </a:cubicBezTo>
                    <a:cubicBezTo>
                      <a:pt x="1804" y="59"/>
                      <a:pt x="1646" y="0"/>
                      <a:pt x="1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3"/>
              <p:cNvSpPr/>
              <p:nvPr/>
            </p:nvSpPr>
            <p:spPr>
              <a:xfrm>
                <a:off x="2745950" y="3798413"/>
                <a:ext cx="56075" cy="48625"/>
              </a:xfrm>
              <a:custGeom>
                <a:avLst/>
                <a:gdLst/>
                <a:ahLst/>
                <a:cxnLst/>
                <a:rect l="l" t="t" r="r" b="b"/>
                <a:pathLst>
                  <a:path w="2243" h="1945" extrusionOk="0">
                    <a:moveTo>
                      <a:pt x="1453" y="171"/>
                    </a:moveTo>
                    <a:cubicBezTo>
                      <a:pt x="1614" y="171"/>
                      <a:pt x="1746" y="223"/>
                      <a:pt x="1831" y="321"/>
                    </a:cubicBezTo>
                    <a:cubicBezTo>
                      <a:pt x="2051" y="581"/>
                      <a:pt x="1890" y="1083"/>
                      <a:pt x="1470" y="1443"/>
                    </a:cubicBezTo>
                    <a:cubicBezTo>
                      <a:pt x="1262" y="1621"/>
                      <a:pt x="1022" y="1736"/>
                      <a:pt x="796" y="1765"/>
                    </a:cubicBezTo>
                    <a:cubicBezTo>
                      <a:pt x="756" y="1770"/>
                      <a:pt x="718" y="1773"/>
                      <a:pt x="682" y="1773"/>
                    </a:cubicBezTo>
                    <a:cubicBezTo>
                      <a:pt x="520" y="1773"/>
                      <a:pt x="389" y="1721"/>
                      <a:pt x="305" y="1622"/>
                    </a:cubicBezTo>
                    <a:cubicBezTo>
                      <a:pt x="204" y="1502"/>
                      <a:pt x="181" y="1323"/>
                      <a:pt x="241" y="1117"/>
                    </a:cubicBezTo>
                    <a:cubicBezTo>
                      <a:pt x="307" y="898"/>
                      <a:pt x="459" y="680"/>
                      <a:pt x="667" y="502"/>
                    </a:cubicBezTo>
                    <a:cubicBezTo>
                      <a:pt x="876" y="324"/>
                      <a:pt x="1114" y="209"/>
                      <a:pt x="1341" y="179"/>
                    </a:cubicBezTo>
                    <a:cubicBezTo>
                      <a:pt x="1380" y="174"/>
                      <a:pt x="1416" y="171"/>
                      <a:pt x="1453" y="171"/>
                    </a:cubicBezTo>
                    <a:close/>
                    <a:moveTo>
                      <a:pt x="1454" y="1"/>
                    </a:moveTo>
                    <a:cubicBezTo>
                      <a:pt x="1411" y="1"/>
                      <a:pt x="1366" y="4"/>
                      <a:pt x="1319" y="10"/>
                    </a:cubicBezTo>
                    <a:cubicBezTo>
                      <a:pt x="1060" y="45"/>
                      <a:pt x="790" y="173"/>
                      <a:pt x="556" y="373"/>
                    </a:cubicBezTo>
                    <a:cubicBezTo>
                      <a:pt x="323" y="572"/>
                      <a:pt x="153" y="819"/>
                      <a:pt x="79" y="1068"/>
                    </a:cubicBezTo>
                    <a:cubicBezTo>
                      <a:pt x="0" y="1332"/>
                      <a:pt x="35" y="1568"/>
                      <a:pt x="176" y="1733"/>
                    </a:cubicBezTo>
                    <a:cubicBezTo>
                      <a:pt x="293" y="1871"/>
                      <a:pt x="471" y="1944"/>
                      <a:pt x="683" y="1944"/>
                    </a:cubicBezTo>
                    <a:cubicBezTo>
                      <a:pt x="726" y="1944"/>
                      <a:pt x="771" y="1941"/>
                      <a:pt x="817" y="1935"/>
                    </a:cubicBezTo>
                    <a:cubicBezTo>
                      <a:pt x="1076" y="1900"/>
                      <a:pt x="1347" y="1771"/>
                      <a:pt x="1580" y="1572"/>
                    </a:cubicBezTo>
                    <a:cubicBezTo>
                      <a:pt x="2072" y="1153"/>
                      <a:pt x="2242" y="542"/>
                      <a:pt x="1960" y="212"/>
                    </a:cubicBezTo>
                    <a:cubicBezTo>
                      <a:pt x="1843" y="74"/>
                      <a:pt x="1666" y="1"/>
                      <a:pt x="1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3"/>
              <p:cNvSpPr/>
              <p:nvPr/>
            </p:nvSpPr>
            <p:spPr>
              <a:xfrm>
                <a:off x="2719825" y="3784163"/>
                <a:ext cx="54000" cy="44325"/>
              </a:xfrm>
              <a:custGeom>
                <a:avLst/>
                <a:gdLst/>
                <a:ahLst/>
                <a:cxnLst/>
                <a:rect l="l" t="t" r="r" b="b"/>
                <a:pathLst>
                  <a:path w="2160" h="1773" extrusionOk="0">
                    <a:moveTo>
                      <a:pt x="1463" y="0"/>
                    </a:moveTo>
                    <a:cubicBezTo>
                      <a:pt x="1202" y="0"/>
                      <a:pt x="892" y="121"/>
                      <a:pt x="623" y="351"/>
                    </a:cubicBezTo>
                    <a:cubicBezTo>
                      <a:pt x="166" y="741"/>
                      <a:pt x="1" y="1297"/>
                      <a:pt x="253" y="1593"/>
                    </a:cubicBezTo>
                    <a:cubicBezTo>
                      <a:pt x="356" y="1714"/>
                      <a:pt x="514" y="1773"/>
                      <a:pt x="695" y="1773"/>
                    </a:cubicBezTo>
                    <a:cubicBezTo>
                      <a:pt x="957" y="1773"/>
                      <a:pt x="1267" y="1651"/>
                      <a:pt x="1537" y="1421"/>
                    </a:cubicBezTo>
                    <a:cubicBezTo>
                      <a:pt x="1994" y="1033"/>
                      <a:pt x="2159" y="477"/>
                      <a:pt x="1907" y="181"/>
                    </a:cubicBezTo>
                    <a:cubicBezTo>
                      <a:pt x="1803" y="59"/>
                      <a:pt x="1645" y="0"/>
                      <a:pt x="1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3"/>
              <p:cNvSpPr/>
              <p:nvPr/>
            </p:nvSpPr>
            <p:spPr>
              <a:xfrm>
                <a:off x="2720100" y="3782038"/>
                <a:ext cx="56075" cy="48525"/>
              </a:xfrm>
              <a:custGeom>
                <a:avLst/>
                <a:gdLst/>
                <a:ahLst/>
                <a:cxnLst/>
                <a:rect l="l" t="t" r="r" b="b"/>
                <a:pathLst>
                  <a:path w="2243" h="1941" extrusionOk="0">
                    <a:moveTo>
                      <a:pt x="1453" y="170"/>
                    </a:moveTo>
                    <a:cubicBezTo>
                      <a:pt x="1616" y="170"/>
                      <a:pt x="1748" y="222"/>
                      <a:pt x="1831" y="321"/>
                    </a:cubicBezTo>
                    <a:cubicBezTo>
                      <a:pt x="2053" y="580"/>
                      <a:pt x="1890" y="1083"/>
                      <a:pt x="1470" y="1441"/>
                    </a:cubicBezTo>
                    <a:cubicBezTo>
                      <a:pt x="1216" y="1658"/>
                      <a:pt x="925" y="1774"/>
                      <a:pt x="685" y="1774"/>
                    </a:cubicBezTo>
                    <a:cubicBezTo>
                      <a:pt x="529" y="1774"/>
                      <a:pt x="395" y="1725"/>
                      <a:pt x="307" y="1622"/>
                    </a:cubicBezTo>
                    <a:cubicBezTo>
                      <a:pt x="204" y="1502"/>
                      <a:pt x="181" y="1323"/>
                      <a:pt x="243" y="1116"/>
                    </a:cubicBezTo>
                    <a:cubicBezTo>
                      <a:pt x="308" y="897"/>
                      <a:pt x="459" y="679"/>
                      <a:pt x="668" y="501"/>
                    </a:cubicBezTo>
                    <a:cubicBezTo>
                      <a:pt x="876" y="324"/>
                      <a:pt x="1116" y="208"/>
                      <a:pt x="1342" y="178"/>
                    </a:cubicBezTo>
                    <a:cubicBezTo>
                      <a:pt x="1380" y="173"/>
                      <a:pt x="1418" y="170"/>
                      <a:pt x="1453" y="170"/>
                    </a:cubicBezTo>
                    <a:close/>
                    <a:moveTo>
                      <a:pt x="1455" y="0"/>
                    </a:moveTo>
                    <a:cubicBezTo>
                      <a:pt x="1411" y="0"/>
                      <a:pt x="1366" y="3"/>
                      <a:pt x="1319" y="9"/>
                    </a:cubicBezTo>
                    <a:cubicBezTo>
                      <a:pt x="1061" y="44"/>
                      <a:pt x="790" y="172"/>
                      <a:pt x="557" y="371"/>
                    </a:cubicBezTo>
                    <a:cubicBezTo>
                      <a:pt x="324" y="571"/>
                      <a:pt x="154" y="819"/>
                      <a:pt x="79" y="1067"/>
                    </a:cubicBezTo>
                    <a:cubicBezTo>
                      <a:pt x="0" y="1332"/>
                      <a:pt x="35" y="1567"/>
                      <a:pt x="176" y="1732"/>
                    </a:cubicBezTo>
                    <a:cubicBezTo>
                      <a:pt x="296" y="1874"/>
                      <a:pt x="478" y="1940"/>
                      <a:pt x="685" y="1940"/>
                    </a:cubicBezTo>
                    <a:cubicBezTo>
                      <a:pt x="967" y="1940"/>
                      <a:pt x="1297" y="1814"/>
                      <a:pt x="1581" y="1571"/>
                    </a:cubicBezTo>
                    <a:cubicBezTo>
                      <a:pt x="2072" y="1152"/>
                      <a:pt x="2243" y="541"/>
                      <a:pt x="1960" y="210"/>
                    </a:cubicBezTo>
                    <a:cubicBezTo>
                      <a:pt x="1843" y="73"/>
                      <a:pt x="1668" y="0"/>
                      <a:pt x="1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3"/>
              <p:cNvSpPr/>
              <p:nvPr/>
            </p:nvSpPr>
            <p:spPr>
              <a:xfrm>
                <a:off x="2698850" y="3779688"/>
                <a:ext cx="43625" cy="35825"/>
              </a:xfrm>
              <a:custGeom>
                <a:avLst/>
                <a:gdLst/>
                <a:ahLst/>
                <a:cxnLst/>
                <a:rect l="l" t="t" r="r" b="b"/>
                <a:pathLst>
                  <a:path w="1745" h="1433" extrusionOk="0">
                    <a:moveTo>
                      <a:pt x="1182" y="1"/>
                    </a:moveTo>
                    <a:cubicBezTo>
                      <a:pt x="971" y="1"/>
                      <a:pt x="720" y="99"/>
                      <a:pt x="503" y="284"/>
                    </a:cubicBezTo>
                    <a:cubicBezTo>
                      <a:pt x="134" y="600"/>
                      <a:pt x="0" y="1048"/>
                      <a:pt x="204" y="1286"/>
                    </a:cubicBezTo>
                    <a:cubicBezTo>
                      <a:pt x="288" y="1385"/>
                      <a:pt x="416" y="1432"/>
                      <a:pt x="563" y="1432"/>
                    </a:cubicBezTo>
                    <a:cubicBezTo>
                      <a:pt x="774" y="1432"/>
                      <a:pt x="1025" y="1334"/>
                      <a:pt x="1242" y="1149"/>
                    </a:cubicBezTo>
                    <a:cubicBezTo>
                      <a:pt x="1611" y="834"/>
                      <a:pt x="1744" y="384"/>
                      <a:pt x="1541" y="146"/>
                    </a:cubicBezTo>
                    <a:cubicBezTo>
                      <a:pt x="1457" y="48"/>
                      <a:pt x="1329" y="1"/>
                      <a:pt x="1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3"/>
              <p:cNvSpPr/>
              <p:nvPr/>
            </p:nvSpPr>
            <p:spPr>
              <a:xfrm>
                <a:off x="2696375" y="3777538"/>
                <a:ext cx="46275" cy="40075"/>
              </a:xfrm>
              <a:custGeom>
                <a:avLst/>
                <a:gdLst/>
                <a:ahLst/>
                <a:cxnLst/>
                <a:rect l="l" t="t" r="r" b="b"/>
                <a:pathLst>
                  <a:path w="1851" h="1603" extrusionOk="0">
                    <a:moveTo>
                      <a:pt x="1283" y="173"/>
                    </a:moveTo>
                    <a:cubicBezTo>
                      <a:pt x="1405" y="173"/>
                      <a:pt x="1508" y="209"/>
                      <a:pt x="1575" y="287"/>
                    </a:cubicBezTo>
                    <a:lnTo>
                      <a:pt x="1575" y="288"/>
                    </a:lnTo>
                    <a:cubicBezTo>
                      <a:pt x="1654" y="381"/>
                      <a:pt x="1670" y="520"/>
                      <a:pt x="1623" y="680"/>
                    </a:cubicBezTo>
                    <a:cubicBezTo>
                      <a:pt x="1572" y="854"/>
                      <a:pt x="1452" y="1027"/>
                      <a:pt x="1285" y="1170"/>
                    </a:cubicBezTo>
                    <a:cubicBezTo>
                      <a:pt x="1119" y="1311"/>
                      <a:pt x="928" y="1402"/>
                      <a:pt x="749" y="1427"/>
                    </a:cubicBezTo>
                    <a:cubicBezTo>
                      <a:pt x="719" y="1430"/>
                      <a:pt x="690" y="1432"/>
                      <a:pt x="662" y="1432"/>
                    </a:cubicBezTo>
                    <a:cubicBezTo>
                      <a:pt x="535" y="1432"/>
                      <a:pt x="432" y="1393"/>
                      <a:pt x="368" y="1317"/>
                    </a:cubicBezTo>
                    <a:cubicBezTo>
                      <a:pt x="198" y="1118"/>
                      <a:pt x="330" y="715"/>
                      <a:pt x="658" y="435"/>
                    </a:cubicBezTo>
                    <a:cubicBezTo>
                      <a:pt x="857" y="264"/>
                      <a:pt x="1092" y="173"/>
                      <a:pt x="1283" y="173"/>
                    </a:cubicBezTo>
                    <a:close/>
                    <a:moveTo>
                      <a:pt x="1281" y="0"/>
                    </a:moveTo>
                    <a:cubicBezTo>
                      <a:pt x="1051" y="0"/>
                      <a:pt x="783" y="105"/>
                      <a:pt x="547" y="305"/>
                    </a:cubicBezTo>
                    <a:cubicBezTo>
                      <a:pt x="137" y="655"/>
                      <a:pt x="0" y="1149"/>
                      <a:pt x="239" y="1428"/>
                    </a:cubicBezTo>
                    <a:cubicBezTo>
                      <a:pt x="336" y="1542"/>
                      <a:pt x="483" y="1603"/>
                      <a:pt x="659" y="1603"/>
                    </a:cubicBezTo>
                    <a:cubicBezTo>
                      <a:pt x="696" y="1603"/>
                      <a:pt x="732" y="1601"/>
                      <a:pt x="772" y="1595"/>
                    </a:cubicBezTo>
                    <a:cubicBezTo>
                      <a:pt x="983" y="1568"/>
                      <a:pt x="1204" y="1462"/>
                      <a:pt x="1396" y="1299"/>
                    </a:cubicBezTo>
                    <a:cubicBezTo>
                      <a:pt x="1587" y="1137"/>
                      <a:pt x="1725" y="933"/>
                      <a:pt x="1786" y="728"/>
                    </a:cubicBezTo>
                    <a:cubicBezTo>
                      <a:pt x="1851" y="511"/>
                      <a:pt x="1822" y="315"/>
                      <a:pt x="1704" y="177"/>
                    </a:cubicBezTo>
                    <a:cubicBezTo>
                      <a:pt x="1603" y="58"/>
                      <a:pt x="1452"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3"/>
              <p:cNvSpPr/>
              <p:nvPr/>
            </p:nvSpPr>
            <p:spPr>
              <a:xfrm>
                <a:off x="2649425" y="3679813"/>
                <a:ext cx="44100" cy="17675"/>
              </a:xfrm>
              <a:custGeom>
                <a:avLst/>
                <a:gdLst/>
                <a:ahLst/>
                <a:cxnLst/>
                <a:rect l="l" t="t" r="r" b="b"/>
                <a:pathLst>
                  <a:path w="1764" h="707" extrusionOk="0">
                    <a:moveTo>
                      <a:pt x="1667" y="1"/>
                    </a:moveTo>
                    <a:cubicBezTo>
                      <a:pt x="1657" y="1"/>
                      <a:pt x="1648" y="2"/>
                      <a:pt x="1639" y="5"/>
                    </a:cubicBezTo>
                    <a:lnTo>
                      <a:pt x="69" y="540"/>
                    </a:lnTo>
                    <a:cubicBezTo>
                      <a:pt x="23" y="555"/>
                      <a:pt x="0" y="604"/>
                      <a:pt x="16" y="649"/>
                    </a:cubicBezTo>
                    <a:cubicBezTo>
                      <a:pt x="28" y="684"/>
                      <a:pt x="61" y="707"/>
                      <a:pt x="96" y="707"/>
                    </a:cubicBezTo>
                    <a:cubicBezTo>
                      <a:pt x="105" y="707"/>
                      <a:pt x="114" y="704"/>
                      <a:pt x="123" y="702"/>
                    </a:cubicBezTo>
                    <a:lnTo>
                      <a:pt x="1695" y="166"/>
                    </a:lnTo>
                    <a:cubicBezTo>
                      <a:pt x="1739" y="151"/>
                      <a:pt x="1763" y="103"/>
                      <a:pt x="1748" y="59"/>
                    </a:cubicBezTo>
                    <a:cubicBezTo>
                      <a:pt x="1736" y="23"/>
                      <a:pt x="1702"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3"/>
              <p:cNvSpPr/>
              <p:nvPr/>
            </p:nvSpPr>
            <p:spPr>
              <a:xfrm>
                <a:off x="2663550" y="3668488"/>
                <a:ext cx="16750" cy="17700"/>
              </a:xfrm>
              <a:custGeom>
                <a:avLst/>
                <a:gdLst/>
                <a:ahLst/>
                <a:cxnLst/>
                <a:rect l="l" t="t" r="r" b="b"/>
                <a:pathLst>
                  <a:path w="670" h="708" extrusionOk="0">
                    <a:moveTo>
                      <a:pt x="95" y="1"/>
                    </a:moveTo>
                    <a:cubicBezTo>
                      <a:pt x="75" y="1"/>
                      <a:pt x="54" y="8"/>
                      <a:pt x="38" y="23"/>
                    </a:cubicBezTo>
                    <a:cubicBezTo>
                      <a:pt x="3" y="53"/>
                      <a:pt x="0" y="108"/>
                      <a:pt x="31" y="143"/>
                    </a:cubicBezTo>
                    <a:lnTo>
                      <a:pt x="512" y="679"/>
                    </a:lnTo>
                    <a:cubicBezTo>
                      <a:pt x="529" y="697"/>
                      <a:pt x="551" y="707"/>
                      <a:pt x="576" y="707"/>
                    </a:cubicBezTo>
                    <a:cubicBezTo>
                      <a:pt x="595" y="707"/>
                      <a:pt x="615" y="700"/>
                      <a:pt x="632" y="686"/>
                    </a:cubicBezTo>
                    <a:cubicBezTo>
                      <a:pt x="667" y="654"/>
                      <a:pt x="670" y="601"/>
                      <a:pt x="638" y="565"/>
                    </a:cubicBezTo>
                    <a:lnTo>
                      <a:pt x="158" y="29"/>
                    </a:lnTo>
                    <a:cubicBezTo>
                      <a:pt x="141" y="10"/>
                      <a:pt x="118"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3"/>
              <p:cNvSpPr/>
              <p:nvPr/>
            </p:nvSpPr>
            <p:spPr>
              <a:xfrm>
                <a:off x="2673875" y="3697813"/>
                <a:ext cx="44025" cy="31650"/>
              </a:xfrm>
              <a:custGeom>
                <a:avLst/>
                <a:gdLst/>
                <a:ahLst/>
                <a:cxnLst/>
                <a:rect l="l" t="t" r="r" b="b"/>
                <a:pathLst>
                  <a:path w="1761" h="1266" extrusionOk="0">
                    <a:moveTo>
                      <a:pt x="892" y="0"/>
                    </a:moveTo>
                    <a:cubicBezTo>
                      <a:pt x="732" y="0"/>
                      <a:pt x="550" y="69"/>
                      <a:pt x="361" y="237"/>
                    </a:cubicBezTo>
                    <a:cubicBezTo>
                      <a:pt x="0" y="559"/>
                      <a:pt x="5" y="927"/>
                      <a:pt x="222" y="1122"/>
                    </a:cubicBezTo>
                    <a:cubicBezTo>
                      <a:pt x="319" y="1211"/>
                      <a:pt x="460" y="1265"/>
                      <a:pt x="631" y="1265"/>
                    </a:cubicBezTo>
                    <a:cubicBezTo>
                      <a:pt x="731" y="1265"/>
                      <a:pt x="843" y="1246"/>
                      <a:pt x="961" y="1204"/>
                    </a:cubicBezTo>
                    <a:cubicBezTo>
                      <a:pt x="1761" y="924"/>
                      <a:pt x="1478" y="0"/>
                      <a:pt x="892"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3"/>
              <p:cNvSpPr/>
              <p:nvPr/>
            </p:nvSpPr>
            <p:spPr>
              <a:xfrm>
                <a:off x="2725000" y="3691663"/>
                <a:ext cx="29750" cy="28750"/>
              </a:xfrm>
              <a:custGeom>
                <a:avLst/>
                <a:gdLst/>
                <a:ahLst/>
                <a:cxnLst/>
                <a:rect l="l" t="t" r="r" b="b"/>
                <a:pathLst>
                  <a:path w="1190" h="1150" extrusionOk="0">
                    <a:moveTo>
                      <a:pt x="534" y="0"/>
                    </a:moveTo>
                    <a:cubicBezTo>
                      <a:pt x="316" y="0"/>
                      <a:pt x="97" y="155"/>
                      <a:pt x="49" y="535"/>
                    </a:cubicBezTo>
                    <a:cubicBezTo>
                      <a:pt x="0" y="922"/>
                      <a:pt x="197" y="1145"/>
                      <a:pt x="434" y="1150"/>
                    </a:cubicBezTo>
                    <a:cubicBezTo>
                      <a:pt x="437" y="1150"/>
                      <a:pt x="439" y="1150"/>
                      <a:pt x="441" y="1150"/>
                    </a:cubicBezTo>
                    <a:cubicBezTo>
                      <a:pt x="609" y="1150"/>
                      <a:pt x="796" y="1040"/>
                      <a:pt x="931" y="805"/>
                    </a:cubicBezTo>
                    <a:cubicBezTo>
                      <a:pt x="1190" y="349"/>
                      <a:pt x="863" y="0"/>
                      <a:pt x="534"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3"/>
              <p:cNvSpPr/>
              <p:nvPr/>
            </p:nvSpPr>
            <p:spPr>
              <a:xfrm>
                <a:off x="2731250" y="3512188"/>
                <a:ext cx="21125" cy="17600"/>
              </a:xfrm>
              <a:custGeom>
                <a:avLst/>
                <a:gdLst/>
                <a:ahLst/>
                <a:cxnLst/>
                <a:rect l="l" t="t" r="r" b="b"/>
                <a:pathLst>
                  <a:path w="845" h="704" extrusionOk="0">
                    <a:moveTo>
                      <a:pt x="578" y="1"/>
                    </a:moveTo>
                    <a:cubicBezTo>
                      <a:pt x="485" y="1"/>
                      <a:pt x="360" y="61"/>
                      <a:pt x="219" y="214"/>
                    </a:cubicBezTo>
                    <a:cubicBezTo>
                      <a:pt x="19" y="430"/>
                      <a:pt x="1" y="612"/>
                      <a:pt x="99" y="677"/>
                    </a:cubicBezTo>
                    <a:cubicBezTo>
                      <a:pt x="124" y="694"/>
                      <a:pt x="156" y="703"/>
                      <a:pt x="195" y="703"/>
                    </a:cubicBezTo>
                    <a:cubicBezTo>
                      <a:pt x="266" y="703"/>
                      <a:pt x="358" y="673"/>
                      <a:pt x="465" y="605"/>
                    </a:cubicBezTo>
                    <a:cubicBezTo>
                      <a:pt x="844" y="367"/>
                      <a:pt x="807" y="1"/>
                      <a:pt x="578"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3"/>
              <p:cNvSpPr/>
              <p:nvPr/>
            </p:nvSpPr>
            <p:spPr>
              <a:xfrm>
                <a:off x="2702850" y="3540013"/>
                <a:ext cx="10725" cy="8900"/>
              </a:xfrm>
              <a:custGeom>
                <a:avLst/>
                <a:gdLst/>
                <a:ahLst/>
                <a:cxnLst/>
                <a:rect l="l" t="t" r="r" b="b"/>
                <a:pathLst>
                  <a:path w="429" h="356" extrusionOk="0">
                    <a:moveTo>
                      <a:pt x="293" y="1"/>
                    </a:moveTo>
                    <a:cubicBezTo>
                      <a:pt x="246" y="1"/>
                      <a:pt x="183" y="31"/>
                      <a:pt x="112" y="108"/>
                    </a:cubicBezTo>
                    <a:cubicBezTo>
                      <a:pt x="10" y="217"/>
                      <a:pt x="1" y="310"/>
                      <a:pt x="51" y="343"/>
                    </a:cubicBezTo>
                    <a:cubicBezTo>
                      <a:pt x="63" y="351"/>
                      <a:pt x="80" y="356"/>
                      <a:pt x="100" y="356"/>
                    </a:cubicBezTo>
                    <a:cubicBezTo>
                      <a:pt x="136" y="356"/>
                      <a:pt x="182" y="341"/>
                      <a:pt x="236" y="307"/>
                    </a:cubicBezTo>
                    <a:cubicBezTo>
                      <a:pt x="429" y="186"/>
                      <a:pt x="409" y="1"/>
                      <a:pt x="29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3"/>
              <p:cNvSpPr/>
              <p:nvPr/>
            </p:nvSpPr>
            <p:spPr>
              <a:xfrm>
                <a:off x="2720578" y="3555463"/>
                <a:ext cx="13525" cy="6325"/>
              </a:xfrm>
              <a:custGeom>
                <a:avLst/>
                <a:gdLst/>
                <a:ahLst/>
                <a:cxnLst/>
                <a:rect l="l" t="t" r="r" b="b"/>
                <a:pathLst>
                  <a:path w="541" h="253" extrusionOk="0">
                    <a:moveTo>
                      <a:pt x="317" y="1"/>
                    </a:moveTo>
                    <a:cubicBezTo>
                      <a:pt x="285" y="1"/>
                      <a:pt x="247" y="6"/>
                      <a:pt x="202" y="18"/>
                    </a:cubicBezTo>
                    <a:cubicBezTo>
                      <a:pt x="58" y="56"/>
                      <a:pt x="0" y="129"/>
                      <a:pt x="24" y="184"/>
                    </a:cubicBezTo>
                    <a:cubicBezTo>
                      <a:pt x="43" y="223"/>
                      <a:pt x="102" y="252"/>
                      <a:pt x="202" y="252"/>
                    </a:cubicBezTo>
                    <a:cubicBezTo>
                      <a:pt x="479" y="252"/>
                      <a:pt x="541" y="1"/>
                      <a:pt x="31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3"/>
              <p:cNvSpPr/>
              <p:nvPr/>
            </p:nvSpPr>
            <p:spPr>
              <a:xfrm>
                <a:off x="3032875" y="4188963"/>
                <a:ext cx="39150" cy="54050"/>
              </a:xfrm>
              <a:custGeom>
                <a:avLst/>
                <a:gdLst/>
                <a:ahLst/>
                <a:cxnLst/>
                <a:rect l="l" t="t" r="r" b="b"/>
                <a:pathLst>
                  <a:path w="1566" h="2162" extrusionOk="0">
                    <a:moveTo>
                      <a:pt x="873" y="0"/>
                    </a:moveTo>
                    <a:cubicBezTo>
                      <a:pt x="512" y="0"/>
                      <a:pt x="168" y="419"/>
                      <a:pt x="87" y="980"/>
                    </a:cubicBezTo>
                    <a:cubicBezTo>
                      <a:pt x="0" y="1573"/>
                      <a:pt x="242" y="2100"/>
                      <a:pt x="626" y="2156"/>
                    </a:cubicBezTo>
                    <a:cubicBezTo>
                      <a:pt x="648" y="2160"/>
                      <a:pt x="670" y="2161"/>
                      <a:pt x="693" y="2161"/>
                    </a:cubicBezTo>
                    <a:cubicBezTo>
                      <a:pt x="1053" y="2161"/>
                      <a:pt x="1397" y="1742"/>
                      <a:pt x="1479" y="1183"/>
                    </a:cubicBezTo>
                    <a:cubicBezTo>
                      <a:pt x="1565" y="588"/>
                      <a:pt x="1324" y="61"/>
                      <a:pt x="940" y="5"/>
                    </a:cubicBezTo>
                    <a:cubicBezTo>
                      <a:pt x="917"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3"/>
              <p:cNvSpPr/>
              <p:nvPr/>
            </p:nvSpPr>
            <p:spPr>
              <a:xfrm>
                <a:off x="3030600" y="4186838"/>
                <a:ext cx="43700" cy="58325"/>
              </a:xfrm>
              <a:custGeom>
                <a:avLst/>
                <a:gdLst/>
                <a:ahLst/>
                <a:cxnLst/>
                <a:rect l="l" t="t" r="r" b="b"/>
                <a:pathLst>
                  <a:path w="1748" h="2333" extrusionOk="0">
                    <a:moveTo>
                      <a:pt x="964" y="171"/>
                    </a:moveTo>
                    <a:cubicBezTo>
                      <a:pt x="982" y="171"/>
                      <a:pt x="1000" y="172"/>
                      <a:pt x="1019" y="175"/>
                    </a:cubicBezTo>
                    <a:cubicBezTo>
                      <a:pt x="1356" y="224"/>
                      <a:pt x="1565" y="708"/>
                      <a:pt x="1486" y="1256"/>
                    </a:cubicBezTo>
                    <a:cubicBezTo>
                      <a:pt x="1410" y="1773"/>
                      <a:pt x="1099" y="2162"/>
                      <a:pt x="782" y="2162"/>
                    </a:cubicBezTo>
                    <a:cubicBezTo>
                      <a:pt x="764" y="2162"/>
                      <a:pt x="747" y="2160"/>
                      <a:pt x="729" y="2158"/>
                    </a:cubicBezTo>
                    <a:cubicBezTo>
                      <a:pt x="392" y="2109"/>
                      <a:pt x="182" y="1623"/>
                      <a:pt x="261" y="1077"/>
                    </a:cubicBezTo>
                    <a:cubicBezTo>
                      <a:pt x="301" y="805"/>
                      <a:pt x="405" y="562"/>
                      <a:pt x="557" y="389"/>
                    </a:cubicBezTo>
                    <a:cubicBezTo>
                      <a:pt x="682" y="247"/>
                      <a:pt x="824" y="171"/>
                      <a:pt x="964" y="171"/>
                    </a:cubicBezTo>
                    <a:close/>
                    <a:moveTo>
                      <a:pt x="967" y="0"/>
                    </a:moveTo>
                    <a:cubicBezTo>
                      <a:pt x="778" y="0"/>
                      <a:pt x="589" y="95"/>
                      <a:pt x="428" y="277"/>
                    </a:cubicBezTo>
                    <a:cubicBezTo>
                      <a:pt x="257" y="474"/>
                      <a:pt x="138" y="749"/>
                      <a:pt x="93" y="1053"/>
                    </a:cubicBezTo>
                    <a:cubicBezTo>
                      <a:pt x="0" y="1692"/>
                      <a:pt x="275" y="2264"/>
                      <a:pt x="704" y="2326"/>
                    </a:cubicBezTo>
                    <a:cubicBezTo>
                      <a:pt x="730" y="2331"/>
                      <a:pt x="756" y="2332"/>
                      <a:pt x="782" y="2332"/>
                    </a:cubicBezTo>
                    <a:cubicBezTo>
                      <a:pt x="1184" y="2332"/>
                      <a:pt x="1567" y="1882"/>
                      <a:pt x="1655" y="1280"/>
                    </a:cubicBezTo>
                    <a:cubicBezTo>
                      <a:pt x="1747" y="640"/>
                      <a:pt x="1473" y="69"/>
                      <a:pt x="1043" y="5"/>
                    </a:cubicBezTo>
                    <a:cubicBezTo>
                      <a:pt x="1018" y="2"/>
                      <a:pt x="992" y="0"/>
                      <a:pt x="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3"/>
              <p:cNvSpPr/>
              <p:nvPr/>
            </p:nvSpPr>
            <p:spPr>
              <a:xfrm>
                <a:off x="3002325" y="4193788"/>
                <a:ext cx="39150" cy="54050"/>
              </a:xfrm>
              <a:custGeom>
                <a:avLst/>
                <a:gdLst/>
                <a:ahLst/>
                <a:cxnLst/>
                <a:rect l="l" t="t" r="r" b="b"/>
                <a:pathLst>
                  <a:path w="1566" h="2162" extrusionOk="0">
                    <a:moveTo>
                      <a:pt x="873" y="0"/>
                    </a:moveTo>
                    <a:cubicBezTo>
                      <a:pt x="512" y="0"/>
                      <a:pt x="168" y="419"/>
                      <a:pt x="87" y="980"/>
                    </a:cubicBezTo>
                    <a:cubicBezTo>
                      <a:pt x="0" y="1573"/>
                      <a:pt x="241" y="2100"/>
                      <a:pt x="626" y="2156"/>
                    </a:cubicBezTo>
                    <a:cubicBezTo>
                      <a:pt x="648" y="2159"/>
                      <a:pt x="670" y="2161"/>
                      <a:pt x="693" y="2161"/>
                    </a:cubicBezTo>
                    <a:cubicBezTo>
                      <a:pt x="1053" y="2161"/>
                      <a:pt x="1397" y="1742"/>
                      <a:pt x="1479" y="1183"/>
                    </a:cubicBezTo>
                    <a:cubicBezTo>
                      <a:pt x="1565" y="588"/>
                      <a:pt x="1324" y="61"/>
                      <a:pt x="940" y="5"/>
                    </a:cubicBezTo>
                    <a:cubicBezTo>
                      <a:pt x="917" y="2"/>
                      <a:pt x="895"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3"/>
              <p:cNvSpPr/>
              <p:nvPr/>
            </p:nvSpPr>
            <p:spPr>
              <a:xfrm>
                <a:off x="3001175" y="4191438"/>
                <a:ext cx="41275" cy="58350"/>
              </a:xfrm>
              <a:custGeom>
                <a:avLst/>
                <a:gdLst/>
                <a:ahLst/>
                <a:cxnLst/>
                <a:rect l="l" t="t" r="r" b="b"/>
                <a:pathLst>
                  <a:path w="1651" h="2334" extrusionOk="0">
                    <a:moveTo>
                      <a:pt x="914" y="172"/>
                    </a:moveTo>
                    <a:cubicBezTo>
                      <a:pt x="933" y="172"/>
                      <a:pt x="951" y="173"/>
                      <a:pt x="971" y="175"/>
                    </a:cubicBezTo>
                    <a:cubicBezTo>
                      <a:pt x="1127" y="198"/>
                      <a:pt x="1262" y="319"/>
                      <a:pt x="1352" y="513"/>
                    </a:cubicBezTo>
                    <a:cubicBezTo>
                      <a:pt x="1446" y="721"/>
                      <a:pt x="1476" y="986"/>
                      <a:pt x="1437" y="1256"/>
                    </a:cubicBezTo>
                    <a:cubicBezTo>
                      <a:pt x="1387" y="1602"/>
                      <a:pt x="1232" y="1901"/>
                      <a:pt x="1021" y="2059"/>
                    </a:cubicBezTo>
                    <a:cubicBezTo>
                      <a:pt x="928" y="2127"/>
                      <a:pt x="831" y="2163"/>
                      <a:pt x="736" y="2163"/>
                    </a:cubicBezTo>
                    <a:cubicBezTo>
                      <a:pt x="717" y="2163"/>
                      <a:pt x="699" y="2162"/>
                      <a:pt x="681" y="2159"/>
                    </a:cubicBezTo>
                    <a:cubicBezTo>
                      <a:pt x="524" y="2136"/>
                      <a:pt x="389" y="2016"/>
                      <a:pt x="300" y="1821"/>
                    </a:cubicBezTo>
                    <a:cubicBezTo>
                      <a:pt x="204" y="1613"/>
                      <a:pt x="174" y="1350"/>
                      <a:pt x="213" y="1078"/>
                    </a:cubicBezTo>
                    <a:cubicBezTo>
                      <a:pt x="289" y="560"/>
                      <a:pt x="596" y="172"/>
                      <a:pt x="914" y="172"/>
                    </a:cubicBezTo>
                    <a:close/>
                    <a:moveTo>
                      <a:pt x="917" y="1"/>
                    </a:moveTo>
                    <a:cubicBezTo>
                      <a:pt x="512" y="1"/>
                      <a:pt x="133" y="453"/>
                      <a:pt x="45" y="1052"/>
                    </a:cubicBezTo>
                    <a:cubicBezTo>
                      <a:pt x="0" y="1356"/>
                      <a:pt x="35" y="1655"/>
                      <a:pt x="145" y="1892"/>
                    </a:cubicBezTo>
                    <a:cubicBezTo>
                      <a:pt x="259" y="2141"/>
                      <a:pt x="441" y="2296"/>
                      <a:pt x="656" y="2328"/>
                    </a:cubicBezTo>
                    <a:cubicBezTo>
                      <a:pt x="682" y="2331"/>
                      <a:pt x="709" y="2334"/>
                      <a:pt x="735" y="2334"/>
                    </a:cubicBezTo>
                    <a:cubicBezTo>
                      <a:pt x="867" y="2334"/>
                      <a:pt x="999" y="2287"/>
                      <a:pt x="1122" y="2194"/>
                    </a:cubicBezTo>
                    <a:cubicBezTo>
                      <a:pt x="1368" y="2010"/>
                      <a:pt x="1549" y="1669"/>
                      <a:pt x="1605" y="1282"/>
                    </a:cubicBezTo>
                    <a:cubicBezTo>
                      <a:pt x="1651" y="978"/>
                      <a:pt x="1614" y="679"/>
                      <a:pt x="1506" y="442"/>
                    </a:cubicBezTo>
                    <a:cubicBezTo>
                      <a:pt x="1393" y="193"/>
                      <a:pt x="1210" y="38"/>
                      <a:pt x="995" y="6"/>
                    </a:cubicBezTo>
                    <a:cubicBezTo>
                      <a:pt x="969" y="3"/>
                      <a:pt x="943"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3"/>
              <p:cNvSpPr/>
              <p:nvPr/>
            </p:nvSpPr>
            <p:spPr>
              <a:xfrm>
                <a:off x="2972075" y="4198438"/>
                <a:ext cx="39150" cy="54100"/>
              </a:xfrm>
              <a:custGeom>
                <a:avLst/>
                <a:gdLst/>
                <a:ahLst/>
                <a:cxnLst/>
                <a:rect l="l" t="t" r="r" b="b"/>
                <a:pathLst>
                  <a:path w="1566" h="2164" extrusionOk="0">
                    <a:moveTo>
                      <a:pt x="873" y="1"/>
                    </a:moveTo>
                    <a:cubicBezTo>
                      <a:pt x="512" y="1"/>
                      <a:pt x="168" y="421"/>
                      <a:pt x="87" y="980"/>
                    </a:cubicBezTo>
                    <a:cubicBezTo>
                      <a:pt x="0" y="1574"/>
                      <a:pt x="241" y="2102"/>
                      <a:pt x="626" y="2158"/>
                    </a:cubicBezTo>
                    <a:cubicBezTo>
                      <a:pt x="648" y="2162"/>
                      <a:pt x="670" y="2163"/>
                      <a:pt x="692" y="2163"/>
                    </a:cubicBezTo>
                    <a:cubicBezTo>
                      <a:pt x="1053" y="2163"/>
                      <a:pt x="1397" y="1743"/>
                      <a:pt x="1479" y="1184"/>
                    </a:cubicBezTo>
                    <a:cubicBezTo>
                      <a:pt x="1565" y="590"/>
                      <a:pt x="1324" y="62"/>
                      <a:pt x="940" y="6"/>
                    </a:cubicBezTo>
                    <a:cubicBezTo>
                      <a:pt x="918" y="2"/>
                      <a:pt x="895" y="1"/>
                      <a:pt x="8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3"/>
              <p:cNvSpPr/>
              <p:nvPr/>
            </p:nvSpPr>
            <p:spPr>
              <a:xfrm>
                <a:off x="2970925" y="4196138"/>
                <a:ext cx="41275" cy="58325"/>
              </a:xfrm>
              <a:custGeom>
                <a:avLst/>
                <a:gdLst/>
                <a:ahLst/>
                <a:cxnLst/>
                <a:rect l="l" t="t" r="r" b="b"/>
                <a:pathLst>
                  <a:path w="1651" h="2333" extrusionOk="0">
                    <a:moveTo>
                      <a:pt x="916" y="171"/>
                    </a:moveTo>
                    <a:cubicBezTo>
                      <a:pt x="934" y="171"/>
                      <a:pt x="952" y="172"/>
                      <a:pt x="971" y="175"/>
                    </a:cubicBezTo>
                    <a:cubicBezTo>
                      <a:pt x="1127" y="198"/>
                      <a:pt x="1262" y="318"/>
                      <a:pt x="1352" y="512"/>
                    </a:cubicBezTo>
                    <a:cubicBezTo>
                      <a:pt x="1447" y="720"/>
                      <a:pt x="1478" y="984"/>
                      <a:pt x="1438" y="1256"/>
                    </a:cubicBezTo>
                    <a:cubicBezTo>
                      <a:pt x="1397" y="1528"/>
                      <a:pt x="1294" y="1771"/>
                      <a:pt x="1144" y="1942"/>
                    </a:cubicBezTo>
                    <a:cubicBezTo>
                      <a:pt x="1018" y="2086"/>
                      <a:pt x="875" y="2162"/>
                      <a:pt x="735" y="2162"/>
                    </a:cubicBezTo>
                    <a:cubicBezTo>
                      <a:pt x="717" y="2162"/>
                      <a:pt x="699" y="2160"/>
                      <a:pt x="681" y="2158"/>
                    </a:cubicBezTo>
                    <a:cubicBezTo>
                      <a:pt x="524" y="2135"/>
                      <a:pt x="389" y="2015"/>
                      <a:pt x="300" y="1819"/>
                    </a:cubicBezTo>
                    <a:cubicBezTo>
                      <a:pt x="205" y="1613"/>
                      <a:pt x="174" y="1349"/>
                      <a:pt x="215" y="1077"/>
                    </a:cubicBezTo>
                    <a:cubicBezTo>
                      <a:pt x="265" y="732"/>
                      <a:pt x="420" y="433"/>
                      <a:pt x="631" y="275"/>
                    </a:cubicBezTo>
                    <a:cubicBezTo>
                      <a:pt x="723" y="205"/>
                      <a:pt x="820" y="171"/>
                      <a:pt x="916" y="171"/>
                    </a:cubicBezTo>
                    <a:close/>
                    <a:moveTo>
                      <a:pt x="913" y="0"/>
                    </a:moveTo>
                    <a:cubicBezTo>
                      <a:pt x="782" y="0"/>
                      <a:pt x="651" y="48"/>
                      <a:pt x="529" y="139"/>
                    </a:cubicBezTo>
                    <a:cubicBezTo>
                      <a:pt x="283" y="322"/>
                      <a:pt x="102" y="664"/>
                      <a:pt x="45" y="1053"/>
                    </a:cubicBezTo>
                    <a:cubicBezTo>
                      <a:pt x="1" y="1356"/>
                      <a:pt x="35" y="1654"/>
                      <a:pt x="145" y="1891"/>
                    </a:cubicBezTo>
                    <a:cubicBezTo>
                      <a:pt x="259" y="2141"/>
                      <a:pt x="441" y="2294"/>
                      <a:pt x="656" y="2326"/>
                    </a:cubicBezTo>
                    <a:cubicBezTo>
                      <a:pt x="684" y="2331"/>
                      <a:pt x="710" y="2332"/>
                      <a:pt x="737" y="2332"/>
                    </a:cubicBezTo>
                    <a:cubicBezTo>
                      <a:pt x="925" y="2332"/>
                      <a:pt x="1113" y="2237"/>
                      <a:pt x="1271" y="2055"/>
                    </a:cubicBezTo>
                    <a:cubicBezTo>
                      <a:pt x="1443" y="1859"/>
                      <a:pt x="1563" y="1584"/>
                      <a:pt x="1607" y="1280"/>
                    </a:cubicBezTo>
                    <a:cubicBezTo>
                      <a:pt x="1651" y="977"/>
                      <a:pt x="1616" y="679"/>
                      <a:pt x="1507" y="442"/>
                    </a:cubicBezTo>
                    <a:cubicBezTo>
                      <a:pt x="1393" y="192"/>
                      <a:pt x="1210" y="37"/>
                      <a:pt x="995" y="7"/>
                    </a:cubicBezTo>
                    <a:cubicBezTo>
                      <a:pt x="968" y="2"/>
                      <a:pt x="940" y="0"/>
                      <a:pt x="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3"/>
              <p:cNvSpPr/>
              <p:nvPr/>
            </p:nvSpPr>
            <p:spPr>
              <a:xfrm>
                <a:off x="2950325" y="4214113"/>
                <a:ext cx="31625" cy="43675"/>
              </a:xfrm>
              <a:custGeom>
                <a:avLst/>
                <a:gdLst/>
                <a:ahLst/>
                <a:cxnLst/>
                <a:rect l="l" t="t" r="r" b="b"/>
                <a:pathLst>
                  <a:path w="1265" h="1747" extrusionOk="0">
                    <a:moveTo>
                      <a:pt x="705" y="0"/>
                    </a:moveTo>
                    <a:cubicBezTo>
                      <a:pt x="414" y="0"/>
                      <a:pt x="136" y="339"/>
                      <a:pt x="70" y="792"/>
                    </a:cubicBezTo>
                    <a:cubicBezTo>
                      <a:pt x="0" y="1272"/>
                      <a:pt x="195" y="1697"/>
                      <a:pt x="506" y="1742"/>
                    </a:cubicBezTo>
                    <a:cubicBezTo>
                      <a:pt x="524" y="1745"/>
                      <a:pt x="542" y="1746"/>
                      <a:pt x="560" y="1746"/>
                    </a:cubicBezTo>
                    <a:cubicBezTo>
                      <a:pt x="851" y="1746"/>
                      <a:pt x="1129" y="1408"/>
                      <a:pt x="1195" y="956"/>
                    </a:cubicBezTo>
                    <a:cubicBezTo>
                      <a:pt x="1265" y="476"/>
                      <a:pt x="1070" y="50"/>
                      <a:pt x="759" y="4"/>
                    </a:cubicBezTo>
                    <a:cubicBezTo>
                      <a:pt x="741" y="1"/>
                      <a:pt x="723" y="0"/>
                      <a:pt x="7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3"/>
              <p:cNvSpPr/>
              <p:nvPr/>
            </p:nvSpPr>
            <p:spPr>
              <a:xfrm>
                <a:off x="2948000" y="4211988"/>
                <a:ext cx="36275" cy="47925"/>
              </a:xfrm>
              <a:custGeom>
                <a:avLst/>
                <a:gdLst/>
                <a:ahLst/>
                <a:cxnLst/>
                <a:rect l="l" t="t" r="r" b="b"/>
                <a:pathLst>
                  <a:path w="1451" h="1917" extrusionOk="0">
                    <a:moveTo>
                      <a:pt x="798" y="171"/>
                    </a:moveTo>
                    <a:cubicBezTo>
                      <a:pt x="813" y="171"/>
                      <a:pt x="826" y="173"/>
                      <a:pt x="840" y="174"/>
                    </a:cubicBezTo>
                    <a:cubicBezTo>
                      <a:pt x="1100" y="212"/>
                      <a:pt x="1265" y="604"/>
                      <a:pt x="1203" y="1029"/>
                    </a:cubicBezTo>
                    <a:cubicBezTo>
                      <a:pt x="1145" y="1433"/>
                      <a:pt x="894" y="1746"/>
                      <a:pt x="649" y="1746"/>
                    </a:cubicBezTo>
                    <a:cubicBezTo>
                      <a:pt x="636" y="1746"/>
                      <a:pt x="624" y="1746"/>
                      <a:pt x="611" y="1744"/>
                    </a:cubicBezTo>
                    <a:cubicBezTo>
                      <a:pt x="351" y="1706"/>
                      <a:pt x="186" y="1314"/>
                      <a:pt x="248" y="889"/>
                    </a:cubicBezTo>
                    <a:cubicBezTo>
                      <a:pt x="278" y="674"/>
                      <a:pt x="362" y="479"/>
                      <a:pt x="482" y="343"/>
                    </a:cubicBezTo>
                    <a:cubicBezTo>
                      <a:pt x="579" y="230"/>
                      <a:pt x="691" y="171"/>
                      <a:pt x="798" y="171"/>
                    </a:cubicBezTo>
                    <a:close/>
                    <a:moveTo>
                      <a:pt x="798" y="1"/>
                    </a:moveTo>
                    <a:cubicBezTo>
                      <a:pt x="641" y="1"/>
                      <a:pt x="485" y="80"/>
                      <a:pt x="354" y="230"/>
                    </a:cubicBezTo>
                    <a:cubicBezTo>
                      <a:pt x="213" y="391"/>
                      <a:pt x="114" y="616"/>
                      <a:pt x="80" y="865"/>
                    </a:cubicBezTo>
                    <a:cubicBezTo>
                      <a:pt x="1" y="1399"/>
                      <a:pt x="224" y="1859"/>
                      <a:pt x="587" y="1912"/>
                    </a:cubicBezTo>
                    <a:cubicBezTo>
                      <a:pt x="609" y="1915"/>
                      <a:pt x="632" y="1917"/>
                      <a:pt x="653" y="1917"/>
                    </a:cubicBezTo>
                    <a:cubicBezTo>
                      <a:pt x="990" y="1917"/>
                      <a:pt x="1299" y="1554"/>
                      <a:pt x="1373" y="1053"/>
                    </a:cubicBezTo>
                    <a:cubicBezTo>
                      <a:pt x="1450" y="519"/>
                      <a:pt x="1227" y="59"/>
                      <a:pt x="864" y="6"/>
                    </a:cubicBezTo>
                    <a:cubicBezTo>
                      <a:pt x="842" y="2"/>
                      <a:pt x="820"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3"/>
              <p:cNvSpPr/>
              <p:nvPr/>
            </p:nvSpPr>
            <p:spPr>
              <a:xfrm>
                <a:off x="2647225" y="4188838"/>
                <a:ext cx="39200" cy="54050"/>
              </a:xfrm>
              <a:custGeom>
                <a:avLst/>
                <a:gdLst/>
                <a:ahLst/>
                <a:cxnLst/>
                <a:rect l="l" t="t" r="r" b="b"/>
                <a:pathLst>
                  <a:path w="1568" h="2162" extrusionOk="0">
                    <a:moveTo>
                      <a:pt x="693" y="1"/>
                    </a:moveTo>
                    <a:cubicBezTo>
                      <a:pt x="671" y="1"/>
                      <a:pt x="648" y="2"/>
                      <a:pt x="626" y="6"/>
                    </a:cubicBezTo>
                    <a:cubicBezTo>
                      <a:pt x="242" y="62"/>
                      <a:pt x="0" y="589"/>
                      <a:pt x="87" y="1182"/>
                    </a:cubicBezTo>
                    <a:cubicBezTo>
                      <a:pt x="170" y="1743"/>
                      <a:pt x="513" y="2162"/>
                      <a:pt x="873" y="2162"/>
                    </a:cubicBezTo>
                    <a:cubicBezTo>
                      <a:pt x="895" y="2162"/>
                      <a:pt x="918" y="2160"/>
                      <a:pt x="940" y="2157"/>
                    </a:cubicBezTo>
                    <a:cubicBezTo>
                      <a:pt x="1326" y="2101"/>
                      <a:pt x="1567" y="1574"/>
                      <a:pt x="1481" y="980"/>
                    </a:cubicBezTo>
                    <a:cubicBezTo>
                      <a:pt x="1398" y="420"/>
                      <a:pt x="1055" y="1"/>
                      <a:pt x="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3"/>
              <p:cNvSpPr/>
              <p:nvPr/>
            </p:nvSpPr>
            <p:spPr>
              <a:xfrm>
                <a:off x="2644800" y="4186813"/>
                <a:ext cx="43700" cy="58350"/>
              </a:xfrm>
              <a:custGeom>
                <a:avLst/>
                <a:gdLst/>
                <a:ahLst/>
                <a:cxnLst/>
                <a:rect l="l" t="t" r="r" b="b"/>
                <a:pathLst>
                  <a:path w="1748" h="2334" extrusionOk="0">
                    <a:moveTo>
                      <a:pt x="784" y="172"/>
                    </a:moveTo>
                    <a:cubicBezTo>
                      <a:pt x="923" y="172"/>
                      <a:pt x="1066" y="248"/>
                      <a:pt x="1190" y="390"/>
                    </a:cubicBezTo>
                    <a:cubicBezTo>
                      <a:pt x="1342" y="563"/>
                      <a:pt x="1446" y="806"/>
                      <a:pt x="1487" y="1078"/>
                    </a:cubicBezTo>
                    <a:cubicBezTo>
                      <a:pt x="1565" y="1624"/>
                      <a:pt x="1356" y="2109"/>
                      <a:pt x="1019" y="2159"/>
                    </a:cubicBezTo>
                    <a:cubicBezTo>
                      <a:pt x="1001" y="2161"/>
                      <a:pt x="983" y="2163"/>
                      <a:pt x="965" y="2163"/>
                    </a:cubicBezTo>
                    <a:cubicBezTo>
                      <a:pt x="645" y="2163"/>
                      <a:pt x="338" y="1774"/>
                      <a:pt x="261" y="1257"/>
                    </a:cubicBezTo>
                    <a:cubicBezTo>
                      <a:pt x="182" y="711"/>
                      <a:pt x="392" y="225"/>
                      <a:pt x="729" y="176"/>
                    </a:cubicBezTo>
                    <a:cubicBezTo>
                      <a:pt x="747" y="173"/>
                      <a:pt x="765" y="172"/>
                      <a:pt x="784" y="172"/>
                    </a:cubicBezTo>
                    <a:close/>
                    <a:moveTo>
                      <a:pt x="784" y="1"/>
                    </a:moveTo>
                    <a:cubicBezTo>
                      <a:pt x="758" y="1"/>
                      <a:pt x="731" y="2"/>
                      <a:pt x="705" y="6"/>
                    </a:cubicBezTo>
                    <a:cubicBezTo>
                      <a:pt x="275" y="70"/>
                      <a:pt x="0" y="641"/>
                      <a:pt x="93" y="1281"/>
                    </a:cubicBezTo>
                    <a:cubicBezTo>
                      <a:pt x="181" y="1883"/>
                      <a:pt x="563" y="2333"/>
                      <a:pt x="966" y="2333"/>
                    </a:cubicBezTo>
                    <a:cubicBezTo>
                      <a:pt x="992" y="2333"/>
                      <a:pt x="1017" y="2332"/>
                      <a:pt x="1043" y="2327"/>
                    </a:cubicBezTo>
                    <a:cubicBezTo>
                      <a:pt x="1474" y="2265"/>
                      <a:pt x="1748" y="1693"/>
                      <a:pt x="1655" y="1054"/>
                    </a:cubicBezTo>
                    <a:cubicBezTo>
                      <a:pt x="1611" y="750"/>
                      <a:pt x="1491" y="475"/>
                      <a:pt x="1320" y="278"/>
                    </a:cubicBezTo>
                    <a:cubicBezTo>
                      <a:pt x="1161" y="96"/>
                      <a:pt x="975"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3"/>
              <p:cNvSpPr/>
              <p:nvPr/>
            </p:nvSpPr>
            <p:spPr>
              <a:xfrm>
                <a:off x="2677700" y="4193588"/>
                <a:ext cx="39200" cy="54050"/>
              </a:xfrm>
              <a:custGeom>
                <a:avLst/>
                <a:gdLst/>
                <a:ahLst/>
                <a:cxnLst/>
                <a:rect l="l" t="t" r="r" b="b"/>
                <a:pathLst>
                  <a:path w="1568" h="2162" extrusionOk="0">
                    <a:moveTo>
                      <a:pt x="693" y="0"/>
                    </a:moveTo>
                    <a:cubicBezTo>
                      <a:pt x="671" y="0"/>
                      <a:pt x="648" y="2"/>
                      <a:pt x="626" y="5"/>
                    </a:cubicBezTo>
                    <a:cubicBezTo>
                      <a:pt x="242" y="62"/>
                      <a:pt x="0" y="588"/>
                      <a:pt x="87" y="1182"/>
                    </a:cubicBezTo>
                    <a:cubicBezTo>
                      <a:pt x="169" y="1742"/>
                      <a:pt x="513" y="2161"/>
                      <a:pt x="873" y="2161"/>
                    </a:cubicBezTo>
                    <a:cubicBezTo>
                      <a:pt x="895" y="2161"/>
                      <a:pt x="918" y="2160"/>
                      <a:pt x="940" y="2157"/>
                    </a:cubicBezTo>
                    <a:cubicBezTo>
                      <a:pt x="1326" y="2100"/>
                      <a:pt x="1567" y="1574"/>
                      <a:pt x="1479" y="978"/>
                    </a:cubicBezTo>
                    <a:cubicBezTo>
                      <a:pt x="1398" y="419"/>
                      <a:pt x="1055"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3"/>
              <p:cNvSpPr/>
              <p:nvPr/>
            </p:nvSpPr>
            <p:spPr>
              <a:xfrm>
                <a:off x="2676625" y="4191438"/>
                <a:ext cx="41300" cy="58350"/>
              </a:xfrm>
              <a:custGeom>
                <a:avLst/>
                <a:gdLst/>
                <a:ahLst/>
                <a:cxnLst/>
                <a:rect l="l" t="t" r="r" b="b"/>
                <a:pathLst>
                  <a:path w="1652" h="2334" extrusionOk="0">
                    <a:moveTo>
                      <a:pt x="737" y="172"/>
                    </a:moveTo>
                    <a:cubicBezTo>
                      <a:pt x="876" y="172"/>
                      <a:pt x="1018" y="248"/>
                      <a:pt x="1144" y="390"/>
                    </a:cubicBezTo>
                    <a:cubicBezTo>
                      <a:pt x="1294" y="562"/>
                      <a:pt x="1399" y="806"/>
                      <a:pt x="1439" y="1078"/>
                    </a:cubicBezTo>
                    <a:cubicBezTo>
                      <a:pt x="1478" y="1350"/>
                      <a:pt x="1448" y="1613"/>
                      <a:pt x="1352" y="1821"/>
                    </a:cubicBezTo>
                    <a:cubicBezTo>
                      <a:pt x="1263" y="2016"/>
                      <a:pt x="1127" y="2136"/>
                      <a:pt x="971" y="2159"/>
                    </a:cubicBezTo>
                    <a:cubicBezTo>
                      <a:pt x="953" y="2162"/>
                      <a:pt x="934" y="2163"/>
                      <a:pt x="915" y="2163"/>
                    </a:cubicBezTo>
                    <a:cubicBezTo>
                      <a:pt x="820" y="2163"/>
                      <a:pt x="724" y="2127"/>
                      <a:pt x="631" y="2059"/>
                    </a:cubicBezTo>
                    <a:cubicBezTo>
                      <a:pt x="420" y="1901"/>
                      <a:pt x="265" y="1602"/>
                      <a:pt x="215" y="1256"/>
                    </a:cubicBezTo>
                    <a:cubicBezTo>
                      <a:pt x="176" y="986"/>
                      <a:pt x="206" y="721"/>
                      <a:pt x="300" y="513"/>
                    </a:cubicBezTo>
                    <a:cubicBezTo>
                      <a:pt x="390" y="319"/>
                      <a:pt x="525" y="198"/>
                      <a:pt x="681" y="175"/>
                    </a:cubicBezTo>
                    <a:cubicBezTo>
                      <a:pt x="699" y="173"/>
                      <a:pt x="717" y="172"/>
                      <a:pt x="737" y="172"/>
                    </a:cubicBezTo>
                    <a:close/>
                    <a:moveTo>
                      <a:pt x="738" y="0"/>
                    </a:moveTo>
                    <a:cubicBezTo>
                      <a:pt x="711" y="0"/>
                      <a:pt x="684" y="2"/>
                      <a:pt x="657" y="6"/>
                    </a:cubicBezTo>
                    <a:cubicBezTo>
                      <a:pt x="441" y="38"/>
                      <a:pt x="261" y="193"/>
                      <a:pt x="145" y="442"/>
                    </a:cubicBezTo>
                    <a:cubicBezTo>
                      <a:pt x="37" y="679"/>
                      <a:pt x="1" y="978"/>
                      <a:pt x="47" y="1282"/>
                    </a:cubicBezTo>
                    <a:cubicBezTo>
                      <a:pt x="103" y="1670"/>
                      <a:pt x="283" y="2012"/>
                      <a:pt x="529" y="2194"/>
                    </a:cubicBezTo>
                    <a:cubicBezTo>
                      <a:pt x="652" y="2287"/>
                      <a:pt x="784" y="2334"/>
                      <a:pt x="916" y="2334"/>
                    </a:cubicBezTo>
                    <a:cubicBezTo>
                      <a:pt x="942" y="2334"/>
                      <a:pt x="970" y="2331"/>
                      <a:pt x="995" y="2328"/>
                    </a:cubicBezTo>
                    <a:cubicBezTo>
                      <a:pt x="1211" y="2296"/>
                      <a:pt x="1393" y="2141"/>
                      <a:pt x="1507" y="1892"/>
                    </a:cubicBezTo>
                    <a:cubicBezTo>
                      <a:pt x="1616" y="1655"/>
                      <a:pt x="1651" y="1356"/>
                      <a:pt x="1607" y="1052"/>
                    </a:cubicBezTo>
                    <a:cubicBezTo>
                      <a:pt x="1563" y="750"/>
                      <a:pt x="1443" y="474"/>
                      <a:pt x="1272" y="278"/>
                    </a:cubicBezTo>
                    <a:cubicBezTo>
                      <a:pt x="1114" y="97"/>
                      <a:pt x="926"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3"/>
              <p:cNvSpPr/>
              <p:nvPr/>
            </p:nvSpPr>
            <p:spPr>
              <a:xfrm>
                <a:off x="2707950" y="4198263"/>
                <a:ext cx="39150" cy="54075"/>
              </a:xfrm>
              <a:custGeom>
                <a:avLst/>
                <a:gdLst/>
                <a:ahLst/>
                <a:cxnLst/>
                <a:rect l="l" t="t" r="r" b="b"/>
                <a:pathLst>
                  <a:path w="1566" h="2163" extrusionOk="0">
                    <a:moveTo>
                      <a:pt x="693" y="0"/>
                    </a:moveTo>
                    <a:cubicBezTo>
                      <a:pt x="671" y="0"/>
                      <a:pt x="648" y="2"/>
                      <a:pt x="626" y="5"/>
                    </a:cubicBezTo>
                    <a:cubicBezTo>
                      <a:pt x="242" y="61"/>
                      <a:pt x="0" y="588"/>
                      <a:pt x="87" y="1183"/>
                    </a:cubicBezTo>
                    <a:cubicBezTo>
                      <a:pt x="168" y="1742"/>
                      <a:pt x="513" y="2163"/>
                      <a:pt x="873" y="2163"/>
                    </a:cubicBezTo>
                    <a:cubicBezTo>
                      <a:pt x="896" y="2163"/>
                      <a:pt x="918" y="2161"/>
                      <a:pt x="940" y="2158"/>
                    </a:cubicBezTo>
                    <a:cubicBezTo>
                      <a:pt x="1324" y="2102"/>
                      <a:pt x="1566" y="1573"/>
                      <a:pt x="1479" y="980"/>
                    </a:cubicBezTo>
                    <a:cubicBezTo>
                      <a:pt x="1398" y="419"/>
                      <a:pt x="1054" y="0"/>
                      <a:pt x="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3"/>
              <p:cNvSpPr/>
              <p:nvPr/>
            </p:nvSpPr>
            <p:spPr>
              <a:xfrm>
                <a:off x="2706875" y="4196138"/>
                <a:ext cx="41300" cy="58325"/>
              </a:xfrm>
              <a:custGeom>
                <a:avLst/>
                <a:gdLst/>
                <a:ahLst/>
                <a:cxnLst/>
                <a:rect l="l" t="t" r="r" b="b"/>
                <a:pathLst>
                  <a:path w="1652" h="2333" extrusionOk="0">
                    <a:moveTo>
                      <a:pt x="736" y="171"/>
                    </a:moveTo>
                    <a:cubicBezTo>
                      <a:pt x="831" y="171"/>
                      <a:pt x="928" y="205"/>
                      <a:pt x="1021" y="275"/>
                    </a:cubicBezTo>
                    <a:cubicBezTo>
                      <a:pt x="1232" y="433"/>
                      <a:pt x="1388" y="732"/>
                      <a:pt x="1439" y="1077"/>
                    </a:cubicBezTo>
                    <a:cubicBezTo>
                      <a:pt x="1478" y="1349"/>
                      <a:pt x="1448" y="1613"/>
                      <a:pt x="1352" y="1819"/>
                    </a:cubicBezTo>
                    <a:cubicBezTo>
                      <a:pt x="1262" y="2015"/>
                      <a:pt x="1127" y="2135"/>
                      <a:pt x="971" y="2158"/>
                    </a:cubicBezTo>
                    <a:cubicBezTo>
                      <a:pt x="953" y="2160"/>
                      <a:pt x="934" y="2162"/>
                      <a:pt x="916" y="2162"/>
                    </a:cubicBezTo>
                    <a:cubicBezTo>
                      <a:pt x="776" y="2162"/>
                      <a:pt x="634" y="2086"/>
                      <a:pt x="509" y="1944"/>
                    </a:cubicBezTo>
                    <a:cubicBezTo>
                      <a:pt x="359" y="1771"/>
                      <a:pt x="254" y="1526"/>
                      <a:pt x="215" y="1256"/>
                    </a:cubicBezTo>
                    <a:cubicBezTo>
                      <a:pt x="176" y="984"/>
                      <a:pt x="206" y="720"/>
                      <a:pt x="300" y="512"/>
                    </a:cubicBezTo>
                    <a:cubicBezTo>
                      <a:pt x="390" y="318"/>
                      <a:pt x="525" y="198"/>
                      <a:pt x="681" y="175"/>
                    </a:cubicBezTo>
                    <a:cubicBezTo>
                      <a:pt x="699" y="172"/>
                      <a:pt x="717" y="171"/>
                      <a:pt x="736" y="171"/>
                    </a:cubicBezTo>
                    <a:close/>
                    <a:moveTo>
                      <a:pt x="738" y="0"/>
                    </a:moveTo>
                    <a:cubicBezTo>
                      <a:pt x="711" y="0"/>
                      <a:pt x="684" y="2"/>
                      <a:pt x="657" y="7"/>
                    </a:cubicBezTo>
                    <a:cubicBezTo>
                      <a:pt x="441" y="37"/>
                      <a:pt x="259" y="192"/>
                      <a:pt x="145" y="442"/>
                    </a:cubicBezTo>
                    <a:cubicBezTo>
                      <a:pt x="36" y="679"/>
                      <a:pt x="1" y="977"/>
                      <a:pt x="45" y="1280"/>
                    </a:cubicBezTo>
                    <a:cubicBezTo>
                      <a:pt x="89" y="1584"/>
                      <a:pt x="209" y="1859"/>
                      <a:pt x="380" y="2055"/>
                    </a:cubicBezTo>
                    <a:cubicBezTo>
                      <a:pt x="540" y="2237"/>
                      <a:pt x="727" y="2332"/>
                      <a:pt x="915" y="2332"/>
                    </a:cubicBezTo>
                    <a:cubicBezTo>
                      <a:pt x="942" y="2332"/>
                      <a:pt x="968" y="2331"/>
                      <a:pt x="995" y="2326"/>
                    </a:cubicBezTo>
                    <a:cubicBezTo>
                      <a:pt x="1211" y="2294"/>
                      <a:pt x="1393" y="2141"/>
                      <a:pt x="1507" y="1891"/>
                    </a:cubicBezTo>
                    <a:cubicBezTo>
                      <a:pt x="1616" y="1654"/>
                      <a:pt x="1651" y="1356"/>
                      <a:pt x="1607" y="1053"/>
                    </a:cubicBezTo>
                    <a:cubicBezTo>
                      <a:pt x="1549" y="664"/>
                      <a:pt x="1369" y="322"/>
                      <a:pt x="1123" y="139"/>
                    </a:cubicBezTo>
                    <a:cubicBezTo>
                      <a:pt x="1001" y="48"/>
                      <a:pt x="87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3"/>
              <p:cNvSpPr/>
              <p:nvPr/>
            </p:nvSpPr>
            <p:spPr>
              <a:xfrm>
                <a:off x="2737125" y="4214113"/>
                <a:ext cx="31650" cy="43675"/>
              </a:xfrm>
              <a:custGeom>
                <a:avLst/>
                <a:gdLst/>
                <a:ahLst/>
                <a:cxnLst/>
                <a:rect l="l" t="t" r="r" b="b"/>
                <a:pathLst>
                  <a:path w="1266" h="1747" extrusionOk="0">
                    <a:moveTo>
                      <a:pt x="561" y="0"/>
                    </a:moveTo>
                    <a:cubicBezTo>
                      <a:pt x="543" y="0"/>
                      <a:pt x="525" y="1"/>
                      <a:pt x="506" y="4"/>
                    </a:cubicBezTo>
                    <a:cubicBezTo>
                      <a:pt x="195" y="50"/>
                      <a:pt x="1" y="476"/>
                      <a:pt x="71" y="956"/>
                    </a:cubicBezTo>
                    <a:cubicBezTo>
                      <a:pt x="136" y="1408"/>
                      <a:pt x="415" y="1746"/>
                      <a:pt x="706" y="1746"/>
                    </a:cubicBezTo>
                    <a:cubicBezTo>
                      <a:pt x="724" y="1746"/>
                      <a:pt x="742" y="1745"/>
                      <a:pt x="760" y="1742"/>
                    </a:cubicBezTo>
                    <a:cubicBezTo>
                      <a:pt x="1071" y="1697"/>
                      <a:pt x="1265" y="1272"/>
                      <a:pt x="1196" y="792"/>
                    </a:cubicBezTo>
                    <a:cubicBezTo>
                      <a:pt x="1130" y="339"/>
                      <a:pt x="853"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3"/>
              <p:cNvSpPr/>
              <p:nvPr/>
            </p:nvSpPr>
            <p:spPr>
              <a:xfrm>
                <a:off x="2735875" y="4211988"/>
                <a:ext cx="35225" cy="47925"/>
              </a:xfrm>
              <a:custGeom>
                <a:avLst/>
                <a:gdLst/>
                <a:ahLst/>
                <a:cxnLst/>
                <a:rect l="l" t="t" r="r" b="b"/>
                <a:pathLst>
                  <a:path w="1409" h="1917" extrusionOk="0">
                    <a:moveTo>
                      <a:pt x="609" y="171"/>
                    </a:moveTo>
                    <a:cubicBezTo>
                      <a:pt x="850" y="171"/>
                      <a:pt x="1103" y="485"/>
                      <a:pt x="1162" y="889"/>
                    </a:cubicBezTo>
                    <a:cubicBezTo>
                      <a:pt x="1224" y="1314"/>
                      <a:pt x="1057" y="1706"/>
                      <a:pt x="798" y="1744"/>
                    </a:cubicBezTo>
                    <a:cubicBezTo>
                      <a:pt x="785" y="1746"/>
                      <a:pt x="773" y="1746"/>
                      <a:pt x="761" y="1746"/>
                    </a:cubicBezTo>
                    <a:cubicBezTo>
                      <a:pt x="513" y="1746"/>
                      <a:pt x="265" y="1434"/>
                      <a:pt x="206" y="1029"/>
                    </a:cubicBezTo>
                    <a:cubicBezTo>
                      <a:pt x="174" y="813"/>
                      <a:pt x="198" y="602"/>
                      <a:pt x="274" y="438"/>
                    </a:cubicBezTo>
                    <a:cubicBezTo>
                      <a:pt x="344" y="285"/>
                      <a:pt x="449" y="192"/>
                      <a:pt x="569" y="174"/>
                    </a:cubicBezTo>
                    <a:cubicBezTo>
                      <a:pt x="582" y="172"/>
                      <a:pt x="595" y="171"/>
                      <a:pt x="609" y="171"/>
                    </a:cubicBezTo>
                    <a:close/>
                    <a:moveTo>
                      <a:pt x="613" y="0"/>
                    </a:moveTo>
                    <a:cubicBezTo>
                      <a:pt x="590" y="0"/>
                      <a:pt x="567" y="2"/>
                      <a:pt x="544" y="6"/>
                    </a:cubicBezTo>
                    <a:cubicBezTo>
                      <a:pt x="365" y="31"/>
                      <a:pt x="213" y="161"/>
                      <a:pt x="119" y="367"/>
                    </a:cubicBezTo>
                    <a:cubicBezTo>
                      <a:pt x="30" y="561"/>
                      <a:pt x="1" y="806"/>
                      <a:pt x="37" y="1053"/>
                    </a:cubicBezTo>
                    <a:cubicBezTo>
                      <a:pt x="110" y="1554"/>
                      <a:pt x="418" y="1917"/>
                      <a:pt x="755" y="1917"/>
                    </a:cubicBezTo>
                    <a:cubicBezTo>
                      <a:pt x="778" y="1917"/>
                      <a:pt x="799" y="1915"/>
                      <a:pt x="822" y="1912"/>
                    </a:cubicBezTo>
                    <a:cubicBezTo>
                      <a:pt x="1185" y="1859"/>
                      <a:pt x="1408" y="1399"/>
                      <a:pt x="1331" y="865"/>
                    </a:cubicBezTo>
                    <a:cubicBezTo>
                      <a:pt x="1257" y="365"/>
                      <a:pt x="948"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3"/>
              <p:cNvSpPr/>
              <p:nvPr/>
            </p:nvSpPr>
            <p:spPr>
              <a:xfrm>
                <a:off x="2787982" y="3201978"/>
                <a:ext cx="97950" cy="76725"/>
              </a:xfrm>
              <a:custGeom>
                <a:avLst/>
                <a:gdLst/>
                <a:ahLst/>
                <a:cxnLst/>
                <a:rect l="l" t="t" r="r" b="b"/>
                <a:pathLst>
                  <a:path w="3918" h="3069" extrusionOk="0">
                    <a:moveTo>
                      <a:pt x="3593" y="0"/>
                    </a:moveTo>
                    <a:lnTo>
                      <a:pt x="2616" y="154"/>
                    </a:lnTo>
                    <a:cubicBezTo>
                      <a:pt x="2799" y="327"/>
                      <a:pt x="2928" y="559"/>
                      <a:pt x="2970" y="826"/>
                    </a:cubicBezTo>
                    <a:cubicBezTo>
                      <a:pt x="3072" y="1473"/>
                      <a:pt x="2630" y="2079"/>
                      <a:pt x="1985" y="2180"/>
                    </a:cubicBezTo>
                    <a:cubicBezTo>
                      <a:pt x="1922" y="2190"/>
                      <a:pt x="1860" y="2195"/>
                      <a:pt x="1799" y="2195"/>
                    </a:cubicBezTo>
                    <a:cubicBezTo>
                      <a:pt x="1226" y="2195"/>
                      <a:pt x="723" y="1778"/>
                      <a:pt x="631" y="1195"/>
                    </a:cubicBezTo>
                    <a:cubicBezTo>
                      <a:pt x="588" y="926"/>
                      <a:pt x="640" y="667"/>
                      <a:pt x="760" y="445"/>
                    </a:cubicBezTo>
                    <a:lnTo>
                      <a:pt x="760" y="445"/>
                    </a:lnTo>
                    <a:lnTo>
                      <a:pt x="51" y="557"/>
                    </a:lnTo>
                    <a:cubicBezTo>
                      <a:pt x="7" y="791"/>
                      <a:pt x="1" y="1039"/>
                      <a:pt x="40" y="1288"/>
                    </a:cubicBezTo>
                    <a:cubicBezTo>
                      <a:pt x="186" y="2221"/>
                      <a:pt x="916" y="2920"/>
                      <a:pt x="1800" y="3068"/>
                    </a:cubicBezTo>
                    <a:cubicBezTo>
                      <a:pt x="1906" y="3068"/>
                      <a:pt x="2012" y="3059"/>
                      <a:pt x="2120" y="3043"/>
                    </a:cubicBezTo>
                    <a:cubicBezTo>
                      <a:pt x="2662" y="2957"/>
                      <a:pt x="3140" y="2666"/>
                      <a:pt x="3463" y="2221"/>
                    </a:cubicBezTo>
                    <a:cubicBezTo>
                      <a:pt x="3787" y="1778"/>
                      <a:pt x="3917" y="1234"/>
                      <a:pt x="3832" y="691"/>
                    </a:cubicBezTo>
                    <a:cubicBezTo>
                      <a:pt x="3793" y="445"/>
                      <a:pt x="3712" y="211"/>
                      <a:pt x="3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3"/>
              <p:cNvSpPr/>
              <p:nvPr/>
            </p:nvSpPr>
            <p:spPr>
              <a:xfrm>
                <a:off x="2858507" y="3200178"/>
                <a:ext cx="40450" cy="76575"/>
              </a:xfrm>
              <a:custGeom>
                <a:avLst/>
                <a:gdLst/>
                <a:ahLst/>
                <a:cxnLst/>
                <a:rect l="l" t="t" r="r" b="b"/>
                <a:pathLst>
                  <a:path w="1618" h="3063" extrusionOk="0">
                    <a:moveTo>
                      <a:pt x="1216" y="1"/>
                    </a:moveTo>
                    <a:lnTo>
                      <a:pt x="951" y="43"/>
                    </a:lnTo>
                    <a:cubicBezTo>
                      <a:pt x="1063" y="257"/>
                      <a:pt x="1140" y="491"/>
                      <a:pt x="1180" y="737"/>
                    </a:cubicBezTo>
                    <a:cubicBezTo>
                      <a:pt x="1273" y="1325"/>
                      <a:pt x="1130" y="1914"/>
                      <a:pt x="779" y="2393"/>
                    </a:cubicBezTo>
                    <a:cubicBezTo>
                      <a:pt x="571" y="2679"/>
                      <a:pt x="305" y="2907"/>
                      <a:pt x="0" y="3063"/>
                    </a:cubicBezTo>
                    <a:cubicBezTo>
                      <a:pt x="984" y="2743"/>
                      <a:pt x="1617" y="1748"/>
                      <a:pt x="1450" y="693"/>
                    </a:cubicBezTo>
                    <a:cubicBezTo>
                      <a:pt x="1412" y="444"/>
                      <a:pt x="1330" y="212"/>
                      <a:pt x="1216" y="1"/>
                    </a:cubicBez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3"/>
              <p:cNvSpPr/>
              <p:nvPr/>
            </p:nvSpPr>
            <p:spPr>
              <a:xfrm>
                <a:off x="2776982" y="3216928"/>
                <a:ext cx="81550" cy="66025"/>
              </a:xfrm>
              <a:custGeom>
                <a:avLst/>
                <a:gdLst/>
                <a:ahLst/>
                <a:cxnLst/>
                <a:rect l="l" t="t" r="r" b="b"/>
                <a:pathLst>
                  <a:path w="3262" h="2641" extrusionOk="0">
                    <a:moveTo>
                      <a:pt x="224" y="0"/>
                    </a:moveTo>
                    <a:lnTo>
                      <a:pt x="44" y="29"/>
                    </a:lnTo>
                    <a:cubicBezTo>
                      <a:pt x="3" y="268"/>
                      <a:pt x="0" y="513"/>
                      <a:pt x="40" y="758"/>
                    </a:cubicBezTo>
                    <a:lnTo>
                      <a:pt x="40" y="759"/>
                    </a:lnTo>
                    <a:cubicBezTo>
                      <a:pt x="132" y="1347"/>
                      <a:pt x="448" y="1863"/>
                      <a:pt x="929" y="2214"/>
                    </a:cubicBezTo>
                    <a:cubicBezTo>
                      <a:pt x="1314" y="2493"/>
                      <a:pt x="1767" y="2640"/>
                      <a:pt x="2235" y="2640"/>
                    </a:cubicBezTo>
                    <a:cubicBezTo>
                      <a:pt x="2352" y="2640"/>
                      <a:pt x="2469" y="2631"/>
                      <a:pt x="2586" y="2613"/>
                    </a:cubicBezTo>
                    <a:cubicBezTo>
                      <a:pt x="2826" y="2575"/>
                      <a:pt x="3052" y="2501"/>
                      <a:pt x="3261" y="2393"/>
                    </a:cubicBezTo>
                    <a:lnTo>
                      <a:pt x="3261" y="2393"/>
                    </a:lnTo>
                    <a:cubicBezTo>
                      <a:pt x="3155" y="2428"/>
                      <a:pt x="3043" y="2455"/>
                      <a:pt x="2929" y="2473"/>
                    </a:cubicBezTo>
                    <a:cubicBezTo>
                      <a:pt x="2816" y="2491"/>
                      <a:pt x="2704" y="2499"/>
                      <a:pt x="2593" y="2499"/>
                    </a:cubicBezTo>
                    <a:cubicBezTo>
                      <a:pt x="2473" y="2499"/>
                      <a:pt x="2355" y="2489"/>
                      <a:pt x="2240" y="2470"/>
                    </a:cubicBezTo>
                    <a:cubicBezTo>
                      <a:pt x="1807" y="2470"/>
                      <a:pt x="1385" y="2335"/>
                      <a:pt x="1030" y="2076"/>
                    </a:cubicBezTo>
                    <a:cubicBezTo>
                      <a:pt x="585" y="1752"/>
                      <a:pt x="293" y="1276"/>
                      <a:pt x="207" y="732"/>
                    </a:cubicBezTo>
                    <a:cubicBezTo>
                      <a:pt x="169" y="485"/>
                      <a:pt x="175" y="239"/>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3"/>
              <p:cNvSpPr/>
              <p:nvPr/>
            </p:nvSpPr>
            <p:spPr>
              <a:xfrm>
                <a:off x="2832957" y="3201253"/>
                <a:ext cx="57375" cy="78175"/>
              </a:xfrm>
              <a:custGeom>
                <a:avLst/>
                <a:gdLst/>
                <a:ahLst/>
                <a:cxnLst/>
                <a:rect l="l" t="t" r="r" b="b"/>
                <a:pathLst>
                  <a:path w="2295" h="3127" extrusionOk="0">
                    <a:moveTo>
                      <a:pt x="1973" y="0"/>
                    </a:moveTo>
                    <a:lnTo>
                      <a:pt x="1794" y="29"/>
                    </a:lnTo>
                    <a:cubicBezTo>
                      <a:pt x="1913" y="240"/>
                      <a:pt x="1994" y="474"/>
                      <a:pt x="2033" y="720"/>
                    </a:cubicBezTo>
                    <a:cubicBezTo>
                      <a:pt x="2118" y="1262"/>
                      <a:pt x="1988" y="1807"/>
                      <a:pt x="1664" y="2250"/>
                    </a:cubicBezTo>
                    <a:cubicBezTo>
                      <a:pt x="1341" y="2695"/>
                      <a:pt x="863" y="2986"/>
                      <a:pt x="321" y="3072"/>
                    </a:cubicBezTo>
                    <a:cubicBezTo>
                      <a:pt x="213" y="3088"/>
                      <a:pt x="107" y="3096"/>
                      <a:pt x="1" y="3096"/>
                    </a:cubicBezTo>
                    <a:cubicBezTo>
                      <a:pt x="117" y="3116"/>
                      <a:pt x="236" y="3126"/>
                      <a:pt x="358" y="3126"/>
                    </a:cubicBezTo>
                    <a:cubicBezTo>
                      <a:pt x="467" y="3126"/>
                      <a:pt x="578" y="3118"/>
                      <a:pt x="690" y="3100"/>
                    </a:cubicBezTo>
                    <a:cubicBezTo>
                      <a:pt x="804" y="3082"/>
                      <a:pt x="916" y="3055"/>
                      <a:pt x="1022" y="3020"/>
                    </a:cubicBezTo>
                    <a:cubicBezTo>
                      <a:pt x="1327" y="2864"/>
                      <a:pt x="1593" y="2636"/>
                      <a:pt x="1801" y="2350"/>
                    </a:cubicBezTo>
                    <a:cubicBezTo>
                      <a:pt x="2152" y="1869"/>
                      <a:pt x="2295" y="1282"/>
                      <a:pt x="2202" y="694"/>
                    </a:cubicBezTo>
                    <a:cubicBezTo>
                      <a:pt x="2162" y="448"/>
                      <a:pt x="2085" y="214"/>
                      <a:pt x="1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3"/>
              <p:cNvSpPr/>
              <p:nvPr/>
            </p:nvSpPr>
            <p:spPr>
              <a:xfrm>
                <a:off x="2802682" y="3205803"/>
                <a:ext cx="62100" cy="51050"/>
              </a:xfrm>
              <a:custGeom>
                <a:avLst/>
                <a:gdLst/>
                <a:ahLst/>
                <a:cxnLst/>
                <a:rect l="l" t="t" r="r" b="b"/>
                <a:pathLst>
                  <a:path w="2484" h="2042" extrusionOk="0">
                    <a:moveTo>
                      <a:pt x="2028" y="1"/>
                    </a:moveTo>
                    <a:lnTo>
                      <a:pt x="172" y="292"/>
                    </a:lnTo>
                    <a:cubicBezTo>
                      <a:pt x="52" y="514"/>
                      <a:pt x="0" y="773"/>
                      <a:pt x="43" y="1042"/>
                    </a:cubicBezTo>
                    <a:cubicBezTo>
                      <a:pt x="135" y="1625"/>
                      <a:pt x="638" y="2042"/>
                      <a:pt x="1210" y="2042"/>
                    </a:cubicBezTo>
                    <a:cubicBezTo>
                      <a:pt x="1271" y="2042"/>
                      <a:pt x="1333" y="2037"/>
                      <a:pt x="1395" y="2027"/>
                    </a:cubicBezTo>
                    <a:cubicBezTo>
                      <a:pt x="2042" y="1926"/>
                      <a:pt x="2484" y="1320"/>
                      <a:pt x="2382" y="673"/>
                    </a:cubicBezTo>
                    <a:cubicBezTo>
                      <a:pt x="2340" y="406"/>
                      <a:pt x="2211" y="174"/>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3"/>
              <p:cNvSpPr/>
              <p:nvPr/>
            </p:nvSpPr>
            <p:spPr>
              <a:xfrm>
                <a:off x="2984357" y="3185828"/>
                <a:ext cx="91025" cy="65950"/>
              </a:xfrm>
              <a:custGeom>
                <a:avLst/>
                <a:gdLst/>
                <a:ahLst/>
                <a:cxnLst/>
                <a:rect l="l" t="t" r="r" b="b"/>
                <a:pathLst>
                  <a:path w="3641" h="2638" extrusionOk="0">
                    <a:moveTo>
                      <a:pt x="129" y="1"/>
                    </a:moveTo>
                    <a:cubicBezTo>
                      <a:pt x="49" y="217"/>
                      <a:pt x="7" y="446"/>
                      <a:pt x="5" y="683"/>
                    </a:cubicBezTo>
                    <a:cubicBezTo>
                      <a:pt x="0" y="1756"/>
                      <a:pt x="872" y="2633"/>
                      <a:pt x="1945" y="2638"/>
                    </a:cubicBezTo>
                    <a:lnTo>
                      <a:pt x="1953" y="2638"/>
                    </a:lnTo>
                    <a:cubicBezTo>
                      <a:pt x="2053" y="2638"/>
                      <a:pt x="2152" y="2630"/>
                      <a:pt x="2247" y="2615"/>
                    </a:cubicBezTo>
                    <a:cubicBezTo>
                      <a:pt x="3053" y="2350"/>
                      <a:pt x="3636" y="1592"/>
                      <a:pt x="3639" y="696"/>
                    </a:cubicBezTo>
                    <a:cubicBezTo>
                      <a:pt x="3641" y="456"/>
                      <a:pt x="3600" y="227"/>
                      <a:pt x="3524" y="13"/>
                    </a:cubicBezTo>
                    <a:lnTo>
                      <a:pt x="2844" y="12"/>
                    </a:lnTo>
                    <a:lnTo>
                      <a:pt x="2844" y="12"/>
                    </a:lnTo>
                    <a:cubicBezTo>
                      <a:pt x="2988" y="201"/>
                      <a:pt x="3075" y="437"/>
                      <a:pt x="3073" y="693"/>
                    </a:cubicBezTo>
                    <a:cubicBezTo>
                      <a:pt x="3072" y="1312"/>
                      <a:pt x="2569" y="1811"/>
                      <a:pt x="1951" y="1811"/>
                    </a:cubicBezTo>
                    <a:cubicBezTo>
                      <a:pt x="1950" y="1811"/>
                      <a:pt x="1949" y="1811"/>
                      <a:pt x="1948" y="1811"/>
                    </a:cubicBezTo>
                    <a:cubicBezTo>
                      <a:pt x="1330" y="1808"/>
                      <a:pt x="829" y="1305"/>
                      <a:pt x="832" y="686"/>
                    </a:cubicBezTo>
                    <a:cubicBezTo>
                      <a:pt x="832" y="429"/>
                      <a:pt x="920" y="194"/>
                      <a:pt x="1066" y="6"/>
                    </a:cubicBezTo>
                    <a:lnTo>
                      <a:pt x="1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3"/>
              <p:cNvSpPr/>
              <p:nvPr/>
            </p:nvSpPr>
            <p:spPr>
              <a:xfrm>
                <a:off x="2973832" y="3185803"/>
                <a:ext cx="42700" cy="67325"/>
              </a:xfrm>
              <a:custGeom>
                <a:avLst/>
                <a:gdLst/>
                <a:ahLst/>
                <a:cxnLst/>
                <a:rect l="l" t="t" r="r" b="b"/>
                <a:pathLst>
                  <a:path w="1708" h="2693" extrusionOk="0">
                    <a:moveTo>
                      <a:pt x="124" y="0"/>
                    </a:moveTo>
                    <a:cubicBezTo>
                      <a:pt x="48" y="215"/>
                      <a:pt x="5" y="444"/>
                      <a:pt x="4" y="682"/>
                    </a:cubicBezTo>
                    <a:cubicBezTo>
                      <a:pt x="1" y="1695"/>
                      <a:pt x="739" y="2536"/>
                      <a:pt x="1706" y="2692"/>
                    </a:cubicBezTo>
                    <a:lnTo>
                      <a:pt x="1707" y="2692"/>
                    </a:lnTo>
                    <a:cubicBezTo>
                      <a:pt x="868" y="2411"/>
                      <a:pt x="262" y="1616"/>
                      <a:pt x="265" y="684"/>
                    </a:cubicBezTo>
                    <a:cubicBezTo>
                      <a:pt x="265" y="448"/>
                      <a:pt x="305" y="218"/>
                      <a:pt x="379" y="2"/>
                    </a:cubicBezTo>
                    <a:lnTo>
                      <a:pt x="124" y="0"/>
                    </a:lnTo>
                    <a:close/>
                  </a:path>
                </a:pathLst>
              </a:custGeom>
              <a:solidFill>
                <a:srgbClr val="C66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3"/>
              <p:cNvSpPr/>
              <p:nvPr/>
            </p:nvSpPr>
            <p:spPr>
              <a:xfrm>
                <a:off x="3016507" y="3186178"/>
                <a:ext cx="69400" cy="69625"/>
              </a:xfrm>
              <a:custGeom>
                <a:avLst/>
                <a:gdLst/>
                <a:ahLst/>
                <a:cxnLst/>
                <a:rect l="l" t="t" r="r" b="b"/>
                <a:pathLst>
                  <a:path w="2776" h="2785" extrusionOk="0">
                    <a:moveTo>
                      <a:pt x="2495" y="1"/>
                    </a:moveTo>
                    <a:cubicBezTo>
                      <a:pt x="2574" y="216"/>
                      <a:pt x="2615" y="447"/>
                      <a:pt x="2613" y="684"/>
                    </a:cubicBezTo>
                    <a:cubicBezTo>
                      <a:pt x="2610" y="1654"/>
                      <a:pt x="1893" y="2458"/>
                      <a:pt x="961" y="2601"/>
                    </a:cubicBezTo>
                    <a:cubicBezTo>
                      <a:pt x="759" y="2668"/>
                      <a:pt x="542" y="2703"/>
                      <a:pt x="318" y="2703"/>
                    </a:cubicBezTo>
                    <a:cubicBezTo>
                      <a:pt x="210" y="2703"/>
                      <a:pt x="104" y="2694"/>
                      <a:pt x="0" y="2677"/>
                    </a:cubicBezTo>
                    <a:lnTo>
                      <a:pt x="0" y="2677"/>
                    </a:lnTo>
                    <a:cubicBezTo>
                      <a:pt x="207" y="2745"/>
                      <a:pt x="428" y="2783"/>
                      <a:pt x="659" y="2785"/>
                    </a:cubicBezTo>
                    <a:lnTo>
                      <a:pt x="667" y="2785"/>
                    </a:lnTo>
                    <a:cubicBezTo>
                      <a:pt x="1825" y="2785"/>
                      <a:pt x="2771" y="1844"/>
                      <a:pt x="2775" y="684"/>
                    </a:cubicBezTo>
                    <a:cubicBezTo>
                      <a:pt x="2775" y="448"/>
                      <a:pt x="2739" y="218"/>
                      <a:pt x="2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3"/>
              <p:cNvSpPr/>
              <p:nvPr/>
            </p:nvSpPr>
            <p:spPr>
              <a:xfrm>
                <a:off x="2980382" y="3185828"/>
                <a:ext cx="60175" cy="67925"/>
              </a:xfrm>
              <a:custGeom>
                <a:avLst/>
                <a:gdLst/>
                <a:ahLst/>
                <a:cxnLst/>
                <a:rect l="l" t="t" r="r" b="b"/>
                <a:pathLst>
                  <a:path w="2407" h="2717" extrusionOk="0">
                    <a:moveTo>
                      <a:pt x="117" y="1"/>
                    </a:moveTo>
                    <a:cubicBezTo>
                      <a:pt x="43" y="218"/>
                      <a:pt x="3" y="447"/>
                      <a:pt x="3" y="683"/>
                    </a:cubicBezTo>
                    <a:cubicBezTo>
                      <a:pt x="0" y="1615"/>
                      <a:pt x="606" y="2410"/>
                      <a:pt x="1445" y="2691"/>
                    </a:cubicBezTo>
                    <a:cubicBezTo>
                      <a:pt x="1549" y="2708"/>
                      <a:pt x="1655" y="2717"/>
                      <a:pt x="1763" y="2717"/>
                    </a:cubicBezTo>
                    <a:cubicBezTo>
                      <a:pt x="1767" y="2717"/>
                      <a:pt x="1772" y="2717"/>
                      <a:pt x="1776" y="2717"/>
                    </a:cubicBezTo>
                    <a:cubicBezTo>
                      <a:pt x="1996" y="2717"/>
                      <a:pt x="2208" y="2681"/>
                      <a:pt x="2406" y="2615"/>
                    </a:cubicBezTo>
                    <a:lnTo>
                      <a:pt x="2406" y="2615"/>
                    </a:lnTo>
                    <a:cubicBezTo>
                      <a:pt x="2311" y="2630"/>
                      <a:pt x="2212" y="2638"/>
                      <a:pt x="2112" y="2638"/>
                    </a:cubicBezTo>
                    <a:lnTo>
                      <a:pt x="2104" y="2638"/>
                    </a:lnTo>
                    <a:cubicBezTo>
                      <a:pt x="1031" y="2633"/>
                      <a:pt x="159" y="1756"/>
                      <a:pt x="164" y="683"/>
                    </a:cubicBezTo>
                    <a:cubicBezTo>
                      <a:pt x="166" y="446"/>
                      <a:pt x="208" y="217"/>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3"/>
              <p:cNvSpPr/>
              <p:nvPr/>
            </p:nvSpPr>
            <p:spPr>
              <a:xfrm>
                <a:off x="3005082" y="3185953"/>
                <a:ext cx="56150" cy="45150"/>
              </a:xfrm>
              <a:custGeom>
                <a:avLst/>
                <a:gdLst/>
                <a:ahLst/>
                <a:cxnLst/>
                <a:rect l="l" t="t" r="r" b="b"/>
                <a:pathLst>
                  <a:path w="2246" h="1806" extrusionOk="0">
                    <a:moveTo>
                      <a:pt x="237" y="1"/>
                    </a:moveTo>
                    <a:cubicBezTo>
                      <a:pt x="91" y="189"/>
                      <a:pt x="3" y="424"/>
                      <a:pt x="3" y="681"/>
                    </a:cubicBezTo>
                    <a:cubicBezTo>
                      <a:pt x="0" y="1300"/>
                      <a:pt x="501" y="1804"/>
                      <a:pt x="1119" y="1806"/>
                    </a:cubicBezTo>
                    <a:cubicBezTo>
                      <a:pt x="1121" y="1806"/>
                      <a:pt x="1123" y="1806"/>
                      <a:pt x="1125" y="1806"/>
                    </a:cubicBezTo>
                    <a:cubicBezTo>
                      <a:pt x="1742" y="1806"/>
                      <a:pt x="2243" y="1306"/>
                      <a:pt x="2244" y="690"/>
                    </a:cubicBezTo>
                    <a:cubicBezTo>
                      <a:pt x="2246" y="433"/>
                      <a:pt x="2159" y="196"/>
                      <a:pt x="2015" y="7"/>
                    </a:cubicBezTo>
                    <a:lnTo>
                      <a:pt x="2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1" name="Google Shape;2261;p33"/>
          <p:cNvGrpSpPr/>
          <p:nvPr/>
        </p:nvGrpSpPr>
        <p:grpSpPr>
          <a:xfrm rot="-10468072">
            <a:off x="872323" y="4095992"/>
            <a:ext cx="445888" cy="500177"/>
            <a:chOff x="1791075" y="4475209"/>
            <a:chExt cx="445907" cy="500198"/>
          </a:xfrm>
        </p:grpSpPr>
        <p:sp>
          <p:nvSpPr>
            <p:cNvPr id="2262" name="Google Shape;2262;p33"/>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3" name="Google Shape;2263;p33"/>
            <p:cNvGrpSpPr/>
            <p:nvPr/>
          </p:nvGrpSpPr>
          <p:grpSpPr>
            <a:xfrm rot="-5031644">
              <a:off x="1783946" y="4525817"/>
              <a:ext cx="460166" cy="398983"/>
              <a:chOff x="4569275" y="2191338"/>
              <a:chExt cx="190525" cy="165200"/>
            </a:xfrm>
          </p:grpSpPr>
          <p:sp>
            <p:nvSpPr>
              <p:cNvPr id="2264" name="Google Shape;2264;p33"/>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3"/>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3"/>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3"/>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68" name="Google Shape;2268;p33"/>
          <p:cNvGrpSpPr/>
          <p:nvPr/>
        </p:nvGrpSpPr>
        <p:grpSpPr>
          <a:xfrm rot="-10468072">
            <a:off x="608897" y="4378732"/>
            <a:ext cx="301093" cy="261071"/>
            <a:chOff x="2182017" y="4399956"/>
            <a:chExt cx="301106" cy="261082"/>
          </a:xfrm>
        </p:grpSpPr>
        <p:sp>
          <p:nvSpPr>
            <p:cNvPr id="2269" name="Google Shape;2269;p33"/>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0" name="Google Shape;2270;p33"/>
            <p:cNvGrpSpPr/>
            <p:nvPr/>
          </p:nvGrpSpPr>
          <p:grpSpPr>
            <a:xfrm>
              <a:off x="2182017" y="4399956"/>
              <a:ext cx="301106" cy="261082"/>
              <a:chOff x="4569275" y="2191338"/>
              <a:chExt cx="190525" cy="165200"/>
            </a:xfrm>
          </p:grpSpPr>
          <p:sp>
            <p:nvSpPr>
              <p:cNvPr id="2271" name="Google Shape;2271;p33"/>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3"/>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3"/>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3"/>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75" name="Google Shape;2275;p33"/>
          <p:cNvGrpSpPr/>
          <p:nvPr/>
        </p:nvGrpSpPr>
        <p:grpSpPr>
          <a:xfrm rot="-10468072">
            <a:off x="8203597" y="553407"/>
            <a:ext cx="301093" cy="261071"/>
            <a:chOff x="2182017" y="4399956"/>
            <a:chExt cx="301106" cy="261082"/>
          </a:xfrm>
        </p:grpSpPr>
        <p:sp>
          <p:nvSpPr>
            <p:cNvPr id="2276" name="Google Shape;2276;p33"/>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7" name="Google Shape;2277;p33"/>
            <p:cNvGrpSpPr/>
            <p:nvPr/>
          </p:nvGrpSpPr>
          <p:grpSpPr>
            <a:xfrm>
              <a:off x="2182017" y="4399956"/>
              <a:ext cx="301106" cy="261082"/>
              <a:chOff x="4569275" y="2191338"/>
              <a:chExt cx="190525" cy="165200"/>
            </a:xfrm>
          </p:grpSpPr>
          <p:sp>
            <p:nvSpPr>
              <p:cNvPr id="2278" name="Google Shape;2278;p33"/>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3"/>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3"/>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3"/>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2" name="Google Shape;2282;p33"/>
          <p:cNvGrpSpPr/>
          <p:nvPr/>
        </p:nvGrpSpPr>
        <p:grpSpPr>
          <a:xfrm rot="-575571">
            <a:off x="492780" y="347164"/>
            <a:ext cx="1137760" cy="673543"/>
            <a:chOff x="823705" y="1927844"/>
            <a:chExt cx="2074428" cy="1227820"/>
          </a:xfrm>
        </p:grpSpPr>
        <p:sp>
          <p:nvSpPr>
            <p:cNvPr id="2283" name="Google Shape;2283;p33"/>
            <p:cNvSpPr/>
            <p:nvPr/>
          </p:nvSpPr>
          <p:spPr>
            <a:xfrm>
              <a:off x="826320" y="1955146"/>
              <a:ext cx="2069198" cy="1173215"/>
            </a:xfrm>
            <a:custGeom>
              <a:avLst/>
              <a:gdLst/>
              <a:ahLst/>
              <a:cxnLst/>
              <a:rect l="l" t="t" r="r" b="b"/>
              <a:pathLst>
                <a:path w="44708" h="25349" extrusionOk="0">
                  <a:moveTo>
                    <a:pt x="21821" y="170"/>
                  </a:moveTo>
                  <a:cubicBezTo>
                    <a:pt x="21981" y="170"/>
                    <a:pt x="22142" y="172"/>
                    <a:pt x="22303" y="176"/>
                  </a:cubicBezTo>
                  <a:cubicBezTo>
                    <a:pt x="27105" y="309"/>
                    <a:pt x="32724" y="2730"/>
                    <a:pt x="36967" y="6499"/>
                  </a:cubicBezTo>
                  <a:cubicBezTo>
                    <a:pt x="41905" y="10884"/>
                    <a:pt x="44536" y="16575"/>
                    <a:pt x="44374" y="22523"/>
                  </a:cubicBezTo>
                  <a:cubicBezTo>
                    <a:pt x="44333" y="24008"/>
                    <a:pt x="44095" y="24819"/>
                    <a:pt x="43625" y="25078"/>
                  </a:cubicBezTo>
                  <a:cubicBezTo>
                    <a:pt x="43500" y="25147"/>
                    <a:pt x="43356" y="25179"/>
                    <a:pt x="43194" y="25179"/>
                  </a:cubicBezTo>
                  <a:cubicBezTo>
                    <a:pt x="42453" y="25179"/>
                    <a:pt x="41327" y="24507"/>
                    <a:pt x="39765" y="23575"/>
                  </a:cubicBezTo>
                  <a:cubicBezTo>
                    <a:pt x="36420" y="21579"/>
                    <a:pt x="30859" y="18259"/>
                    <a:pt x="22765" y="18259"/>
                  </a:cubicBezTo>
                  <a:cubicBezTo>
                    <a:pt x="22640" y="18259"/>
                    <a:pt x="22514" y="18259"/>
                    <a:pt x="22388" y="18260"/>
                  </a:cubicBezTo>
                  <a:cubicBezTo>
                    <a:pt x="14741" y="18358"/>
                    <a:pt x="9146" y="21298"/>
                    <a:pt x="5443" y="23243"/>
                  </a:cubicBezTo>
                  <a:cubicBezTo>
                    <a:pt x="3637" y="24192"/>
                    <a:pt x="2316" y="24886"/>
                    <a:pt x="1464" y="24886"/>
                  </a:cubicBezTo>
                  <a:cubicBezTo>
                    <a:pt x="1241" y="24886"/>
                    <a:pt x="1050" y="24838"/>
                    <a:pt x="892" y="24735"/>
                  </a:cubicBezTo>
                  <a:cubicBezTo>
                    <a:pt x="368" y="24397"/>
                    <a:pt x="175" y="23411"/>
                    <a:pt x="286" y="21634"/>
                  </a:cubicBezTo>
                  <a:cubicBezTo>
                    <a:pt x="1113" y="8253"/>
                    <a:pt x="12009" y="170"/>
                    <a:pt x="21821" y="170"/>
                  </a:cubicBezTo>
                  <a:close/>
                  <a:moveTo>
                    <a:pt x="21847" y="1"/>
                  </a:moveTo>
                  <a:cubicBezTo>
                    <a:pt x="16825" y="1"/>
                    <a:pt x="11676" y="2063"/>
                    <a:pt x="7647" y="5730"/>
                  </a:cubicBezTo>
                  <a:cubicBezTo>
                    <a:pt x="3172" y="9801"/>
                    <a:pt x="497" y="15446"/>
                    <a:pt x="116" y="21623"/>
                  </a:cubicBezTo>
                  <a:cubicBezTo>
                    <a:pt x="0" y="23493"/>
                    <a:pt x="210" y="24498"/>
                    <a:pt x="799" y="24878"/>
                  </a:cubicBezTo>
                  <a:cubicBezTo>
                    <a:pt x="985" y="24998"/>
                    <a:pt x="1204" y="25054"/>
                    <a:pt x="1457" y="25054"/>
                  </a:cubicBezTo>
                  <a:cubicBezTo>
                    <a:pt x="2361" y="25054"/>
                    <a:pt x="3701" y="24351"/>
                    <a:pt x="5522" y="23393"/>
                  </a:cubicBezTo>
                  <a:cubicBezTo>
                    <a:pt x="9211" y="21456"/>
                    <a:pt x="14785" y="18528"/>
                    <a:pt x="22391" y="18432"/>
                  </a:cubicBezTo>
                  <a:cubicBezTo>
                    <a:pt x="22516" y="18430"/>
                    <a:pt x="22640" y="18429"/>
                    <a:pt x="22765" y="18429"/>
                  </a:cubicBezTo>
                  <a:cubicBezTo>
                    <a:pt x="30811" y="18429"/>
                    <a:pt x="36349" y="21734"/>
                    <a:pt x="39678" y="23721"/>
                  </a:cubicBezTo>
                  <a:cubicBezTo>
                    <a:pt x="41257" y="24664"/>
                    <a:pt x="42403" y="25349"/>
                    <a:pt x="43199" y="25349"/>
                  </a:cubicBezTo>
                  <a:lnTo>
                    <a:pt x="43199" y="25347"/>
                  </a:lnTo>
                  <a:cubicBezTo>
                    <a:pt x="43389" y="25347"/>
                    <a:pt x="43557" y="25309"/>
                    <a:pt x="43707" y="25227"/>
                  </a:cubicBezTo>
                  <a:cubicBezTo>
                    <a:pt x="44243" y="24933"/>
                    <a:pt x="44501" y="24101"/>
                    <a:pt x="44544" y="22528"/>
                  </a:cubicBezTo>
                  <a:cubicBezTo>
                    <a:pt x="44708" y="16528"/>
                    <a:pt x="42057" y="10790"/>
                    <a:pt x="37081" y="6372"/>
                  </a:cubicBezTo>
                  <a:cubicBezTo>
                    <a:pt x="32807" y="2577"/>
                    <a:pt x="27148" y="139"/>
                    <a:pt x="22308" y="6"/>
                  </a:cubicBezTo>
                  <a:cubicBezTo>
                    <a:pt x="22154" y="3"/>
                    <a:pt x="22001" y="1"/>
                    <a:pt x="21847" y="1"/>
                  </a:cubicBezTo>
                  <a:close/>
                </a:path>
              </a:pathLst>
            </a:custGeom>
            <a:solidFill>
              <a:schemeClr val="lt1"/>
            </a:solidFill>
            <a:ln w="114300" cap="flat" cmpd="sng">
              <a:solidFill>
                <a:schemeClr val="lt1"/>
              </a:solidFill>
              <a:prstDash val="solid"/>
              <a:round/>
              <a:headEnd type="none" w="sm" len="sm"/>
              <a:tailEnd type="none" w="sm" len="sm"/>
            </a:ln>
            <a:effectLst>
              <a:outerShdw dist="762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4" name="Google Shape;2284;p33"/>
            <p:cNvGrpSpPr/>
            <p:nvPr/>
          </p:nvGrpSpPr>
          <p:grpSpPr>
            <a:xfrm>
              <a:off x="823705" y="1927844"/>
              <a:ext cx="2074428" cy="1227820"/>
              <a:chOff x="1351670" y="1988281"/>
              <a:chExt cx="2074428" cy="1227820"/>
            </a:xfrm>
          </p:grpSpPr>
          <p:sp>
            <p:nvSpPr>
              <p:cNvPr id="2285" name="Google Shape;2285;p33"/>
              <p:cNvSpPr/>
              <p:nvPr/>
            </p:nvSpPr>
            <p:spPr>
              <a:xfrm>
                <a:off x="2191883" y="2057558"/>
                <a:ext cx="370677" cy="116354"/>
              </a:xfrm>
              <a:custGeom>
                <a:avLst/>
                <a:gdLst/>
                <a:ahLst/>
                <a:cxnLst/>
                <a:rect l="l" t="t" r="r" b="b"/>
                <a:pathLst>
                  <a:path w="8009" h="2514" extrusionOk="0">
                    <a:moveTo>
                      <a:pt x="796" y="1"/>
                    </a:moveTo>
                    <a:cubicBezTo>
                      <a:pt x="609" y="417"/>
                      <a:pt x="334" y="827"/>
                      <a:pt x="0" y="1203"/>
                    </a:cubicBezTo>
                    <a:cubicBezTo>
                      <a:pt x="1402" y="2108"/>
                      <a:pt x="3011" y="2513"/>
                      <a:pt x="4771" y="2513"/>
                    </a:cubicBezTo>
                    <a:cubicBezTo>
                      <a:pt x="4950" y="2513"/>
                      <a:pt x="5130" y="2509"/>
                      <a:pt x="5312" y="2501"/>
                    </a:cubicBezTo>
                    <a:cubicBezTo>
                      <a:pt x="6215" y="2458"/>
                      <a:pt x="7113" y="2352"/>
                      <a:pt x="8008" y="2228"/>
                    </a:cubicBezTo>
                    <a:cubicBezTo>
                      <a:pt x="7726" y="1862"/>
                      <a:pt x="7545" y="1484"/>
                      <a:pt x="7459" y="1098"/>
                    </a:cubicBezTo>
                    <a:cubicBezTo>
                      <a:pt x="7136" y="1106"/>
                      <a:pt x="6812" y="1111"/>
                      <a:pt x="6488" y="1111"/>
                    </a:cubicBezTo>
                    <a:cubicBezTo>
                      <a:pt x="4473" y="1111"/>
                      <a:pt x="2446" y="921"/>
                      <a:pt x="79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3"/>
              <p:cNvSpPr/>
              <p:nvPr/>
            </p:nvSpPr>
            <p:spPr>
              <a:xfrm>
                <a:off x="2023183" y="2195572"/>
                <a:ext cx="737650" cy="269364"/>
              </a:xfrm>
              <a:custGeom>
                <a:avLst/>
                <a:gdLst/>
                <a:ahLst/>
                <a:cxnLst/>
                <a:rect l="l" t="t" r="r" b="b"/>
                <a:pathLst>
                  <a:path w="15938" h="5820" extrusionOk="0">
                    <a:moveTo>
                      <a:pt x="1345" y="0"/>
                    </a:moveTo>
                    <a:cubicBezTo>
                      <a:pt x="794" y="1028"/>
                      <a:pt x="343" y="2124"/>
                      <a:pt x="0" y="3214"/>
                    </a:cubicBezTo>
                    <a:cubicBezTo>
                      <a:pt x="1880" y="5132"/>
                      <a:pt x="4426" y="5820"/>
                      <a:pt x="7174" y="5820"/>
                    </a:cubicBezTo>
                    <a:cubicBezTo>
                      <a:pt x="10053" y="5820"/>
                      <a:pt x="13152" y="5065"/>
                      <a:pt x="15938" y="4180"/>
                    </a:cubicBezTo>
                    <a:cubicBezTo>
                      <a:pt x="15767" y="3510"/>
                      <a:pt x="15552" y="2829"/>
                      <a:pt x="15294" y="2153"/>
                    </a:cubicBezTo>
                    <a:cubicBezTo>
                      <a:pt x="13391" y="2628"/>
                      <a:pt x="11418" y="2869"/>
                      <a:pt x="9481" y="2869"/>
                    </a:cubicBezTo>
                    <a:cubicBezTo>
                      <a:pt x="9237" y="2869"/>
                      <a:pt x="8994" y="2865"/>
                      <a:pt x="8752" y="2857"/>
                    </a:cubicBezTo>
                    <a:cubicBezTo>
                      <a:pt x="7081" y="2804"/>
                      <a:pt x="5374" y="2551"/>
                      <a:pt x="3871" y="1786"/>
                    </a:cubicBezTo>
                    <a:cubicBezTo>
                      <a:pt x="2938" y="1309"/>
                      <a:pt x="2124" y="677"/>
                      <a:pt x="13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3"/>
              <p:cNvSpPr/>
              <p:nvPr/>
            </p:nvSpPr>
            <p:spPr>
              <a:xfrm>
                <a:off x="1990230" y="2553151"/>
                <a:ext cx="789718" cy="203412"/>
              </a:xfrm>
              <a:custGeom>
                <a:avLst/>
                <a:gdLst/>
                <a:ahLst/>
                <a:cxnLst/>
                <a:rect l="l" t="t" r="r" b="b"/>
                <a:pathLst>
                  <a:path w="17063" h="4395" extrusionOk="0">
                    <a:moveTo>
                      <a:pt x="0" y="0"/>
                    </a:moveTo>
                    <a:lnTo>
                      <a:pt x="0" y="0"/>
                    </a:lnTo>
                    <a:cubicBezTo>
                      <a:pt x="44" y="1035"/>
                      <a:pt x="263" y="2025"/>
                      <a:pt x="626" y="2938"/>
                    </a:cubicBezTo>
                    <a:cubicBezTo>
                      <a:pt x="941" y="2969"/>
                      <a:pt x="1250" y="3015"/>
                      <a:pt x="1541" y="3088"/>
                    </a:cubicBezTo>
                    <a:cubicBezTo>
                      <a:pt x="2696" y="3378"/>
                      <a:pt x="3806" y="3815"/>
                      <a:pt x="4974" y="4067"/>
                    </a:cubicBezTo>
                    <a:cubicBezTo>
                      <a:pt x="6032" y="4297"/>
                      <a:pt x="7120" y="4394"/>
                      <a:pt x="8204" y="4394"/>
                    </a:cubicBezTo>
                    <a:cubicBezTo>
                      <a:pt x="8422" y="4394"/>
                      <a:pt x="8641" y="4390"/>
                      <a:pt x="8858" y="4383"/>
                    </a:cubicBezTo>
                    <a:lnTo>
                      <a:pt x="8860" y="4383"/>
                    </a:lnTo>
                    <a:cubicBezTo>
                      <a:pt x="11590" y="4286"/>
                      <a:pt x="14336" y="3636"/>
                      <a:pt x="16684" y="2277"/>
                    </a:cubicBezTo>
                    <a:cubicBezTo>
                      <a:pt x="16885" y="1630"/>
                      <a:pt x="17014" y="950"/>
                      <a:pt x="17062" y="249"/>
                    </a:cubicBezTo>
                    <a:lnTo>
                      <a:pt x="17062" y="249"/>
                    </a:lnTo>
                    <a:cubicBezTo>
                      <a:pt x="15588" y="560"/>
                      <a:pt x="14123" y="1014"/>
                      <a:pt x="12657" y="1202"/>
                    </a:cubicBezTo>
                    <a:cubicBezTo>
                      <a:pt x="11079" y="1405"/>
                      <a:pt x="9427" y="1522"/>
                      <a:pt x="7793" y="1522"/>
                    </a:cubicBezTo>
                    <a:cubicBezTo>
                      <a:pt x="6893" y="1522"/>
                      <a:pt x="5998" y="1486"/>
                      <a:pt x="5124" y="1410"/>
                    </a:cubicBezTo>
                    <a:cubicBezTo>
                      <a:pt x="3451" y="1266"/>
                      <a:pt x="1565" y="850"/>
                      <a:pt x="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3"/>
              <p:cNvSpPr/>
              <p:nvPr/>
            </p:nvSpPr>
            <p:spPr>
              <a:xfrm>
                <a:off x="2187810" y="2053624"/>
                <a:ext cx="378869" cy="124222"/>
              </a:xfrm>
              <a:custGeom>
                <a:avLst/>
                <a:gdLst/>
                <a:ahLst/>
                <a:cxnLst/>
                <a:rect l="l" t="t" r="r" b="b"/>
                <a:pathLst>
                  <a:path w="8186" h="2684" extrusionOk="0">
                    <a:moveTo>
                      <a:pt x="923" y="204"/>
                    </a:moveTo>
                    <a:cubicBezTo>
                      <a:pt x="2568" y="1092"/>
                      <a:pt x="4587" y="1280"/>
                      <a:pt x="6602" y="1280"/>
                    </a:cubicBezTo>
                    <a:cubicBezTo>
                      <a:pt x="6895" y="1280"/>
                      <a:pt x="7187" y="1276"/>
                      <a:pt x="7478" y="1270"/>
                    </a:cubicBezTo>
                    <a:cubicBezTo>
                      <a:pt x="7565" y="1605"/>
                      <a:pt x="7720" y="1935"/>
                      <a:pt x="7942" y="2247"/>
                    </a:cubicBezTo>
                    <a:cubicBezTo>
                      <a:pt x="7225" y="2346"/>
                      <a:pt x="6314" y="2458"/>
                      <a:pt x="5397" y="2501"/>
                    </a:cubicBezTo>
                    <a:cubicBezTo>
                      <a:pt x="5218" y="2509"/>
                      <a:pt x="5040" y="2513"/>
                      <a:pt x="4865" y="2513"/>
                    </a:cubicBezTo>
                    <a:cubicBezTo>
                      <a:pt x="3095" y="2513"/>
                      <a:pt x="1535" y="2096"/>
                      <a:pt x="217" y="1270"/>
                    </a:cubicBezTo>
                    <a:cubicBezTo>
                      <a:pt x="512" y="925"/>
                      <a:pt x="749" y="567"/>
                      <a:pt x="923" y="204"/>
                    </a:cubicBezTo>
                    <a:close/>
                    <a:moveTo>
                      <a:pt x="885" y="1"/>
                    </a:moveTo>
                    <a:cubicBezTo>
                      <a:pt x="876" y="1"/>
                      <a:pt x="866" y="2"/>
                      <a:pt x="858" y="5"/>
                    </a:cubicBezTo>
                    <a:cubicBezTo>
                      <a:pt x="835" y="13"/>
                      <a:pt x="817" y="29"/>
                      <a:pt x="806" y="51"/>
                    </a:cubicBezTo>
                    <a:cubicBezTo>
                      <a:pt x="627" y="448"/>
                      <a:pt x="357" y="857"/>
                      <a:pt x="24" y="1232"/>
                    </a:cubicBezTo>
                    <a:cubicBezTo>
                      <a:pt x="8" y="1250"/>
                      <a:pt x="0" y="1274"/>
                      <a:pt x="3" y="1300"/>
                    </a:cubicBezTo>
                    <a:cubicBezTo>
                      <a:pt x="6" y="1324"/>
                      <a:pt x="21" y="1346"/>
                      <a:pt x="41" y="1359"/>
                    </a:cubicBezTo>
                    <a:cubicBezTo>
                      <a:pt x="1404" y="2238"/>
                      <a:pt x="3024" y="2683"/>
                      <a:pt x="4863" y="2683"/>
                    </a:cubicBezTo>
                    <a:cubicBezTo>
                      <a:pt x="5042" y="2683"/>
                      <a:pt x="5223" y="2679"/>
                      <a:pt x="5405" y="2671"/>
                    </a:cubicBezTo>
                    <a:cubicBezTo>
                      <a:pt x="6391" y="2625"/>
                      <a:pt x="7368" y="2499"/>
                      <a:pt x="8107" y="2396"/>
                    </a:cubicBezTo>
                    <a:cubicBezTo>
                      <a:pt x="8137" y="2392"/>
                      <a:pt x="8163" y="2372"/>
                      <a:pt x="8174" y="2345"/>
                    </a:cubicBezTo>
                    <a:cubicBezTo>
                      <a:pt x="8186" y="2316"/>
                      <a:pt x="8181" y="2284"/>
                      <a:pt x="8163" y="2260"/>
                    </a:cubicBezTo>
                    <a:cubicBezTo>
                      <a:pt x="7894" y="1910"/>
                      <a:pt x="7714" y="1542"/>
                      <a:pt x="7629" y="1164"/>
                    </a:cubicBezTo>
                    <a:cubicBezTo>
                      <a:pt x="7620" y="1124"/>
                      <a:pt x="7586" y="1097"/>
                      <a:pt x="7547" y="1097"/>
                    </a:cubicBezTo>
                    <a:lnTo>
                      <a:pt x="7544" y="1097"/>
                    </a:lnTo>
                    <a:cubicBezTo>
                      <a:pt x="7221" y="1105"/>
                      <a:pt x="6896" y="1110"/>
                      <a:pt x="6571" y="1110"/>
                    </a:cubicBezTo>
                    <a:cubicBezTo>
                      <a:pt x="4558" y="1110"/>
                      <a:pt x="2545" y="915"/>
                      <a:pt x="926" y="11"/>
                    </a:cubicBezTo>
                    <a:cubicBezTo>
                      <a:pt x="914" y="4"/>
                      <a:pt x="899" y="1"/>
                      <a:pt x="88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3"/>
              <p:cNvSpPr/>
              <p:nvPr/>
            </p:nvSpPr>
            <p:spPr>
              <a:xfrm>
                <a:off x="2018971" y="2191638"/>
                <a:ext cx="746213" cy="277926"/>
              </a:xfrm>
              <a:custGeom>
                <a:avLst/>
                <a:gdLst/>
                <a:ahLst/>
                <a:cxnLst/>
                <a:rect l="l" t="t" r="r" b="b"/>
                <a:pathLst>
                  <a:path w="16123" h="6005" extrusionOk="0">
                    <a:moveTo>
                      <a:pt x="1461" y="220"/>
                    </a:moveTo>
                    <a:cubicBezTo>
                      <a:pt x="2100" y="771"/>
                      <a:pt x="2944" y="1447"/>
                      <a:pt x="3923" y="1945"/>
                    </a:cubicBezTo>
                    <a:cubicBezTo>
                      <a:pt x="5244" y="2619"/>
                      <a:pt x="6806" y="2962"/>
                      <a:pt x="8840" y="3027"/>
                    </a:cubicBezTo>
                    <a:cubicBezTo>
                      <a:pt x="9085" y="3035"/>
                      <a:pt x="9330" y="3039"/>
                      <a:pt x="9575" y="3039"/>
                    </a:cubicBezTo>
                    <a:cubicBezTo>
                      <a:pt x="11502" y="3039"/>
                      <a:pt x="13435" y="2806"/>
                      <a:pt x="15332" y="2340"/>
                    </a:cubicBezTo>
                    <a:cubicBezTo>
                      <a:pt x="15565" y="2961"/>
                      <a:pt x="15766" y="3589"/>
                      <a:pt x="15925" y="4208"/>
                    </a:cubicBezTo>
                    <a:cubicBezTo>
                      <a:pt x="13361" y="5020"/>
                      <a:pt x="10237" y="5833"/>
                      <a:pt x="7272" y="5833"/>
                    </a:cubicBezTo>
                    <a:cubicBezTo>
                      <a:pt x="4610" y="5833"/>
                      <a:pt x="2075" y="5177"/>
                      <a:pt x="187" y="3275"/>
                    </a:cubicBezTo>
                    <a:cubicBezTo>
                      <a:pt x="530" y="2200"/>
                      <a:pt x="958" y="1174"/>
                      <a:pt x="1461" y="220"/>
                    </a:cubicBezTo>
                    <a:close/>
                    <a:moveTo>
                      <a:pt x="1436" y="0"/>
                    </a:moveTo>
                    <a:cubicBezTo>
                      <a:pt x="1431" y="0"/>
                      <a:pt x="1426" y="1"/>
                      <a:pt x="1421" y="2"/>
                    </a:cubicBezTo>
                    <a:cubicBezTo>
                      <a:pt x="1395" y="6"/>
                      <a:pt x="1374" y="23"/>
                      <a:pt x="1360" y="46"/>
                    </a:cubicBezTo>
                    <a:cubicBezTo>
                      <a:pt x="824" y="1049"/>
                      <a:pt x="369" y="2135"/>
                      <a:pt x="9" y="3273"/>
                    </a:cubicBezTo>
                    <a:cubicBezTo>
                      <a:pt x="0" y="3302"/>
                      <a:pt x="8" y="3336"/>
                      <a:pt x="29" y="3358"/>
                    </a:cubicBezTo>
                    <a:cubicBezTo>
                      <a:pt x="1960" y="5327"/>
                      <a:pt x="4551" y="6004"/>
                      <a:pt x="7270" y="6004"/>
                    </a:cubicBezTo>
                    <a:cubicBezTo>
                      <a:pt x="10288" y="6004"/>
                      <a:pt x="13461" y="5171"/>
                      <a:pt x="16054" y="4347"/>
                    </a:cubicBezTo>
                    <a:cubicBezTo>
                      <a:pt x="16097" y="4333"/>
                      <a:pt x="16123" y="4289"/>
                      <a:pt x="16111" y="4245"/>
                    </a:cubicBezTo>
                    <a:cubicBezTo>
                      <a:pt x="15940" y="3571"/>
                      <a:pt x="15722" y="2885"/>
                      <a:pt x="15464" y="2208"/>
                    </a:cubicBezTo>
                    <a:cubicBezTo>
                      <a:pt x="15452" y="2175"/>
                      <a:pt x="15421" y="2153"/>
                      <a:pt x="15385" y="2153"/>
                    </a:cubicBezTo>
                    <a:cubicBezTo>
                      <a:pt x="15378" y="2153"/>
                      <a:pt x="15371" y="2154"/>
                      <a:pt x="15364" y="2156"/>
                    </a:cubicBezTo>
                    <a:cubicBezTo>
                      <a:pt x="13466" y="2629"/>
                      <a:pt x="11533" y="2870"/>
                      <a:pt x="9601" y="2870"/>
                    </a:cubicBezTo>
                    <a:cubicBezTo>
                      <a:pt x="9349" y="2870"/>
                      <a:pt x="9097" y="2866"/>
                      <a:pt x="8845" y="2857"/>
                    </a:cubicBezTo>
                    <a:cubicBezTo>
                      <a:pt x="6838" y="2794"/>
                      <a:pt x="5298" y="2455"/>
                      <a:pt x="4000" y="1793"/>
                    </a:cubicBezTo>
                    <a:cubicBezTo>
                      <a:pt x="2995" y="1282"/>
                      <a:pt x="2132" y="577"/>
                      <a:pt x="1492" y="21"/>
                    </a:cubicBezTo>
                    <a:cubicBezTo>
                      <a:pt x="1476" y="8"/>
                      <a:pt x="1457" y="0"/>
                      <a:pt x="143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3"/>
              <p:cNvSpPr/>
              <p:nvPr/>
            </p:nvSpPr>
            <p:spPr>
              <a:xfrm>
                <a:off x="1986203" y="2549217"/>
                <a:ext cx="797725" cy="211233"/>
              </a:xfrm>
              <a:custGeom>
                <a:avLst/>
                <a:gdLst/>
                <a:ahLst/>
                <a:cxnLst/>
                <a:rect l="l" t="t" r="r" b="b"/>
                <a:pathLst>
                  <a:path w="17236" h="4564" extrusionOk="0">
                    <a:moveTo>
                      <a:pt x="180" y="232"/>
                    </a:moveTo>
                    <a:lnTo>
                      <a:pt x="180" y="232"/>
                    </a:lnTo>
                    <a:cubicBezTo>
                      <a:pt x="1910" y="1136"/>
                      <a:pt x="3858" y="1463"/>
                      <a:pt x="5203" y="1580"/>
                    </a:cubicBezTo>
                    <a:cubicBezTo>
                      <a:pt x="6062" y="1655"/>
                      <a:pt x="6961" y="1692"/>
                      <a:pt x="7885" y="1692"/>
                    </a:cubicBezTo>
                    <a:cubicBezTo>
                      <a:pt x="9457" y="1692"/>
                      <a:pt x="11103" y="1585"/>
                      <a:pt x="12754" y="1372"/>
                    </a:cubicBezTo>
                    <a:cubicBezTo>
                      <a:pt x="13708" y="1251"/>
                      <a:pt x="14673" y="1013"/>
                      <a:pt x="15609" y="783"/>
                    </a:cubicBezTo>
                    <a:cubicBezTo>
                      <a:pt x="16082" y="666"/>
                      <a:pt x="16571" y="545"/>
                      <a:pt x="17055" y="442"/>
                    </a:cubicBezTo>
                    <a:lnTo>
                      <a:pt x="17055" y="442"/>
                    </a:lnTo>
                    <a:cubicBezTo>
                      <a:pt x="17004" y="1073"/>
                      <a:pt x="16884" y="1699"/>
                      <a:pt x="16700" y="2305"/>
                    </a:cubicBezTo>
                    <a:cubicBezTo>
                      <a:pt x="14517" y="3560"/>
                      <a:pt x="11836" y="4280"/>
                      <a:pt x="8942" y="4381"/>
                    </a:cubicBezTo>
                    <a:cubicBezTo>
                      <a:pt x="8722" y="4389"/>
                      <a:pt x="8504" y="4393"/>
                      <a:pt x="8287" y="4393"/>
                    </a:cubicBezTo>
                    <a:cubicBezTo>
                      <a:pt x="7151" y="4393"/>
                      <a:pt x="6074" y="4286"/>
                      <a:pt x="5079" y="4070"/>
                    </a:cubicBezTo>
                    <a:cubicBezTo>
                      <a:pt x="4434" y="3930"/>
                      <a:pt x="3793" y="3730"/>
                      <a:pt x="3175" y="3536"/>
                    </a:cubicBezTo>
                    <a:cubicBezTo>
                      <a:pt x="2677" y="3381"/>
                      <a:pt x="2164" y="3220"/>
                      <a:pt x="1649" y="3089"/>
                    </a:cubicBezTo>
                    <a:cubicBezTo>
                      <a:pt x="1399" y="3027"/>
                      <a:pt x="1120" y="2980"/>
                      <a:pt x="773" y="2944"/>
                    </a:cubicBezTo>
                    <a:cubicBezTo>
                      <a:pt x="433" y="2077"/>
                      <a:pt x="234" y="1166"/>
                      <a:pt x="180" y="232"/>
                    </a:cubicBezTo>
                    <a:close/>
                    <a:moveTo>
                      <a:pt x="88" y="0"/>
                    </a:moveTo>
                    <a:cubicBezTo>
                      <a:pt x="72" y="0"/>
                      <a:pt x="56" y="5"/>
                      <a:pt x="43" y="14"/>
                    </a:cubicBezTo>
                    <a:cubicBezTo>
                      <a:pt x="16" y="29"/>
                      <a:pt x="1" y="58"/>
                      <a:pt x="2" y="90"/>
                    </a:cubicBezTo>
                    <a:cubicBezTo>
                      <a:pt x="45" y="1111"/>
                      <a:pt x="257" y="2109"/>
                      <a:pt x="634" y="3053"/>
                    </a:cubicBezTo>
                    <a:cubicBezTo>
                      <a:pt x="644" y="3083"/>
                      <a:pt x="672" y="3103"/>
                      <a:pt x="704" y="3106"/>
                    </a:cubicBezTo>
                    <a:cubicBezTo>
                      <a:pt x="1066" y="3144"/>
                      <a:pt x="1353" y="3191"/>
                      <a:pt x="1607" y="3255"/>
                    </a:cubicBezTo>
                    <a:cubicBezTo>
                      <a:pt x="2118" y="3384"/>
                      <a:pt x="2630" y="3543"/>
                      <a:pt x="3123" y="3698"/>
                    </a:cubicBezTo>
                    <a:cubicBezTo>
                      <a:pt x="3746" y="3892"/>
                      <a:pt x="4390" y="4094"/>
                      <a:pt x="5042" y="4236"/>
                    </a:cubicBezTo>
                    <a:cubicBezTo>
                      <a:pt x="6050" y="4454"/>
                      <a:pt x="7139" y="4563"/>
                      <a:pt x="8288" y="4563"/>
                    </a:cubicBezTo>
                    <a:cubicBezTo>
                      <a:pt x="8507" y="4563"/>
                      <a:pt x="8727" y="4560"/>
                      <a:pt x="8949" y="4551"/>
                    </a:cubicBezTo>
                    <a:cubicBezTo>
                      <a:pt x="11882" y="4448"/>
                      <a:pt x="14602" y="3715"/>
                      <a:pt x="16814" y="2435"/>
                    </a:cubicBezTo>
                    <a:cubicBezTo>
                      <a:pt x="16832" y="2424"/>
                      <a:pt x="16846" y="2408"/>
                      <a:pt x="16852" y="2386"/>
                    </a:cubicBezTo>
                    <a:cubicBezTo>
                      <a:pt x="17057" y="1723"/>
                      <a:pt x="17186" y="1034"/>
                      <a:pt x="17234" y="340"/>
                    </a:cubicBezTo>
                    <a:cubicBezTo>
                      <a:pt x="17236" y="313"/>
                      <a:pt x="17225" y="287"/>
                      <a:pt x="17204" y="270"/>
                    </a:cubicBezTo>
                    <a:cubicBezTo>
                      <a:pt x="17189" y="256"/>
                      <a:pt x="17169" y="248"/>
                      <a:pt x="17149" y="248"/>
                    </a:cubicBezTo>
                    <a:cubicBezTo>
                      <a:pt x="17143" y="248"/>
                      <a:pt x="17137" y="249"/>
                      <a:pt x="17131" y="250"/>
                    </a:cubicBezTo>
                    <a:cubicBezTo>
                      <a:pt x="16609" y="361"/>
                      <a:pt x="16079" y="490"/>
                      <a:pt x="15568" y="616"/>
                    </a:cubicBezTo>
                    <a:cubicBezTo>
                      <a:pt x="14637" y="846"/>
                      <a:pt x="13676" y="1082"/>
                      <a:pt x="12733" y="1202"/>
                    </a:cubicBezTo>
                    <a:cubicBezTo>
                      <a:pt x="11087" y="1414"/>
                      <a:pt x="9446" y="1521"/>
                      <a:pt x="7879" y="1521"/>
                    </a:cubicBezTo>
                    <a:cubicBezTo>
                      <a:pt x="6961" y="1521"/>
                      <a:pt x="6069" y="1484"/>
                      <a:pt x="5217" y="1410"/>
                    </a:cubicBezTo>
                    <a:cubicBezTo>
                      <a:pt x="3854" y="1292"/>
                      <a:pt x="1865" y="953"/>
                      <a:pt x="128" y="11"/>
                    </a:cubicBezTo>
                    <a:cubicBezTo>
                      <a:pt x="115" y="4"/>
                      <a:pt x="101" y="0"/>
                      <a:pt x="8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3"/>
              <p:cNvSpPr/>
              <p:nvPr/>
            </p:nvSpPr>
            <p:spPr>
              <a:xfrm>
                <a:off x="1353938" y="2046774"/>
                <a:ext cx="2072160" cy="1165393"/>
              </a:xfrm>
              <a:custGeom>
                <a:avLst/>
                <a:gdLst/>
                <a:ahLst/>
                <a:cxnLst/>
                <a:rect l="l" t="t" r="r" b="b"/>
                <a:pathLst>
                  <a:path w="44772" h="25180" extrusionOk="0">
                    <a:moveTo>
                      <a:pt x="21766" y="1"/>
                    </a:moveTo>
                    <a:cubicBezTo>
                      <a:pt x="11626" y="1"/>
                      <a:pt x="957" y="8523"/>
                      <a:pt x="152" y="21545"/>
                    </a:cubicBezTo>
                    <a:cubicBezTo>
                      <a:pt x="0"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5" y="24431"/>
                      <a:pt x="44410" y="22442"/>
                    </a:cubicBezTo>
                    <a:lnTo>
                      <a:pt x="44410" y="22441"/>
                    </a:lnTo>
                    <a:cubicBezTo>
                      <a:pt x="44771" y="9191"/>
                      <a:pt x="31606" y="262"/>
                      <a:pt x="22257" y="7"/>
                    </a:cubicBezTo>
                    <a:cubicBezTo>
                      <a:pt x="22094" y="3"/>
                      <a:pt x="21930" y="1"/>
                      <a:pt x="2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3"/>
              <p:cNvSpPr/>
              <p:nvPr/>
            </p:nvSpPr>
            <p:spPr>
              <a:xfrm>
                <a:off x="1353938" y="2783592"/>
                <a:ext cx="2056887" cy="428530"/>
              </a:xfrm>
              <a:custGeom>
                <a:avLst/>
                <a:gdLst/>
                <a:ahLst/>
                <a:cxnLst/>
                <a:rect l="l" t="t" r="r" b="b"/>
                <a:pathLst>
                  <a:path w="44442" h="9259" extrusionOk="0">
                    <a:moveTo>
                      <a:pt x="22833" y="0"/>
                    </a:moveTo>
                    <a:cubicBezTo>
                      <a:pt x="22670" y="0"/>
                      <a:pt x="22506" y="1"/>
                      <a:pt x="22341" y="4"/>
                    </a:cubicBezTo>
                    <a:cubicBezTo>
                      <a:pt x="11823" y="136"/>
                      <a:pt x="5148" y="4407"/>
                      <a:pt x="2087" y="4407"/>
                    </a:cubicBezTo>
                    <a:cubicBezTo>
                      <a:pt x="1270" y="4407"/>
                      <a:pt x="710" y="4102"/>
                      <a:pt x="404" y="3333"/>
                    </a:cubicBezTo>
                    <a:cubicBezTo>
                      <a:pt x="287" y="4081"/>
                      <a:pt x="200" y="4843"/>
                      <a:pt x="152" y="5625"/>
                    </a:cubicBezTo>
                    <a:cubicBezTo>
                      <a:pt x="0" y="8071"/>
                      <a:pt x="415" y="8965"/>
                      <a:pt x="1410" y="8965"/>
                    </a:cubicBezTo>
                    <a:cubicBezTo>
                      <a:pt x="4087" y="8965"/>
                      <a:pt x="10969" y="2486"/>
                      <a:pt x="22341" y="2341"/>
                    </a:cubicBezTo>
                    <a:cubicBezTo>
                      <a:pt x="22468" y="2340"/>
                      <a:pt x="22594" y="2339"/>
                      <a:pt x="22720" y="2339"/>
                    </a:cubicBezTo>
                    <a:cubicBezTo>
                      <a:pt x="34470" y="2339"/>
                      <a:pt x="40694" y="9258"/>
                      <a:pt x="43149" y="9258"/>
                    </a:cubicBezTo>
                    <a:cubicBezTo>
                      <a:pt x="43956" y="9258"/>
                      <a:pt x="44355" y="8510"/>
                      <a:pt x="44410" y="6521"/>
                    </a:cubicBezTo>
                    <a:cubicBezTo>
                      <a:pt x="44442" y="5367"/>
                      <a:pt x="44364" y="4248"/>
                      <a:pt x="44202" y="3163"/>
                    </a:cubicBezTo>
                    <a:cubicBezTo>
                      <a:pt x="43935" y="4207"/>
                      <a:pt x="43412" y="4610"/>
                      <a:pt x="42595" y="4610"/>
                    </a:cubicBezTo>
                    <a:cubicBezTo>
                      <a:pt x="39833" y="4610"/>
                      <a:pt x="33716" y="0"/>
                      <a:pt x="228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3"/>
              <p:cNvSpPr/>
              <p:nvPr/>
            </p:nvSpPr>
            <p:spPr>
              <a:xfrm>
                <a:off x="1353938" y="2850886"/>
                <a:ext cx="2056887" cy="361235"/>
              </a:xfrm>
              <a:custGeom>
                <a:avLst/>
                <a:gdLst/>
                <a:ahLst/>
                <a:cxnLst/>
                <a:rect l="l" t="t" r="r" b="b"/>
                <a:pathLst>
                  <a:path w="44442" h="7805" extrusionOk="0">
                    <a:moveTo>
                      <a:pt x="22710" y="0"/>
                    </a:moveTo>
                    <a:cubicBezTo>
                      <a:pt x="22587" y="0"/>
                      <a:pt x="22463" y="1"/>
                      <a:pt x="22339" y="2"/>
                    </a:cubicBezTo>
                    <a:cubicBezTo>
                      <a:pt x="11219" y="144"/>
                      <a:pt x="4491" y="6479"/>
                      <a:pt x="1873" y="6479"/>
                    </a:cubicBezTo>
                    <a:cubicBezTo>
                      <a:pt x="900" y="6479"/>
                      <a:pt x="495" y="5605"/>
                      <a:pt x="642" y="3213"/>
                    </a:cubicBezTo>
                    <a:cubicBezTo>
                      <a:pt x="659" y="2940"/>
                      <a:pt x="686" y="2673"/>
                      <a:pt x="712" y="2404"/>
                    </a:cubicBezTo>
                    <a:cubicBezTo>
                      <a:pt x="592" y="2260"/>
                      <a:pt x="487" y="2088"/>
                      <a:pt x="404" y="1879"/>
                    </a:cubicBezTo>
                    <a:cubicBezTo>
                      <a:pt x="287" y="2627"/>
                      <a:pt x="200" y="3389"/>
                      <a:pt x="152" y="4171"/>
                    </a:cubicBezTo>
                    <a:cubicBezTo>
                      <a:pt x="0" y="6617"/>
                      <a:pt x="415" y="7511"/>
                      <a:pt x="1410" y="7511"/>
                    </a:cubicBezTo>
                    <a:cubicBezTo>
                      <a:pt x="4087" y="7511"/>
                      <a:pt x="10969" y="1032"/>
                      <a:pt x="22341" y="887"/>
                    </a:cubicBezTo>
                    <a:cubicBezTo>
                      <a:pt x="22468" y="886"/>
                      <a:pt x="22594" y="885"/>
                      <a:pt x="22720" y="885"/>
                    </a:cubicBezTo>
                    <a:cubicBezTo>
                      <a:pt x="34470" y="885"/>
                      <a:pt x="40694" y="7804"/>
                      <a:pt x="43149" y="7804"/>
                    </a:cubicBezTo>
                    <a:cubicBezTo>
                      <a:pt x="43956" y="7804"/>
                      <a:pt x="44355" y="7056"/>
                      <a:pt x="44410" y="5067"/>
                    </a:cubicBezTo>
                    <a:cubicBezTo>
                      <a:pt x="44442" y="3913"/>
                      <a:pt x="44364" y="2794"/>
                      <a:pt x="44202" y="1709"/>
                    </a:cubicBezTo>
                    <a:cubicBezTo>
                      <a:pt x="44121" y="2021"/>
                      <a:pt x="44017" y="2273"/>
                      <a:pt x="43891" y="2477"/>
                    </a:cubicBezTo>
                    <a:cubicBezTo>
                      <a:pt x="43923" y="3007"/>
                      <a:pt x="43933" y="3544"/>
                      <a:pt x="43918" y="4089"/>
                    </a:cubicBezTo>
                    <a:cubicBezTo>
                      <a:pt x="43865" y="6034"/>
                      <a:pt x="43475" y="6766"/>
                      <a:pt x="42685" y="6766"/>
                    </a:cubicBezTo>
                    <a:cubicBezTo>
                      <a:pt x="40286" y="6766"/>
                      <a:pt x="34200" y="0"/>
                      <a:pt x="227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3"/>
              <p:cNvSpPr/>
              <p:nvPr/>
            </p:nvSpPr>
            <p:spPr>
              <a:xfrm>
                <a:off x="1386891" y="2745038"/>
                <a:ext cx="1998432" cy="251777"/>
              </a:xfrm>
              <a:custGeom>
                <a:avLst/>
                <a:gdLst/>
                <a:ahLst/>
                <a:cxnLst/>
                <a:rect l="l" t="t" r="r" b="b"/>
                <a:pathLst>
                  <a:path w="43179" h="5440" extrusionOk="0">
                    <a:moveTo>
                      <a:pt x="22107" y="0"/>
                    </a:moveTo>
                    <a:cubicBezTo>
                      <a:pt x="21948" y="0"/>
                      <a:pt x="21788" y="1"/>
                      <a:pt x="21627" y="3"/>
                    </a:cubicBezTo>
                    <a:cubicBezTo>
                      <a:pt x="11343" y="134"/>
                      <a:pt x="4817" y="4310"/>
                      <a:pt x="1823" y="4310"/>
                    </a:cubicBezTo>
                    <a:cubicBezTo>
                      <a:pt x="1024" y="4310"/>
                      <a:pt x="476" y="4012"/>
                      <a:pt x="176" y="3259"/>
                    </a:cubicBezTo>
                    <a:cubicBezTo>
                      <a:pt x="103" y="3730"/>
                      <a:pt x="47" y="4208"/>
                      <a:pt x="0" y="4691"/>
                    </a:cubicBezTo>
                    <a:cubicBezTo>
                      <a:pt x="324" y="5076"/>
                      <a:pt x="783" y="5237"/>
                      <a:pt x="1378" y="5237"/>
                    </a:cubicBezTo>
                    <a:cubicBezTo>
                      <a:pt x="4439" y="5237"/>
                      <a:pt x="11112" y="970"/>
                      <a:pt x="21629" y="837"/>
                    </a:cubicBezTo>
                    <a:cubicBezTo>
                      <a:pt x="21794" y="834"/>
                      <a:pt x="21959" y="833"/>
                      <a:pt x="22122" y="833"/>
                    </a:cubicBezTo>
                    <a:cubicBezTo>
                      <a:pt x="33004" y="833"/>
                      <a:pt x="39119" y="5439"/>
                      <a:pt x="41881" y="5439"/>
                    </a:cubicBezTo>
                    <a:cubicBezTo>
                      <a:pt x="42453" y="5439"/>
                      <a:pt x="42882" y="5241"/>
                      <a:pt x="43179" y="4764"/>
                    </a:cubicBezTo>
                    <a:cubicBezTo>
                      <a:pt x="43144" y="4199"/>
                      <a:pt x="43085" y="3640"/>
                      <a:pt x="43003" y="3092"/>
                    </a:cubicBezTo>
                    <a:cubicBezTo>
                      <a:pt x="42742" y="4114"/>
                      <a:pt x="42231" y="4508"/>
                      <a:pt x="41432" y="4508"/>
                    </a:cubicBezTo>
                    <a:cubicBezTo>
                      <a:pt x="38732" y="4508"/>
                      <a:pt x="32749" y="0"/>
                      <a:pt x="22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3"/>
              <p:cNvSpPr/>
              <p:nvPr/>
            </p:nvSpPr>
            <p:spPr>
              <a:xfrm>
                <a:off x="1351670" y="2042886"/>
                <a:ext cx="2069198" cy="1173215"/>
              </a:xfrm>
              <a:custGeom>
                <a:avLst/>
                <a:gdLst/>
                <a:ahLst/>
                <a:cxnLst/>
                <a:rect l="l" t="t" r="r" b="b"/>
                <a:pathLst>
                  <a:path w="44708" h="25349" extrusionOk="0">
                    <a:moveTo>
                      <a:pt x="21821" y="170"/>
                    </a:moveTo>
                    <a:cubicBezTo>
                      <a:pt x="21981" y="170"/>
                      <a:pt x="22142" y="172"/>
                      <a:pt x="22303" y="176"/>
                    </a:cubicBezTo>
                    <a:cubicBezTo>
                      <a:pt x="27105" y="309"/>
                      <a:pt x="32724" y="2730"/>
                      <a:pt x="36967" y="6499"/>
                    </a:cubicBezTo>
                    <a:cubicBezTo>
                      <a:pt x="41905" y="10884"/>
                      <a:pt x="44536" y="16575"/>
                      <a:pt x="44374" y="22523"/>
                    </a:cubicBezTo>
                    <a:cubicBezTo>
                      <a:pt x="44333" y="24008"/>
                      <a:pt x="44095" y="24819"/>
                      <a:pt x="43625" y="25078"/>
                    </a:cubicBezTo>
                    <a:cubicBezTo>
                      <a:pt x="43500" y="25147"/>
                      <a:pt x="43356" y="25179"/>
                      <a:pt x="43194" y="25179"/>
                    </a:cubicBezTo>
                    <a:cubicBezTo>
                      <a:pt x="42453" y="25179"/>
                      <a:pt x="41327" y="24507"/>
                      <a:pt x="39765" y="23575"/>
                    </a:cubicBezTo>
                    <a:cubicBezTo>
                      <a:pt x="36420" y="21579"/>
                      <a:pt x="30859" y="18259"/>
                      <a:pt x="22765" y="18259"/>
                    </a:cubicBezTo>
                    <a:cubicBezTo>
                      <a:pt x="22640" y="18259"/>
                      <a:pt x="22514" y="18259"/>
                      <a:pt x="22388" y="18260"/>
                    </a:cubicBezTo>
                    <a:cubicBezTo>
                      <a:pt x="14741" y="18358"/>
                      <a:pt x="9146" y="21298"/>
                      <a:pt x="5443" y="23243"/>
                    </a:cubicBezTo>
                    <a:cubicBezTo>
                      <a:pt x="3637" y="24192"/>
                      <a:pt x="2316" y="24886"/>
                      <a:pt x="1464" y="24886"/>
                    </a:cubicBezTo>
                    <a:cubicBezTo>
                      <a:pt x="1241" y="24886"/>
                      <a:pt x="1050" y="24838"/>
                      <a:pt x="892" y="24735"/>
                    </a:cubicBezTo>
                    <a:cubicBezTo>
                      <a:pt x="368" y="24397"/>
                      <a:pt x="175" y="23411"/>
                      <a:pt x="286" y="21634"/>
                    </a:cubicBezTo>
                    <a:cubicBezTo>
                      <a:pt x="1113" y="8253"/>
                      <a:pt x="12009" y="170"/>
                      <a:pt x="21821" y="170"/>
                    </a:cubicBezTo>
                    <a:close/>
                    <a:moveTo>
                      <a:pt x="21847" y="1"/>
                    </a:moveTo>
                    <a:cubicBezTo>
                      <a:pt x="16825" y="1"/>
                      <a:pt x="11676" y="2063"/>
                      <a:pt x="7647" y="5730"/>
                    </a:cubicBezTo>
                    <a:cubicBezTo>
                      <a:pt x="3172" y="9801"/>
                      <a:pt x="497" y="15446"/>
                      <a:pt x="116" y="21623"/>
                    </a:cubicBezTo>
                    <a:cubicBezTo>
                      <a:pt x="0" y="23493"/>
                      <a:pt x="210" y="24498"/>
                      <a:pt x="799" y="24878"/>
                    </a:cubicBezTo>
                    <a:cubicBezTo>
                      <a:pt x="985" y="24998"/>
                      <a:pt x="1204" y="25054"/>
                      <a:pt x="1457" y="25054"/>
                    </a:cubicBezTo>
                    <a:cubicBezTo>
                      <a:pt x="2361" y="25054"/>
                      <a:pt x="3701" y="24351"/>
                      <a:pt x="5522" y="23393"/>
                    </a:cubicBezTo>
                    <a:cubicBezTo>
                      <a:pt x="9211" y="21456"/>
                      <a:pt x="14785" y="18528"/>
                      <a:pt x="22391" y="18432"/>
                    </a:cubicBezTo>
                    <a:cubicBezTo>
                      <a:pt x="22516" y="18430"/>
                      <a:pt x="22640" y="18429"/>
                      <a:pt x="22765" y="18429"/>
                    </a:cubicBezTo>
                    <a:cubicBezTo>
                      <a:pt x="30811" y="18429"/>
                      <a:pt x="36349" y="21734"/>
                      <a:pt x="39678" y="23721"/>
                    </a:cubicBezTo>
                    <a:cubicBezTo>
                      <a:pt x="41257" y="24664"/>
                      <a:pt x="42403" y="25349"/>
                      <a:pt x="43199" y="25349"/>
                    </a:cubicBezTo>
                    <a:lnTo>
                      <a:pt x="43199" y="25347"/>
                    </a:lnTo>
                    <a:cubicBezTo>
                      <a:pt x="43389" y="25347"/>
                      <a:pt x="43557" y="25309"/>
                      <a:pt x="43707" y="25227"/>
                    </a:cubicBezTo>
                    <a:cubicBezTo>
                      <a:pt x="44243" y="24933"/>
                      <a:pt x="44501" y="24101"/>
                      <a:pt x="44544" y="22528"/>
                    </a:cubicBezTo>
                    <a:cubicBezTo>
                      <a:pt x="44708" y="16528"/>
                      <a:pt x="42057" y="10790"/>
                      <a:pt x="37081" y="6372"/>
                    </a:cubicBezTo>
                    <a:cubicBezTo>
                      <a:pt x="32807" y="2577"/>
                      <a:pt x="27148" y="139"/>
                      <a:pt x="22308" y="6"/>
                    </a:cubicBezTo>
                    <a:cubicBezTo>
                      <a:pt x="22154" y="3"/>
                      <a:pt x="22001" y="1"/>
                      <a:pt x="2184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3"/>
              <p:cNvSpPr/>
              <p:nvPr/>
            </p:nvSpPr>
            <p:spPr>
              <a:xfrm>
                <a:off x="1366203" y="2779565"/>
                <a:ext cx="2038605" cy="221554"/>
              </a:xfrm>
              <a:custGeom>
                <a:avLst/>
                <a:gdLst/>
                <a:ahLst/>
                <a:cxnLst/>
                <a:rect l="l" t="t" r="r" b="b"/>
                <a:pathLst>
                  <a:path w="44047" h="4787" extrusionOk="0">
                    <a:moveTo>
                      <a:pt x="22566" y="1"/>
                    </a:moveTo>
                    <a:cubicBezTo>
                      <a:pt x="22404" y="1"/>
                      <a:pt x="22240" y="2"/>
                      <a:pt x="22074" y="4"/>
                    </a:cubicBezTo>
                    <a:cubicBezTo>
                      <a:pt x="15272" y="91"/>
                      <a:pt x="10155" y="1877"/>
                      <a:pt x="6421" y="3181"/>
                    </a:cubicBezTo>
                    <a:cubicBezTo>
                      <a:pt x="4390" y="3890"/>
                      <a:pt x="2872" y="4420"/>
                      <a:pt x="1818" y="4420"/>
                    </a:cubicBezTo>
                    <a:cubicBezTo>
                      <a:pt x="998" y="4420"/>
                      <a:pt x="459" y="4100"/>
                      <a:pt x="177" y="3295"/>
                    </a:cubicBezTo>
                    <a:cubicBezTo>
                      <a:pt x="165" y="3259"/>
                      <a:pt x="131" y="3238"/>
                      <a:pt x="95" y="3238"/>
                    </a:cubicBezTo>
                    <a:cubicBezTo>
                      <a:pt x="86" y="3238"/>
                      <a:pt x="77" y="3239"/>
                      <a:pt x="67" y="3242"/>
                    </a:cubicBezTo>
                    <a:cubicBezTo>
                      <a:pt x="23" y="3259"/>
                      <a:pt x="1" y="3307"/>
                      <a:pt x="16" y="3351"/>
                    </a:cubicBezTo>
                    <a:cubicBezTo>
                      <a:pt x="327" y="4239"/>
                      <a:pt x="926" y="4584"/>
                      <a:pt x="1810" y="4584"/>
                    </a:cubicBezTo>
                    <a:cubicBezTo>
                      <a:pt x="2920" y="4584"/>
                      <a:pt x="4478" y="4040"/>
                      <a:pt x="6477" y="3342"/>
                    </a:cubicBezTo>
                    <a:cubicBezTo>
                      <a:pt x="10201" y="2041"/>
                      <a:pt x="15302" y="261"/>
                      <a:pt x="22077" y="176"/>
                    </a:cubicBezTo>
                    <a:cubicBezTo>
                      <a:pt x="22259" y="173"/>
                      <a:pt x="22440" y="172"/>
                      <a:pt x="22620" y="172"/>
                    </a:cubicBezTo>
                    <a:cubicBezTo>
                      <a:pt x="29818" y="172"/>
                      <a:pt x="34930" y="2216"/>
                      <a:pt x="38343" y="3573"/>
                    </a:cubicBezTo>
                    <a:cubicBezTo>
                      <a:pt x="40093" y="4270"/>
                      <a:pt x="41392" y="4786"/>
                      <a:pt x="42332" y="4786"/>
                    </a:cubicBezTo>
                    <a:cubicBezTo>
                      <a:pt x="42636" y="4786"/>
                      <a:pt x="42903" y="4733"/>
                      <a:pt x="43134" y="4613"/>
                    </a:cubicBezTo>
                    <a:cubicBezTo>
                      <a:pt x="43568" y="4388"/>
                      <a:pt x="43862" y="3933"/>
                      <a:pt x="44034" y="3221"/>
                    </a:cubicBezTo>
                    <a:cubicBezTo>
                      <a:pt x="44046" y="3175"/>
                      <a:pt x="44017" y="3130"/>
                      <a:pt x="43972" y="3118"/>
                    </a:cubicBezTo>
                    <a:cubicBezTo>
                      <a:pt x="43965" y="3116"/>
                      <a:pt x="43959" y="3115"/>
                      <a:pt x="43952" y="3115"/>
                    </a:cubicBezTo>
                    <a:cubicBezTo>
                      <a:pt x="43913" y="3115"/>
                      <a:pt x="43879" y="3142"/>
                      <a:pt x="43869" y="3181"/>
                    </a:cubicBezTo>
                    <a:cubicBezTo>
                      <a:pt x="43709" y="3842"/>
                      <a:pt x="43443" y="4261"/>
                      <a:pt x="43056" y="4461"/>
                    </a:cubicBezTo>
                    <a:cubicBezTo>
                      <a:pt x="42849" y="4568"/>
                      <a:pt x="42607" y="4617"/>
                      <a:pt x="42329" y="4617"/>
                    </a:cubicBezTo>
                    <a:cubicBezTo>
                      <a:pt x="41427" y="4617"/>
                      <a:pt x="40142" y="4106"/>
                      <a:pt x="38406" y="3415"/>
                    </a:cubicBezTo>
                    <a:cubicBezTo>
                      <a:pt x="34972" y="2050"/>
                      <a:pt x="29823" y="1"/>
                      <a:pt x="225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3"/>
              <p:cNvSpPr/>
              <p:nvPr/>
            </p:nvSpPr>
            <p:spPr>
              <a:xfrm>
                <a:off x="1963710" y="2435177"/>
                <a:ext cx="739409" cy="335132"/>
              </a:xfrm>
              <a:custGeom>
                <a:avLst/>
                <a:gdLst/>
                <a:ahLst/>
                <a:cxnLst/>
                <a:rect l="l" t="t" r="r" b="b"/>
                <a:pathLst>
                  <a:path w="15976" h="7241" extrusionOk="0">
                    <a:moveTo>
                      <a:pt x="8210" y="1"/>
                    </a:moveTo>
                    <a:cubicBezTo>
                      <a:pt x="6416" y="1"/>
                      <a:pt x="4546" y="517"/>
                      <a:pt x="2896" y="1747"/>
                    </a:cubicBezTo>
                    <a:cubicBezTo>
                      <a:pt x="1416" y="2851"/>
                      <a:pt x="687" y="4576"/>
                      <a:pt x="136" y="6329"/>
                    </a:cubicBezTo>
                    <a:cubicBezTo>
                      <a:pt x="1" y="6761"/>
                      <a:pt x="336" y="7174"/>
                      <a:pt x="751" y="7174"/>
                    </a:cubicBezTo>
                    <a:cubicBezTo>
                      <a:pt x="816" y="7174"/>
                      <a:pt x="883" y="7164"/>
                      <a:pt x="950" y="7143"/>
                    </a:cubicBezTo>
                    <a:cubicBezTo>
                      <a:pt x="3252" y="6413"/>
                      <a:pt x="7898" y="6157"/>
                      <a:pt x="9195" y="6157"/>
                    </a:cubicBezTo>
                    <a:cubicBezTo>
                      <a:pt x="9244" y="6157"/>
                      <a:pt x="9288" y="6157"/>
                      <a:pt x="9327" y="6158"/>
                    </a:cubicBezTo>
                    <a:cubicBezTo>
                      <a:pt x="11390" y="6196"/>
                      <a:pt x="13383" y="7065"/>
                      <a:pt x="15398" y="7239"/>
                    </a:cubicBezTo>
                    <a:cubicBezTo>
                      <a:pt x="15411" y="7240"/>
                      <a:pt x="15424" y="7240"/>
                      <a:pt x="15437" y="7240"/>
                    </a:cubicBezTo>
                    <a:cubicBezTo>
                      <a:pt x="15748" y="7240"/>
                      <a:pt x="15976" y="6919"/>
                      <a:pt x="15855" y="6624"/>
                    </a:cubicBezTo>
                    <a:cubicBezTo>
                      <a:pt x="15194" y="5007"/>
                      <a:pt x="15502" y="3417"/>
                      <a:pt x="14191" y="2201"/>
                    </a:cubicBezTo>
                    <a:cubicBezTo>
                      <a:pt x="12768" y="882"/>
                      <a:pt x="10554" y="1"/>
                      <a:pt x="82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3"/>
              <p:cNvSpPr/>
              <p:nvPr/>
            </p:nvSpPr>
            <p:spPr>
              <a:xfrm>
                <a:off x="2785039" y="2208902"/>
                <a:ext cx="542755" cy="477265"/>
              </a:xfrm>
              <a:custGeom>
                <a:avLst/>
                <a:gdLst/>
                <a:ahLst/>
                <a:cxnLst/>
                <a:rect l="l" t="t" r="r" b="b"/>
                <a:pathLst>
                  <a:path w="11727" h="10312" extrusionOk="0">
                    <a:moveTo>
                      <a:pt x="2927" y="1"/>
                    </a:moveTo>
                    <a:cubicBezTo>
                      <a:pt x="2337" y="417"/>
                      <a:pt x="1858" y="1004"/>
                      <a:pt x="1459" y="1666"/>
                    </a:cubicBezTo>
                    <a:cubicBezTo>
                      <a:pt x="1143" y="2191"/>
                      <a:pt x="879" y="2741"/>
                      <a:pt x="629" y="3300"/>
                    </a:cubicBezTo>
                    <a:cubicBezTo>
                      <a:pt x="506" y="3571"/>
                      <a:pt x="0" y="4426"/>
                      <a:pt x="85" y="4692"/>
                    </a:cubicBezTo>
                    <a:cubicBezTo>
                      <a:pt x="169" y="4953"/>
                      <a:pt x="1183" y="5530"/>
                      <a:pt x="1391" y="5735"/>
                    </a:cubicBezTo>
                    <a:cubicBezTo>
                      <a:pt x="1824" y="6158"/>
                      <a:pt x="2211" y="6624"/>
                      <a:pt x="2554" y="7124"/>
                    </a:cubicBezTo>
                    <a:cubicBezTo>
                      <a:pt x="2901" y="7629"/>
                      <a:pt x="3202" y="8167"/>
                      <a:pt x="3465" y="8721"/>
                    </a:cubicBezTo>
                    <a:cubicBezTo>
                      <a:pt x="3717" y="9252"/>
                      <a:pt x="3855" y="10221"/>
                      <a:pt x="4444" y="10298"/>
                    </a:cubicBezTo>
                    <a:cubicBezTo>
                      <a:pt x="4515" y="10308"/>
                      <a:pt x="4591" y="10312"/>
                      <a:pt x="4669" y="10312"/>
                    </a:cubicBezTo>
                    <a:cubicBezTo>
                      <a:pt x="5300" y="10312"/>
                      <a:pt x="6121" y="10036"/>
                      <a:pt x="6715" y="9967"/>
                    </a:cubicBezTo>
                    <a:cubicBezTo>
                      <a:pt x="7404" y="9885"/>
                      <a:pt x="8095" y="9825"/>
                      <a:pt x="8787" y="9796"/>
                    </a:cubicBezTo>
                    <a:cubicBezTo>
                      <a:pt x="9067" y="9784"/>
                      <a:pt x="9347" y="9778"/>
                      <a:pt x="9627" y="9778"/>
                    </a:cubicBezTo>
                    <a:cubicBezTo>
                      <a:pt x="10328" y="9778"/>
                      <a:pt x="11031" y="9816"/>
                      <a:pt x="11726" y="9906"/>
                    </a:cubicBezTo>
                    <a:cubicBezTo>
                      <a:pt x="9827" y="5767"/>
                      <a:pt x="6584" y="2387"/>
                      <a:pt x="2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3"/>
              <p:cNvSpPr/>
              <p:nvPr/>
            </p:nvSpPr>
            <p:spPr>
              <a:xfrm>
                <a:off x="1383651" y="2236301"/>
                <a:ext cx="618890" cy="621805"/>
              </a:xfrm>
              <a:custGeom>
                <a:avLst/>
                <a:gdLst/>
                <a:ahLst/>
                <a:cxnLst/>
                <a:rect l="l" t="t" r="r" b="b"/>
                <a:pathLst>
                  <a:path w="13372" h="13435" extrusionOk="0">
                    <a:moveTo>
                      <a:pt x="8395" y="1"/>
                    </a:moveTo>
                    <a:cubicBezTo>
                      <a:pt x="4359" y="3134"/>
                      <a:pt x="1204" y="7746"/>
                      <a:pt x="0" y="13435"/>
                    </a:cubicBezTo>
                    <a:cubicBezTo>
                      <a:pt x="2053" y="12564"/>
                      <a:pt x="4238" y="12041"/>
                      <a:pt x="6425" y="12041"/>
                    </a:cubicBezTo>
                    <a:cubicBezTo>
                      <a:pt x="6885" y="12041"/>
                      <a:pt x="7346" y="12064"/>
                      <a:pt x="7805" y="12112"/>
                    </a:cubicBezTo>
                    <a:cubicBezTo>
                      <a:pt x="7803" y="9009"/>
                      <a:pt x="10278" y="5308"/>
                      <a:pt x="13372" y="4657"/>
                    </a:cubicBezTo>
                    <a:cubicBezTo>
                      <a:pt x="12402" y="3160"/>
                      <a:pt x="11250" y="1794"/>
                      <a:pt x="9760" y="790"/>
                    </a:cubicBezTo>
                    <a:cubicBezTo>
                      <a:pt x="9321" y="494"/>
                      <a:pt x="8865" y="236"/>
                      <a:pt x="8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3"/>
              <p:cNvSpPr/>
              <p:nvPr/>
            </p:nvSpPr>
            <p:spPr>
              <a:xfrm>
                <a:off x="1926545" y="2025160"/>
                <a:ext cx="856782" cy="356653"/>
              </a:xfrm>
              <a:custGeom>
                <a:avLst/>
                <a:gdLst/>
                <a:ahLst/>
                <a:cxnLst/>
                <a:rect l="l" t="t" r="r" b="b"/>
                <a:pathLst>
                  <a:path w="18512" h="7706" extrusionOk="0">
                    <a:moveTo>
                      <a:pt x="9396" y="0"/>
                    </a:moveTo>
                    <a:cubicBezTo>
                      <a:pt x="6370" y="0"/>
                      <a:pt x="3297" y="758"/>
                      <a:pt x="453" y="2169"/>
                    </a:cubicBezTo>
                    <a:cubicBezTo>
                      <a:pt x="31" y="2378"/>
                      <a:pt x="1" y="2973"/>
                      <a:pt x="403" y="3218"/>
                    </a:cubicBezTo>
                    <a:cubicBezTo>
                      <a:pt x="2000" y="4186"/>
                      <a:pt x="3128" y="5354"/>
                      <a:pt x="3512" y="7339"/>
                    </a:cubicBezTo>
                    <a:cubicBezTo>
                      <a:pt x="6381" y="7304"/>
                      <a:pt x="8863" y="6950"/>
                      <a:pt x="11655" y="6950"/>
                    </a:cubicBezTo>
                    <a:cubicBezTo>
                      <a:pt x="11971" y="6950"/>
                      <a:pt x="12290" y="6954"/>
                      <a:pt x="12615" y="6964"/>
                    </a:cubicBezTo>
                    <a:cubicBezTo>
                      <a:pt x="13330" y="6987"/>
                      <a:pt x="14544" y="7706"/>
                      <a:pt x="15387" y="7706"/>
                    </a:cubicBezTo>
                    <a:cubicBezTo>
                      <a:pt x="15645" y="7706"/>
                      <a:pt x="15869" y="7638"/>
                      <a:pt x="16032" y="7462"/>
                    </a:cubicBezTo>
                    <a:cubicBezTo>
                      <a:pt x="16551" y="6905"/>
                      <a:pt x="16955" y="5316"/>
                      <a:pt x="17318" y="4651"/>
                    </a:cubicBezTo>
                    <a:cubicBezTo>
                      <a:pt x="17740" y="3877"/>
                      <a:pt x="18104" y="3073"/>
                      <a:pt x="18511" y="2292"/>
                    </a:cubicBezTo>
                    <a:cubicBezTo>
                      <a:pt x="15595" y="880"/>
                      <a:pt x="12582" y="80"/>
                      <a:pt x="9885" y="7"/>
                    </a:cubicBezTo>
                    <a:cubicBezTo>
                      <a:pt x="9722" y="2"/>
                      <a:pt x="9559" y="0"/>
                      <a:pt x="93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3"/>
              <p:cNvSpPr/>
              <p:nvPr/>
            </p:nvSpPr>
            <p:spPr>
              <a:xfrm>
                <a:off x="1962414" y="2409120"/>
                <a:ext cx="742001" cy="343462"/>
              </a:xfrm>
              <a:custGeom>
                <a:avLst/>
                <a:gdLst/>
                <a:ahLst/>
                <a:cxnLst/>
                <a:rect l="l" t="t" r="r" b="b"/>
                <a:pathLst>
                  <a:path w="16032" h="7421" extrusionOk="0">
                    <a:moveTo>
                      <a:pt x="8263" y="170"/>
                    </a:moveTo>
                    <a:cubicBezTo>
                      <a:pt x="10545" y="170"/>
                      <a:pt x="12715" y="1017"/>
                      <a:pt x="14161" y="2359"/>
                    </a:cubicBezTo>
                    <a:cubicBezTo>
                      <a:pt x="14975" y="3115"/>
                      <a:pt x="15152" y="4030"/>
                      <a:pt x="15339" y="5001"/>
                    </a:cubicBezTo>
                    <a:cubicBezTo>
                      <a:pt x="15449" y="5568"/>
                      <a:pt x="15561" y="6156"/>
                      <a:pt x="15804" y="6751"/>
                    </a:cubicBezTo>
                    <a:cubicBezTo>
                      <a:pt x="15851" y="6866"/>
                      <a:pt x="15834" y="6997"/>
                      <a:pt x="15760" y="7100"/>
                    </a:cubicBezTo>
                    <a:cubicBezTo>
                      <a:pt x="15690" y="7193"/>
                      <a:pt x="15590" y="7251"/>
                      <a:pt x="15471" y="7251"/>
                    </a:cubicBezTo>
                    <a:cubicBezTo>
                      <a:pt x="15459" y="7251"/>
                      <a:pt x="15446" y="7250"/>
                      <a:pt x="15433" y="7249"/>
                    </a:cubicBezTo>
                    <a:cubicBezTo>
                      <a:pt x="14527" y="7171"/>
                      <a:pt x="13607" y="6947"/>
                      <a:pt x="12714" y="6730"/>
                    </a:cubicBezTo>
                    <a:cubicBezTo>
                      <a:pt x="11624" y="6464"/>
                      <a:pt x="10495" y="6188"/>
                      <a:pt x="9356" y="6166"/>
                    </a:cubicBezTo>
                    <a:lnTo>
                      <a:pt x="9214" y="6166"/>
                    </a:lnTo>
                    <a:cubicBezTo>
                      <a:pt x="7838" y="6166"/>
                      <a:pt x="3215" y="6440"/>
                      <a:pt x="952" y="7158"/>
                    </a:cubicBezTo>
                    <a:cubicBezTo>
                      <a:pt x="895" y="7176"/>
                      <a:pt x="837" y="7185"/>
                      <a:pt x="780" y="7185"/>
                    </a:cubicBezTo>
                    <a:cubicBezTo>
                      <a:pt x="634" y="7185"/>
                      <a:pt x="495" y="7127"/>
                      <a:pt x="386" y="7018"/>
                    </a:cubicBezTo>
                    <a:cubicBezTo>
                      <a:pt x="234" y="6868"/>
                      <a:pt x="181" y="6655"/>
                      <a:pt x="246" y="6450"/>
                    </a:cubicBezTo>
                    <a:cubicBezTo>
                      <a:pt x="753" y="4834"/>
                      <a:pt x="1474" y="3030"/>
                      <a:pt x="2974" y="1911"/>
                    </a:cubicBezTo>
                    <a:cubicBezTo>
                      <a:pt x="4608" y="693"/>
                      <a:pt x="6470" y="170"/>
                      <a:pt x="8263" y="170"/>
                    </a:cubicBezTo>
                    <a:close/>
                    <a:moveTo>
                      <a:pt x="8261" y="1"/>
                    </a:moveTo>
                    <a:cubicBezTo>
                      <a:pt x="6434" y="1"/>
                      <a:pt x="4537" y="534"/>
                      <a:pt x="2872" y="1775"/>
                    </a:cubicBezTo>
                    <a:cubicBezTo>
                      <a:pt x="1333" y="2922"/>
                      <a:pt x="598" y="4756"/>
                      <a:pt x="82" y="6400"/>
                    </a:cubicBezTo>
                    <a:cubicBezTo>
                      <a:pt x="0" y="6661"/>
                      <a:pt x="71" y="6945"/>
                      <a:pt x="266" y="7140"/>
                    </a:cubicBezTo>
                    <a:cubicBezTo>
                      <a:pt x="407" y="7281"/>
                      <a:pt x="589" y="7355"/>
                      <a:pt x="778" y="7355"/>
                    </a:cubicBezTo>
                    <a:cubicBezTo>
                      <a:pt x="853" y="7355"/>
                      <a:pt x="929" y="7344"/>
                      <a:pt x="1003" y="7320"/>
                    </a:cubicBezTo>
                    <a:cubicBezTo>
                      <a:pt x="3228" y="6614"/>
                      <a:pt x="7752" y="6336"/>
                      <a:pt x="9173" y="6336"/>
                    </a:cubicBezTo>
                    <a:cubicBezTo>
                      <a:pt x="9240" y="6336"/>
                      <a:pt x="9300" y="6337"/>
                      <a:pt x="9353" y="6338"/>
                    </a:cubicBezTo>
                    <a:cubicBezTo>
                      <a:pt x="10474" y="6358"/>
                      <a:pt x="11592" y="6631"/>
                      <a:pt x="12675" y="6895"/>
                    </a:cubicBezTo>
                    <a:cubicBezTo>
                      <a:pt x="13572" y="7114"/>
                      <a:pt x="14500" y="7340"/>
                      <a:pt x="15418" y="7419"/>
                    </a:cubicBezTo>
                    <a:cubicBezTo>
                      <a:pt x="15433" y="7420"/>
                      <a:pt x="15449" y="7420"/>
                      <a:pt x="15464" y="7420"/>
                    </a:cubicBezTo>
                    <a:lnTo>
                      <a:pt x="15465" y="7420"/>
                    </a:lnTo>
                    <a:cubicBezTo>
                      <a:pt x="15634" y="7420"/>
                      <a:pt x="15793" y="7340"/>
                      <a:pt x="15896" y="7200"/>
                    </a:cubicBezTo>
                    <a:cubicBezTo>
                      <a:pt x="16007" y="7049"/>
                      <a:pt x="16031" y="6857"/>
                      <a:pt x="15962" y="6687"/>
                    </a:cubicBezTo>
                    <a:cubicBezTo>
                      <a:pt x="15725" y="6107"/>
                      <a:pt x="15614" y="5527"/>
                      <a:pt x="15506" y="4969"/>
                    </a:cubicBezTo>
                    <a:cubicBezTo>
                      <a:pt x="15313" y="3970"/>
                      <a:pt x="15133" y="3027"/>
                      <a:pt x="14278" y="2235"/>
                    </a:cubicBezTo>
                    <a:cubicBezTo>
                      <a:pt x="12802" y="866"/>
                      <a:pt x="10588" y="1"/>
                      <a:pt x="826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3"/>
              <p:cNvSpPr/>
              <p:nvPr/>
            </p:nvSpPr>
            <p:spPr>
              <a:xfrm>
                <a:off x="2781938" y="2183354"/>
                <a:ext cx="549975" cy="485133"/>
              </a:xfrm>
              <a:custGeom>
                <a:avLst/>
                <a:gdLst/>
                <a:ahLst/>
                <a:cxnLst/>
                <a:rect l="l" t="t" r="r" b="b"/>
                <a:pathLst>
                  <a:path w="11883" h="10482" extrusionOk="0">
                    <a:moveTo>
                      <a:pt x="2996" y="188"/>
                    </a:moveTo>
                    <a:cubicBezTo>
                      <a:pt x="5725" y="1978"/>
                      <a:pt x="9411" y="5099"/>
                      <a:pt x="11651" y="9886"/>
                    </a:cubicBezTo>
                    <a:cubicBezTo>
                      <a:pt x="11033" y="9813"/>
                      <a:pt x="10393" y="9776"/>
                      <a:pt x="9712" y="9776"/>
                    </a:cubicBezTo>
                    <a:cubicBezTo>
                      <a:pt x="9432" y="9776"/>
                      <a:pt x="9146" y="9783"/>
                      <a:pt x="8851" y="9795"/>
                    </a:cubicBezTo>
                    <a:cubicBezTo>
                      <a:pt x="8217" y="9821"/>
                      <a:pt x="7538" y="9877"/>
                      <a:pt x="6773" y="9967"/>
                    </a:cubicBezTo>
                    <a:cubicBezTo>
                      <a:pt x="6530" y="9995"/>
                      <a:pt x="6258" y="10055"/>
                      <a:pt x="5970" y="10120"/>
                    </a:cubicBezTo>
                    <a:cubicBezTo>
                      <a:pt x="5544" y="10214"/>
                      <a:pt x="5108" y="10311"/>
                      <a:pt x="4740" y="10311"/>
                    </a:cubicBezTo>
                    <a:cubicBezTo>
                      <a:pt x="4664" y="10311"/>
                      <a:pt x="4591" y="10307"/>
                      <a:pt x="4521" y="10298"/>
                    </a:cubicBezTo>
                    <a:cubicBezTo>
                      <a:pt x="4137" y="10247"/>
                      <a:pt x="3955" y="9721"/>
                      <a:pt x="3794" y="9255"/>
                    </a:cubicBezTo>
                    <a:cubicBezTo>
                      <a:pt x="3734" y="9079"/>
                      <a:pt x="3676" y="8910"/>
                      <a:pt x="3608" y="8769"/>
                    </a:cubicBezTo>
                    <a:cubicBezTo>
                      <a:pt x="3331" y="8186"/>
                      <a:pt x="3023" y="7644"/>
                      <a:pt x="2691" y="7160"/>
                    </a:cubicBezTo>
                    <a:cubicBezTo>
                      <a:pt x="2337" y="6645"/>
                      <a:pt x="1942" y="6173"/>
                      <a:pt x="1517" y="5757"/>
                    </a:cubicBezTo>
                    <a:cubicBezTo>
                      <a:pt x="1438" y="5679"/>
                      <a:pt x="1261" y="5559"/>
                      <a:pt x="1056" y="5420"/>
                    </a:cubicBezTo>
                    <a:cubicBezTo>
                      <a:pt x="746" y="5209"/>
                      <a:pt x="278" y="4890"/>
                      <a:pt x="234" y="4750"/>
                    </a:cubicBezTo>
                    <a:cubicBezTo>
                      <a:pt x="178" y="4577"/>
                      <a:pt x="492" y="3970"/>
                      <a:pt x="643" y="3679"/>
                    </a:cubicBezTo>
                    <a:cubicBezTo>
                      <a:pt x="699" y="3572"/>
                      <a:pt x="746" y="3480"/>
                      <a:pt x="773" y="3419"/>
                    </a:cubicBezTo>
                    <a:cubicBezTo>
                      <a:pt x="995" y="2926"/>
                      <a:pt x="1267" y="2347"/>
                      <a:pt x="1599" y="1795"/>
                    </a:cubicBezTo>
                    <a:cubicBezTo>
                      <a:pt x="2027" y="1087"/>
                      <a:pt x="2484" y="560"/>
                      <a:pt x="2996" y="188"/>
                    </a:cubicBezTo>
                    <a:close/>
                    <a:moveTo>
                      <a:pt x="2993" y="0"/>
                    </a:moveTo>
                    <a:cubicBezTo>
                      <a:pt x="2976" y="0"/>
                      <a:pt x="2959" y="5"/>
                      <a:pt x="2944" y="15"/>
                    </a:cubicBezTo>
                    <a:cubicBezTo>
                      <a:pt x="2395" y="402"/>
                      <a:pt x="1907" y="957"/>
                      <a:pt x="1453" y="1706"/>
                    </a:cubicBezTo>
                    <a:cubicBezTo>
                      <a:pt x="1116" y="2267"/>
                      <a:pt x="842" y="2851"/>
                      <a:pt x="617" y="3349"/>
                    </a:cubicBezTo>
                    <a:cubicBezTo>
                      <a:pt x="591" y="3408"/>
                      <a:pt x="545" y="3496"/>
                      <a:pt x="491" y="3601"/>
                    </a:cubicBezTo>
                    <a:cubicBezTo>
                      <a:pt x="219" y="4126"/>
                      <a:pt x="0" y="4580"/>
                      <a:pt x="72" y="4802"/>
                    </a:cubicBezTo>
                    <a:cubicBezTo>
                      <a:pt x="130" y="4984"/>
                      <a:pt x="476" y="5230"/>
                      <a:pt x="960" y="5559"/>
                    </a:cubicBezTo>
                    <a:cubicBezTo>
                      <a:pt x="1150" y="5690"/>
                      <a:pt x="1329" y="5811"/>
                      <a:pt x="1397" y="5880"/>
                    </a:cubicBezTo>
                    <a:cubicBezTo>
                      <a:pt x="1815" y="6287"/>
                      <a:pt x="2202" y="6750"/>
                      <a:pt x="2549" y="7257"/>
                    </a:cubicBezTo>
                    <a:cubicBezTo>
                      <a:pt x="2877" y="7733"/>
                      <a:pt x="3182" y="8266"/>
                      <a:pt x="3454" y="8842"/>
                    </a:cubicBezTo>
                    <a:cubicBezTo>
                      <a:pt x="3518" y="8975"/>
                      <a:pt x="3574" y="9138"/>
                      <a:pt x="3633" y="9311"/>
                    </a:cubicBezTo>
                    <a:cubicBezTo>
                      <a:pt x="3809" y="9822"/>
                      <a:pt x="4010" y="10402"/>
                      <a:pt x="4499" y="10466"/>
                    </a:cubicBezTo>
                    <a:cubicBezTo>
                      <a:pt x="4576" y="10477"/>
                      <a:pt x="4655" y="10481"/>
                      <a:pt x="4739" y="10481"/>
                    </a:cubicBezTo>
                    <a:cubicBezTo>
                      <a:pt x="5124" y="10481"/>
                      <a:pt x="5572" y="10383"/>
                      <a:pt x="6008" y="10285"/>
                    </a:cubicBezTo>
                    <a:cubicBezTo>
                      <a:pt x="6292" y="10223"/>
                      <a:pt x="6559" y="10162"/>
                      <a:pt x="6793" y="10135"/>
                    </a:cubicBezTo>
                    <a:cubicBezTo>
                      <a:pt x="7553" y="10047"/>
                      <a:pt x="8229" y="9991"/>
                      <a:pt x="8857" y="9965"/>
                    </a:cubicBezTo>
                    <a:cubicBezTo>
                      <a:pt x="9147" y="9953"/>
                      <a:pt x="9429" y="9947"/>
                      <a:pt x="9705" y="9947"/>
                    </a:cubicBezTo>
                    <a:cubicBezTo>
                      <a:pt x="10437" y="9947"/>
                      <a:pt x="11122" y="9989"/>
                      <a:pt x="11781" y="10074"/>
                    </a:cubicBezTo>
                    <a:cubicBezTo>
                      <a:pt x="11783" y="10074"/>
                      <a:pt x="11785" y="10075"/>
                      <a:pt x="11787" y="10075"/>
                    </a:cubicBezTo>
                    <a:cubicBezTo>
                      <a:pt x="11817" y="10075"/>
                      <a:pt x="11845" y="10064"/>
                      <a:pt x="11862" y="10041"/>
                    </a:cubicBezTo>
                    <a:cubicBezTo>
                      <a:pt x="11880" y="10015"/>
                      <a:pt x="11883" y="9983"/>
                      <a:pt x="11871" y="9954"/>
                    </a:cubicBezTo>
                    <a:cubicBezTo>
                      <a:pt x="9607" y="5024"/>
                      <a:pt x="5819" y="1828"/>
                      <a:pt x="3040" y="14"/>
                    </a:cubicBezTo>
                    <a:cubicBezTo>
                      <a:pt x="3026" y="5"/>
                      <a:pt x="3009" y="0"/>
                      <a:pt x="299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3"/>
              <p:cNvSpPr/>
              <p:nvPr/>
            </p:nvSpPr>
            <p:spPr>
              <a:xfrm>
                <a:off x="1379486" y="2210707"/>
                <a:ext cx="627220" cy="629720"/>
              </a:xfrm>
              <a:custGeom>
                <a:avLst/>
                <a:gdLst/>
                <a:ahLst/>
                <a:cxnLst/>
                <a:rect l="l" t="t" r="r" b="b"/>
                <a:pathLst>
                  <a:path w="13552" h="13606" extrusionOk="0">
                    <a:moveTo>
                      <a:pt x="8495" y="186"/>
                    </a:moveTo>
                    <a:cubicBezTo>
                      <a:pt x="8979" y="431"/>
                      <a:pt x="9407" y="680"/>
                      <a:pt x="9802" y="945"/>
                    </a:cubicBezTo>
                    <a:cubicBezTo>
                      <a:pt x="11088" y="1811"/>
                      <a:pt x="12240" y="3034"/>
                      <a:pt x="13324" y="4686"/>
                    </a:cubicBezTo>
                    <a:cubicBezTo>
                      <a:pt x="10190" y="5425"/>
                      <a:pt x="7857" y="9155"/>
                      <a:pt x="7811" y="12104"/>
                    </a:cubicBezTo>
                    <a:cubicBezTo>
                      <a:pt x="7377" y="12061"/>
                      <a:pt x="6938" y="12040"/>
                      <a:pt x="6496" y="12040"/>
                    </a:cubicBezTo>
                    <a:cubicBezTo>
                      <a:pt x="4464" y="12040"/>
                      <a:pt x="2355" y="12489"/>
                      <a:pt x="207" y="13379"/>
                    </a:cubicBezTo>
                    <a:cubicBezTo>
                      <a:pt x="1355" y="8143"/>
                      <a:pt x="4292" y="3464"/>
                      <a:pt x="8495" y="186"/>
                    </a:cubicBezTo>
                    <a:close/>
                    <a:moveTo>
                      <a:pt x="8485" y="1"/>
                    </a:moveTo>
                    <a:cubicBezTo>
                      <a:pt x="8466" y="1"/>
                      <a:pt x="8448" y="7"/>
                      <a:pt x="8432" y="19"/>
                    </a:cubicBezTo>
                    <a:cubicBezTo>
                      <a:pt x="4133" y="3356"/>
                      <a:pt x="1141" y="8144"/>
                      <a:pt x="7" y="13503"/>
                    </a:cubicBezTo>
                    <a:cubicBezTo>
                      <a:pt x="1" y="13534"/>
                      <a:pt x="11" y="13566"/>
                      <a:pt x="36" y="13585"/>
                    </a:cubicBezTo>
                    <a:cubicBezTo>
                      <a:pt x="51" y="13599"/>
                      <a:pt x="70" y="13605"/>
                      <a:pt x="90" y="13605"/>
                    </a:cubicBezTo>
                    <a:cubicBezTo>
                      <a:pt x="101" y="13605"/>
                      <a:pt x="113" y="13604"/>
                      <a:pt x="124" y="13599"/>
                    </a:cubicBezTo>
                    <a:cubicBezTo>
                      <a:pt x="2304" y="12675"/>
                      <a:pt x="4444" y="12210"/>
                      <a:pt x="6503" y="12210"/>
                    </a:cubicBezTo>
                    <a:cubicBezTo>
                      <a:pt x="6968" y="12210"/>
                      <a:pt x="7429" y="12234"/>
                      <a:pt x="7886" y="12281"/>
                    </a:cubicBezTo>
                    <a:cubicBezTo>
                      <a:pt x="7889" y="12282"/>
                      <a:pt x="7893" y="12282"/>
                      <a:pt x="7896" y="12282"/>
                    </a:cubicBezTo>
                    <a:cubicBezTo>
                      <a:pt x="7917" y="12282"/>
                      <a:pt x="7937" y="12274"/>
                      <a:pt x="7953" y="12260"/>
                    </a:cubicBezTo>
                    <a:cubicBezTo>
                      <a:pt x="7971" y="12245"/>
                      <a:pt x="7980" y="12221"/>
                      <a:pt x="7980" y="12198"/>
                    </a:cubicBezTo>
                    <a:cubicBezTo>
                      <a:pt x="7978" y="9263"/>
                      <a:pt x="10328" y="5488"/>
                      <a:pt x="13479" y="4826"/>
                    </a:cubicBezTo>
                    <a:cubicBezTo>
                      <a:pt x="13507" y="4820"/>
                      <a:pt x="13530" y="4801"/>
                      <a:pt x="13541" y="4774"/>
                    </a:cubicBezTo>
                    <a:cubicBezTo>
                      <a:pt x="13551" y="4748"/>
                      <a:pt x="13548" y="4720"/>
                      <a:pt x="13533" y="4695"/>
                    </a:cubicBezTo>
                    <a:cubicBezTo>
                      <a:pt x="12417" y="2974"/>
                      <a:pt x="11229" y="1700"/>
                      <a:pt x="9897" y="804"/>
                    </a:cubicBezTo>
                    <a:cubicBezTo>
                      <a:pt x="9483" y="525"/>
                      <a:pt x="9033" y="265"/>
                      <a:pt x="8523" y="10"/>
                    </a:cubicBezTo>
                    <a:cubicBezTo>
                      <a:pt x="8511" y="4"/>
                      <a:pt x="8498" y="1"/>
                      <a:pt x="848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3"/>
              <p:cNvSpPr/>
              <p:nvPr/>
            </p:nvSpPr>
            <p:spPr>
              <a:xfrm>
                <a:off x="1926915" y="1988281"/>
                <a:ext cx="851135" cy="364475"/>
              </a:xfrm>
              <a:custGeom>
                <a:avLst/>
                <a:gdLst/>
                <a:ahLst/>
                <a:cxnLst/>
                <a:rect l="l" t="t" r="r" b="b"/>
                <a:pathLst>
                  <a:path w="18390" h="7875" extrusionOk="0">
                    <a:moveTo>
                      <a:pt x="9365" y="169"/>
                    </a:moveTo>
                    <a:cubicBezTo>
                      <a:pt x="9535" y="169"/>
                      <a:pt x="9705" y="171"/>
                      <a:pt x="9874" y="176"/>
                    </a:cubicBezTo>
                    <a:cubicBezTo>
                      <a:pt x="12384" y="245"/>
                      <a:pt x="15157" y="938"/>
                      <a:pt x="17893" y="2183"/>
                    </a:cubicBezTo>
                    <a:cubicBezTo>
                      <a:pt x="18021" y="2242"/>
                      <a:pt x="18118" y="2349"/>
                      <a:pt x="18165" y="2482"/>
                    </a:cubicBezTo>
                    <a:cubicBezTo>
                      <a:pt x="18213" y="2619"/>
                      <a:pt x="18204" y="2774"/>
                      <a:pt x="18139" y="2904"/>
                    </a:cubicBezTo>
                    <a:lnTo>
                      <a:pt x="17925" y="3340"/>
                    </a:lnTo>
                    <a:cubicBezTo>
                      <a:pt x="17705" y="3786"/>
                      <a:pt x="17477" y="4249"/>
                      <a:pt x="17234" y="4694"/>
                    </a:cubicBezTo>
                    <a:cubicBezTo>
                      <a:pt x="17094" y="4951"/>
                      <a:pt x="16950" y="5339"/>
                      <a:pt x="16797" y="5751"/>
                    </a:cubicBezTo>
                    <a:cubicBezTo>
                      <a:pt x="16551" y="6408"/>
                      <a:pt x="16273" y="7154"/>
                      <a:pt x="15962" y="7489"/>
                    </a:cubicBezTo>
                    <a:cubicBezTo>
                      <a:pt x="15816" y="7645"/>
                      <a:pt x="15614" y="7706"/>
                      <a:pt x="15377" y="7706"/>
                    </a:cubicBezTo>
                    <a:cubicBezTo>
                      <a:pt x="14950" y="7706"/>
                      <a:pt x="14409" y="7507"/>
                      <a:pt x="13879" y="7313"/>
                    </a:cubicBezTo>
                    <a:cubicBezTo>
                      <a:pt x="13405" y="7138"/>
                      <a:pt x="12958" y="6974"/>
                      <a:pt x="12610" y="6964"/>
                    </a:cubicBezTo>
                    <a:cubicBezTo>
                      <a:pt x="12287" y="6953"/>
                      <a:pt x="11966" y="6949"/>
                      <a:pt x="11650" y="6949"/>
                    </a:cubicBezTo>
                    <a:cubicBezTo>
                      <a:pt x="10182" y="6949"/>
                      <a:pt x="8787" y="7047"/>
                      <a:pt x="7430" y="7141"/>
                    </a:cubicBezTo>
                    <a:cubicBezTo>
                      <a:pt x="6194" y="7228"/>
                      <a:pt x="4919" y="7318"/>
                      <a:pt x="3574" y="7337"/>
                    </a:cubicBezTo>
                    <a:cubicBezTo>
                      <a:pt x="3214" y="5567"/>
                      <a:pt x="2267" y="4331"/>
                      <a:pt x="416" y="3214"/>
                    </a:cubicBezTo>
                    <a:cubicBezTo>
                      <a:pt x="261" y="3121"/>
                      <a:pt x="173" y="2956"/>
                      <a:pt x="179" y="2774"/>
                    </a:cubicBezTo>
                    <a:cubicBezTo>
                      <a:pt x="189" y="2587"/>
                      <a:pt x="292" y="2425"/>
                      <a:pt x="459" y="2341"/>
                    </a:cubicBezTo>
                    <a:cubicBezTo>
                      <a:pt x="3315" y="921"/>
                      <a:pt x="6386" y="169"/>
                      <a:pt x="9365" y="169"/>
                    </a:cubicBezTo>
                    <a:close/>
                    <a:moveTo>
                      <a:pt x="9410" y="0"/>
                    </a:moveTo>
                    <a:cubicBezTo>
                      <a:pt x="6394" y="0"/>
                      <a:pt x="3276" y="749"/>
                      <a:pt x="383" y="2189"/>
                    </a:cubicBezTo>
                    <a:cubicBezTo>
                      <a:pt x="160" y="2300"/>
                      <a:pt x="20" y="2516"/>
                      <a:pt x="9" y="2766"/>
                    </a:cubicBezTo>
                    <a:cubicBezTo>
                      <a:pt x="0" y="3012"/>
                      <a:pt x="119" y="3234"/>
                      <a:pt x="328" y="3361"/>
                    </a:cubicBezTo>
                    <a:cubicBezTo>
                      <a:pt x="2158" y="4465"/>
                      <a:pt x="3082" y="5684"/>
                      <a:pt x="3421" y="7439"/>
                    </a:cubicBezTo>
                    <a:cubicBezTo>
                      <a:pt x="3428" y="7480"/>
                      <a:pt x="3463" y="7509"/>
                      <a:pt x="3504" y="7509"/>
                    </a:cubicBezTo>
                    <a:lnTo>
                      <a:pt x="3506" y="7509"/>
                    </a:lnTo>
                    <a:cubicBezTo>
                      <a:pt x="4881" y="7492"/>
                      <a:pt x="6182" y="7401"/>
                      <a:pt x="7441" y="7311"/>
                    </a:cubicBezTo>
                    <a:cubicBezTo>
                      <a:pt x="8851" y="7213"/>
                      <a:pt x="10196" y="7119"/>
                      <a:pt x="11635" y="7119"/>
                    </a:cubicBezTo>
                    <a:cubicBezTo>
                      <a:pt x="11952" y="7119"/>
                      <a:pt x="12275" y="7124"/>
                      <a:pt x="12604" y="7134"/>
                    </a:cubicBezTo>
                    <a:cubicBezTo>
                      <a:pt x="12924" y="7145"/>
                      <a:pt x="13360" y="7304"/>
                      <a:pt x="13820" y="7472"/>
                    </a:cubicBezTo>
                    <a:cubicBezTo>
                      <a:pt x="14344" y="7665"/>
                      <a:pt x="14910" y="7873"/>
                      <a:pt x="15381" y="7873"/>
                    </a:cubicBezTo>
                    <a:lnTo>
                      <a:pt x="15381" y="7875"/>
                    </a:lnTo>
                    <a:cubicBezTo>
                      <a:pt x="15660" y="7873"/>
                      <a:pt x="15906" y="7800"/>
                      <a:pt x="16086" y="7604"/>
                    </a:cubicBezTo>
                    <a:cubicBezTo>
                      <a:pt x="16420" y="7245"/>
                      <a:pt x="16706" y="6483"/>
                      <a:pt x="16956" y="5810"/>
                    </a:cubicBezTo>
                    <a:cubicBezTo>
                      <a:pt x="17108" y="5405"/>
                      <a:pt x="17251" y="5022"/>
                      <a:pt x="17384" y="4776"/>
                    </a:cubicBezTo>
                    <a:cubicBezTo>
                      <a:pt x="17629" y="4328"/>
                      <a:pt x="17857" y="3864"/>
                      <a:pt x="18077" y="3416"/>
                    </a:cubicBezTo>
                    <a:lnTo>
                      <a:pt x="18292" y="2980"/>
                    </a:lnTo>
                    <a:cubicBezTo>
                      <a:pt x="18377" y="2809"/>
                      <a:pt x="18389" y="2607"/>
                      <a:pt x="18326" y="2426"/>
                    </a:cubicBezTo>
                    <a:cubicBezTo>
                      <a:pt x="18263" y="2247"/>
                      <a:pt x="18133" y="2106"/>
                      <a:pt x="17963" y="2028"/>
                    </a:cubicBezTo>
                    <a:cubicBezTo>
                      <a:pt x="15206" y="774"/>
                      <a:pt x="12411" y="75"/>
                      <a:pt x="9879" y="6"/>
                    </a:cubicBezTo>
                    <a:cubicBezTo>
                      <a:pt x="9723" y="2"/>
                      <a:pt x="9566" y="0"/>
                      <a:pt x="94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3"/>
              <p:cNvSpPr/>
              <p:nvPr/>
            </p:nvSpPr>
            <p:spPr>
              <a:xfrm>
                <a:off x="2054562" y="2810065"/>
                <a:ext cx="35591" cy="121630"/>
              </a:xfrm>
              <a:custGeom>
                <a:avLst/>
                <a:gdLst/>
                <a:ahLst/>
                <a:cxnLst/>
                <a:rect l="l" t="t" r="r" b="b"/>
                <a:pathLst>
                  <a:path w="769" h="2628" extrusionOk="0">
                    <a:moveTo>
                      <a:pt x="672" y="1"/>
                    </a:moveTo>
                    <a:cubicBezTo>
                      <a:pt x="640" y="1"/>
                      <a:pt x="610" y="18"/>
                      <a:pt x="596" y="48"/>
                    </a:cubicBezTo>
                    <a:cubicBezTo>
                      <a:pt x="572" y="96"/>
                      <a:pt x="1" y="1261"/>
                      <a:pt x="356" y="2563"/>
                    </a:cubicBezTo>
                    <a:cubicBezTo>
                      <a:pt x="365" y="2601"/>
                      <a:pt x="400" y="2627"/>
                      <a:pt x="438" y="2627"/>
                    </a:cubicBezTo>
                    <a:lnTo>
                      <a:pt x="438" y="2626"/>
                    </a:lnTo>
                    <a:cubicBezTo>
                      <a:pt x="446" y="2626"/>
                      <a:pt x="453" y="2626"/>
                      <a:pt x="461" y="2623"/>
                    </a:cubicBezTo>
                    <a:cubicBezTo>
                      <a:pt x="506" y="2610"/>
                      <a:pt x="532" y="2563"/>
                      <a:pt x="520" y="2519"/>
                    </a:cubicBezTo>
                    <a:cubicBezTo>
                      <a:pt x="183" y="1281"/>
                      <a:pt x="742" y="136"/>
                      <a:pt x="748" y="124"/>
                    </a:cubicBezTo>
                    <a:cubicBezTo>
                      <a:pt x="769" y="83"/>
                      <a:pt x="752" y="31"/>
                      <a:pt x="710" y="10"/>
                    </a:cubicBezTo>
                    <a:cubicBezTo>
                      <a:pt x="698" y="4"/>
                      <a:pt x="685" y="1"/>
                      <a:pt x="67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3"/>
              <p:cNvSpPr/>
              <p:nvPr/>
            </p:nvSpPr>
            <p:spPr>
              <a:xfrm>
                <a:off x="1886881" y="2847971"/>
                <a:ext cx="35591" cy="137829"/>
              </a:xfrm>
              <a:custGeom>
                <a:avLst/>
                <a:gdLst/>
                <a:ahLst/>
                <a:cxnLst/>
                <a:rect l="l" t="t" r="r" b="b"/>
                <a:pathLst>
                  <a:path w="769" h="2978" extrusionOk="0">
                    <a:moveTo>
                      <a:pt x="671" y="1"/>
                    </a:moveTo>
                    <a:cubicBezTo>
                      <a:pt x="644" y="1"/>
                      <a:pt x="618" y="13"/>
                      <a:pt x="601" y="37"/>
                    </a:cubicBezTo>
                    <a:cubicBezTo>
                      <a:pt x="577" y="70"/>
                      <a:pt x="0" y="906"/>
                      <a:pt x="352" y="2906"/>
                    </a:cubicBezTo>
                    <a:cubicBezTo>
                      <a:pt x="360" y="2947"/>
                      <a:pt x="396" y="2977"/>
                      <a:pt x="437" y="2977"/>
                    </a:cubicBezTo>
                    <a:cubicBezTo>
                      <a:pt x="442" y="2977"/>
                      <a:pt x="446" y="2976"/>
                      <a:pt x="452" y="2976"/>
                    </a:cubicBezTo>
                    <a:cubicBezTo>
                      <a:pt x="498" y="2966"/>
                      <a:pt x="530" y="2922"/>
                      <a:pt x="521" y="2877"/>
                    </a:cubicBezTo>
                    <a:cubicBezTo>
                      <a:pt x="182" y="956"/>
                      <a:pt x="735" y="143"/>
                      <a:pt x="741" y="135"/>
                    </a:cubicBezTo>
                    <a:cubicBezTo>
                      <a:pt x="768" y="97"/>
                      <a:pt x="759" y="44"/>
                      <a:pt x="720" y="17"/>
                    </a:cubicBezTo>
                    <a:cubicBezTo>
                      <a:pt x="705" y="6"/>
                      <a:pt x="688" y="1"/>
                      <a:pt x="67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3"/>
              <p:cNvSpPr/>
              <p:nvPr/>
            </p:nvSpPr>
            <p:spPr>
              <a:xfrm>
                <a:off x="1654496" y="2912905"/>
                <a:ext cx="62296" cy="159443"/>
              </a:xfrm>
              <a:custGeom>
                <a:avLst/>
                <a:gdLst/>
                <a:ahLst/>
                <a:cxnLst/>
                <a:rect l="l" t="t" r="r" b="b"/>
                <a:pathLst>
                  <a:path w="1346" h="3445" extrusionOk="0">
                    <a:moveTo>
                      <a:pt x="1250" y="0"/>
                    </a:moveTo>
                    <a:cubicBezTo>
                      <a:pt x="1224" y="0"/>
                      <a:pt x="1198" y="12"/>
                      <a:pt x="1182" y="35"/>
                    </a:cubicBezTo>
                    <a:cubicBezTo>
                      <a:pt x="1133" y="100"/>
                      <a:pt x="1" y="1650"/>
                      <a:pt x="347" y="2681"/>
                    </a:cubicBezTo>
                    <a:cubicBezTo>
                      <a:pt x="471" y="3050"/>
                      <a:pt x="767" y="3305"/>
                      <a:pt x="1226" y="3440"/>
                    </a:cubicBezTo>
                    <a:cubicBezTo>
                      <a:pt x="1233" y="3443"/>
                      <a:pt x="1242" y="3444"/>
                      <a:pt x="1250" y="3444"/>
                    </a:cubicBezTo>
                    <a:cubicBezTo>
                      <a:pt x="1286" y="3444"/>
                      <a:pt x="1320" y="3420"/>
                      <a:pt x="1332" y="3382"/>
                    </a:cubicBezTo>
                    <a:cubicBezTo>
                      <a:pt x="1344" y="3338"/>
                      <a:pt x="1318" y="3290"/>
                      <a:pt x="1274" y="3277"/>
                    </a:cubicBezTo>
                    <a:cubicBezTo>
                      <a:pt x="872" y="3159"/>
                      <a:pt x="614" y="2940"/>
                      <a:pt x="509" y="2628"/>
                    </a:cubicBezTo>
                    <a:cubicBezTo>
                      <a:pt x="190" y="1679"/>
                      <a:pt x="1306" y="152"/>
                      <a:pt x="1318" y="136"/>
                    </a:cubicBezTo>
                    <a:cubicBezTo>
                      <a:pt x="1346" y="98"/>
                      <a:pt x="1338" y="45"/>
                      <a:pt x="1300" y="17"/>
                    </a:cubicBezTo>
                    <a:cubicBezTo>
                      <a:pt x="1285" y="6"/>
                      <a:pt x="1267" y="0"/>
                      <a:pt x="125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3"/>
              <p:cNvSpPr/>
              <p:nvPr/>
            </p:nvSpPr>
            <p:spPr>
              <a:xfrm>
                <a:off x="1458814" y="2983208"/>
                <a:ext cx="74052" cy="178234"/>
              </a:xfrm>
              <a:custGeom>
                <a:avLst/>
                <a:gdLst/>
                <a:ahLst/>
                <a:cxnLst/>
                <a:rect l="l" t="t" r="r" b="b"/>
                <a:pathLst>
                  <a:path w="1600" h="3851" extrusionOk="0">
                    <a:moveTo>
                      <a:pt x="800" y="1"/>
                    </a:moveTo>
                    <a:cubicBezTo>
                      <a:pt x="762" y="1"/>
                      <a:pt x="729" y="27"/>
                      <a:pt x="719" y="66"/>
                    </a:cubicBezTo>
                    <a:cubicBezTo>
                      <a:pt x="690" y="184"/>
                      <a:pt x="1" y="2982"/>
                      <a:pt x="760" y="3685"/>
                    </a:cubicBezTo>
                    <a:cubicBezTo>
                      <a:pt x="880" y="3796"/>
                      <a:pt x="1025" y="3850"/>
                      <a:pt x="1195" y="3850"/>
                    </a:cubicBezTo>
                    <a:cubicBezTo>
                      <a:pt x="1297" y="3850"/>
                      <a:pt x="1409" y="3831"/>
                      <a:pt x="1529" y="3790"/>
                    </a:cubicBezTo>
                    <a:cubicBezTo>
                      <a:pt x="1575" y="3775"/>
                      <a:pt x="1599" y="3727"/>
                      <a:pt x="1584" y="3682"/>
                    </a:cubicBezTo>
                    <a:cubicBezTo>
                      <a:pt x="1572" y="3647"/>
                      <a:pt x="1539" y="3624"/>
                      <a:pt x="1503" y="3624"/>
                    </a:cubicBezTo>
                    <a:cubicBezTo>
                      <a:pt x="1494" y="3624"/>
                      <a:pt x="1485" y="3626"/>
                      <a:pt x="1476" y="3629"/>
                    </a:cubicBezTo>
                    <a:cubicBezTo>
                      <a:pt x="1373" y="3663"/>
                      <a:pt x="1280" y="3680"/>
                      <a:pt x="1197" y="3680"/>
                    </a:cubicBezTo>
                    <a:cubicBezTo>
                      <a:pt x="1069" y="3680"/>
                      <a:pt x="962" y="3640"/>
                      <a:pt x="875" y="3560"/>
                    </a:cubicBezTo>
                    <a:cubicBezTo>
                      <a:pt x="190" y="2926"/>
                      <a:pt x="877" y="134"/>
                      <a:pt x="884" y="107"/>
                    </a:cubicBezTo>
                    <a:cubicBezTo>
                      <a:pt x="895" y="61"/>
                      <a:pt x="867" y="14"/>
                      <a:pt x="822" y="4"/>
                    </a:cubicBezTo>
                    <a:cubicBezTo>
                      <a:pt x="815" y="2"/>
                      <a:pt x="807" y="1"/>
                      <a:pt x="80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3"/>
              <p:cNvSpPr/>
              <p:nvPr/>
            </p:nvSpPr>
            <p:spPr>
              <a:xfrm>
                <a:off x="2752364" y="2826310"/>
                <a:ext cx="49707" cy="110939"/>
              </a:xfrm>
              <a:custGeom>
                <a:avLst/>
                <a:gdLst/>
                <a:ahLst/>
                <a:cxnLst/>
                <a:rect l="l" t="t" r="r" b="b"/>
                <a:pathLst>
                  <a:path w="1074" h="2397" extrusionOk="0">
                    <a:moveTo>
                      <a:pt x="672" y="1"/>
                    </a:moveTo>
                    <a:cubicBezTo>
                      <a:pt x="667" y="1"/>
                      <a:pt x="663" y="1"/>
                      <a:pt x="658" y="2"/>
                    </a:cubicBezTo>
                    <a:cubicBezTo>
                      <a:pt x="611" y="11"/>
                      <a:pt x="582" y="57"/>
                      <a:pt x="591" y="102"/>
                    </a:cubicBezTo>
                    <a:cubicBezTo>
                      <a:pt x="594" y="117"/>
                      <a:pt x="890" y="1632"/>
                      <a:pt x="462" y="2099"/>
                    </a:cubicBezTo>
                    <a:cubicBezTo>
                      <a:pt x="385" y="2183"/>
                      <a:pt x="288" y="2226"/>
                      <a:pt x="167" y="2226"/>
                    </a:cubicBezTo>
                    <a:cubicBezTo>
                      <a:pt x="145" y="2226"/>
                      <a:pt x="123" y="2224"/>
                      <a:pt x="99" y="2222"/>
                    </a:cubicBezTo>
                    <a:cubicBezTo>
                      <a:pt x="95" y="2221"/>
                      <a:pt x="92" y="2221"/>
                      <a:pt x="88" y="2221"/>
                    </a:cubicBezTo>
                    <a:cubicBezTo>
                      <a:pt x="42" y="2221"/>
                      <a:pt x="11" y="2255"/>
                      <a:pt x="5" y="2297"/>
                    </a:cubicBezTo>
                    <a:cubicBezTo>
                      <a:pt x="0" y="2344"/>
                      <a:pt x="34" y="2387"/>
                      <a:pt x="81" y="2392"/>
                    </a:cubicBezTo>
                    <a:cubicBezTo>
                      <a:pt x="110" y="2395"/>
                      <a:pt x="137" y="2396"/>
                      <a:pt x="164" y="2396"/>
                    </a:cubicBezTo>
                    <a:cubicBezTo>
                      <a:pt x="334" y="2396"/>
                      <a:pt x="477" y="2335"/>
                      <a:pt x="588" y="2214"/>
                    </a:cubicBezTo>
                    <a:cubicBezTo>
                      <a:pt x="1074" y="1684"/>
                      <a:pt x="772" y="134"/>
                      <a:pt x="758" y="69"/>
                    </a:cubicBezTo>
                    <a:cubicBezTo>
                      <a:pt x="750" y="28"/>
                      <a:pt x="713" y="1"/>
                      <a:pt x="67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3"/>
              <p:cNvSpPr/>
              <p:nvPr/>
            </p:nvSpPr>
            <p:spPr>
              <a:xfrm>
                <a:off x="2935966" y="2869631"/>
                <a:ext cx="40914" cy="137783"/>
              </a:xfrm>
              <a:custGeom>
                <a:avLst/>
                <a:gdLst/>
                <a:ahLst/>
                <a:cxnLst/>
                <a:rect l="l" t="t" r="r" b="b"/>
                <a:pathLst>
                  <a:path w="884" h="2977" extrusionOk="0">
                    <a:moveTo>
                      <a:pt x="215" y="0"/>
                    </a:moveTo>
                    <a:cubicBezTo>
                      <a:pt x="203" y="0"/>
                      <a:pt x="192" y="3"/>
                      <a:pt x="181" y="7"/>
                    </a:cubicBezTo>
                    <a:cubicBezTo>
                      <a:pt x="138" y="24"/>
                      <a:pt x="117" y="74"/>
                      <a:pt x="135" y="118"/>
                    </a:cubicBezTo>
                    <a:cubicBezTo>
                      <a:pt x="141" y="132"/>
                      <a:pt x="696" y="1503"/>
                      <a:pt x="21" y="2852"/>
                    </a:cubicBezTo>
                    <a:cubicBezTo>
                      <a:pt x="0" y="2895"/>
                      <a:pt x="17" y="2946"/>
                      <a:pt x="59" y="2968"/>
                    </a:cubicBezTo>
                    <a:cubicBezTo>
                      <a:pt x="72" y="2974"/>
                      <a:pt x="84" y="2977"/>
                      <a:pt x="97" y="2977"/>
                    </a:cubicBezTo>
                    <a:cubicBezTo>
                      <a:pt x="128" y="2977"/>
                      <a:pt x="158" y="2958"/>
                      <a:pt x="173" y="2928"/>
                    </a:cubicBezTo>
                    <a:cubicBezTo>
                      <a:pt x="884" y="1507"/>
                      <a:pt x="318" y="110"/>
                      <a:pt x="293" y="53"/>
                    </a:cubicBezTo>
                    <a:cubicBezTo>
                      <a:pt x="280" y="20"/>
                      <a:pt x="248" y="0"/>
                      <a:pt x="2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3"/>
              <p:cNvSpPr/>
              <p:nvPr/>
            </p:nvSpPr>
            <p:spPr>
              <a:xfrm>
                <a:off x="3098696" y="2934565"/>
                <a:ext cx="70720" cy="159582"/>
              </a:xfrm>
              <a:custGeom>
                <a:avLst/>
                <a:gdLst/>
                <a:ahLst/>
                <a:cxnLst/>
                <a:rect l="l" t="t" r="r" b="b"/>
                <a:pathLst>
                  <a:path w="1528" h="3448" extrusionOk="0">
                    <a:moveTo>
                      <a:pt x="907" y="0"/>
                    </a:moveTo>
                    <a:cubicBezTo>
                      <a:pt x="900" y="0"/>
                      <a:pt x="894" y="1"/>
                      <a:pt x="887" y="2"/>
                    </a:cubicBezTo>
                    <a:cubicBezTo>
                      <a:pt x="841" y="13"/>
                      <a:pt x="812" y="60"/>
                      <a:pt x="825" y="106"/>
                    </a:cubicBezTo>
                    <a:cubicBezTo>
                      <a:pt x="829" y="127"/>
                      <a:pt x="1342" y="2295"/>
                      <a:pt x="714" y="3036"/>
                    </a:cubicBezTo>
                    <a:cubicBezTo>
                      <a:pt x="577" y="3197"/>
                      <a:pt x="401" y="3277"/>
                      <a:pt x="172" y="3277"/>
                    </a:cubicBezTo>
                    <a:cubicBezTo>
                      <a:pt x="147" y="3277"/>
                      <a:pt x="121" y="3276"/>
                      <a:pt x="94" y="3274"/>
                    </a:cubicBezTo>
                    <a:cubicBezTo>
                      <a:pt x="40" y="3274"/>
                      <a:pt x="8" y="3306"/>
                      <a:pt x="3" y="3351"/>
                    </a:cubicBezTo>
                    <a:cubicBezTo>
                      <a:pt x="0" y="3398"/>
                      <a:pt x="35" y="3439"/>
                      <a:pt x="82" y="3443"/>
                    </a:cubicBezTo>
                    <a:cubicBezTo>
                      <a:pt x="113" y="3446"/>
                      <a:pt x="141" y="3447"/>
                      <a:pt x="170" y="3447"/>
                    </a:cubicBezTo>
                    <a:cubicBezTo>
                      <a:pt x="448" y="3447"/>
                      <a:pt x="676" y="3345"/>
                      <a:pt x="844" y="3146"/>
                    </a:cubicBezTo>
                    <a:cubicBezTo>
                      <a:pt x="1527" y="2339"/>
                      <a:pt x="1011" y="157"/>
                      <a:pt x="990" y="65"/>
                    </a:cubicBezTo>
                    <a:cubicBezTo>
                      <a:pt x="980" y="26"/>
                      <a:pt x="946" y="0"/>
                      <a:pt x="9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3"/>
              <p:cNvSpPr/>
              <p:nvPr/>
            </p:nvSpPr>
            <p:spPr>
              <a:xfrm>
                <a:off x="3255316" y="2999453"/>
                <a:ext cx="79051" cy="188138"/>
              </a:xfrm>
              <a:custGeom>
                <a:avLst/>
                <a:gdLst/>
                <a:ahLst/>
                <a:cxnLst/>
                <a:rect l="l" t="t" r="r" b="b"/>
                <a:pathLst>
                  <a:path w="1708" h="4065" extrusionOk="0">
                    <a:moveTo>
                      <a:pt x="914" y="1"/>
                    </a:moveTo>
                    <a:cubicBezTo>
                      <a:pt x="907" y="1"/>
                      <a:pt x="900" y="2"/>
                      <a:pt x="893" y="3"/>
                    </a:cubicBezTo>
                    <a:cubicBezTo>
                      <a:pt x="847" y="14"/>
                      <a:pt x="818" y="59"/>
                      <a:pt x="831" y="106"/>
                    </a:cubicBezTo>
                    <a:cubicBezTo>
                      <a:pt x="837" y="134"/>
                      <a:pt x="1521" y="2991"/>
                      <a:pt x="777" y="3729"/>
                    </a:cubicBezTo>
                    <a:cubicBezTo>
                      <a:pt x="666" y="3839"/>
                      <a:pt x="528" y="3894"/>
                      <a:pt x="360" y="3894"/>
                    </a:cubicBezTo>
                    <a:cubicBezTo>
                      <a:pt x="285" y="3894"/>
                      <a:pt x="203" y="3883"/>
                      <a:pt x="115" y="3861"/>
                    </a:cubicBezTo>
                    <a:cubicBezTo>
                      <a:pt x="109" y="3859"/>
                      <a:pt x="102" y="3858"/>
                      <a:pt x="95" y="3858"/>
                    </a:cubicBezTo>
                    <a:cubicBezTo>
                      <a:pt x="56" y="3858"/>
                      <a:pt x="21" y="3884"/>
                      <a:pt x="12" y="3923"/>
                    </a:cubicBezTo>
                    <a:cubicBezTo>
                      <a:pt x="0" y="3969"/>
                      <a:pt x="29" y="4014"/>
                      <a:pt x="73" y="4026"/>
                    </a:cubicBezTo>
                    <a:cubicBezTo>
                      <a:pt x="175" y="4051"/>
                      <a:pt x="270" y="4064"/>
                      <a:pt x="360" y="4064"/>
                    </a:cubicBezTo>
                    <a:cubicBezTo>
                      <a:pt x="574" y="4064"/>
                      <a:pt x="755" y="3993"/>
                      <a:pt x="897" y="3849"/>
                    </a:cubicBezTo>
                    <a:cubicBezTo>
                      <a:pt x="1708" y="3044"/>
                      <a:pt x="1025" y="187"/>
                      <a:pt x="996" y="65"/>
                    </a:cubicBezTo>
                    <a:cubicBezTo>
                      <a:pt x="986" y="27"/>
                      <a:pt x="953" y="1"/>
                      <a:pt x="9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3"/>
              <p:cNvSpPr/>
              <p:nvPr/>
            </p:nvSpPr>
            <p:spPr>
              <a:xfrm>
                <a:off x="2383909" y="2779704"/>
                <a:ext cx="9812" cy="51374"/>
              </a:xfrm>
              <a:custGeom>
                <a:avLst/>
                <a:gdLst/>
                <a:ahLst/>
                <a:cxnLst/>
                <a:rect l="l" t="t" r="r" b="b"/>
                <a:pathLst>
                  <a:path w="212" h="1110" extrusionOk="0">
                    <a:moveTo>
                      <a:pt x="84" y="1"/>
                    </a:moveTo>
                    <a:cubicBezTo>
                      <a:pt x="37" y="2"/>
                      <a:pt x="0" y="43"/>
                      <a:pt x="2" y="91"/>
                    </a:cubicBezTo>
                    <a:lnTo>
                      <a:pt x="40" y="1027"/>
                    </a:lnTo>
                    <a:cubicBezTo>
                      <a:pt x="41" y="1073"/>
                      <a:pt x="79" y="1109"/>
                      <a:pt x="125" y="1109"/>
                    </a:cubicBezTo>
                    <a:lnTo>
                      <a:pt x="129" y="1109"/>
                    </a:lnTo>
                    <a:cubicBezTo>
                      <a:pt x="176" y="1106"/>
                      <a:pt x="211" y="1067"/>
                      <a:pt x="210" y="1020"/>
                    </a:cubicBezTo>
                    <a:lnTo>
                      <a:pt x="172" y="83"/>
                    </a:lnTo>
                    <a:cubicBezTo>
                      <a:pt x="170" y="37"/>
                      <a:pt x="132"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3"/>
              <p:cNvSpPr/>
              <p:nvPr/>
            </p:nvSpPr>
            <p:spPr>
              <a:xfrm>
                <a:off x="1377820" y="2187936"/>
                <a:ext cx="690489" cy="756534"/>
              </a:xfrm>
              <a:custGeom>
                <a:avLst/>
                <a:gdLst/>
                <a:ahLst/>
                <a:cxnLst/>
                <a:rect l="l" t="t" r="r" b="b"/>
                <a:pathLst>
                  <a:path w="14919" h="16346" extrusionOk="0">
                    <a:moveTo>
                      <a:pt x="10734" y="1"/>
                    </a:moveTo>
                    <a:cubicBezTo>
                      <a:pt x="10704" y="1"/>
                      <a:pt x="10674" y="17"/>
                      <a:pt x="10659" y="45"/>
                    </a:cubicBezTo>
                    <a:cubicBezTo>
                      <a:pt x="10636" y="88"/>
                      <a:pt x="10653" y="139"/>
                      <a:pt x="10695" y="161"/>
                    </a:cubicBezTo>
                    <a:cubicBezTo>
                      <a:pt x="10721" y="174"/>
                      <a:pt x="13343" y="1573"/>
                      <a:pt x="14723" y="4738"/>
                    </a:cubicBezTo>
                    <a:cubicBezTo>
                      <a:pt x="14211" y="5192"/>
                      <a:pt x="9760" y="9259"/>
                      <a:pt x="9830" y="12898"/>
                    </a:cubicBezTo>
                    <a:cubicBezTo>
                      <a:pt x="9335" y="13206"/>
                      <a:pt x="4499" y="16175"/>
                      <a:pt x="1817" y="16175"/>
                    </a:cubicBezTo>
                    <a:cubicBezTo>
                      <a:pt x="1523" y="16175"/>
                      <a:pt x="1254" y="16139"/>
                      <a:pt x="1020" y="16060"/>
                    </a:cubicBezTo>
                    <a:cubicBezTo>
                      <a:pt x="601" y="15919"/>
                      <a:pt x="325" y="15655"/>
                      <a:pt x="176" y="15252"/>
                    </a:cubicBezTo>
                    <a:cubicBezTo>
                      <a:pt x="163" y="15218"/>
                      <a:pt x="132" y="15197"/>
                      <a:pt x="97" y="15197"/>
                    </a:cubicBezTo>
                    <a:cubicBezTo>
                      <a:pt x="87" y="15197"/>
                      <a:pt x="77" y="15199"/>
                      <a:pt x="67" y="15202"/>
                    </a:cubicBezTo>
                    <a:cubicBezTo>
                      <a:pt x="23" y="15219"/>
                      <a:pt x="0" y="15268"/>
                      <a:pt x="17" y="15312"/>
                    </a:cubicBezTo>
                    <a:cubicBezTo>
                      <a:pt x="182" y="15759"/>
                      <a:pt x="501" y="16065"/>
                      <a:pt x="966" y="16221"/>
                    </a:cubicBezTo>
                    <a:cubicBezTo>
                      <a:pt x="1217" y="16307"/>
                      <a:pt x="1506" y="16345"/>
                      <a:pt x="1821" y="16345"/>
                    </a:cubicBezTo>
                    <a:lnTo>
                      <a:pt x="1821" y="16345"/>
                    </a:lnTo>
                    <a:cubicBezTo>
                      <a:pt x="4683" y="16345"/>
                      <a:pt x="9725" y="13166"/>
                      <a:pt x="9961" y="13016"/>
                    </a:cubicBezTo>
                    <a:cubicBezTo>
                      <a:pt x="9986" y="13000"/>
                      <a:pt x="10002" y="12972"/>
                      <a:pt x="10002" y="12942"/>
                    </a:cubicBezTo>
                    <a:cubicBezTo>
                      <a:pt x="9886" y="9169"/>
                      <a:pt x="14831" y="4868"/>
                      <a:pt x="14881" y="4826"/>
                    </a:cubicBezTo>
                    <a:cubicBezTo>
                      <a:pt x="14910" y="4802"/>
                      <a:pt x="14919" y="4762"/>
                      <a:pt x="14904" y="4727"/>
                    </a:cubicBezTo>
                    <a:cubicBezTo>
                      <a:pt x="13505" y="1465"/>
                      <a:pt x="10800" y="24"/>
                      <a:pt x="10773" y="10"/>
                    </a:cubicBezTo>
                    <a:cubicBezTo>
                      <a:pt x="10761" y="4"/>
                      <a:pt x="10747" y="1"/>
                      <a:pt x="10734" y="1"/>
                    </a:cubicBezTo>
                    <a:close/>
                    <a:moveTo>
                      <a:pt x="1821" y="16345"/>
                    </a:moveTo>
                    <a:cubicBezTo>
                      <a:pt x="1821" y="16345"/>
                      <a:pt x="1821" y="16345"/>
                      <a:pt x="1820" y="16345"/>
                    </a:cubicBezTo>
                    <a:lnTo>
                      <a:pt x="1822" y="16345"/>
                    </a:lnTo>
                    <a:cubicBezTo>
                      <a:pt x="1822" y="16345"/>
                      <a:pt x="1821" y="16345"/>
                      <a:pt x="1821" y="16345"/>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3"/>
              <p:cNvSpPr/>
              <p:nvPr/>
            </p:nvSpPr>
            <p:spPr>
              <a:xfrm>
                <a:off x="2711033" y="2166276"/>
                <a:ext cx="657767" cy="709187"/>
              </a:xfrm>
              <a:custGeom>
                <a:avLst/>
                <a:gdLst/>
                <a:ahLst/>
                <a:cxnLst/>
                <a:rect l="l" t="t" r="r" b="b"/>
                <a:pathLst>
                  <a:path w="14212" h="15323" extrusionOk="0">
                    <a:moveTo>
                      <a:pt x="2424" y="0"/>
                    </a:moveTo>
                    <a:cubicBezTo>
                      <a:pt x="2393" y="0"/>
                      <a:pt x="2363" y="17"/>
                      <a:pt x="2348" y="47"/>
                    </a:cubicBezTo>
                    <a:cubicBezTo>
                      <a:pt x="2252" y="239"/>
                      <a:pt x="1" y="4752"/>
                      <a:pt x="1" y="5696"/>
                    </a:cubicBezTo>
                    <a:cubicBezTo>
                      <a:pt x="1" y="5722"/>
                      <a:pt x="13" y="5746"/>
                      <a:pt x="31" y="5761"/>
                    </a:cubicBezTo>
                    <a:cubicBezTo>
                      <a:pt x="66" y="5790"/>
                      <a:pt x="3448" y="8664"/>
                      <a:pt x="4212" y="11951"/>
                    </a:cubicBezTo>
                    <a:cubicBezTo>
                      <a:pt x="4215" y="11965"/>
                      <a:pt x="4223" y="11978"/>
                      <a:pt x="4232" y="11989"/>
                    </a:cubicBezTo>
                    <a:cubicBezTo>
                      <a:pt x="4271" y="12031"/>
                      <a:pt x="7326" y="15323"/>
                      <a:pt x="11066" y="15323"/>
                    </a:cubicBezTo>
                    <a:cubicBezTo>
                      <a:pt x="12062" y="15323"/>
                      <a:pt x="13107" y="15089"/>
                      <a:pt x="14156" y="14500"/>
                    </a:cubicBezTo>
                    <a:cubicBezTo>
                      <a:pt x="14197" y="14477"/>
                      <a:pt x="14212" y="14424"/>
                      <a:pt x="14189" y="14383"/>
                    </a:cubicBezTo>
                    <a:cubicBezTo>
                      <a:pt x="14173" y="14355"/>
                      <a:pt x="14144" y="14340"/>
                      <a:pt x="14114" y="14340"/>
                    </a:cubicBezTo>
                    <a:cubicBezTo>
                      <a:pt x="14100" y="14340"/>
                      <a:pt x="14086" y="14344"/>
                      <a:pt x="14072" y="14351"/>
                    </a:cubicBezTo>
                    <a:cubicBezTo>
                      <a:pt x="13053" y="14924"/>
                      <a:pt x="12036" y="15151"/>
                      <a:pt x="11066" y="15151"/>
                    </a:cubicBezTo>
                    <a:cubicBezTo>
                      <a:pt x="7530" y="15151"/>
                      <a:pt x="4608" y="12138"/>
                      <a:pt x="4373" y="11890"/>
                    </a:cubicBezTo>
                    <a:cubicBezTo>
                      <a:pt x="3627" y="8731"/>
                      <a:pt x="521" y="5962"/>
                      <a:pt x="172" y="5658"/>
                    </a:cubicBezTo>
                    <a:cubicBezTo>
                      <a:pt x="233" y="4670"/>
                      <a:pt x="2478" y="170"/>
                      <a:pt x="2501" y="123"/>
                    </a:cubicBezTo>
                    <a:cubicBezTo>
                      <a:pt x="2522" y="82"/>
                      <a:pt x="2504" y="31"/>
                      <a:pt x="2463" y="9"/>
                    </a:cubicBezTo>
                    <a:cubicBezTo>
                      <a:pt x="2451" y="3"/>
                      <a:pt x="2437" y="0"/>
                      <a:pt x="24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3"/>
              <p:cNvSpPr/>
              <p:nvPr/>
            </p:nvSpPr>
            <p:spPr>
              <a:xfrm>
                <a:off x="2059700" y="2377278"/>
                <a:ext cx="659803" cy="56650"/>
              </a:xfrm>
              <a:custGeom>
                <a:avLst/>
                <a:gdLst/>
                <a:ahLst/>
                <a:cxnLst/>
                <a:rect l="l" t="t" r="r" b="b"/>
                <a:pathLst>
                  <a:path w="14256" h="1224" extrusionOk="0">
                    <a:moveTo>
                      <a:pt x="6488" y="1"/>
                    </a:moveTo>
                    <a:cubicBezTo>
                      <a:pt x="4629" y="1"/>
                      <a:pt x="2476" y="156"/>
                      <a:pt x="78" y="586"/>
                    </a:cubicBezTo>
                    <a:cubicBezTo>
                      <a:pt x="31" y="594"/>
                      <a:pt x="1" y="639"/>
                      <a:pt x="8" y="685"/>
                    </a:cubicBezTo>
                    <a:cubicBezTo>
                      <a:pt x="17" y="728"/>
                      <a:pt x="54" y="755"/>
                      <a:pt x="96" y="755"/>
                    </a:cubicBezTo>
                    <a:cubicBezTo>
                      <a:pt x="100" y="755"/>
                      <a:pt x="104" y="755"/>
                      <a:pt x="108" y="755"/>
                    </a:cubicBezTo>
                    <a:cubicBezTo>
                      <a:pt x="2500" y="325"/>
                      <a:pt x="4646" y="170"/>
                      <a:pt x="6497" y="170"/>
                    </a:cubicBezTo>
                    <a:cubicBezTo>
                      <a:pt x="11273" y="170"/>
                      <a:pt x="14090" y="1202"/>
                      <a:pt x="14130" y="1218"/>
                    </a:cubicBezTo>
                    <a:cubicBezTo>
                      <a:pt x="14139" y="1221"/>
                      <a:pt x="14150" y="1224"/>
                      <a:pt x="14160" y="1224"/>
                    </a:cubicBezTo>
                    <a:cubicBezTo>
                      <a:pt x="14194" y="1224"/>
                      <a:pt x="14227" y="1202"/>
                      <a:pt x="14239" y="1168"/>
                    </a:cubicBezTo>
                    <a:cubicBezTo>
                      <a:pt x="14256" y="1124"/>
                      <a:pt x="14233" y="1075"/>
                      <a:pt x="14191" y="1058"/>
                    </a:cubicBezTo>
                    <a:cubicBezTo>
                      <a:pt x="14151" y="1044"/>
                      <a:pt x="11305" y="1"/>
                      <a:pt x="64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3"/>
              <p:cNvSpPr/>
              <p:nvPr/>
            </p:nvSpPr>
            <p:spPr>
              <a:xfrm>
                <a:off x="1832268" y="2724165"/>
                <a:ext cx="142272" cy="66832"/>
              </a:xfrm>
              <a:custGeom>
                <a:avLst/>
                <a:gdLst/>
                <a:ahLst/>
                <a:cxnLst/>
                <a:rect l="l" t="t" r="r" b="b"/>
                <a:pathLst>
                  <a:path w="3074" h="1444" extrusionOk="0">
                    <a:moveTo>
                      <a:pt x="2975" y="0"/>
                    </a:moveTo>
                    <a:cubicBezTo>
                      <a:pt x="2964" y="0"/>
                      <a:pt x="2953" y="3"/>
                      <a:pt x="2943" y="8"/>
                    </a:cubicBezTo>
                    <a:lnTo>
                      <a:pt x="63" y="1280"/>
                    </a:lnTo>
                    <a:cubicBezTo>
                      <a:pt x="20" y="1298"/>
                      <a:pt x="0" y="1350"/>
                      <a:pt x="19" y="1392"/>
                    </a:cubicBezTo>
                    <a:cubicBezTo>
                      <a:pt x="34" y="1424"/>
                      <a:pt x="64" y="1444"/>
                      <a:pt x="98" y="1444"/>
                    </a:cubicBezTo>
                    <a:cubicBezTo>
                      <a:pt x="108" y="1444"/>
                      <a:pt x="120" y="1441"/>
                      <a:pt x="131" y="1436"/>
                    </a:cubicBezTo>
                    <a:lnTo>
                      <a:pt x="3011" y="164"/>
                    </a:lnTo>
                    <a:cubicBezTo>
                      <a:pt x="3053" y="144"/>
                      <a:pt x="3073" y="94"/>
                      <a:pt x="3053" y="52"/>
                    </a:cubicBezTo>
                    <a:cubicBezTo>
                      <a:pt x="3040" y="20"/>
                      <a:pt x="3008"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3"/>
              <p:cNvSpPr/>
              <p:nvPr/>
            </p:nvSpPr>
            <p:spPr>
              <a:xfrm>
                <a:off x="2693353" y="2714492"/>
                <a:ext cx="220675" cy="31194"/>
              </a:xfrm>
              <a:custGeom>
                <a:avLst/>
                <a:gdLst/>
                <a:ahLst/>
                <a:cxnLst/>
                <a:rect l="l" t="t" r="r" b="b"/>
                <a:pathLst>
                  <a:path w="4768" h="674" extrusionOk="0">
                    <a:moveTo>
                      <a:pt x="4675" y="1"/>
                    </a:moveTo>
                    <a:cubicBezTo>
                      <a:pt x="4673" y="1"/>
                      <a:pt x="4671" y="1"/>
                      <a:pt x="4668" y="1"/>
                    </a:cubicBezTo>
                    <a:lnTo>
                      <a:pt x="81" y="504"/>
                    </a:lnTo>
                    <a:cubicBezTo>
                      <a:pt x="34" y="510"/>
                      <a:pt x="0" y="551"/>
                      <a:pt x="6" y="598"/>
                    </a:cubicBezTo>
                    <a:cubicBezTo>
                      <a:pt x="11" y="642"/>
                      <a:pt x="47" y="674"/>
                      <a:pt x="90" y="674"/>
                    </a:cubicBezTo>
                    <a:lnTo>
                      <a:pt x="100" y="674"/>
                    </a:lnTo>
                    <a:lnTo>
                      <a:pt x="4687" y="171"/>
                    </a:lnTo>
                    <a:cubicBezTo>
                      <a:pt x="4734" y="165"/>
                      <a:pt x="4767" y="124"/>
                      <a:pt x="4762" y="77"/>
                    </a:cubicBezTo>
                    <a:cubicBezTo>
                      <a:pt x="4757" y="32"/>
                      <a:pt x="4725" y="1"/>
                      <a:pt x="467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 name="Google Shape;2319;p33"/>
            <p:cNvGrpSpPr/>
            <p:nvPr/>
          </p:nvGrpSpPr>
          <p:grpSpPr>
            <a:xfrm>
              <a:off x="823705" y="1927844"/>
              <a:ext cx="2074428" cy="1227820"/>
              <a:chOff x="1351670" y="1988281"/>
              <a:chExt cx="2074428" cy="1227820"/>
            </a:xfrm>
          </p:grpSpPr>
          <p:sp>
            <p:nvSpPr>
              <p:cNvPr id="2320" name="Google Shape;2320;p33"/>
              <p:cNvSpPr/>
              <p:nvPr/>
            </p:nvSpPr>
            <p:spPr>
              <a:xfrm>
                <a:off x="2191883" y="2057558"/>
                <a:ext cx="370677" cy="116354"/>
              </a:xfrm>
              <a:custGeom>
                <a:avLst/>
                <a:gdLst/>
                <a:ahLst/>
                <a:cxnLst/>
                <a:rect l="l" t="t" r="r" b="b"/>
                <a:pathLst>
                  <a:path w="8009" h="2514" extrusionOk="0">
                    <a:moveTo>
                      <a:pt x="796" y="1"/>
                    </a:moveTo>
                    <a:cubicBezTo>
                      <a:pt x="609" y="417"/>
                      <a:pt x="334" y="827"/>
                      <a:pt x="0" y="1203"/>
                    </a:cubicBezTo>
                    <a:cubicBezTo>
                      <a:pt x="1402" y="2108"/>
                      <a:pt x="3011" y="2513"/>
                      <a:pt x="4771" y="2513"/>
                    </a:cubicBezTo>
                    <a:cubicBezTo>
                      <a:pt x="4950" y="2513"/>
                      <a:pt x="5130" y="2509"/>
                      <a:pt x="5312" y="2501"/>
                    </a:cubicBezTo>
                    <a:cubicBezTo>
                      <a:pt x="6215" y="2458"/>
                      <a:pt x="7113" y="2352"/>
                      <a:pt x="8008" y="2228"/>
                    </a:cubicBezTo>
                    <a:cubicBezTo>
                      <a:pt x="7726" y="1862"/>
                      <a:pt x="7545" y="1484"/>
                      <a:pt x="7459" y="1098"/>
                    </a:cubicBezTo>
                    <a:cubicBezTo>
                      <a:pt x="7136" y="1106"/>
                      <a:pt x="6812" y="1111"/>
                      <a:pt x="6488" y="1111"/>
                    </a:cubicBezTo>
                    <a:cubicBezTo>
                      <a:pt x="4473" y="1111"/>
                      <a:pt x="2446" y="921"/>
                      <a:pt x="7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3"/>
              <p:cNvSpPr/>
              <p:nvPr/>
            </p:nvSpPr>
            <p:spPr>
              <a:xfrm>
                <a:off x="2023183" y="2195572"/>
                <a:ext cx="737650" cy="269364"/>
              </a:xfrm>
              <a:custGeom>
                <a:avLst/>
                <a:gdLst/>
                <a:ahLst/>
                <a:cxnLst/>
                <a:rect l="l" t="t" r="r" b="b"/>
                <a:pathLst>
                  <a:path w="15938" h="5820" extrusionOk="0">
                    <a:moveTo>
                      <a:pt x="1345" y="0"/>
                    </a:moveTo>
                    <a:cubicBezTo>
                      <a:pt x="794" y="1028"/>
                      <a:pt x="343" y="2124"/>
                      <a:pt x="0" y="3214"/>
                    </a:cubicBezTo>
                    <a:cubicBezTo>
                      <a:pt x="1880" y="5132"/>
                      <a:pt x="4426" y="5820"/>
                      <a:pt x="7174" y="5820"/>
                    </a:cubicBezTo>
                    <a:cubicBezTo>
                      <a:pt x="10053" y="5820"/>
                      <a:pt x="13152" y="5065"/>
                      <a:pt x="15938" y="4180"/>
                    </a:cubicBezTo>
                    <a:cubicBezTo>
                      <a:pt x="15767" y="3510"/>
                      <a:pt x="15552" y="2829"/>
                      <a:pt x="15294" y="2153"/>
                    </a:cubicBezTo>
                    <a:cubicBezTo>
                      <a:pt x="13391" y="2628"/>
                      <a:pt x="11418" y="2869"/>
                      <a:pt x="9481" y="2869"/>
                    </a:cubicBezTo>
                    <a:cubicBezTo>
                      <a:pt x="9237" y="2869"/>
                      <a:pt x="8994" y="2865"/>
                      <a:pt x="8752" y="2857"/>
                    </a:cubicBezTo>
                    <a:cubicBezTo>
                      <a:pt x="7081" y="2804"/>
                      <a:pt x="5374" y="2551"/>
                      <a:pt x="3871" y="1786"/>
                    </a:cubicBezTo>
                    <a:cubicBezTo>
                      <a:pt x="2938" y="1309"/>
                      <a:pt x="2124" y="677"/>
                      <a:pt x="1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3"/>
              <p:cNvSpPr/>
              <p:nvPr/>
            </p:nvSpPr>
            <p:spPr>
              <a:xfrm>
                <a:off x="1990230" y="2553151"/>
                <a:ext cx="789718" cy="203412"/>
              </a:xfrm>
              <a:custGeom>
                <a:avLst/>
                <a:gdLst/>
                <a:ahLst/>
                <a:cxnLst/>
                <a:rect l="l" t="t" r="r" b="b"/>
                <a:pathLst>
                  <a:path w="17063" h="4395" extrusionOk="0">
                    <a:moveTo>
                      <a:pt x="0" y="0"/>
                    </a:moveTo>
                    <a:lnTo>
                      <a:pt x="0" y="0"/>
                    </a:lnTo>
                    <a:cubicBezTo>
                      <a:pt x="44" y="1035"/>
                      <a:pt x="263" y="2025"/>
                      <a:pt x="626" y="2938"/>
                    </a:cubicBezTo>
                    <a:cubicBezTo>
                      <a:pt x="941" y="2969"/>
                      <a:pt x="1250" y="3015"/>
                      <a:pt x="1541" y="3088"/>
                    </a:cubicBezTo>
                    <a:cubicBezTo>
                      <a:pt x="2696" y="3378"/>
                      <a:pt x="3806" y="3815"/>
                      <a:pt x="4974" y="4067"/>
                    </a:cubicBezTo>
                    <a:cubicBezTo>
                      <a:pt x="6032" y="4297"/>
                      <a:pt x="7120" y="4394"/>
                      <a:pt x="8204" y="4394"/>
                    </a:cubicBezTo>
                    <a:cubicBezTo>
                      <a:pt x="8422" y="4394"/>
                      <a:pt x="8641" y="4390"/>
                      <a:pt x="8858" y="4383"/>
                    </a:cubicBezTo>
                    <a:lnTo>
                      <a:pt x="8860" y="4383"/>
                    </a:lnTo>
                    <a:cubicBezTo>
                      <a:pt x="11590" y="4286"/>
                      <a:pt x="14336" y="3636"/>
                      <a:pt x="16684" y="2277"/>
                    </a:cubicBezTo>
                    <a:cubicBezTo>
                      <a:pt x="16885" y="1630"/>
                      <a:pt x="17014" y="950"/>
                      <a:pt x="17062" y="249"/>
                    </a:cubicBezTo>
                    <a:lnTo>
                      <a:pt x="17062" y="249"/>
                    </a:lnTo>
                    <a:cubicBezTo>
                      <a:pt x="15588" y="560"/>
                      <a:pt x="14123" y="1014"/>
                      <a:pt x="12657" y="1202"/>
                    </a:cubicBezTo>
                    <a:cubicBezTo>
                      <a:pt x="11079" y="1405"/>
                      <a:pt x="9427" y="1522"/>
                      <a:pt x="7793" y="1522"/>
                    </a:cubicBezTo>
                    <a:cubicBezTo>
                      <a:pt x="6893" y="1522"/>
                      <a:pt x="5998" y="1486"/>
                      <a:pt x="5124" y="1410"/>
                    </a:cubicBezTo>
                    <a:cubicBezTo>
                      <a:pt x="3451" y="1266"/>
                      <a:pt x="1565" y="85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3"/>
              <p:cNvSpPr/>
              <p:nvPr/>
            </p:nvSpPr>
            <p:spPr>
              <a:xfrm>
                <a:off x="2187810" y="2053624"/>
                <a:ext cx="378869" cy="124222"/>
              </a:xfrm>
              <a:custGeom>
                <a:avLst/>
                <a:gdLst/>
                <a:ahLst/>
                <a:cxnLst/>
                <a:rect l="l" t="t" r="r" b="b"/>
                <a:pathLst>
                  <a:path w="8186" h="2684" extrusionOk="0">
                    <a:moveTo>
                      <a:pt x="923" y="204"/>
                    </a:moveTo>
                    <a:cubicBezTo>
                      <a:pt x="2568" y="1092"/>
                      <a:pt x="4587" y="1280"/>
                      <a:pt x="6602" y="1280"/>
                    </a:cubicBezTo>
                    <a:cubicBezTo>
                      <a:pt x="6895" y="1280"/>
                      <a:pt x="7187" y="1276"/>
                      <a:pt x="7478" y="1270"/>
                    </a:cubicBezTo>
                    <a:cubicBezTo>
                      <a:pt x="7565" y="1605"/>
                      <a:pt x="7720" y="1935"/>
                      <a:pt x="7942" y="2247"/>
                    </a:cubicBezTo>
                    <a:cubicBezTo>
                      <a:pt x="7225" y="2346"/>
                      <a:pt x="6314" y="2458"/>
                      <a:pt x="5397" y="2501"/>
                    </a:cubicBezTo>
                    <a:cubicBezTo>
                      <a:pt x="5218" y="2509"/>
                      <a:pt x="5040" y="2513"/>
                      <a:pt x="4865" y="2513"/>
                    </a:cubicBezTo>
                    <a:cubicBezTo>
                      <a:pt x="3095" y="2513"/>
                      <a:pt x="1535" y="2096"/>
                      <a:pt x="217" y="1270"/>
                    </a:cubicBezTo>
                    <a:cubicBezTo>
                      <a:pt x="512" y="925"/>
                      <a:pt x="749" y="567"/>
                      <a:pt x="923" y="204"/>
                    </a:cubicBezTo>
                    <a:close/>
                    <a:moveTo>
                      <a:pt x="885" y="1"/>
                    </a:moveTo>
                    <a:cubicBezTo>
                      <a:pt x="876" y="1"/>
                      <a:pt x="866" y="2"/>
                      <a:pt x="858" y="5"/>
                    </a:cubicBezTo>
                    <a:cubicBezTo>
                      <a:pt x="835" y="13"/>
                      <a:pt x="817" y="29"/>
                      <a:pt x="806" y="51"/>
                    </a:cubicBezTo>
                    <a:cubicBezTo>
                      <a:pt x="627" y="448"/>
                      <a:pt x="357" y="857"/>
                      <a:pt x="24" y="1232"/>
                    </a:cubicBezTo>
                    <a:cubicBezTo>
                      <a:pt x="8" y="1250"/>
                      <a:pt x="0" y="1274"/>
                      <a:pt x="3" y="1300"/>
                    </a:cubicBezTo>
                    <a:cubicBezTo>
                      <a:pt x="6" y="1324"/>
                      <a:pt x="21" y="1346"/>
                      <a:pt x="41" y="1359"/>
                    </a:cubicBezTo>
                    <a:cubicBezTo>
                      <a:pt x="1404" y="2238"/>
                      <a:pt x="3024" y="2683"/>
                      <a:pt x="4863" y="2683"/>
                    </a:cubicBezTo>
                    <a:cubicBezTo>
                      <a:pt x="5042" y="2683"/>
                      <a:pt x="5223" y="2679"/>
                      <a:pt x="5405" y="2671"/>
                    </a:cubicBezTo>
                    <a:cubicBezTo>
                      <a:pt x="6391" y="2625"/>
                      <a:pt x="7368" y="2499"/>
                      <a:pt x="8107" y="2396"/>
                    </a:cubicBezTo>
                    <a:cubicBezTo>
                      <a:pt x="8137" y="2392"/>
                      <a:pt x="8163" y="2372"/>
                      <a:pt x="8174" y="2345"/>
                    </a:cubicBezTo>
                    <a:cubicBezTo>
                      <a:pt x="8186" y="2316"/>
                      <a:pt x="8181" y="2284"/>
                      <a:pt x="8163" y="2260"/>
                    </a:cubicBezTo>
                    <a:cubicBezTo>
                      <a:pt x="7894" y="1910"/>
                      <a:pt x="7714" y="1542"/>
                      <a:pt x="7629" y="1164"/>
                    </a:cubicBezTo>
                    <a:cubicBezTo>
                      <a:pt x="7620" y="1124"/>
                      <a:pt x="7586" y="1097"/>
                      <a:pt x="7547" y="1097"/>
                    </a:cubicBezTo>
                    <a:lnTo>
                      <a:pt x="7544" y="1097"/>
                    </a:lnTo>
                    <a:cubicBezTo>
                      <a:pt x="7221" y="1105"/>
                      <a:pt x="6896" y="1110"/>
                      <a:pt x="6571" y="1110"/>
                    </a:cubicBezTo>
                    <a:cubicBezTo>
                      <a:pt x="4558" y="1110"/>
                      <a:pt x="2545" y="915"/>
                      <a:pt x="926" y="11"/>
                    </a:cubicBezTo>
                    <a:cubicBezTo>
                      <a:pt x="914" y="4"/>
                      <a:pt x="899" y="1"/>
                      <a:pt x="885" y="1"/>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3"/>
              <p:cNvSpPr/>
              <p:nvPr/>
            </p:nvSpPr>
            <p:spPr>
              <a:xfrm>
                <a:off x="2018971" y="2191638"/>
                <a:ext cx="746213" cy="277926"/>
              </a:xfrm>
              <a:custGeom>
                <a:avLst/>
                <a:gdLst/>
                <a:ahLst/>
                <a:cxnLst/>
                <a:rect l="l" t="t" r="r" b="b"/>
                <a:pathLst>
                  <a:path w="16123" h="6005" extrusionOk="0">
                    <a:moveTo>
                      <a:pt x="1461" y="220"/>
                    </a:moveTo>
                    <a:cubicBezTo>
                      <a:pt x="2100" y="771"/>
                      <a:pt x="2944" y="1447"/>
                      <a:pt x="3923" y="1945"/>
                    </a:cubicBezTo>
                    <a:cubicBezTo>
                      <a:pt x="5244" y="2619"/>
                      <a:pt x="6806" y="2962"/>
                      <a:pt x="8840" y="3027"/>
                    </a:cubicBezTo>
                    <a:cubicBezTo>
                      <a:pt x="9085" y="3035"/>
                      <a:pt x="9330" y="3039"/>
                      <a:pt x="9575" y="3039"/>
                    </a:cubicBezTo>
                    <a:cubicBezTo>
                      <a:pt x="11502" y="3039"/>
                      <a:pt x="13435" y="2806"/>
                      <a:pt x="15332" y="2340"/>
                    </a:cubicBezTo>
                    <a:cubicBezTo>
                      <a:pt x="15565" y="2961"/>
                      <a:pt x="15766" y="3589"/>
                      <a:pt x="15925" y="4208"/>
                    </a:cubicBezTo>
                    <a:cubicBezTo>
                      <a:pt x="13361" y="5020"/>
                      <a:pt x="10237" y="5833"/>
                      <a:pt x="7272" y="5833"/>
                    </a:cubicBezTo>
                    <a:cubicBezTo>
                      <a:pt x="4610" y="5833"/>
                      <a:pt x="2075" y="5177"/>
                      <a:pt x="187" y="3275"/>
                    </a:cubicBezTo>
                    <a:cubicBezTo>
                      <a:pt x="530" y="2200"/>
                      <a:pt x="958" y="1174"/>
                      <a:pt x="1461" y="220"/>
                    </a:cubicBezTo>
                    <a:close/>
                    <a:moveTo>
                      <a:pt x="1436" y="0"/>
                    </a:moveTo>
                    <a:cubicBezTo>
                      <a:pt x="1431" y="0"/>
                      <a:pt x="1426" y="1"/>
                      <a:pt x="1421" y="2"/>
                    </a:cubicBezTo>
                    <a:cubicBezTo>
                      <a:pt x="1395" y="6"/>
                      <a:pt x="1374" y="23"/>
                      <a:pt x="1360" y="46"/>
                    </a:cubicBezTo>
                    <a:cubicBezTo>
                      <a:pt x="824" y="1049"/>
                      <a:pt x="369" y="2135"/>
                      <a:pt x="9" y="3273"/>
                    </a:cubicBezTo>
                    <a:cubicBezTo>
                      <a:pt x="0" y="3302"/>
                      <a:pt x="8" y="3336"/>
                      <a:pt x="29" y="3358"/>
                    </a:cubicBezTo>
                    <a:cubicBezTo>
                      <a:pt x="1960" y="5327"/>
                      <a:pt x="4551" y="6004"/>
                      <a:pt x="7270" y="6004"/>
                    </a:cubicBezTo>
                    <a:cubicBezTo>
                      <a:pt x="10288" y="6004"/>
                      <a:pt x="13461" y="5171"/>
                      <a:pt x="16054" y="4347"/>
                    </a:cubicBezTo>
                    <a:cubicBezTo>
                      <a:pt x="16097" y="4333"/>
                      <a:pt x="16123" y="4289"/>
                      <a:pt x="16111" y="4245"/>
                    </a:cubicBezTo>
                    <a:cubicBezTo>
                      <a:pt x="15940" y="3571"/>
                      <a:pt x="15722" y="2885"/>
                      <a:pt x="15464" y="2208"/>
                    </a:cubicBezTo>
                    <a:cubicBezTo>
                      <a:pt x="15452" y="2175"/>
                      <a:pt x="15421" y="2153"/>
                      <a:pt x="15385" y="2153"/>
                    </a:cubicBezTo>
                    <a:cubicBezTo>
                      <a:pt x="15378" y="2153"/>
                      <a:pt x="15371" y="2154"/>
                      <a:pt x="15364" y="2156"/>
                    </a:cubicBezTo>
                    <a:cubicBezTo>
                      <a:pt x="13466" y="2629"/>
                      <a:pt x="11533" y="2870"/>
                      <a:pt x="9601" y="2870"/>
                    </a:cubicBezTo>
                    <a:cubicBezTo>
                      <a:pt x="9349" y="2870"/>
                      <a:pt x="9097" y="2866"/>
                      <a:pt x="8845" y="2857"/>
                    </a:cubicBezTo>
                    <a:cubicBezTo>
                      <a:pt x="6838" y="2794"/>
                      <a:pt x="5298" y="2455"/>
                      <a:pt x="4000" y="1793"/>
                    </a:cubicBezTo>
                    <a:cubicBezTo>
                      <a:pt x="2995" y="1282"/>
                      <a:pt x="2132" y="577"/>
                      <a:pt x="1492" y="21"/>
                    </a:cubicBezTo>
                    <a:cubicBezTo>
                      <a:pt x="1476" y="8"/>
                      <a:pt x="1457" y="0"/>
                      <a:pt x="1436"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3"/>
              <p:cNvSpPr/>
              <p:nvPr/>
            </p:nvSpPr>
            <p:spPr>
              <a:xfrm>
                <a:off x="1986203" y="2549217"/>
                <a:ext cx="797725" cy="211233"/>
              </a:xfrm>
              <a:custGeom>
                <a:avLst/>
                <a:gdLst/>
                <a:ahLst/>
                <a:cxnLst/>
                <a:rect l="l" t="t" r="r" b="b"/>
                <a:pathLst>
                  <a:path w="17236" h="4564" extrusionOk="0">
                    <a:moveTo>
                      <a:pt x="180" y="232"/>
                    </a:moveTo>
                    <a:lnTo>
                      <a:pt x="180" y="232"/>
                    </a:lnTo>
                    <a:cubicBezTo>
                      <a:pt x="1910" y="1136"/>
                      <a:pt x="3858" y="1463"/>
                      <a:pt x="5203" y="1580"/>
                    </a:cubicBezTo>
                    <a:cubicBezTo>
                      <a:pt x="6062" y="1655"/>
                      <a:pt x="6961" y="1692"/>
                      <a:pt x="7885" y="1692"/>
                    </a:cubicBezTo>
                    <a:cubicBezTo>
                      <a:pt x="9457" y="1692"/>
                      <a:pt x="11103" y="1585"/>
                      <a:pt x="12754" y="1372"/>
                    </a:cubicBezTo>
                    <a:cubicBezTo>
                      <a:pt x="13708" y="1251"/>
                      <a:pt x="14673" y="1013"/>
                      <a:pt x="15609" y="783"/>
                    </a:cubicBezTo>
                    <a:cubicBezTo>
                      <a:pt x="16082" y="666"/>
                      <a:pt x="16571" y="545"/>
                      <a:pt x="17055" y="442"/>
                    </a:cubicBezTo>
                    <a:lnTo>
                      <a:pt x="17055" y="442"/>
                    </a:lnTo>
                    <a:cubicBezTo>
                      <a:pt x="17004" y="1073"/>
                      <a:pt x="16884" y="1699"/>
                      <a:pt x="16700" y="2305"/>
                    </a:cubicBezTo>
                    <a:cubicBezTo>
                      <a:pt x="14517" y="3560"/>
                      <a:pt x="11836" y="4280"/>
                      <a:pt x="8942" y="4381"/>
                    </a:cubicBezTo>
                    <a:cubicBezTo>
                      <a:pt x="8722" y="4389"/>
                      <a:pt x="8504" y="4393"/>
                      <a:pt x="8287" y="4393"/>
                    </a:cubicBezTo>
                    <a:cubicBezTo>
                      <a:pt x="7151" y="4393"/>
                      <a:pt x="6074" y="4286"/>
                      <a:pt x="5079" y="4070"/>
                    </a:cubicBezTo>
                    <a:cubicBezTo>
                      <a:pt x="4434" y="3930"/>
                      <a:pt x="3793" y="3730"/>
                      <a:pt x="3175" y="3536"/>
                    </a:cubicBezTo>
                    <a:cubicBezTo>
                      <a:pt x="2677" y="3381"/>
                      <a:pt x="2164" y="3220"/>
                      <a:pt x="1649" y="3089"/>
                    </a:cubicBezTo>
                    <a:cubicBezTo>
                      <a:pt x="1399" y="3027"/>
                      <a:pt x="1120" y="2980"/>
                      <a:pt x="773" y="2944"/>
                    </a:cubicBezTo>
                    <a:cubicBezTo>
                      <a:pt x="433" y="2077"/>
                      <a:pt x="234" y="1166"/>
                      <a:pt x="180" y="232"/>
                    </a:cubicBezTo>
                    <a:close/>
                    <a:moveTo>
                      <a:pt x="88" y="0"/>
                    </a:moveTo>
                    <a:cubicBezTo>
                      <a:pt x="72" y="0"/>
                      <a:pt x="56" y="5"/>
                      <a:pt x="43" y="14"/>
                    </a:cubicBezTo>
                    <a:cubicBezTo>
                      <a:pt x="16" y="29"/>
                      <a:pt x="1" y="58"/>
                      <a:pt x="2" y="90"/>
                    </a:cubicBezTo>
                    <a:cubicBezTo>
                      <a:pt x="45" y="1111"/>
                      <a:pt x="257" y="2109"/>
                      <a:pt x="634" y="3053"/>
                    </a:cubicBezTo>
                    <a:cubicBezTo>
                      <a:pt x="644" y="3083"/>
                      <a:pt x="672" y="3103"/>
                      <a:pt x="704" y="3106"/>
                    </a:cubicBezTo>
                    <a:cubicBezTo>
                      <a:pt x="1066" y="3144"/>
                      <a:pt x="1353" y="3191"/>
                      <a:pt x="1607" y="3255"/>
                    </a:cubicBezTo>
                    <a:cubicBezTo>
                      <a:pt x="2118" y="3384"/>
                      <a:pt x="2630" y="3543"/>
                      <a:pt x="3123" y="3698"/>
                    </a:cubicBezTo>
                    <a:cubicBezTo>
                      <a:pt x="3746" y="3892"/>
                      <a:pt x="4390" y="4094"/>
                      <a:pt x="5042" y="4236"/>
                    </a:cubicBezTo>
                    <a:cubicBezTo>
                      <a:pt x="6050" y="4454"/>
                      <a:pt x="7139" y="4563"/>
                      <a:pt x="8288" y="4563"/>
                    </a:cubicBezTo>
                    <a:cubicBezTo>
                      <a:pt x="8507" y="4563"/>
                      <a:pt x="8727" y="4560"/>
                      <a:pt x="8949" y="4551"/>
                    </a:cubicBezTo>
                    <a:cubicBezTo>
                      <a:pt x="11882" y="4448"/>
                      <a:pt x="14602" y="3715"/>
                      <a:pt x="16814" y="2435"/>
                    </a:cubicBezTo>
                    <a:cubicBezTo>
                      <a:pt x="16832" y="2424"/>
                      <a:pt x="16846" y="2408"/>
                      <a:pt x="16852" y="2386"/>
                    </a:cubicBezTo>
                    <a:cubicBezTo>
                      <a:pt x="17057" y="1723"/>
                      <a:pt x="17186" y="1034"/>
                      <a:pt x="17234" y="340"/>
                    </a:cubicBezTo>
                    <a:cubicBezTo>
                      <a:pt x="17236" y="313"/>
                      <a:pt x="17225" y="287"/>
                      <a:pt x="17204" y="270"/>
                    </a:cubicBezTo>
                    <a:cubicBezTo>
                      <a:pt x="17189" y="256"/>
                      <a:pt x="17169" y="248"/>
                      <a:pt x="17149" y="248"/>
                    </a:cubicBezTo>
                    <a:cubicBezTo>
                      <a:pt x="17143" y="248"/>
                      <a:pt x="17137" y="249"/>
                      <a:pt x="17131" y="250"/>
                    </a:cubicBezTo>
                    <a:cubicBezTo>
                      <a:pt x="16609" y="361"/>
                      <a:pt x="16079" y="490"/>
                      <a:pt x="15568" y="616"/>
                    </a:cubicBezTo>
                    <a:cubicBezTo>
                      <a:pt x="14637" y="846"/>
                      <a:pt x="13676" y="1082"/>
                      <a:pt x="12733" y="1202"/>
                    </a:cubicBezTo>
                    <a:cubicBezTo>
                      <a:pt x="11087" y="1414"/>
                      <a:pt x="9446" y="1521"/>
                      <a:pt x="7879" y="1521"/>
                    </a:cubicBezTo>
                    <a:cubicBezTo>
                      <a:pt x="6961" y="1521"/>
                      <a:pt x="6069" y="1484"/>
                      <a:pt x="5217" y="1410"/>
                    </a:cubicBezTo>
                    <a:cubicBezTo>
                      <a:pt x="3854" y="1292"/>
                      <a:pt x="1865" y="953"/>
                      <a:pt x="128" y="11"/>
                    </a:cubicBezTo>
                    <a:cubicBezTo>
                      <a:pt x="115" y="4"/>
                      <a:pt x="101" y="0"/>
                      <a:pt x="88"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3"/>
              <p:cNvSpPr/>
              <p:nvPr/>
            </p:nvSpPr>
            <p:spPr>
              <a:xfrm>
                <a:off x="1353938" y="2046774"/>
                <a:ext cx="2072160" cy="1165393"/>
              </a:xfrm>
              <a:custGeom>
                <a:avLst/>
                <a:gdLst/>
                <a:ahLst/>
                <a:cxnLst/>
                <a:rect l="l" t="t" r="r" b="b"/>
                <a:pathLst>
                  <a:path w="44772" h="25180" extrusionOk="0">
                    <a:moveTo>
                      <a:pt x="21766" y="1"/>
                    </a:moveTo>
                    <a:cubicBezTo>
                      <a:pt x="11626" y="1"/>
                      <a:pt x="957" y="8523"/>
                      <a:pt x="152" y="21545"/>
                    </a:cubicBezTo>
                    <a:cubicBezTo>
                      <a:pt x="0"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5" y="24431"/>
                      <a:pt x="44410" y="22442"/>
                    </a:cubicBezTo>
                    <a:lnTo>
                      <a:pt x="44410" y="22441"/>
                    </a:lnTo>
                    <a:cubicBezTo>
                      <a:pt x="44771" y="9191"/>
                      <a:pt x="31606" y="262"/>
                      <a:pt x="22257" y="7"/>
                    </a:cubicBezTo>
                    <a:cubicBezTo>
                      <a:pt x="22094" y="3"/>
                      <a:pt x="21930" y="1"/>
                      <a:pt x="21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3"/>
              <p:cNvSpPr/>
              <p:nvPr/>
            </p:nvSpPr>
            <p:spPr>
              <a:xfrm>
                <a:off x="1353938" y="2783592"/>
                <a:ext cx="2056887" cy="428530"/>
              </a:xfrm>
              <a:custGeom>
                <a:avLst/>
                <a:gdLst/>
                <a:ahLst/>
                <a:cxnLst/>
                <a:rect l="l" t="t" r="r" b="b"/>
                <a:pathLst>
                  <a:path w="44442" h="9259" extrusionOk="0">
                    <a:moveTo>
                      <a:pt x="22833" y="0"/>
                    </a:moveTo>
                    <a:cubicBezTo>
                      <a:pt x="22670" y="0"/>
                      <a:pt x="22506" y="1"/>
                      <a:pt x="22341" y="4"/>
                    </a:cubicBezTo>
                    <a:cubicBezTo>
                      <a:pt x="11823" y="136"/>
                      <a:pt x="5148" y="4407"/>
                      <a:pt x="2087" y="4407"/>
                    </a:cubicBezTo>
                    <a:cubicBezTo>
                      <a:pt x="1270" y="4407"/>
                      <a:pt x="710" y="4102"/>
                      <a:pt x="404" y="3333"/>
                    </a:cubicBezTo>
                    <a:cubicBezTo>
                      <a:pt x="287" y="4081"/>
                      <a:pt x="200" y="4843"/>
                      <a:pt x="152" y="5625"/>
                    </a:cubicBezTo>
                    <a:cubicBezTo>
                      <a:pt x="0" y="8071"/>
                      <a:pt x="415" y="8965"/>
                      <a:pt x="1410" y="8965"/>
                    </a:cubicBezTo>
                    <a:cubicBezTo>
                      <a:pt x="4087" y="8965"/>
                      <a:pt x="10969" y="2486"/>
                      <a:pt x="22341" y="2341"/>
                    </a:cubicBezTo>
                    <a:cubicBezTo>
                      <a:pt x="22468" y="2340"/>
                      <a:pt x="22594" y="2339"/>
                      <a:pt x="22720" y="2339"/>
                    </a:cubicBezTo>
                    <a:cubicBezTo>
                      <a:pt x="34470" y="2339"/>
                      <a:pt x="40694" y="9258"/>
                      <a:pt x="43149" y="9258"/>
                    </a:cubicBezTo>
                    <a:cubicBezTo>
                      <a:pt x="43956" y="9258"/>
                      <a:pt x="44355" y="8510"/>
                      <a:pt x="44410" y="6521"/>
                    </a:cubicBezTo>
                    <a:cubicBezTo>
                      <a:pt x="44442" y="5367"/>
                      <a:pt x="44364" y="4248"/>
                      <a:pt x="44202" y="3163"/>
                    </a:cubicBezTo>
                    <a:cubicBezTo>
                      <a:pt x="43935" y="4207"/>
                      <a:pt x="43412" y="4610"/>
                      <a:pt x="42595" y="4610"/>
                    </a:cubicBezTo>
                    <a:cubicBezTo>
                      <a:pt x="39833" y="4610"/>
                      <a:pt x="33716" y="0"/>
                      <a:pt x="2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3"/>
              <p:cNvSpPr/>
              <p:nvPr/>
            </p:nvSpPr>
            <p:spPr>
              <a:xfrm>
                <a:off x="1353938" y="2850886"/>
                <a:ext cx="2056887" cy="361235"/>
              </a:xfrm>
              <a:custGeom>
                <a:avLst/>
                <a:gdLst/>
                <a:ahLst/>
                <a:cxnLst/>
                <a:rect l="l" t="t" r="r" b="b"/>
                <a:pathLst>
                  <a:path w="44442" h="7805" extrusionOk="0">
                    <a:moveTo>
                      <a:pt x="22710" y="0"/>
                    </a:moveTo>
                    <a:cubicBezTo>
                      <a:pt x="22587" y="0"/>
                      <a:pt x="22463" y="1"/>
                      <a:pt x="22339" y="2"/>
                    </a:cubicBezTo>
                    <a:cubicBezTo>
                      <a:pt x="11219" y="144"/>
                      <a:pt x="4491" y="6479"/>
                      <a:pt x="1873" y="6479"/>
                    </a:cubicBezTo>
                    <a:cubicBezTo>
                      <a:pt x="900" y="6479"/>
                      <a:pt x="495" y="5605"/>
                      <a:pt x="642" y="3213"/>
                    </a:cubicBezTo>
                    <a:cubicBezTo>
                      <a:pt x="659" y="2940"/>
                      <a:pt x="686" y="2673"/>
                      <a:pt x="712" y="2404"/>
                    </a:cubicBezTo>
                    <a:cubicBezTo>
                      <a:pt x="592" y="2260"/>
                      <a:pt x="487" y="2088"/>
                      <a:pt x="404" y="1879"/>
                    </a:cubicBezTo>
                    <a:cubicBezTo>
                      <a:pt x="287" y="2627"/>
                      <a:pt x="200" y="3389"/>
                      <a:pt x="152" y="4171"/>
                    </a:cubicBezTo>
                    <a:cubicBezTo>
                      <a:pt x="0" y="6617"/>
                      <a:pt x="415" y="7511"/>
                      <a:pt x="1410" y="7511"/>
                    </a:cubicBezTo>
                    <a:cubicBezTo>
                      <a:pt x="4087" y="7511"/>
                      <a:pt x="10969" y="1032"/>
                      <a:pt x="22341" y="887"/>
                    </a:cubicBezTo>
                    <a:cubicBezTo>
                      <a:pt x="22468" y="886"/>
                      <a:pt x="22594" y="885"/>
                      <a:pt x="22720" y="885"/>
                    </a:cubicBezTo>
                    <a:cubicBezTo>
                      <a:pt x="34470" y="885"/>
                      <a:pt x="40694" y="7804"/>
                      <a:pt x="43149" y="7804"/>
                    </a:cubicBezTo>
                    <a:cubicBezTo>
                      <a:pt x="43956" y="7804"/>
                      <a:pt x="44355" y="7056"/>
                      <a:pt x="44410" y="5067"/>
                    </a:cubicBezTo>
                    <a:cubicBezTo>
                      <a:pt x="44442" y="3913"/>
                      <a:pt x="44364" y="2794"/>
                      <a:pt x="44202" y="1709"/>
                    </a:cubicBezTo>
                    <a:cubicBezTo>
                      <a:pt x="44121" y="2021"/>
                      <a:pt x="44017" y="2273"/>
                      <a:pt x="43891" y="2477"/>
                    </a:cubicBezTo>
                    <a:cubicBezTo>
                      <a:pt x="43923" y="3007"/>
                      <a:pt x="43933" y="3544"/>
                      <a:pt x="43918" y="4089"/>
                    </a:cubicBezTo>
                    <a:cubicBezTo>
                      <a:pt x="43865" y="6034"/>
                      <a:pt x="43475" y="6766"/>
                      <a:pt x="42685" y="6766"/>
                    </a:cubicBezTo>
                    <a:cubicBezTo>
                      <a:pt x="40286" y="6766"/>
                      <a:pt x="34200" y="0"/>
                      <a:pt x="227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3"/>
              <p:cNvSpPr/>
              <p:nvPr/>
            </p:nvSpPr>
            <p:spPr>
              <a:xfrm>
                <a:off x="1386891" y="2745038"/>
                <a:ext cx="1998432" cy="251777"/>
              </a:xfrm>
              <a:custGeom>
                <a:avLst/>
                <a:gdLst/>
                <a:ahLst/>
                <a:cxnLst/>
                <a:rect l="l" t="t" r="r" b="b"/>
                <a:pathLst>
                  <a:path w="43179" h="5440" extrusionOk="0">
                    <a:moveTo>
                      <a:pt x="22107" y="0"/>
                    </a:moveTo>
                    <a:cubicBezTo>
                      <a:pt x="21948" y="0"/>
                      <a:pt x="21788" y="1"/>
                      <a:pt x="21627" y="3"/>
                    </a:cubicBezTo>
                    <a:cubicBezTo>
                      <a:pt x="11343" y="134"/>
                      <a:pt x="4817" y="4310"/>
                      <a:pt x="1823" y="4310"/>
                    </a:cubicBezTo>
                    <a:cubicBezTo>
                      <a:pt x="1024" y="4310"/>
                      <a:pt x="476" y="4012"/>
                      <a:pt x="176" y="3259"/>
                    </a:cubicBezTo>
                    <a:cubicBezTo>
                      <a:pt x="103" y="3730"/>
                      <a:pt x="47" y="4208"/>
                      <a:pt x="0" y="4691"/>
                    </a:cubicBezTo>
                    <a:cubicBezTo>
                      <a:pt x="324" y="5076"/>
                      <a:pt x="783" y="5237"/>
                      <a:pt x="1378" y="5237"/>
                    </a:cubicBezTo>
                    <a:cubicBezTo>
                      <a:pt x="4439" y="5237"/>
                      <a:pt x="11112" y="970"/>
                      <a:pt x="21629" y="837"/>
                    </a:cubicBezTo>
                    <a:cubicBezTo>
                      <a:pt x="21794" y="834"/>
                      <a:pt x="21959" y="833"/>
                      <a:pt x="22122" y="833"/>
                    </a:cubicBezTo>
                    <a:cubicBezTo>
                      <a:pt x="33004" y="833"/>
                      <a:pt x="39119" y="5439"/>
                      <a:pt x="41881" y="5439"/>
                    </a:cubicBezTo>
                    <a:cubicBezTo>
                      <a:pt x="42453" y="5439"/>
                      <a:pt x="42882" y="5241"/>
                      <a:pt x="43179" y="4764"/>
                    </a:cubicBezTo>
                    <a:cubicBezTo>
                      <a:pt x="43144" y="4199"/>
                      <a:pt x="43085" y="3640"/>
                      <a:pt x="43003" y="3092"/>
                    </a:cubicBezTo>
                    <a:cubicBezTo>
                      <a:pt x="42742" y="4114"/>
                      <a:pt x="42231" y="4508"/>
                      <a:pt x="41432" y="4508"/>
                    </a:cubicBezTo>
                    <a:cubicBezTo>
                      <a:pt x="38732" y="4508"/>
                      <a:pt x="32749" y="0"/>
                      <a:pt x="22107"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3"/>
              <p:cNvSpPr/>
              <p:nvPr/>
            </p:nvSpPr>
            <p:spPr>
              <a:xfrm>
                <a:off x="1351670" y="2042886"/>
                <a:ext cx="2069198" cy="1173215"/>
              </a:xfrm>
              <a:custGeom>
                <a:avLst/>
                <a:gdLst/>
                <a:ahLst/>
                <a:cxnLst/>
                <a:rect l="l" t="t" r="r" b="b"/>
                <a:pathLst>
                  <a:path w="44708" h="25349" extrusionOk="0">
                    <a:moveTo>
                      <a:pt x="21821" y="170"/>
                    </a:moveTo>
                    <a:cubicBezTo>
                      <a:pt x="21981" y="170"/>
                      <a:pt x="22142" y="172"/>
                      <a:pt x="22303" y="176"/>
                    </a:cubicBezTo>
                    <a:cubicBezTo>
                      <a:pt x="27105" y="309"/>
                      <a:pt x="32724" y="2730"/>
                      <a:pt x="36967" y="6499"/>
                    </a:cubicBezTo>
                    <a:cubicBezTo>
                      <a:pt x="41905" y="10884"/>
                      <a:pt x="44536" y="16575"/>
                      <a:pt x="44374" y="22523"/>
                    </a:cubicBezTo>
                    <a:cubicBezTo>
                      <a:pt x="44333" y="24008"/>
                      <a:pt x="44095" y="24819"/>
                      <a:pt x="43625" y="25078"/>
                    </a:cubicBezTo>
                    <a:cubicBezTo>
                      <a:pt x="43500" y="25147"/>
                      <a:pt x="43356" y="25179"/>
                      <a:pt x="43194" y="25179"/>
                    </a:cubicBezTo>
                    <a:cubicBezTo>
                      <a:pt x="42453" y="25179"/>
                      <a:pt x="41327" y="24507"/>
                      <a:pt x="39765" y="23575"/>
                    </a:cubicBezTo>
                    <a:cubicBezTo>
                      <a:pt x="36420" y="21579"/>
                      <a:pt x="30859" y="18259"/>
                      <a:pt x="22765" y="18259"/>
                    </a:cubicBezTo>
                    <a:cubicBezTo>
                      <a:pt x="22640" y="18259"/>
                      <a:pt x="22514" y="18259"/>
                      <a:pt x="22388" y="18260"/>
                    </a:cubicBezTo>
                    <a:cubicBezTo>
                      <a:pt x="14741" y="18358"/>
                      <a:pt x="9146" y="21298"/>
                      <a:pt x="5443" y="23243"/>
                    </a:cubicBezTo>
                    <a:cubicBezTo>
                      <a:pt x="3637" y="24192"/>
                      <a:pt x="2316" y="24886"/>
                      <a:pt x="1464" y="24886"/>
                    </a:cubicBezTo>
                    <a:cubicBezTo>
                      <a:pt x="1241" y="24886"/>
                      <a:pt x="1050" y="24838"/>
                      <a:pt x="892" y="24735"/>
                    </a:cubicBezTo>
                    <a:cubicBezTo>
                      <a:pt x="368" y="24397"/>
                      <a:pt x="175" y="23411"/>
                      <a:pt x="286" y="21634"/>
                    </a:cubicBezTo>
                    <a:cubicBezTo>
                      <a:pt x="1113" y="8253"/>
                      <a:pt x="12009" y="170"/>
                      <a:pt x="21821" y="170"/>
                    </a:cubicBezTo>
                    <a:close/>
                    <a:moveTo>
                      <a:pt x="21847" y="1"/>
                    </a:moveTo>
                    <a:cubicBezTo>
                      <a:pt x="16825" y="1"/>
                      <a:pt x="11676" y="2063"/>
                      <a:pt x="7647" y="5730"/>
                    </a:cubicBezTo>
                    <a:cubicBezTo>
                      <a:pt x="3172" y="9801"/>
                      <a:pt x="497" y="15446"/>
                      <a:pt x="116" y="21623"/>
                    </a:cubicBezTo>
                    <a:cubicBezTo>
                      <a:pt x="0" y="23493"/>
                      <a:pt x="210" y="24498"/>
                      <a:pt x="799" y="24878"/>
                    </a:cubicBezTo>
                    <a:cubicBezTo>
                      <a:pt x="985" y="24998"/>
                      <a:pt x="1204" y="25054"/>
                      <a:pt x="1457" y="25054"/>
                    </a:cubicBezTo>
                    <a:cubicBezTo>
                      <a:pt x="2361" y="25054"/>
                      <a:pt x="3701" y="24351"/>
                      <a:pt x="5522" y="23393"/>
                    </a:cubicBezTo>
                    <a:cubicBezTo>
                      <a:pt x="9211" y="21456"/>
                      <a:pt x="14785" y="18528"/>
                      <a:pt x="22391" y="18432"/>
                    </a:cubicBezTo>
                    <a:cubicBezTo>
                      <a:pt x="22516" y="18430"/>
                      <a:pt x="22640" y="18429"/>
                      <a:pt x="22765" y="18429"/>
                    </a:cubicBezTo>
                    <a:cubicBezTo>
                      <a:pt x="30811" y="18429"/>
                      <a:pt x="36349" y="21734"/>
                      <a:pt x="39678" y="23721"/>
                    </a:cubicBezTo>
                    <a:cubicBezTo>
                      <a:pt x="41257" y="24664"/>
                      <a:pt x="42403" y="25349"/>
                      <a:pt x="43199" y="25349"/>
                    </a:cubicBezTo>
                    <a:lnTo>
                      <a:pt x="43199" y="25347"/>
                    </a:lnTo>
                    <a:cubicBezTo>
                      <a:pt x="43389" y="25347"/>
                      <a:pt x="43557" y="25309"/>
                      <a:pt x="43707" y="25227"/>
                    </a:cubicBezTo>
                    <a:cubicBezTo>
                      <a:pt x="44243" y="24933"/>
                      <a:pt x="44501" y="24101"/>
                      <a:pt x="44544" y="22528"/>
                    </a:cubicBezTo>
                    <a:cubicBezTo>
                      <a:pt x="44708" y="16528"/>
                      <a:pt x="42057" y="10790"/>
                      <a:pt x="37081" y="6372"/>
                    </a:cubicBezTo>
                    <a:cubicBezTo>
                      <a:pt x="32807" y="2577"/>
                      <a:pt x="27148" y="139"/>
                      <a:pt x="22308" y="6"/>
                    </a:cubicBezTo>
                    <a:cubicBezTo>
                      <a:pt x="22154" y="3"/>
                      <a:pt x="22001" y="1"/>
                      <a:pt x="21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3"/>
              <p:cNvSpPr/>
              <p:nvPr/>
            </p:nvSpPr>
            <p:spPr>
              <a:xfrm>
                <a:off x="1366203" y="2779565"/>
                <a:ext cx="2038605" cy="221554"/>
              </a:xfrm>
              <a:custGeom>
                <a:avLst/>
                <a:gdLst/>
                <a:ahLst/>
                <a:cxnLst/>
                <a:rect l="l" t="t" r="r" b="b"/>
                <a:pathLst>
                  <a:path w="44047" h="4787" extrusionOk="0">
                    <a:moveTo>
                      <a:pt x="22566" y="1"/>
                    </a:moveTo>
                    <a:cubicBezTo>
                      <a:pt x="22404" y="1"/>
                      <a:pt x="22240" y="2"/>
                      <a:pt x="22074" y="4"/>
                    </a:cubicBezTo>
                    <a:cubicBezTo>
                      <a:pt x="15272" y="91"/>
                      <a:pt x="10155" y="1877"/>
                      <a:pt x="6421" y="3181"/>
                    </a:cubicBezTo>
                    <a:cubicBezTo>
                      <a:pt x="4390" y="3890"/>
                      <a:pt x="2872" y="4420"/>
                      <a:pt x="1818" y="4420"/>
                    </a:cubicBezTo>
                    <a:cubicBezTo>
                      <a:pt x="998" y="4420"/>
                      <a:pt x="459" y="4100"/>
                      <a:pt x="177" y="3295"/>
                    </a:cubicBezTo>
                    <a:cubicBezTo>
                      <a:pt x="165" y="3259"/>
                      <a:pt x="131" y="3238"/>
                      <a:pt x="95" y="3238"/>
                    </a:cubicBezTo>
                    <a:cubicBezTo>
                      <a:pt x="86" y="3238"/>
                      <a:pt x="77" y="3239"/>
                      <a:pt x="67" y="3242"/>
                    </a:cubicBezTo>
                    <a:cubicBezTo>
                      <a:pt x="23" y="3259"/>
                      <a:pt x="1" y="3307"/>
                      <a:pt x="16" y="3351"/>
                    </a:cubicBezTo>
                    <a:cubicBezTo>
                      <a:pt x="327" y="4239"/>
                      <a:pt x="926" y="4584"/>
                      <a:pt x="1810" y="4584"/>
                    </a:cubicBezTo>
                    <a:cubicBezTo>
                      <a:pt x="2920" y="4584"/>
                      <a:pt x="4478" y="4040"/>
                      <a:pt x="6477" y="3342"/>
                    </a:cubicBezTo>
                    <a:cubicBezTo>
                      <a:pt x="10201" y="2041"/>
                      <a:pt x="15302" y="261"/>
                      <a:pt x="22077" y="176"/>
                    </a:cubicBezTo>
                    <a:cubicBezTo>
                      <a:pt x="22259" y="173"/>
                      <a:pt x="22440" y="172"/>
                      <a:pt x="22620" y="172"/>
                    </a:cubicBezTo>
                    <a:cubicBezTo>
                      <a:pt x="29818" y="172"/>
                      <a:pt x="34930" y="2216"/>
                      <a:pt x="38343" y="3573"/>
                    </a:cubicBezTo>
                    <a:cubicBezTo>
                      <a:pt x="40093" y="4270"/>
                      <a:pt x="41392" y="4786"/>
                      <a:pt x="42332" y="4786"/>
                    </a:cubicBezTo>
                    <a:cubicBezTo>
                      <a:pt x="42636" y="4786"/>
                      <a:pt x="42903" y="4733"/>
                      <a:pt x="43134" y="4613"/>
                    </a:cubicBezTo>
                    <a:cubicBezTo>
                      <a:pt x="43568" y="4388"/>
                      <a:pt x="43862" y="3933"/>
                      <a:pt x="44034" y="3221"/>
                    </a:cubicBezTo>
                    <a:cubicBezTo>
                      <a:pt x="44046" y="3175"/>
                      <a:pt x="44017" y="3130"/>
                      <a:pt x="43972" y="3118"/>
                    </a:cubicBezTo>
                    <a:cubicBezTo>
                      <a:pt x="43965" y="3116"/>
                      <a:pt x="43959" y="3115"/>
                      <a:pt x="43952" y="3115"/>
                    </a:cubicBezTo>
                    <a:cubicBezTo>
                      <a:pt x="43913" y="3115"/>
                      <a:pt x="43879" y="3142"/>
                      <a:pt x="43869" y="3181"/>
                    </a:cubicBezTo>
                    <a:cubicBezTo>
                      <a:pt x="43709" y="3842"/>
                      <a:pt x="43443" y="4261"/>
                      <a:pt x="43056" y="4461"/>
                    </a:cubicBezTo>
                    <a:cubicBezTo>
                      <a:pt x="42849" y="4568"/>
                      <a:pt x="42607" y="4617"/>
                      <a:pt x="42329" y="4617"/>
                    </a:cubicBezTo>
                    <a:cubicBezTo>
                      <a:pt x="41427" y="4617"/>
                      <a:pt x="40142" y="4106"/>
                      <a:pt x="38406" y="3415"/>
                    </a:cubicBezTo>
                    <a:cubicBezTo>
                      <a:pt x="34972" y="2050"/>
                      <a:pt x="29823" y="1"/>
                      <a:pt x="22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3"/>
              <p:cNvSpPr/>
              <p:nvPr/>
            </p:nvSpPr>
            <p:spPr>
              <a:xfrm>
                <a:off x="1963710" y="2435177"/>
                <a:ext cx="739409" cy="335132"/>
              </a:xfrm>
              <a:custGeom>
                <a:avLst/>
                <a:gdLst/>
                <a:ahLst/>
                <a:cxnLst/>
                <a:rect l="l" t="t" r="r" b="b"/>
                <a:pathLst>
                  <a:path w="15976" h="7241" extrusionOk="0">
                    <a:moveTo>
                      <a:pt x="8210" y="1"/>
                    </a:moveTo>
                    <a:cubicBezTo>
                      <a:pt x="6416" y="1"/>
                      <a:pt x="4546" y="517"/>
                      <a:pt x="2896" y="1747"/>
                    </a:cubicBezTo>
                    <a:cubicBezTo>
                      <a:pt x="1416" y="2851"/>
                      <a:pt x="687" y="4576"/>
                      <a:pt x="136" y="6329"/>
                    </a:cubicBezTo>
                    <a:cubicBezTo>
                      <a:pt x="1" y="6761"/>
                      <a:pt x="336" y="7174"/>
                      <a:pt x="751" y="7174"/>
                    </a:cubicBezTo>
                    <a:cubicBezTo>
                      <a:pt x="816" y="7174"/>
                      <a:pt x="883" y="7164"/>
                      <a:pt x="950" y="7143"/>
                    </a:cubicBezTo>
                    <a:cubicBezTo>
                      <a:pt x="3252" y="6413"/>
                      <a:pt x="7898" y="6157"/>
                      <a:pt x="9195" y="6157"/>
                    </a:cubicBezTo>
                    <a:cubicBezTo>
                      <a:pt x="9244" y="6157"/>
                      <a:pt x="9288" y="6157"/>
                      <a:pt x="9327" y="6158"/>
                    </a:cubicBezTo>
                    <a:cubicBezTo>
                      <a:pt x="11390" y="6196"/>
                      <a:pt x="13383" y="7065"/>
                      <a:pt x="15398" y="7239"/>
                    </a:cubicBezTo>
                    <a:cubicBezTo>
                      <a:pt x="15411" y="7240"/>
                      <a:pt x="15424" y="7240"/>
                      <a:pt x="15437" y="7240"/>
                    </a:cubicBezTo>
                    <a:cubicBezTo>
                      <a:pt x="15748" y="7240"/>
                      <a:pt x="15976" y="6919"/>
                      <a:pt x="15855" y="6624"/>
                    </a:cubicBezTo>
                    <a:cubicBezTo>
                      <a:pt x="15194" y="5007"/>
                      <a:pt x="15502" y="3417"/>
                      <a:pt x="14191" y="2201"/>
                    </a:cubicBezTo>
                    <a:cubicBezTo>
                      <a:pt x="12768" y="882"/>
                      <a:pt x="10554" y="1"/>
                      <a:pt x="8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3"/>
              <p:cNvSpPr/>
              <p:nvPr/>
            </p:nvSpPr>
            <p:spPr>
              <a:xfrm>
                <a:off x="2785039" y="2208902"/>
                <a:ext cx="542755" cy="477265"/>
              </a:xfrm>
              <a:custGeom>
                <a:avLst/>
                <a:gdLst/>
                <a:ahLst/>
                <a:cxnLst/>
                <a:rect l="l" t="t" r="r" b="b"/>
                <a:pathLst>
                  <a:path w="11727" h="10312" extrusionOk="0">
                    <a:moveTo>
                      <a:pt x="2927" y="1"/>
                    </a:moveTo>
                    <a:cubicBezTo>
                      <a:pt x="2337" y="417"/>
                      <a:pt x="1858" y="1004"/>
                      <a:pt x="1459" y="1666"/>
                    </a:cubicBezTo>
                    <a:cubicBezTo>
                      <a:pt x="1143" y="2191"/>
                      <a:pt x="879" y="2741"/>
                      <a:pt x="629" y="3300"/>
                    </a:cubicBezTo>
                    <a:cubicBezTo>
                      <a:pt x="506" y="3571"/>
                      <a:pt x="0" y="4426"/>
                      <a:pt x="85" y="4692"/>
                    </a:cubicBezTo>
                    <a:cubicBezTo>
                      <a:pt x="169" y="4953"/>
                      <a:pt x="1183" y="5530"/>
                      <a:pt x="1391" y="5735"/>
                    </a:cubicBezTo>
                    <a:cubicBezTo>
                      <a:pt x="1824" y="6158"/>
                      <a:pt x="2211" y="6624"/>
                      <a:pt x="2554" y="7124"/>
                    </a:cubicBezTo>
                    <a:cubicBezTo>
                      <a:pt x="2901" y="7629"/>
                      <a:pt x="3202" y="8167"/>
                      <a:pt x="3465" y="8721"/>
                    </a:cubicBezTo>
                    <a:cubicBezTo>
                      <a:pt x="3717" y="9252"/>
                      <a:pt x="3855" y="10221"/>
                      <a:pt x="4444" y="10298"/>
                    </a:cubicBezTo>
                    <a:cubicBezTo>
                      <a:pt x="4515" y="10308"/>
                      <a:pt x="4591" y="10312"/>
                      <a:pt x="4669" y="10312"/>
                    </a:cubicBezTo>
                    <a:cubicBezTo>
                      <a:pt x="5300" y="10312"/>
                      <a:pt x="6121" y="10036"/>
                      <a:pt x="6715" y="9967"/>
                    </a:cubicBezTo>
                    <a:cubicBezTo>
                      <a:pt x="7404" y="9885"/>
                      <a:pt x="8095" y="9825"/>
                      <a:pt x="8787" y="9796"/>
                    </a:cubicBezTo>
                    <a:cubicBezTo>
                      <a:pt x="9067" y="9784"/>
                      <a:pt x="9347" y="9778"/>
                      <a:pt x="9627" y="9778"/>
                    </a:cubicBezTo>
                    <a:cubicBezTo>
                      <a:pt x="10328" y="9778"/>
                      <a:pt x="11031" y="9816"/>
                      <a:pt x="11726" y="9906"/>
                    </a:cubicBezTo>
                    <a:cubicBezTo>
                      <a:pt x="9827" y="5767"/>
                      <a:pt x="6584" y="2387"/>
                      <a:pt x="29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3"/>
              <p:cNvSpPr/>
              <p:nvPr/>
            </p:nvSpPr>
            <p:spPr>
              <a:xfrm>
                <a:off x="1383651" y="2236301"/>
                <a:ext cx="618890" cy="621805"/>
              </a:xfrm>
              <a:custGeom>
                <a:avLst/>
                <a:gdLst/>
                <a:ahLst/>
                <a:cxnLst/>
                <a:rect l="l" t="t" r="r" b="b"/>
                <a:pathLst>
                  <a:path w="13372" h="13435" extrusionOk="0">
                    <a:moveTo>
                      <a:pt x="8395" y="1"/>
                    </a:moveTo>
                    <a:cubicBezTo>
                      <a:pt x="4359" y="3134"/>
                      <a:pt x="1204" y="7746"/>
                      <a:pt x="0" y="13435"/>
                    </a:cubicBezTo>
                    <a:cubicBezTo>
                      <a:pt x="2053" y="12564"/>
                      <a:pt x="4238" y="12041"/>
                      <a:pt x="6425" y="12041"/>
                    </a:cubicBezTo>
                    <a:cubicBezTo>
                      <a:pt x="6885" y="12041"/>
                      <a:pt x="7346" y="12064"/>
                      <a:pt x="7805" y="12112"/>
                    </a:cubicBezTo>
                    <a:cubicBezTo>
                      <a:pt x="7803" y="9009"/>
                      <a:pt x="10278" y="5308"/>
                      <a:pt x="13372" y="4657"/>
                    </a:cubicBezTo>
                    <a:cubicBezTo>
                      <a:pt x="12402" y="3160"/>
                      <a:pt x="11250" y="1794"/>
                      <a:pt x="9760" y="790"/>
                    </a:cubicBezTo>
                    <a:cubicBezTo>
                      <a:pt x="9321" y="494"/>
                      <a:pt x="8865" y="236"/>
                      <a:pt x="8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3"/>
              <p:cNvSpPr/>
              <p:nvPr/>
            </p:nvSpPr>
            <p:spPr>
              <a:xfrm>
                <a:off x="1926545" y="2025160"/>
                <a:ext cx="856782" cy="356653"/>
              </a:xfrm>
              <a:custGeom>
                <a:avLst/>
                <a:gdLst/>
                <a:ahLst/>
                <a:cxnLst/>
                <a:rect l="l" t="t" r="r" b="b"/>
                <a:pathLst>
                  <a:path w="18512" h="7706" extrusionOk="0">
                    <a:moveTo>
                      <a:pt x="9396" y="0"/>
                    </a:moveTo>
                    <a:cubicBezTo>
                      <a:pt x="6370" y="0"/>
                      <a:pt x="3297" y="758"/>
                      <a:pt x="453" y="2169"/>
                    </a:cubicBezTo>
                    <a:cubicBezTo>
                      <a:pt x="31" y="2378"/>
                      <a:pt x="1" y="2973"/>
                      <a:pt x="403" y="3218"/>
                    </a:cubicBezTo>
                    <a:cubicBezTo>
                      <a:pt x="2000" y="4186"/>
                      <a:pt x="3128" y="5354"/>
                      <a:pt x="3512" y="7339"/>
                    </a:cubicBezTo>
                    <a:cubicBezTo>
                      <a:pt x="6381" y="7304"/>
                      <a:pt x="8863" y="6950"/>
                      <a:pt x="11655" y="6950"/>
                    </a:cubicBezTo>
                    <a:cubicBezTo>
                      <a:pt x="11971" y="6950"/>
                      <a:pt x="12290" y="6954"/>
                      <a:pt x="12615" y="6964"/>
                    </a:cubicBezTo>
                    <a:cubicBezTo>
                      <a:pt x="13330" y="6987"/>
                      <a:pt x="14544" y="7706"/>
                      <a:pt x="15387" y="7706"/>
                    </a:cubicBezTo>
                    <a:cubicBezTo>
                      <a:pt x="15645" y="7706"/>
                      <a:pt x="15869" y="7638"/>
                      <a:pt x="16032" y="7462"/>
                    </a:cubicBezTo>
                    <a:cubicBezTo>
                      <a:pt x="16551" y="6905"/>
                      <a:pt x="16955" y="5316"/>
                      <a:pt x="17318" y="4651"/>
                    </a:cubicBezTo>
                    <a:cubicBezTo>
                      <a:pt x="17740" y="3877"/>
                      <a:pt x="18104" y="3073"/>
                      <a:pt x="18511" y="2292"/>
                    </a:cubicBezTo>
                    <a:cubicBezTo>
                      <a:pt x="15595" y="880"/>
                      <a:pt x="12582" y="80"/>
                      <a:pt x="9885" y="7"/>
                    </a:cubicBezTo>
                    <a:cubicBezTo>
                      <a:pt x="9722" y="2"/>
                      <a:pt x="9559" y="0"/>
                      <a:pt x="9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3"/>
              <p:cNvSpPr/>
              <p:nvPr/>
            </p:nvSpPr>
            <p:spPr>
              <a:xfrm>
                <a:off x="1962414" y="2409120"/>
                <a:ext cx="742001" cy="343462"/>
              </a:xfrm>
              <a:custGeom>
                <a:avLst/>
                <a:gdLst/>
                <a:ahLst/>
                <a:cxnLst/>
                <a:rect l="l" t="t" r="r" b="b"/>
                <a:pathLst>
                  <a:path w="16032" h="7421" extrusionOk="0">
                    <a:moveTo>
                      <a:pt x="8263" y="170"/>
                    </a:moveTo>
                    <a:cubicBezTo>
                      <a:pt x="10545" y="170"/>
                      <a:pt x="12715" y="1017"/>
                      <a:pt x="14161" y="2359"/>
                    </a:cubicBezTo>
                    <a:cubicBezTo>
                      <a:pt x="14975" y="3115"/>
                      <a:pt x="15152" y="4030"/>
                      <a:pt x="15339" y="5001"/>
                    </a:cubicBezTo>
                    <a:cubicBezTo>
                      <a:pt x="15449" y="5568"/>
                      <a:pt x="15561" y="6156"/>
                      <a:pt x="15804" y="6751"/>
                    </a:cubicBezTo>
                    <a:cubicBezTo>
                      <a:pt x="15851" y="6866"/>
                      <a:pt x="15834" y="6997"/>
                      <a:pt x="15760" y="7100"/>
                    </a:cubicBezTo>
                    <a:cubicBezTo>
                      <a:pt x="15690" y="7193"/>
                      <a:pt x="15590" y="7251"/>
                      <a:pt x="15471" y="7251"/>
                    </a:cubicBezTo>
                    <a:cubicBezTo>
                      <a:pt x="15459" y="7251"/>
                      <a:pt x="15446" y="7250"/>
                      <a:pt x="15433" y="7249"/>
                    </a:cubicBezTo>
                    <a:cubicBezTo>
                      <a:pt x="14527" y="7171"/>
                      <a:pt x="13607" y="6947"/>
                      <a:pt x="12714" y="6730"/>
                    </a:cubicBezTo>
                    <a:cubicBezTo>
                      <a:pt x="11624" y="6464"/>
                      <a:pt x="10495" y="6188"/>
                      <a:pt x="9356" y="6166"/>
                    </a:cubicBezTo>
                    <a:lnTo>
                      <a:pt x="9214" y="6166"/>
                    </a:lnTo>
                    <a:cubicBezTo>
                      <a:pt x="7838" y="6166"/>
                      <a:pt x="3215" y="6440"/>
                      <a:pt x="952" y="7158"/>
                    </a:cubicBezTo>
                    <a:cubicBezTo>
                      <a:pt x="895" y="7176"/>
                      <a:pt x="837" y="7185"/>
                      <a:pt x="780" y="7185"/>
                    </a:cubicBezTo>
                    <a:cubicBezTo>
                      <a:pt x="634" y="7185"/>
                      <a:pt x="495" y="7127"/>
                      <a:pt x="386" y="7018"/>
                    </a:cubicBezTo>
                    <a:cubicBezTo>
                      <a:pt x="234" y="6868"/>
                      <a:pt x="181" y="6655"/>
                      <a:pt x="246" y="6450"/>
                    </a:cubicBezTo>
                    <a:cubicBezTo>
                      <a:pt x="753" y="4834"/>
                      <a:pt x="1474" y="3030"/>
                      <a:pt x="2974" y="1911"/>
                    </a:cubicBezTo>
                    <a:cubicBezTo>
                      <a:pt x="4608" y="693"/>
                      <a:pt x="6470" y="170"/>
                      <a:pt x="8263" y="170"/>
                    </a:cubicBezTo>
                    <a:close/>
                    <a:moveTo>
                      <a:pt x="8261" y="1"/>
                    </a:moveTo>
                    <a:cubicBezTo>
                      <a:pt x="6434" y="1"/>
                      <a:pt x="4537" y="534"/>
                      <a:pt x="2872" y="1775"/>
                    </a:cubicBezTo>
                    <a:cubicBezTo>
                      <a:pt x="1333" y="2922"/>
                      <a:pt x="598" y="4756"/>
                      <a:pt x="82" y="6400"/>
                    </a:cubicBezTo>
                    <a:cubicBezTo>
                      <a:pt x="0" y="6661"/>
                      <a:pt x="71" y="6945"/>
                      <a:pt x="266" y="7140"/>
                    </a:cubicBezTo>
                    <a:cubicBezTo>
                      <a:pt x="407" y="7281"/>
                      <a:pt x="589" y="7355"/>
                      <a:pt x="778" y="7355"/>
                    </a:cubicBezTo>
                    <a:cubicBezTo>
                      <a:pt x="853" y="7355"/>
                      <a:pt x="929" y="7344"/>
                      <a:pt x="1003" y="7320"/>
                    </a:cubicBezTo>
                    <a:cubicBezTo>
                      <a:pt x="3228" y="6614"/>
                      <a:pt x="7752" y="6336"/>
                      <a:pt x="9173" y="6336"/>
                    </a:cubicBezTo>
                    <a:cubicBezTo>
                      <a:pt x="9240" y="6336"/>
                      <a:pt x="9300" y="6337"/>
                      <a:pt x="9353" y="6338"/>
                    </a:cubicBezTo>
                    <a:cubicBezTo>
                      <a:pt x="10474" y="6358"/>
                      <a:pt x="11592" y="6631"/>
                      <a:pt x="12675" y="6895"/>
                    </a:cubicBezTo>
                    <a:cubicBezTo>
                      <a:pt x="13572" y="7114"/>
                      <a:pt x="14500" y="7340"/>
                      <a:pt x="15418" y="7419"/>
                    </a:cubicBezTo>
                    <a:cubicBezTo>
                      <a:pt x="15433" y="7420"/>
                      <a:pt x="15449" y="7420"/>
                      <a:pt x="15464" y="7420"/>
                    </a:cubicBezTo>
                    <a:lnTo>
                      <a:pt x="15465" y="7420"/>
                    </a:lnTo>
                    <a:cubicBezTo>
                      <a:pt x="15634" y="7420"/>
                      <a:pt x="15793" y="7340"/>
                      <a:pt x="15896" y="7200"/>
                    </a:cubicBezTo>
                    <a:cubicBezTo>
                      <a:pt x="16007" y="7049"/>
                      <a:pt x="16031" y="6857"/>
                      <a:pt x="15962" y="6687"/>
                    </a:cubicBezTo>
                    <a:cubicBezTo>
                      <a:pt x="15725" y="6107"/>
                      <a:pt x="15614" y="5527"/>
                      <a:pt x="15506" y="4969"/>
                    </a:cubicBezTo>
                    <a:cubicBezTo>
                      <a:pt x="15313" y="3970"/>
                      <a:pt x="15133" y="3027"/>
                      <a:pt x="14278" y="2235"/>
                    </a:cubicBezTo>
                    <a:cubicBezTo>
                      <a:pt x="12802" y="866"/>
                      <a:pt x="10588" y="1"/>
                      <a:pt x="8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3"/>
              <p:cNvSpPr/>
              <p:nvPr/>
            </p:nvSpPr>
            <p:spPr>
              <a:xfrm>
                <a:off x="2781938" y="2183354"/>
                <a:ext cx="549975" cy="485133"/>
              </a:xfrm>
              <a:custGeom>
                <a:avLst/>
                <a:gdLst/>
                <a:ahLst/>
                <a:cxnLst/>
                <a:rect l="l" t="t" r="r" b="b"/>
                <a:pathLst>
                  <a:path w="11883" h="10482" extrusionOk="0">
                    <a:moveTo>
                      <a:pt x="2996" y="188"/>
                    </a:moveTo>
                    <a:cubicBezTo>
                      <a:pt x="5725" y="1978"/>
                      <a:pt x="9411" y="5099"/>
                      <a:pt x="11651" y="9886"/>
                    </a:cubicBezTo>
                    <a:cubicBezTo>
                      <a:pt x="11033" y="9813"/>
                      <a:pt x="10393" y="9776"/>
                      <a:pt x="9712" y="9776"/>
                    </a:cubicBezTo>
                    <a:cubicBezTo>
                      <a:pt x="9432" y="9776"/>
                      <a:pt x="9146" y="9783"/>
                      <a:pt x="8851" y="9795"/>
                    </a:cubicBezTo>
                    <a:cubicBezTo>
                      <a:pt x="8217" y="9821"/>
                      <a:pt x="7538" y="9877"/>
                      <a:pt x="6773" y="9967"/>
                    </a:cubicBezTo>
                    <a:cubicBezTo>
                      <a:pt x="6530" y="9995"/>
                      <a:pt x="6258" y="10055"/>
                      <a:pt x="5970" y="10120"/>
                    </a:cubicBezTo>
                    <a:cubicBezTo>
                      <a:pt x="5544" y="10214"/>
                      <a:pt x="5108" y="10311"/>
                      <a:pt x="4740" y="10311"/>
                    </a:cubicBezTo>
                    <a:cubicBezTo>
                      <a:pt x="4664" y="10311"/>
                      <a:pt x="4591" y="10307"/>
                      <a:pt x="4521" y="10298"/>
                    </a:cubicBezTo>
                    <a:cubicBezTo>
                      <a:pt x="4137" y="10247"/>
                      <a:pt x="3955" y="9721"/>
                      <a:pt x="3794" y="9255"/>
                    </a:cubicBezTo>
                    <a:cubicBezTo>
                      <a:pt x="3734" y="9079"/>
                      <a:pt x="3676" y="8910"/>
                      <a:pt x="3608" y="8769"/>
                    </a:cubicBezTo>
                    <a:cubicBezTo>
                      <a:pt x="3331" y="8186"/>
                      <a:pt x="3023" y="7644"/>
                      <a:pt x="2691" y="7160"/>
                    </a:cubicBezTo>
                    <a:cubicBezTo>
                      <a:pt x="2337" y="6645"/>
                      <a:pt x="1942" y="6173"/>
                      <a:pt x="1517" y="5757"/>
                    </a:cubicBezTo>
                    <a:cubicBezTo>
                      <a:pt x="1438" y="5679"/>
                      <a:pt x="1261" y="5559"/>
                      <a:pt x="1056" y="5420"/>
                    </a:cubicBezTo>
                    <a:cubicBezTo>
                      <a:pt x="746" y="5209"/>
                      <a:pt x="278" y="4890"/>
                      <a:pt x="234" y="4750"/>
                    </a:cubicBezTo>
                    <a:cubicBezTo>
                      <a:pt x="178" y="4577"/>
                      <a:pt x="492" y="3970"/>
                      <a:pt x="643" y="3679"/>
                    </a:cubicBezTo>
                    <a:cubicBezTo>
                      <a:pt x="699" y="3572"/>
                      <a:pt x="746" y="3480"/>
                      <a:pt x="773" y="3419"/>
                    </a:cubicBezTo>
                    <a:cubicBezTo>
                      <a:pt x="995" y="2926"/>
                      <a:pt x="1267" y="2347"/>
                      <a:pt x="1599" y="1795"/>
                    </a:cubicBezTo>
                    <a:cubicBezTo>
                      <a:pt x="2027" y="1087"/>
                      <a:pt x="2484" y="560"/>
                      <a:pt x="2996" y="188"/>
                    </a:cubicBezTo>
                    <a:close/>
                    <a:moveTo>
                      <a:pt x="2993" y="0"/>
                    </a:moveTo>
                    <a:cubicBezTo>
                      <a:pt x="2976" y="0"/>
                      <a:pt x="2959" y="5"/>
                      <a:pt x="2944" y="15"/>
                    </a:cubicBezTo>
                    <a:cubicBezTo>
                      <a:pt x="2395" y="402"/>
                      <a:pt x="1907" y="957"/>
                      <a:pt x="1453" y="1706"/>
                    </a:cubicBezTo>
                    <a:cubicBezTo>
                      <a:pt x="1116" y="2267"/>
                      <a:pt x="842" y="2851"/>
                      <a:pt x="617" y="3349"/>
                    </a:cubicBezTo>
                    <a:cubicBezTo>
                      <a:pt x="591" y="3408"/>
                      <a:pt x="545" y="3496"/>
                      <a:pt x="491" y="3601"/>
                    </a:cubicBezTo>
                    <a:cubicBezTo>
                      <a:pt x="219" y="4126"/>
                      <a:pt x="0" y="4580"/>
                      <a:pt x="72" y="4802"/>
                    </a:cubicBezTo>
                    <a:cubicBezTo>
                      <a:pt x="130" y="4984"/>
                      <a:pt x="476" y="5230"/>
                      <a:pt x="960" y="5559"/>
                    </a:cubicBezTo>
                    <a:cubicBezTo>
                      <a:pt x="1150" y="5690"/>
                      <a:pt x="1329" y="5811"/>
                      <a:pt x="1397" y="5880"/>
                    </a:cubicBezTo>
                    <a:cubicBezTo>
                      <a:pt x="1815" y="6287"/>
                      <a:pt x="2202" y="6750"/>
                      <a:pt x="2549" y="7257"/>
                    </a:cubicBezTo>
                    <a:cubicBezTo>
                      <a:pt x="2877" y="7733"/>
                      <a:pt x="3182" y="8266"/>
                      <a:pt x="3454" y="8842"/>
                    </a:cubicBezTo>
                    <a:cubicBezTo>
                      <a:pt x="3518" y="8975"/>
                      <a:pt x="3574" y="9138"/>
                      <a:pt x="3633" y="9311"/>
                    </a:cubicBezTo>
                    <a:cubicBezTo>
                      <a:pt x="3809" y="9822"/>
                      <a:pt x="4010" y="10402"/>
                      <a:pt x="4499" y="10466"/>
                    </a:cubicBezTo>
                    <a:cubicBezTo>
                      <a:pt x="4576" y="10477"/>
                      <a:pt x="4655" y="10481"/>
                      <a:pt x="4739" y="10481"/>
                    </a:cubicBezTo>
                    <a:cubicBezTo>
                      <a:pt x="5124" y="10481"/>
                      <a:pt x="5572" y="10383"/>
                      <a:pt x="6008" y="10285"/>
                    </a:cubicBezTo>
                    <a:cubicBezTo>
                      <a:pt x="6292" y="10223"/>
                      <a:pt x="6559" y="10162"/>
                      <a:pt x="6793" y="10135"/>
                    </a:cubicBezTo>
                    <a:cubicBezTo>
                      <a:pt x="7553" y="10047"/>
                      <a:pt x="8229" y="9991"/>
                      <a:pt x="8857" y="9965"/>
                    </a:cubicBezTo>
                    <a:cubicBezTo>
                      <a:pt x="9147" y="9953"/>
                      <a:pt x="9429" y="9947"/>
                      <a:pt x="9705" y="9947"/>
                    </a:cubicBezTo>
                    <a:cubicBezTo>
                      <a:pt x="10437" y="9947"/>
                      <a:pt x="11122" y="9989"/>
                      <a:pt x="11781" y="10074"/>
                    </a:cubicBezTo>
                    <a:cubicBezTo>
                      <a:pt x="11783" y="10074"/>
                      <a:pt x="11785" y="10075"/>
                      <a:pt x="11787" y="10075"/>
                    </a:cubicBezTo>
                    <a:cubicBezTo>
                      <a:pt x="11817" y="10075"/>
                      <a:pt x="11845" y="10064"/>
                      <a:pt x="11862" y="10041"/>
                    </a:cubicBezTo>
                    <a:cubicBezTo>
                      <a:pt x="11880" y="10015"/>
                      <a:pt x="11883" y="9983"/>
                      <a:pt x="11871" y="9954"/>
                    </a:cubicBezTo>
                    <a:cubicBezTo>
                      <a:pt x="9607" y="5024"/>
                      <a:pt x="5819" y="1828"/>
                      <a:pt x="3040" y="14"/>
                    </a:cubicBezTo>
                    <a:cubicBezTo>
                      <a:pt x="3026" y="5"/>
                      <a:pt x="3009" y="0"/>
                      <a:pt x="2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3"/>
              <p:cNvSpPr/>
              <p:nvPr/>
            </p:nvSpPr>
            <p:spPr>
              <a:xfrm>
                <a:off x="1379486" y="2210707"/>
                <a:ext cx="627220" cy="629720"/>
              </a:xfrm>
              <a:custGeom>
                <a:avLst/>
                <a:gdLst/>
                <a:ahLst/>
                <a:cxnLst/>
                <a:rect l="l" t="t" r="r" b="b"/>
                <a:pathLst>
                  <a:path w="13552" h="13606" extrusionOk="0">
                    <a:moveTo>
                      <a:pt x="8495" y="186"/>
                    </a:moveTo>
                    <a:cubicBezTo>
                      <a:pt x="8979" y="431"/>
                      <a:pt x="9407" y="680"/>
                      <a:pt x="9802" y="945"/>
                    </a:cubicBezTo>
                    <a:cubicBezTo>
                      <a:pt x="11088" y="1811"/>
                      <a:pt x="12240" y="3034"/>
                      <a:pt x="13324" y="4686"/>
                    </a:cubicBezTo>
                    <a:cubicBezTo>
                      <a:pt x="10190" y="5425"/>
                      <a:pt x="7857" y="9155"/>
                      <a:pt x="7811" y="12104"/>
                    </a:cubicBezTo>
                    <a:cubicBezTo>
                      <a:pt x="7377" y="12061"/>
                      <a:pt x="6938" y="12040"/>
                      <a:pt x="6496" y="12040"/>
                    </a:cubicBezTo>
                    <a:cubicBezTo>
                      <a:pt x="4464" y="12040"/>
                      <a:pt x="2355" y="12489"/>
                      <a:pt x="207" y="13379"/>
                    </a:cubicBezTo>
                    <a:cubicBezTo>
                      <a:pt x="1355" y="8143"/>
                      <a:pt x="4292" y="3464"/>
                      <a:pt x="8495" y="186"/>
                    </a:cubicBezTo>
                    <a:close/>
                    <a:moveTo>
                      <a:pt x="8485" y="1"/>
                    </a:moveTo>
                    <a:cubicBezTo>
                      <a:pt x="8466" y="1"/>
                      <a:pt x="8448" y="7"/>
                      <a:pt x="8432" y="19"/>
                    </a:cubicBezTo>
                    <a:cubicBezTo>
                      <a:pt x="4133" y="3356"/>
                      <a:pt x="1141" y="8144"/>
                      <a:pt x="7" y="13503"/>
                    </a:cubicBezTo>
                    <a:cubicBezTo>
                      <a:pt x="1" y="13534"/>
                      <a:pt x="11" y="13566"/>
                      <a:pt x="36" y="13585"/>
                    </a:cubicBezTo>
                    <a:cubicBezTo>
                      <a:pt x="51" y="13599"/>
                      <a:pt x="70" y="13605"/>
                      <a:pt x="90" y="13605"/>
                    </a:cubicBezTo>
                    <a:cubicBezTo>
                      <a:pt x="101" y="13605"/>
                      <a:pt x="113" y="13604"/>
                      <a:pt x="124" y="13599"/>
                    </a:cubicBezTo>
                    <a:cubicBezTo>
                      <a:pt x="2304" y="12675"/>
                      <a:pt x="4444" y="12210"/>
                      <a:pt x="6503" y="12210"/>
                    </a:cubicBezTo>
                    <a:cubicBezTo>
                      <a:pt x="6968" y="12210"/>
                      <a:pt x="7429" y="12234"/>
                      <a:pt x="7886" y="12281"/>
                    </a:cubicBezTo>
                    <a:cubicBezTo>
                      <a:pt x="7889" y="12282"/>
                      <a:pt x="7893" y="12282"/>
                      <a:pt x="7896" y="12282"/>
                    </a:cubicBezTo>
                    <a:cubicBezTo>
                      <a:pt x="7917" y="12282"/>
                      <a:pt x="7937" y="12274"/>
                      <a:pt x="7953" y="12260"/>
                    </a:cubicBezTo>
                    <a:cubicBezTo>
                      <a:pt x="7971" y="12245"/>
                      <a:pt x="7980" y="12221"/>
                      <a:pt x="7980" y="12198"/>
                    </a:cubicBezTo>
                    <a:cubicBezTo>
                      <a:pt x="7978" y="9263"/>
                      <a:pt x="10328" y="5488"/>
                      <a:pt x="13479" y="4826"/>
                    </a:cubicBezTo>
                    <a:cubicBezTo>
                      <a:pt x="13507" y="4820"/>
                      <a:pt x="13530" y="4801"/>
                      <a:pt x="13541" y="4774"/>
                    </a:cubicBezTo>
                    <a:cubicBezTo>
                      <a:pt x="13551" y="4748"/>
                      <a:pt x="13548" y="4720"/>
                      <a:pt x="13533" y="4695"/>
                    </a:cubicBezTo>
                    <a:cubicBezTo>
                      <a:pt x="12417" y="2974"/>
                      <a:pt x="11229" y="1700"/>
                      <a:pt x="9897" y="804"/>
                    </a:cubicBezTo>
                    <a:cubicBezTo>
                      <a:pt x="9483" y="525"/>
                      <a:pt x="9033" y="265"/>
                      <a:pt x="8523" y="10"/>
                    </a:cubicBezTo>
                    <a:cubicBezTo>
                      <a:pt x="8511" y="4"/>
                      <a:pt x="8498" y="1"/>
                      <a:pt x="8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3"/>
              <p:cNvSpPr/>
              <p:nvPr/>
            </p:nvSpPr>
            <p:spPr>
              <a:xfrm>
                <a:off x="1926915" y="1988281"/>
                <a:ext cx="851135" cy="364475"/>
              </a:xfrm>
              <a:custGeom>
                <a:avLst/>
                <a:gdLst/>
                <a:ahLst/>
                <a:cxnLst/>
                <a:rect l="l" t="t" r="r" b="b"/>
                <a:pathLst>
                  <a:path w="18390" h="7875" extrusionOk="0">
                    <a:moveTo>
                      <a:pt x="9365" y="169"/>
                    </a:moveTo>
                    <a:cubicBezTo>
                      <a:pt x="9535" y="169"/>
                      <a:pt x="9705" y="171"/>
                      <a:pt x="9874" y="176"/>
                    </a:cubicBezTo>
                    <a:cubicBezTo>
                      <a:pt x="12384" y="245"/>
                      <a:pt x="15157" y="938"/>
                      <a:pt x="17893" y="2183"/>
                    </a:cubicBezTo>
                    <a:cubicBezTo>
                      <a:pt x="18021" y="2242"/>
                      <a:pt x="18118" y="2349"/>
                      <a:pt x="18165" y="2482"/>
                    </a:cubicBezTo>
                    <a:cubicBezTo>
                      <a:pt x="18213" y="2619"/>
                      <a:pt x="18204" y="2774"/>
                      <a:pt x="18139" y="2904"/>
                    </a:cubicBezTo>
                    <a:lnTo>
                      <a:pt x="17925" y="3340"/>
                    </a:lnTo>
                    <a:cubicBezTo>
                      <a:pt x="17705" y="3786"/>
                      <a:pt x="17477" y="4249"/>
                      <a:pt x="17234" y="4694"/>
                    </a:cubicBezTo>
                    <a:cubicBezTo>
                      <a:pt x="17094" y="4951"/>
                      <a:pt x="16950" y="5339"/>
                      <a:pt x="16797" y="5751"/>
                    </a:cubicBezTo>
                    <a:cubicBezTo>
                      <a:pt x="16551" y="6408"/>
                      <a:pt x="16273" y="7154"/>
                      <a:pt x="15962" y="7489"/>
                    </a:cubicBezTo>
                    <a:cubicBezTo>
                      <a:pt x="15816" y="7645"/>
                      <a:pt x="15614" y="7706"/>
                      <a:pt x="15377" y="7706"/>
                    </a:cubicBezTo>
                    <a:cubicBezTo>
                      <a:pt x="14950" y="7706"/>
                      <a:pt x="14409" y="7507"/>
                      <a:pt x="13879" y="7313"/>
                    </a:cubicBezTo>
                    <a:cubicBezTo>
                      <a:pt x="13405" y="7138"/>
                      <a:pt x="12958" y="6974"/>
                      <a:pt x="12610" y="6964"/>
                    </a:cubicBezTo>
                    <a:cubicBezTo>
                      <a:pt x="12287" y="6953"/>
                      <a:pt x="11966" y="6949"/>
                      <a:pt x="11650" y="6949"/>
                    </a:cubicBezTo>
                    <a:cubicBezTo>
                      <a:pt x="10182" y="6949"/>
                      <a:pt x="8787" y="7047"/>
                      <a:pt x="7430" y="7141"/>
                    </a:cubicBezTo>
                    <a:cubicBezTo>
                      <a:pt x="6194" y="7228"/>
                      <a:pt x="4919" y="7318"/>
                      <a:pt x="3574" y="7337"/>
                    </a:cubicBezTo>
                    <a:cubicBezTo>
                      <a:pt x="3214" y="5567"/>
                      <a:pt x="2267" y="4331"/>
                      <a:pt x="416" y="3214"/>
                    </a:cubicBezTo>
                    <a:cubicBezTo>
                      <a:pt x="261" y="3121"/>
                      <a:pt x="173" y="2956"/>
                      <a:pt x="179" y="2774"/>
                    </a:cubicBezTo>
                    <a:cubicBezTo>
                      <a:pt x="189" y="2587"/>
                      <a:pt x="292" y="2425"/>
                      <a:pt x="459" y="2341"/>
                    </a:cubicBezTo>
                    <a:cubicBezTo>
                      <a:pt x="3315" y="921"/>
                      <a:pt x="6386" y="169"/>
                      <a:pt x="9365" y="169"/>
                    </a:cubicBezTo>
                    <a:close/>
                    <a:moveTo>
                      <a:pt x="9410" y="0"/>
                    </a:moveTo>
                    <a:cubicBezTo>
                      <a:pt x="6394" y="0"/>
                      <a:pt x="3276" y="749"/>
                      <a:pt x="383" y="2189"/>
                    </a:cubicBezTo>
                    <a:cubicBezTo>
                      <a:pt x="160" y="2300"/>
                      <a:pt x="20" y="2516"/>
                      <a:pt x="9" y="2766"/>
                    </a:cubicBezTo>
                    <a:cubicBezTo>
                      <a:pt x="0" y="3012"/>
                      <a:pt x="119" y="3234"/>
                      <a:pt x="328" y="3361"/>
                    </a:cubicBezTo>
                    <a:cubicBezTo>
                      <a:pt x="2158" y="4465"/>
                      <a:pt x="3082" y="5684"/>
                      <a:pt x="3421" y="7439"/>
                    </a:cubicBezTo>
                    <a:cubicBezTo>
                      <a:pt x="3428" y="7480"/>
                      <a:pt x="3463" y="7509"/>
                      <a:pt x="3504" y="7509"/>
                    </a:cubicBezTo>
                    <a:lnTo>
                      <a:pt x="3506" y="7509"/>
                    </a:lnTo>
                    <a:cubicBezTo>
                      <a:pt x="4881" y="7492"/>
                      <a:pt x="6182" y="7401"/>
                      <a:pt x="7441" y="7311"/>
                    </a:cubicBezTo>
                    <a:cubicBezTo>
                      <a:pt x="8851" y="7213"/>
                      <a:pt x="10196" y="7119"/>
                      <a:pt x="11635" y="7119"/>
                    </a:cubicBezTo>
                    <a:cubicBezTo>
                      <a:pt x="11952" y="7119"/>
                      <a:pt x="12275" y="7124"/>
                      <a:pt x="12604" y="7134"/>
                    </a:cubicBezTo>
                    <a:cubicBezTo>
                      <a:pt x="12924" y="7145"/>
                      <a:pt x="13360" y="7304"/>
                      <a:pt x="13820" y="7472"/>
                    </a:cubicBezTo>
                    <a:cubicBezTo>
                      <a:pt x="14344" y="7665"/>
                      <a:pt x="14910" y="7873"/>
                      <a:pt x="15381" y="7873"/>
                    </a:cubicBezTo>
                    <a:lnTo>
                      <a:pt x="15381" y="7875"/>
                    </a:lnTo>
                    <a:cubicBezTo>
                      <a:pt x="15660" y="7873"/>
                      <a:pt x="15906" y="7800"/>
                      <a:pt x="16086" y="7604"/>
                    </a:cubicBezTo>
                    <a:cubicBezTo>
                      <a:pt x="16420" y="7245"/>
                      <a:pt x="16706" y="6483"/>
                      <a:pt x="16956" y="5810"/>
                    </a:cubicBezTo>
                    <a:cubicBezTo>
                      <a:pt x="17108" y="5405"/>
                      <a:pt x="17251" y="5022"/>
                      <a:pt x="17384" y="4776"/>
                    </a:cubicBezTo>
                    <a:cubicBezTo>
                      <a:pt x="17629" y="4328"/>
                      <a:pt x="17857" y="3864"/>
                      <a:pt x="18077" y="3416"/>
                    </a:cubicBezTo>
                    <a:lnTo>
                      <a:pt x="18292" y="2980"/>
                    </a:lnTo>
                    <a:cubicBezTo>
                      <a:pt x="18377" y="2809"/>
                      <a:pt x="18389" y="2607"/>
                      <a:pt x="18326" y="2426"/>
                    </a:cubicBezTo>
                    <a:cubicBezTo>
                      <a:pt x="18263" y="2247"/>
                      <a:pt x="18133" y="2106"/>
                      <a:pt x="17963" y="2028"/>
                    </a:cubicBezTo>
                    <a:cubicBezTo>
                      <a:pt x="15206" y="774"/>
                      <a:pt x="12411" y="75"/>
                      <a:pt x="9879" y="6"/>
                    </a:cubicBezTo>
                    <a:cubicBezTo>
                      <a:pt x="9723" y="2"/>
                      <a:pt x="9566" y="0"/>
                      <a:pt x="9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3"/>
              <p:cNvSpPr/>
              <p:nvPr/>
            </p:nvSpPr>
            <p:spPr>
              <a:xfrm>
                <a:off x="2054562" y="2810065"/>
                <a:ext cx="35591" cy="121630"/>
              </a:xfrm>
              <a:custGeom>
                <a:avLst/>
                <a:gdLst/>
                <a:ahLst/>
                <a:cxnLst/>
                <a:rect l="l" t="t" r="r" b="b"/>
                <a:pathLst>
                  <a:path w="769" h="2628" extrusionOk="0">
                    <a:moveTo>
                      <a:pt x="672" y="1"/>
                    </a:moveTo>
                    <a:cubicBezTo>
                      <a:pt x="640" y="1"/>
                      <a:pt x="610" y="18"/>
                      <a:pt x="596" y="48"/>
                    </a:cubicBezTo>
                    <a:cubicBezTo>
                      <a:pt x="572" y="96"/>
                      <a:pt x="1" y="1261"/>
                      <a:pt x="356" y="2563"/>
                    </a:cubicBezTo>
                    <a:cubicBezTo>
                      <a:pt x="365" y="2601"/>
                      <a:pt x="400" y="2627"/>
                      <a:pt x="438" y="2627"/>
                    </a:cubicBezTo>
                    <a:lnTo>
                      <a:pt x="438" y="2626"/>
                    </a:lnTo>
                    <a:cubicBezTo>
                      <a:pt x="446" y="2626"/>
                      <a:pt x="453" y="2626"/>
                      <a:pt x="461" y="2623"/>
                    </a:cubicBezTo>
                    <a:cubicBezTo>
                      <a:pt x="506" y="2610"/>
                      <a:pt x="532" y="2563"/>
                      <a:pt x="520" y="2519"/>
                    </a:cubicBezTo>
                    <a:cubicBezTo>
                      <a:pt x="183" y="1281"/>
                      <a:pt x="742" y="136"/>
                      <a:pt x="748" y="124"/>
                    </a:cubicBezTo>
                    <a:cubicBezTo>
                      <a:pt x="769" y="83"/>
                      <a:pt x="752" y="31"/>
                      <a:pt x="710" y="10"/>
                    </a:cubicBezTo>
                    <a:cubicBezTo>
                      <a:pt x="698" y="4"/>
                      <a:pt x="685"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3"/>
              <p:cNvSpPr/>
              <p:nvPr/>
            </p:nvSpPr>
            <p:spPr>
              <a:xfrm>
                <a:off x="1886881" y="2847971"/>
                <a:ext cx="35591" cy="137829"/>
              </a:xfrm>
              <a:custGeom>
                <a:avLst/>
                <a:gdLst/>
                <a:ahLst/>
                <a:cxnLst/>
                <a:rect l="l" t="t" r="r" b="b"/>
                <a:pathLst>
                  <a:path w="769" h="2978" extrusionOk="0">
                    <a:moveTo>
                      <a:pt x="671" y="1"/>
                    </a:moveTo>
                    <a:cubicBezTo>
                      <a:pt x="644" y="1"/>
                      <a:pt x="618" y="13"/>
                      <a:pt x="601" y="37"/>
                    </a:cubicBezTo>
                    <a:cubicBezTo>
                      <a:pt x="577" y="70"/>
                      <a:pt x="0" y="906"/>
                      <a:pt x="352" y="2906"/>
                    </a:cubicBezTo>
                    <a:cubicBezTo>
                      <a:pt x="360" y="2947"/>
                      <a:pt x="396" y="2977"/>
                      <a:pt x="437" y="2977"/>
                    </a:cubicBezTo>
                    <a:cubicBezTo>
                      <a:pt x="442" y="2977"/>
                      <a:pt x="446" y="2976"/>
                      <a:pt x="452" y="2976"/>
                    </a:cubicBezTo>
                    <a:cubicBezTo>
                      <a:pt x="498" y="2966"/>
                      <a:pt x="530" y="2922"/>
                      <a:pt x="521" y="2877"/>
                    </a:cubicBezTo>
                    <a:cubicBezTo>
                      <a:pt x="182" y="956"/>
                      <a:pt x="735" y="143"/>
                      <a:pt x="741" y="135"/>
                    </a:cubicBezTo>
                    <a:cubicBezTo>
                      <a:pt x="768" y="97"/>
                      <a:pt x="759" y="44"/>
                      <a:pt x="720" y="17"/>
                    </a:cubicBezTo>
                    <a:cubicBezTo>
                      <a:pt x="705" y="6"/>
                      <a:pt x="688"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3"/>
              <p:cNvSpPr/>
              <p:nvPr/>
            </p:nvSpPr>
            <p:spPr>
              <a:xfrm>
                <a:off x="1654496" y="2912905"/>
                <a:ext cx="62296" cy="159443"/>
              </a:xfrm>
              <a:custGeom>
                <a:avLst/>
                <a:gdLst/>
                <a:ahLst/>
                <a:cxnLst/>
                <a:rect l="l" t="t" r="r" b="b"/>
                <a:pathLst>
                  <a:path w="1346" h="3445" extrusionOk="0">
                    <a:moveTo>
                      <a:pt x="1250" y="0"/>
                    </a:moveTo>
                    <a:cubicBezTo>
                      <a:pt x="1224" y="0"/>
                      <a:pt x="1198" y="12"/>
                      <a:pt x="1182" y="35"/>
                    </a:cubicBezTo>
                    <a:cubicBezTo>
                      <a:pt x="1133" y="100"/>
                      <a:pt x="1" y="1650"/>
                      <a:pt x="347" y="2681"/>
                    </a:cubicBezTo>
                    <a:cubicBezTo>
                      <a:pt x="471" y="3050"/>
                      <a:pt x="767" y="3305"/>
                      <a:pt x="1226" y="3440"/>
                    </a:cubicBezTo>
                    <a:cubicBezTo>
                      <a:pt x="1233" y="3443"/>
                      <a:pt x="1242" y="3444"/>
                      <a:pt x="1250" y="3444"/>
                    </a:cubicBezTo>
                    <a:cubicBezTo>
                      <a:pt x="1286" y="3444"/>
                      <a:pt x="1320" y="3420"/>
                      <a:pt x="1332" y="3382"/>
                    </a:cubicBezTo>
                    <a:cubicBezTo>
                      <a:pt x="1344" y="3338"/>
                      <a:pt x="1318" y="3290"/>
                      <a:pt x="1274" y="3277"/>
                    </a:cubicBezTo>
                    <a:cubicBezTo>
                      <a:pt x="872" y="3159"/>
                      <a:pt x="614" y="2940"/>
                      <a:pt x="509" y="2628"/>
                    </a:cubicBezTo>
                    <a:cubicBezTo>
                      <a:pt x="190" y="1679"/>
                      <a:pt x="1306" y="152"/>
                      <a:pt x="1318" y="136"/>
                    </a:cubicBezTo>
                    <a:cubicBezTo>
                      <a:pt x="1346" y="98"/>
                      <a:pt x="1338" y="45"/>
                      <a:pt x="1300" y="17"/>
                    </a:cubicBezTo>
                    <a:cubicBezTo>
                      <a:pt x="1285" y="6"/>
                      <a:pt x="1267"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3"/>
              <p:cNvSpPr/>
              <p:nvPr/>
            </p:nvSpPr>
            <p:spPr>
              <a:xfrm>
                <a:off x="1458814" y="2983208"/>
                <a:ext cx="74052" cy="178234"/>
              </a:xfrm>
              <a:custGeom>
                <a:avLst/>
                <a:gdLst/>
                <a:ahLst/>
                <a:cxnLst/>
                <a:rect l="l" t="t" r="r" b="b"/>
                <a:pathLst>
                  <a:path w="1600" h="3851" extrusionOk="0">
                    <a:moveTo>
                      <a:pt x="800" y="1"/>
                    </a:moveTo>
                    <a:cubicBezTo>
                      <a:pt x="762" y="1"/>
                      <a:pt x="729" y="27"/>
                      <a:pt x="719" y="66"/>
                    </a:cubicBezTo>
                    <a:cubicBezTo>
                      <a:pt x="690" y="184"/>
                      <a:pt x="1" y="2982"/>
                      <a:pt x="760" y="3685"/>
                    </a:cubicBezTo>
                    <a:cubicBezTo>
                      <a:pt x="880" y="3796"/>
                      <a:pt x="1025" y="3850"/>
                      <a:pt x="1195" y="3850"/>
                    </a:cubicBezTo>
                    <a:cubicBezTo>
                      <a:pt x="1297" y="3850"/>
                      <a:pt x="1409" y="3831"/>
                      <a:pt x="1529" y="3790"/>
                    </a:cubicBezTo>
                    <a:cubicBezTo>
                      <a:pt x="1575" y="3775"/>
                      <a:pt x="1599" y="3727"/>
                      <a:pt x="1584" y="3682"/>
                    </a:cubicBezTo>
                    <a:cubicBezTo>
                      <a:pt x="1572" y="3647"/>
                      <a:pt x="1539" y="3624"/>
                      <a:pt x="1503" y="3624"/>
                    </a:cubicBezTo>
                    <a:cubicBezTo>
                      <a:pt x="1494" y="3624"/>
                      <a:pt x="1485" y="3626"/>
                      <a:pt x="1476" y="3629"/>
                    </a:cubicBezTo>
                    <a:cubicBezTo>
                      <a:pt x="1373" y="3663"/>
                      <a:pt x="1280" y="3680"/>
                      <a:pt x="1197" y="3680"/>
                    </a:cubicBezTo>
                    <a:cubicBezTo>
                      <a:pt x="1069" y="3680"/>
                      <a:pt x="962" y="3640"/>
                      <a:pt x="875" y="3560"/>
                    </a:cubicBezTo>
                    <a:cubicBezTo>
                      <a:pt x="190" y="2926"/>
                      <a:pt x="877" y="134"/>
                      <a:pt x="884" y="107"/>
                    </a:cubicBezTo>
                    <a:cubicBezTo>
                      <a:pt x="895" y="61"/>
                      <a:pt x="867" y="14"/>
                      <a:pt x="822" y="4"/>
                    </a:cubicBezTo>
                    <a:cubicBezTo>
                      <a:pt x="815" y="2"/>
                      <a:pt x="807"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3"/>
              <p:cNvSpPr/>
              <p:nvPr/>
            </p:nvSpPr>
            <p:spPr>
              <a:xfrm>
                <a:off x="2752364" y="2826310"/>
                <a:ext cx="49707" cy="110939"/>
              </a:xfrm>
              <a:custGeom>
                <a:avLst/>
                <a:gdLst/>
                <a:ahLst/>
                <a:cxnLst/>
                <a:rect l="l" t="t" r="r" b="b"/>
                <a:pathLst>
                  <a:path w="1074" h="2397" extrusionOk="0">
                    <a:moveTo>
                      <a:pt x="672" y="1"/>
                    </a:moveTo>
                    <a:cubicBezTo>
                      <a:pt x="667" y="1"/>
                      <a:pt x="663" y="1"/>
                      <a:pt x="658" y="2"/>
                    </a:cubicBezTo>
                    <a:cubicBezTo>
                      <a:pt x="611" y="11"/>
                      <a:pt x="582" y="57"/>
                      <a:pt x="591" y="102"/>
                    </a:cubicBezTo>
                    <a:cubicBezTo>
                      <a:pt x="594" y="117"/>
                      <a:pt x="890" y="1632"/>
                      <a:pt x="462" y="2099"/>
                    </a:cubicBezTo>
                    <a:cubicBezTo>
                      <a:pt x="385" y="2183"/>
                      <a:pt x="288" y="2226"/>
                      <a:pt x="167" y="2226"/>
                    </a:cubicBezTo>
                    <a:cubicBezTo>
                      <a:pt x="145" y="2226"/>
                      <a:pt x="123" y="2224"/>
                      <a:pt x="99" y="2222"/>
                    </a:cubicBezTo>
                    <a:cubicBezTo>
                      <a:pt x="95" y="2221"/>
                      <a:pt x="92" y="2221"/>
                      <a:pt x="88" y="2221"/>
                    </a:cubicBezTo>
                    <a:cubicBezTo>
                      <a:pt x="42" y="2221"/>
                      <a:pt x="11" y="2255"/>
                      <a:pt x="5" y="2297"/>
                    </a:cubicBezTo>
                    <a:cubicBezTo>
                      <a:pt x="0" y="2344"/>
                      <a:pt x="34" y="2387"/>
                      <a:pt x="81" y="2392"/>
                    </a:cubicBezTo>
                    <a:cubicBezTo>
                      <a:pt x="110" y="2395"/>
                      <a:pt x="137" y="2396"/>
                      <a:pt x="164" y="2396"/>
                    </a:cubicBezTo>
                    <a:cubicBezTo>
                      <a:pt x="334" y="2396"/>
                      <a:pt x="477" y="2335"/>
                      <a:pt x="588" y="2214"/>
                    </a:cubicBezTo>
                    <a:cubicBezTo>
                      <a:pt x="1074" y="1684"/>
                      <a:pt x="772" y="134"/>
                      <a:pt x="758" y="69"/>
                    </a:cubicBezTo>
                    <a:cubicBezTo>
                      <a:pt x="750" y="28"/>
                      <a:pt x="713"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3"/>
              <p:cNvSpPr/>
              <p:nvPr/>
            </p:nvSpPr>
            <p:spPr>
              <a:xfrm>
                <a:off x="2935966" y="2869631"/>
                <a:ext cx="40914" cy="137783"/>
              </a:xfrm>
              <a:custGeom>
                <a:avLst/>
                <a:gdLst/>
                <a:ahLst/>
                <a:cxnLst/>
                <a:rect l="l" t="t" r="r" b="b"/>
                <a:pathLst>
                  <a:path w="884" h="2977" extrusionOk="0">
                    <a:moveTo>
                      <a:pt x="215" y="0"/>
                    </a:moveTo>
                    <a:cubicBezTo>
                      <a:pt x="203" y="0"/>
                      <a:pt x="192" y="3"/>
                      <a:pt x="181" y="7"/>
                    </a:cubicBezTo>
                    <a:cubicBezTo>
                      <a:pt x="138" y="24"/>
                      <a:pt x="117" y="74"/>
                      <a:pt x="135" y="118"/>
                    </a:cubicBezTo>
                    <a:cubicBezTo>
                      <a:pt x="141" y="132"/>
                      <a:pt x="696" y="1503"/>
                      <a:pt x="21" y="2852"/>
                    </a:cubicBezTo>
                    <a:cubicBezTo>
                      <a:pt x="0" y="2895"/>
                      <a:pt x="17" y="2946"/>
                      <a:pt x="59" y="2968"/>
                    </a:cubicBezTo>
                    <a:cubicBezTo>
                      <a:pt x="72" y="2974"/>
                      <a:pt x="84" y="2977"/>
                      <a:pt x="97" y="2977"/>
                    </a:cubicBezTo>
                    <a:cubicBezTo>
                      <a:pt x="128" y="2977"/>
                      <a:pt x="158" y="2958"/>
                      <a:pt x="173" y="2928"/>
                    </a:cubicBezTo>
                    <a:cubicBezTo>
                      <a:pt x="884" y="1507"/>
                      <a:pt x="318" y="110"/>
                      <a:pt x="293" y="53"/>
                    </a:cubicBezTo>
                    <a:cubicBezTo>
                      <a:pt x="280" y="20"/>
                      <a:pt x="24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3"/>
              <p:cNvSpPr/>
              <p:nvPr/>
            </p:nvSpPr>
            <p:spPr>
              <a:xfrm>
                <a:off x="3098696" y="2934565"/>
                <a:ext cx="70720" cy="159582"/>
              </a:xfrm>
              <a:custGeom>
                <a:avLst/>
                <a:gdLst/>
                <a:ahLst/>
                <a:cxnLst/>
                <a:rect l="l" t="t" r="r" b="b"/>
                <a:pathLst>
                  <a:path w="1528" h="3448" extrusionOk="0">
                    <a:moveTo>
                      <a:pt x="907" y="0"/>
                    </a:moveTo>
                    <a:cubicBezTo>
                      <a:pt x="900" y="0"/>
                      <a:pt x="894" y="1"/>
                      <a:pt x="887" y="2"/>
                    </a:cubicBezTo>
                    <a:cubicBezTo>
                      <a:pt x="841" y="13"/>
                      <a:pt x="812" y="60"/>
                      <a:pt x="825" y="106"/>
                    </a:cubicBezTo>
                    <a:cubicBezTo>
                      <a:pt x="829" y="127"/>
                      <a:pt x="1342" y="2295"/>
                      <a:pt x="714" y="3036"/>
                    </a:cubicBezTo>
                    <a:cubicBezTo>
                      <a:pt x="577" y="3197"/>
                      <a:pt x="401" y="3277"/>
                      <a:pt x="172" y="3277"/>
                    </a:cubicBezTo>
                    <a:cubicBezTo>
                      <a:pt x="147" y="3277"/>
                      <a:pt x="121" y="3276"/>
                      <a:pt x="94" y="3274"/>
                    </a:cubicBezTo>
                    <a:cubicBezTo>
                      <a:pt x="40" y="3274"/>
                      <a:pt x="8" y="3306"/>
                      <a:pt x="3" y="3351"/>
                    </a:cubicBezTo>
                    <a:cubicBezTo>
                      <a:pt x="0" y="3398"/>
                      <a:pt x="35" y="3439"/>
                      <a:pt x="82" y="3443"/>
                    </a:cubicBezTo>
                    <a:cubicBezTo>
                      <a:pt x="113" y="3446"/>
                      <a:pt x="141" y="3447"/>
                      <a:pt x="170" y="3447"/>
                    </a:cubicBezTo>
                    <a:cubicBezTo>
                      <a:pt x="448" y="3447"/>
                      <a:pt x="676" y="3345"/>
                      <a:pt x="844" y="3146"/>
                    </a:cubicBezTo>
                    <a:cubicBezTo>
                      <a:pt x="1527" y="2339"/>
                      <a:pt x="1011" y="157"/>
                      <a:pt x="990" y="65"/>
                    </a:cubicBezTo>
                    <a:cubicBezTo>
                      <a:pt x="980" y="26"/>
                      <a:pt x="946"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3"/>
              <p:cNvSpPr/>
              <p:nvPr/>
            </p:nvSpPr>
            <p:spPr>
              <a:xfrm>
                <a:off x="3255316" y="2999453"/>
                <a:ext cx="79051" cy="188138"/>
              </a:xfrm>
              <a:custGeom>
                <a:avLst/>
                <a:gdLst/>
                <a:ahLst/>
                <a:cxnLst/>
                <a:rect l="l" t="t" r="r" b="b"/>
                <a:pathLst>
                  <a:path w="1708" h="4065" extrusionOk="0">
                    <a:moveTo>
                      <a:pt x="914" y="1"/>
                    </a:moveTo>
                    <a:cubicBezTo>
                      <a:pt x="907" y="1"/>
                      <a:pt x="900" y="2"/>
                      <a:pt x="893" y="3"/>
                    </a:cubicBezTo>
                    <a:cubicBezTo>
                      <a:pt x="847" y="14"/>
                      <a:pt x="818" y="59"/>
                      <a:pt x="831" y="106"/>
                    </a:cubicBezTo>
                    <a:cubicBezTo>
                      <a:pt x="837" y="134"/>
                      <a:pt x="1521" y="2991"/>
                      <a:pt x="777" y="3729"/>
                    </a:cubicBezTo>
                    <a:cubicBezTo>
                      <a:pt x="666" y="3839"/>
                      <a:pt x="528" y="3894"/>
                      <a:pt x="360" y="3894"/>
                    </a:cubicBezTo>
                    <a:cubicBezTo>
                      <a:pt x="285" y="3894"/>
                      <a:pt x="203" y="3883"/>
                      <a:pt x="115" y="3861"/>
                    </a:cubicBezTo>
                    <a:cubicBezTo>
                      <a:pt x="109" y="3859"/>
                      <a:pt x="102" y="3858"/>
                      <a:pt x="95" y="3858"/>
                    </a:cubicBezTo>
                    <a:cubicBezTo>
                      <a:pt x="56" y="3858"/>
                      <a:pt x="21" y="3884"/>
                      <a:pt x="12" y="3923"/>
                    </a:cubicBezTo>
                    <a:cubicBezTo>
                      <a:pt x="0" y="3969"/>
                      <a:pt x="29" y="4014"/>
                      <a:pt x="73" y="4026"/>
                    </a:cubicBezTo>
                    <a:cubicBezTo>
                      <a:pt x="175" y="4051"/>
                      <a:pt x="270" y="4064"/>
                      <a:pt x="360" y="4064"/>
                    </a:cubicBezTo>
                    <a:cubicBezTo>
                      <a:pt x="574" y="4064"/>
                      <a:pt x="755" y="3993"/>
                      <a:pt x="897" y="3849"/>
                    </a:cubicBezTo>
                    <a:cubicBezTo>
                      <a:pt x="1708" y="3044"/>
                      <a:pt x="1025" y="187"/>
                      <a:pt x="996" y="65"/>
                    </a:cubicBezTo>
                    <a:cubicBezTo>
                      <a:pt x="986" y="27"/>
                      <a:pt x="953"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3"/>
              <p:cNvSpPr/>
              <p:nvPr/>
            </p:nvSpPr>
            <p:spPr>
              <a:xfrm>
                <a:off x="2383909" y="2779704"/>
                <a:ext cx="9812" cy="51374"/>
              </a:xfrm>
              <a:custGeom>
                <a:avLst/>
                <a:gdLst/>
                <a:ahLst/>
                <a:cxnLst/>
                <a:rect l="l" t="t" r="r" b="b"/>
                <a:pathLst>
                  <a:path w="212" h="1110" extrusionOk="0">
                    <a:moveTo>
                      <a:pt x="84" y="1"/>
                    </a:moveTo>
                    <a:cubicBezTo>
                      <a:pt x="37" y="2"/>
                      <a:pt x="0" y="43"/>
                      <a:pt x="2" y="91"/>
                    </a:cubicBezTo>
                    <a:lnTo>
                      <a:pt x="40" y="1027"/>
                    </a:lnTo>
                    <a:cubicBezTo>
                      <a:pt x="41" y="1073"/>
                      <a:pt x="79" y="1109"/>
                      <a:pt x="125" y="1109"/>
                    </a:cubicBezTo>
                    <a:lnTo>
                      <a:pt x="129" y="1109"/>
                    </a:lnTo>
                    <a:cubicBezTo>
                      <a:pt x="176" y="1106"/>
                      <a:pt x="211" y="1067"/>
                      <a:pt x="210" y="1020"/>
                    </a:cubicBezTo>
                    <a:lnTo>
                      <a:pt x="172" y="83"/>
                    </a:lnTo>
                    <a:cubicBezTo>
                      <a:pt x="170" y="37"/>
                      <a:pt x="132"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3"/>
              <p:cNvSpPr/>
              <p:nvPr/>
            </p:nvSpPr>
            <p:spPr>
              <a:xfrm>
                <a:off x="1377820" y="2187936"/>
                <a:ext cx="690489" cy="756534"/>
              </a:xfrm>
              <a:custGeom>
                <a:avLst/>
                <a:gdLst/>
                <a:ahLst/>
                <a:cxnLst/>
                <a:rect l="l" t="t" r="r" b="b"/>
                <a:pathLst>
                  <a:path w="14919" h="16346" extrusionOk="0">
                    <a:moveTo>
                      <a:pt x="10734" y="1"/>
                    </a:moveTo>
                    <a:cubicBezTo>
                      <a:pt x="10704" y="1"/>
                      <a:pt x="10674" y="17"/>
                      <a:pt x="10659" y="45"/>
                    </a:cubicBezTo>
                    <a:cubicBezTo>
                      <a:pt x="10636" y="88"/>
                      <a:pt x="10653" y="139"/>
                      <a:pt x="10695" y="161"/>
                    </a:cubicBezTo>
                    <a:cubicBezTo>
                      <a:pt x="10721" y="174"/>
                      <a:pt x="13343" y="1573"/>
                      <a:pt x="14723" y="4738"/>
                    </a:cubicBezTo>
                    <a:cubicBezTo>
                      <a:pt x="14211" y="5192"/>
                      <a:pt x="9760" y="9259"/>
                      <a:pt x="9830" y="12898"/>
                    </a:cubicBezTo>
                    <a:cubicBezTo>
                      <a:pt x="9335" y="13206"/>
                      <a:pt x="4499" y="16175"/>
                      <a:pt x="1817" y="16175"/>
                    </a:cubicBezTo>
                    <a:cubicBezTo>
                      <a:pt x="1523" y="16175"/>
                      <a:pt x="1254" y="16139"/>
                      <a:pt x="1020" y="16060"/>
                    </a:cubicBezTo>
                    <a:cubicBezTo>
                      <a:pt x="601" y="15919"/>
                      <a:pt x="325" y="15655"/>
                      <a:pt x="176" y="15252"/>
                    </a:cubicBezTo>
                    <a:cubicBezTo>
                      <a:pt x="163" y="15218"/>
                      <a:pt x="132" y="15197"/>
                      <a:pt x="97" y="15197"/>
                    </a:cubicBezTo>
                    <a:cubicBezTo>
                      <a:pt x="87" y="15197"/>
                      <a:pt x="77" y="15199"/>
                      <a:pt x="67" y="15202"/>
                    </a:cubicBezTo>
                    <a:cubicBezTo>
                      <a:pt x="23" y="15219"/>
                      <a:pt x="0" y="15268"/>
                      <a:pt x="17" y="15312"/>
                    </a:cubicBezTo>
                    <a:cubicBezTo>
                      <a:pt x="182" y="15759"/>
                      <a:pt x="501" y="16065"/>
                      <a:pt x="966" y="16221"/>
                    </a:cubicBezTo>
                    <a:cubicBezTo>
                      <a:pt x="1217" y="16307"/>
                      <a:pt x="1506" y="16345"/>
                      <a:pt x="1821" y="16345"/>
                    </a:cubicBezTo>
                    <a:lnTo>
                      <a:pt x="1821" y="16345"/>
                    </a:lnTo>
                    <a:cubicBezTo>
                      <a:pt x="4683" y="16345"/>
                      <a:pt x="9725" y="13166"/>
                      <a:pt x="9961" y="13016"/>
                    </a:cubicBezTo>
                    <a:cubicBezTo>
                      <a:pt x="9986" y="13000"/>
                      <a:pt x="10002" y="12972"/>
                      <a:pt x="10002" y="12942"/>
                    </a:cubicBezTo>
                    <a:cubicBezTo>
                      <a:pt x="9886" y="9169"/>
                      <a:pt x="14831" y="4868"/>
                      <a:pt x="14881" y="4826"/>
                    </a:cubicBezTo>
                    <a:cubicBezTo>
                      <a:pt x="14910" y="4802"/>
                      <a:pt x="14919" y="4762"/>
                      <a:pt x="14904" y="4727"/>
                    </a:cubicBezTo>
                    <a:cubicBezTo>
                      <a:pt x="13505" y="1465"/>
                      <a:pt x="10800" y="24"/>
                      <a:pt x="10773" y="10"/>
                    </a:cubicBezTo>
                    <a:cubicBezTo>
                      <a:pt x="10761" y="4"/>
                      <a:pt x="10747" y="1"/>
                      <a:pt x="10734" y="1"/>
                    </a:cubicBezTo>
                    <a:close/>
                    <a:moveTo>
                      <a:pt x="1821" y="16345"/>
                    </a:moveTo>
                    <a:cubicBezTo>
                      <a:pt x="1821" y="16345"/>
                      <a:pt x="1821" y="16345"/>
                      <a:pt x="1820" y="16345"/>
                    </a:cubicBezTo>
                    <a:lnTo>
                      <a:pt x="1822" y="16345"/>
                    </a:lnTo>
                    <a:cubicBezTo>
                      <a:pt x="1822" y="16345"/>
                      <a:pt x="1821" y="16345"/>
                      <a:pt x="1821" y="16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3"/>
              <p:cNvSpPr/>
              <p:nvPr/>
            </p:nvSpPr>
            <p:spPr>
              <a:xfrm>
                <a:off x="2711033" y="2166276"/>
                <a:ext cx="657767" cy="709187"/>
              </a:xfrm>
              <a:custGeom>
                <a:avLst/>
                <a:gdLst/>
                <a:ahLst/>
                <a:cxnLst/>
                <a:rect l="l" t="t" r="r" b="b"/>
                <a:pathLst>
                  <a:path w="14212" h="15323" extrusionOk="0">
                    <a:moveTo>
                      <a:pt x="2424" y="0"/>
                    </a:moveTo>
                    <a:cubicBezTo>
                      <a:pt x="2393" y="0"/>
                      <a:pt x="2363" y="17"/>
                      <a:pt x="2348" y="47"/>
                    </a:cubicBezTo>
                    <a:cubicBezTo>
                      <a:pt x="2252" y="239"/>
                      <a:pt x="1" y="4752"/>
                      <a:pt x="1" y="5696"/>
                    </a:cubicBezTo>
                    <a:cubicBezTo>
                      <a:pt x="1" y="5722"/>
                      <a:pt x="13" y="5746"/>
                      <a:pt x="31" y="5761"/>
                    </a:cubicBezTo>
                    <a:cubicBezTo>
                      <a:pt x="66" y="5790"/>
                      <a:pt x="3448" y="8664"/>
                      <a:pt x="4212" y="11951"/>
                    </a:cubicBezTo>
                    <a:cubicBezTo>
                      <a:pt x="4215" y="11965"/>
                      <a:pt x="4223" y="11978"/>
                      <a:pt x="4232" y="11989"/>
                    </a:cubicBezTo>
                    <a:cubicBezTo>
                      <a:pt x="4271" y="12031"/>
                      <a:pt x="7326" y="15323"/>
                      <a:pt x="11066" y="15323"/>
                    </a:cubicBezTo>
                    <a:cubicBezTo>
                      <a:pt x="12062" y="15323"/>
                      <a:pt x="13107" y="15089"/>
                      <a:pt x="14156" y="14500"/>
                    </a:cubicBezTo>
                    <a:cubicBezTo>
                      <a:pt x="14197" y="14477"/>
                      <a:pt x="14212" y="14424"/>
                      <a:pt x="14189" y="14383"/>
                    </a:cubicBezTo>
                    <a:cubicBezTo>
                      <a:pt x="14173" y="14355"/>
                      <a:pt x="14144" y="14340"/>
                      <a:pt x="14114" y="14340"/>
                    </a:cubicBezTo>
                    <a:cubicBezTo>
                      <a:pt x="14100" y="14340"/>
                      <a:pt x="14086" y="14344"/>
                      <a:pt x="14072" y="14351"/>
                    </a:cubicBezTo>
                    <a:cubicBezTo>
                      <a:pt x="13053" y="14924"/>
                      <a:pt x="12036" y="15151"/>
                      <a:pt x="11066" y="15151"/>
                    </a:cubicBezTo>
                    <a:cubicBezTo>
                      <a:pt x="7530" y="15151"/>
                      <a:pt x="4608" y="12138"/>
                      <a:pt x="4373" y="11890"/>
                    </a:cubicBezTo>
                    <a:cubicBezTo>
                      <a:pt x="3627" y="8731"/>
                      <a:pt x="521" y="5962"/>
                      <a:pt x="172" y="5658"/>
                    </a:cubicBezTo>
                    <a:cubicBezTo>
                      <a:pt x="233" y="4670"/>
                      <a:pt x="2478" y="170"/>
                      <a:pt x="2501" y="123"/>
                    </a:cubicBezTo>
                    <a:cubicBezTo>
                      <a:pt x="2522" y="82"/>
                      <a:pt x="2504" y="31"/>
                      <a:pt x="2463" y="9"/>
                    </a:cubicBezTo>
                    <a:cubicBezTo>
                      <a:pt x="2451" y="3"/>
                      <a:pt x="2437" y="0"/>
                      <a:pt x="2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3"/>
              <p:cNvSpPr/>
              <p:nvPr/>
            </p:nvSpPr>
            <p:spPr>
              <a:xfrm>
                <a:off x="2059700" y="2377278"/>
                <a:ext cx="659803" cy="56650"/>
              </a:xfrm>
              <a:custGeom>
                <a:avLst/>
                <a:gdLst/>
                <a:ahLst/>
                <a:cxnLst/>
                <a:rect l="l" t="t" r="r" b="b"/>
                <a:pathLst>
                  <a:path w="14256" h="1224" extrusionOk="0">
                    <a:moveTo>
                      <a:pt x="6488" y="1"/>
                    </a:moveTo>
                    <a:cubicBezTo>
                      <a:pt x="4629" y="1"/>
                      <a:pt x="2476" y="156"/>
                      <a:pt x="78" y="586"/>
                    </a:cubicBezTo>
                    <a:cubicBezTo>
                      <a:pt x="31" y="594"/>
                      <a:pt x="1" y="639"/>
                      <a:pt x="8" y="685"/>
                    </a:cubicBezTo>
                    <a:cubicBezTo>
                      <a:pt x="17" y="728"/>
                      <a:pt x="54" y="755"/>
                      <a:pt x="96" y="755"/>
                    </a:cubicBezTo>
                    <a:cubicBezTo>
                      <a:pt x="100" y="755"/>
                      <a:pt x="104" y="755"/>
                      <a:pt x="108" y="755"/>
                    </a:cubicBezTo>
                    <a:cubicBezTo>
                      <a:pt x="2500" y="325"/>
                      <a:pt x="4646" y="170"/>
                      <a:pt x="6497" y="170"/>
                    </a:cubicBezTo>
                    <a:cubicBezTo>
                      <a:pt x="11273" y="170"/>
                      <a:pt x="14090" y="1202"/>
                      <a:pt x="14130" y="1218"/>
                    </a:cubicBezTo>
                    <a:cubicBezTo>
                      <a:pt x="14139" y="1221"/>
                      <a:pt x="14150" y="1224"/>
                      <a:pt x="14160" y="1224"/>
                    </a:cubicBezTo>
                    <a:cubicBezTo>
                      <a:pt x="14194" y="1224"/>
                      <a:pt x="14227" y="1202"/>
                      <a:pt x="14239" y="1168"/>
                    </a:cubicBezTo>
                    <a:cubicBezTo>
                      <a:pt x="14256" y="1124"/>
                      <a:pt x="14233" y="1075"/>
                      <a:pt x="14191" y="1058"/>
                    </a:cubicBezTo>
                    <a:cubicBezTo>
                      <a:pt x="14151" y="1044"/>
                      <a:pt x="11305" y="1"/>
                      <a:pt x="6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3"/>
              <p:cNvSpPr/>
              <p:nvPr/>
            </p:nvSpPr>
            <p:spPr>
              <a:xfrm>
                <a:off x="1832268" y="2724165"/>
                <a:ext cx="142272" cy="66832"/>
              </a:xfrm>
              <a:custGeom>
                <a:avLst/>
                <a:gdLst/>
                <a:ahLst/>
                <a:cxnLst/>
                <a:rect l="l" t="t" r="r" b="b"/>
                <a:pathLst>
                  <a:path w="3074" h="1444" extrusionOk="0">
                    <a:moveTo>
                      <a:pt x="2975" y="0"/>
                    </a:moveTo>
                    <a:cubicBezTo>
                      <a:pt x="2964" y="0"/>
                      <a:pt x="2953" y="3"/>
                      <a:pt x="2943" y="8"/>
                    </a:cubicBezTo>
                    <a:lnTo>
                      <a:pt x="63" y="1280"/>
                    </a:lnTo>
                    <a:cubicBezTo>
                      <a:pt x="20" y="1298"/>
                      <a:pt x="0" y="1350"/>
                      <a:pt x="19" y="1392"/>
                    </a:cubicBezTo>
                    <a:cubicBezTo>
                      <a:pt x="34" y="1424"/>
                      <a:pt x="64" y="1444"/>
                      <a:pt x="98" y="1444"/>
                    </a:cubicBezTo>
                    <a:cubicBezTo>
                      <a:pt x="108" y="1444"/>
                      <a:pt x="120" y="1441"/>
                      <a:pt x="131" y="1436"/>
                    </a:cubicBezTo>
                    <a:lnTo>
                      <a:pt x="3011" y="164"/>
                    </a:lnTo>
                    <a:cubicBezTo>
                      <a:pt x="3053" y="144"/>
                      <a:pt x="3073" y="94"/>
                      <a:pt x="3053" y="52"/>
                    </a:cubicBezTo>
                    <a:cubicBezTo>
                      <a:pt x="3040" y="20"/>
                      <a:pt x="3008"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3"/>
              <p:cNvSpPr/>
              <p:nvPr/>
            </p:nvSpPr>
            <p:spPr>
              <a:xfrm>
                <a:off x="2693353" y="2714492"/>
                <a:ext cx="220675" cy="31194"/>
              </a:xfrm>
              <a:custGeom>
                <a:avLst/>
                <a:gdLst/>
                <a:ahLst/>
                <a:cxnLst/>
                <a:rect l="l" t="t" r="r" b="b"/>
                <a:pathLst>
                  <a:path w="4768" h="674" extrusionOk="0">
                    <a:moveTo>
                      <a:pt x="4675" y="1"/>
                    </a:moveTo>
                    <a:cubicBezTo>
                      <a:pt x="4673" y="1"/>
                      <a:pt x="4671" y="1"/>
                      <a:pt x="4668" y="1"/>
                    </a:cubicBezTo>
                    <a:lnTo>
                      <a:pt x="81" y="504"/>
                    </a:lnTo>
                    <a:cubicBezTo>
                      <a:pt x="34" y="510"/>
                      <a:pt x="0" y="551"/>
                      <a:pt x="6" y="598"/>
                    </a:cubicBezTo>
                    <a:cubicBezTo>
                      <a:pt x="11" y="642"/>
                      <a:pt x="47" y="674"/>
                      <a:pt x="90" y="674"/>
                    </a:cubicBezTo>
                    <a:lnTo>
                      <a:pt x="100" y="674"/>
                    </a:lnTo>
                    <a:lnTo>
                      <a:pt x="4687" y="171"/>
                    </a:lnTo>
                    <a:cubicBezTo>
                      <a:pt x="4734" y="165"/>
                      <a:pt x="4767" y="124"/>
                      <a:pt x="4762" y="77"/>
                    </a:cubicBezTo>
                    <a:cubicBezTo>
                      <a:pt x="4757" y="32"/>
                      <a:pt x="4725" y="1"/>
                      <a:pt x="4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7035718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D4C9B64-339C-3725-1CE4-4DF24382AFA6}"/>
              </a:ext>
            </a:extLst>
          </p:cNvPr>
          <p:cNvSpPr>
            <a:spLocks noGrp="1"/>
          </p:cNvSpPr>
          <p:nvPr>
            <p:ph type="ctrTitle"/>
          </p:nvPr>
        </p:nvSpPr>
        <p:spPr>
          <a:xfrm>
            <a:off x="982950" y="1891899"/>
            <a:ext cx="7178100" cy="2050200"/>
          </a:xfrm>
        </p:spPr>
        <p:txBody>
          <a:bodyPr/>
          <a:lstStyle/>
          <a:p>
            <a:pPr algn="ctr"/>
            <a:r>
              <a:rPr lang="en-US" sz="6600" dirty="0"/>
              <a:t>SING WITH ME!</a:t>
            </a:r>
          </a:p>
        </p:txBody>
      </p:sp>
    </p:spTree>
    <p:extLst>
      <p:ext uri="{BB962C8B-B14F-4D97-AF65-F5344CB8AC3E}">
        <p14:creationId xmlns:p14="http://schemas.microsoft.com/office/powerpoint/2010/main" val="23078978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B65B684-612C-4841-9C1C-A15EBC805255}"/>
              </a:ext>
            </a:extLst>
          </p:cNvPr>
          <p:cNvSpPr>
            <a:spLocks noGrp="1"/>
          </p:cNvSpPr>
          <p:nvPr>
            <p:ph type="title"/>
          </p:nvPr>
        </p:nvSpPr>
        <p:spPr/>
        <p:txBody>
          <a:bodyPr/>
          <a:lstStyle/>
          <a:p>
            <a:endParaRPr lang="en-US"/>
          </a:p>
        </p:txBody>
      </p:sp>
      <p:sp>
        <p:nvSpPr>
          <p:cNvPr id="3" name="Text Placeholder 2">
            <a:extLst>
              <a:ext uri="{FF2B5EF4-FFF2-40B4-BE49-F238E27FC236}">
                <a16:creationId xmlns="" xmlns:a16="http://schemas.microsoft.com/office/drawing/2014/main" id="{6085BAAC-903C-3EF4-C039-BE524856E38A}"/>
              </a:ext>
            </a:extLst>
          </p:cNvPr>
          <p:cNvSpPr>
            <a:spLocks noGrp="1"/>
          </p:cNvSpPr>
          <p:nvPr>
            <p:ph type="body" idx="1"/>
          </p:nvPr>
        </p:nvSpPr>
        <p:spPr/>
        <p:txBody>
          <a:bodyPr/>
          <a:lstStyle/>
          <a:p>
            <a:endParaRPr lang="en-US"/>
          </a:p>
        </p:txBody>
      </p:sp>
      <p:pic>
        <p:nvPicPr>
          <p:cNvPr id="5" name="Tong tong tong tong Pakitong kitong - Instrumental - Children folk song (1)">
            <a:hlinkClick r:id="" action="ppaction://media"/>
            <a:extLst>
              <a:ext uri="{FF2B5EF4-FFF2-40B4-BE49-F238E27FC236}">
                <a16:creationId xmlns="" xmlns:a16="http://schemas.microsoft.com/office/drawing/2014/main" id="{71D8DAD8-D19B-BB83-3883-0EBBEF1DE34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6875"/>
            <a:ext cx="9144000" cy="5143500"/>
          </a:xfrm>
          <a:prstGeom prst="rect">
            <a:avLst/>
          </a:prstGeom>
        </p:spPr>
      </p:pic>
    </p:spTree>
    <p:extLst>
      <p:ext uri="{BB962C8B-B14F-4D97-AF65-F5344CB8AC3E}">
        <p14:creationId xmlns:p14="http://schemas.microsoft.com/office/powerpoint/2010/main" val="3592167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5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878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D4C9B64-339C-3725-1CE4-4DF24382AFA6}"/>
              </a:ext>
            </a:extLst>
          </p:cNvPr>
          <p:cNvSpPr>
            <a:spLocks noGrp="1"/>
          </p:cNvSpPr>
          <p:nvPr>
            <p:ph type="ctrTitle"/>
          </p:nvPr>
        </p:nvSpPr>
        <p:spPr>
          <a:xfrm>
            <a:off x="982950" y="1197633"/>
            <a:ext cx="7178100" cy="2050200"/>
          </a:xfrm>
        </p:spPr>
        <p:txBody>
          <a:bodyPr/>
          <a:lstStyle/>
          <a:p>
            <a:pPr algn="ctr"/>
            <a:r>
              <a:rPr lang="en-US" sz="4400" dirty="0"/>
              <a:t>Why is it important to know the proper way of conducting physical activities and exercise?</a:t>
            </a:r>
          </a:p>
        </p:txBody>
      </p:sp>
    </p:spTree>
    <p:extLst>
      <p:ext uri="{BB962C8B-B14F-4D97-AF65-F5344CB8AC3E}">
        <p14:creationId xmlns:p14="http://schemas.microsoft.com/office/powerpoint/2010/main" val="11928178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cxnSp>
        <p:nvCxnSpPr>
          <p:cNvPr id="910" name="Google Shape;910;p26"/>
          <p:cNvCxnSpPr/>
          <p:nvPr/>
        </p:nvCxnSpPr>
        <p:spPr>
          <a:xfrm rot="10800000">
            <a:off x="-302" y="5154443"/>
            <a:ext cx="2893200" cy="0"/>
          </a:xfrm>
          <a:prstGeom prst="straightConnector1">
            <a:avLst/>
          </a:prstGeom>
          <a:noFill/>
          <a:ln w="9525" cap="flat" cmpd="sng">
            <a:solidFill>
              <a:schemeClr val="lt1"/>
            </a:solidFill>
            <a:prstDash val="solid"/>
            <a:round/>
            <a:headEnd type="none" w="med" len="med"/>
            <a:tailEnd type="none" w="med" len="med"/>
          </a:ln>
        </p:spPr>
      </p:cxnSp>
      <p:cxnSp>
        <p:nvCxnSpPr>
          <p:cNvPr id="911" name="Google Shape;911;p26"/>
          <p:cNvCxnSpPr/>
          <p:nvPr/>
        </p:nvCxnSpPr>
        <p:spPr>
          <a:xfrm rot="10800000">
            <a:off x="2895298" y="5162910"/>
            <a:ext cx="2893200" cy="0"/>
          </a:xfrm>
          <a:prstGeom prst="straightConnector1">
            <a:avLst/>
          </a:prstGeom>
          <a:noFill/>
          <a:ln w="9525" cap="flat" cmpd="sng">
            <a:solidFill>
              <a:schemeClr val="lt1"/>
            </a:solidFill>
            <a:prstDash val="solid"/>
            <a:round/>
            <a:headEnd type="none" w="med" len="med"/>
            <a:tailEnd type="none" w="med" len="med"/>
          </a:ln>
        </p:spPr>
      </p:cxnSp>
      <p:cxnSp>
        <p:nvCxnSpPr>
          <p:cNvPr id="912" name="Google Shape;912;p26"/>
          <p:cNvCxnSpPr/>
          <p:nvPr/>
        </p:nvCxnSpPr>
        <p:spPr>
          <a:xfrm rot="10800000">
            <a:off x="5790898" y="5154443"/>
            <a:ext cx="2893200" cy="0"/>
          </a:xfrm>
          <a:prstGeom prst="straightConnector1">
            <a:avLst/>
          </a:prstGeom>
          <a:noFill/>
          <a:ln w="9525" cap="flat" cmpd="sng">
            <a:solidFill>
              <a:schemeClr val="lt1"/>
            </a:solidFill>
            <a:prstDash val="solid"/>
            <a:round/>
            <a:headEnd type="none" w="med" len="med"/>
            <a:tailEnd type="none" w="med" len="med"/>
          </a:ln>
        </p:spPr>
      </p:cxnSp>
      <p:cxnSp>
        <p:nvCxnSpPr>
          <p:cNvPr id="913" name="Google Shape;913;p26"/>
          <p:cNvCxnSpPr/>
          <p:nvPr/>
        </p:nvCxnSpPr>
        <p:spPr>
          <a:xfrm rot="10800000">
            <a:off x="8686579" y="5154450"/>
            <a:ext cx="482100" cy="0"/>
          </a:xfrm>
          <a:prstGeom prst="straightConnector1">
            <a:avLst/>
          </a:prstGeom>
          <a:noFill/>
          <a:ln w="9525" cap="flat" cmpd="sng">
            <a:solidFill>
              <a:schemeClr val="lt1"/>
            </a:solidFill>
            <a:prstDash val="solid"/>
            <a:round/>
            <a:headEnd type="none" w="med" len="med"/>
            <a:tailEnd type="none" w="med" len="med"/>
          </a:ln>
        </p:spPr>
      </p:cxnSp>
      <p:sp>
        <p:nvSpPr>
          <p:cNvPr id="914" name="Google Shape;914;p26"/>
          <p:cNvSpPr txBox="1">
            <a:spLocks noGrp="1"/>
          </p:cNvSpPr>
          <p:nvPr>
            <p:ph type="subTitle" idx="1"/>
          </p:nvPr>
        </p:nvSpPr>
        <p:spPr>
          <a:xfrm>
            <a:off x="1062798" y="3146791"/>
            <a:ext cx="4342765" cy="6870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2400" b="1" dirty="0">
                <a:latin typeface="Fredoka One" panose="02000000000000000000" pitchFamily="2" charset="0"/>
              </a:rPr>
              <a:t>Mr. Prince Leonard P. Suatin</a:t>
            </a:r>
          </a:p>
        </p:txBody>
      </p:sp>
      <p:cxnSp>
        <p:nvCxnSpPr>
          <p:cNvPr id="916" name="Google Shape;916;p26"/>
          <p:cNvCxnSpPr/>
          <p:nvPr/>
        </p:nvCxnSpPr>
        <p:spPr>
          <a:xfrm>
            <a:off x="1108650" y="2976625"/>
            <a:ext cx="4028100" cy="0"/>
          </a:xfrm>
          <a:prstGeom prst="straightConnector1">
            <a:avLst/>
          </a:prstGeom>
          <a:noFill/>
          <a:ln w="9525" cap="flat" cmpd="sng">
            <a:solidFill>
              <a:schemeClr val="accent2"/>
            </a:solidFill>
            <a:prstDash val="solid"/>
            <a:round/>
            <a:headEnd type="none" w="med" len="med"/>
            <a:tailEnd type="none" w="med" len="med"/>
          </a:ln>
        </p:spPr>
      </p:cxnSp>
      <p:grpSp>
        <p:nvGrpSpPr>
          <p:cNvPr id="917" name="Google Shape;917;p26"/>
          <p:cNvGrpSpPr/>
          <p:nvPr/>
        </p:nvGrpSpPr>
        <p:grpSpPr>
          <a:xfrm>
            <a:off x="6076016" y="2705402"/>
            <a:ext cx="2322963" cy="1741786"/>
            <a:chOff x="5530325" y="2956638"/>
            <a:chExt cx="2322963" cy="1741786"/>
          </a:xfrm>
        </p:grpSpPr>
        <p:sp>
          <p:nvSpPr>
            <p:cNvPr id="918" name="Google Shape;918;p26"/>
            <p:cNvSpPr/>
            <p:nvPr/>
          </p:nvSpPr>
          <p:spPr>
            <a:xfrm flipH="1">
              <a:off x="5557771" y="3108882"/>
              <a:ext cx="2268089" cy="1589541"/>
            </a:xfrm>
            <a:custGeom>
              <a:avLst/>
              <a:gdLst/>
              <a:ahLst/>
              <a:cxnLst/>
              <a:rect l="l" t="t" r="r" b="b"/>
              <a:pathLst>
                <a:path w="71464" h="50084" extrusionOk="0">
                  <a:moveTo>
                    <a:pt x="9724" y="23055"/>
                  </a:moveTo>
                  <a:cubicBezTo>
                    <a:pt x="9566" y="23396"/>
                    <a:pt x="9418" y="23744"/>
                    <a:pt x="9280" y="24093"/>
                  </a:cubicBezTo>
                  <a:cubicBezTo>
                    <a:pt x="9278" y="24098"/>
                    <a:pt x="9277" y="24101"/>
                    <a:pt x="9273" y="24105"/>
                  </a:cubicBezTo>
                  <a:cubicBezTo>
                    <a:pt x="8927" y="24984"/>
                    <a:pt x="8654" y="25869"/>
                    <a:pt x="8460" y="26724"/>
                  </a:cubicBezTo>
                  <a:cubicBezTo>
                    <a:pt x="7828" y="26264"/>
                    <a:pt x="7031" y="25897"/>
                    <a:pt x="6022" y="25710"/>
                  </a:cubicBezTo>
                  <a:lnTo>
                    <a:pt x="9724" y="23055"/>
                  </a:lnTo>
                  <a:close/>
                  <a:moveTo>
                    <a:pt x="22485" y="49379"/>
                  </a:moveTo>
                  <a:cubicBezTo>
                    <a:pt x="22488" y="49379"/>
                    <a:pt x="22491" y="49380"/>
                    <a:pt x="22492" y="49382"/>
                  </a:cubicBezTo>
                  <a:cubicBezTo>
                    <a:pt x="22481" y="49385"/>
                    <a:pt x="22471" y="49388"/>
                    <a:pt x="22460" y="49391"/>
                  </a:cubicBezTo>
                  <a:cubicBezTo>
                    <a:pt x="22464" y="49385"/>
                    <a:pt x="22476" y="49379"/>
                    <a:pt x="22485" y="49379"/>
                  </a:cubicBezTo>
                  <a:close/>
                  <a:moveTo>
                    <a:pt x="17951" y="0"/>
                  </a:moveTo>
                  <a:cubicBezTo>
                    <a:pt x="17911" y="0"/>
                    <a:pt x="17875" y="32"/>
                    <a:pt x="17869" y="73"/>
                  </a:cubicBezTo>
                  <a:cubicBezTo>
                    <a:pt x="17868" y="78"/>
                    <a:pt x="17868" y="82"/>
                    <a:pt x="17868" y="87"/>
                  </a:cubicBezTo>
                  <a:cubicBezTo>
                    <a:pt x="16773" y="98"/>
                    <a:pt x="15727" y="306"/>
                    <a:pt x="14760" y="676"/>
                  </a:cubicBezTo>
                  <a:cubicBezTo>
                    <a:pt x="8560" y="2791"/>
                    <a:pt x="8637" y="8258"/>
                    <a:pt x="8997" y="10641"/>
                  </a:cubicBezTo>
                  <a:cubicBezTo>
                    <a:pt x="9246" y="12281"/>
                    <a:pt x="10022" y="13266"/>
                    <a:pt x="11516" y="13837"/>
                  </a:cubicBezTo>
                  <a:cubicBezTo>
                    <a:pt x="11660" y="13964"/>
                    <a:pt x="13189" y="15332"/>
                    <a:pt x="13709" y="16733"/>
                  </a:cubicBezTo>
                  <a:cubicBezTo>
                    <a:pt x="13711" y="16739"/>
                    <a:pt x="13714" y="16745"/>
                    <a:pt x="13717" y="16752"/>
                  </a:cubicBezTo>
                  <a:cubicBezTo>
                    <a:pt x="13839" y="17085"/>
                    <a:pt x="13902" y="17419"/>
                    <a:pt x="13878" y="17738"/>
                  </a:cubicBezTo>
                  <a:cubicBezTo>
                    <a:pt x="13410" y="18050"/>
                    <a:pt x="12963" y="18424"/>
                    <a:pt x="12536" y="18854"/>
                  </a:cubicBezTo>
                  <a:cubicBezTo>
                    <a:pt x="9588" y="19364"/>
                    <a:pt x="3160" y="20790"/>
                    <a:pt x="1117" y="23732"/>
                  </a:cubicBezTo>
                  <a:cubicBezTo>
                    <a:pt x="247" y="24984"/>
                    <a:pt x="1" y="26134"/>
                    <a:pt x="382" y="27148"/>
                  </a:cubicBezTo>
                  <a:cubicBezTo>
                    <a:pt x="942" y="28635"/>
                    <a:pt x="2708" y="29435"/>
                    <a:pt x="3664" y="29674"/>
                  </a:cubicBezTo>
                  <a:cubicBezTo>
                    <a:pt x="4010" y="29760"/>
                    <a:pt x="4349" y="30135"/>
                    <a:pt x="4661" y="30641"/>
                  </a:cubicBezTo>
                  <a:cubicBezTo>
                    <a:pt x="4400" y="30738"/>
                    <a:pt x="4188" y="30903"/>
                    <a:pt x="4080" y="31098"/>
                  </a:cubicBezTo>
                  <a:cubicBezTo>
                    <a:pt x="4006" y="31231"/>
                    <a:pt x="3986" y="31370"/>
                    <a:pt x="4022" y="31497"/>
                  </a:cubicBezTo>
                  <a:cubicBezTo>
                    <a:pt x="4071" y="31672"/>
                    <a:pt x="4218" y="31805"/>
                    <a:pt x="4437" y="31872"/>
                  </a:cubicBezTo>
                  <a:cubicBezTo>
                    <a:pt x="4505" y="31893"/>
                    <a:pt x="4579" y="31907"/>
                    <a:pt x="4655" y="31913"/>
                  </a:cubicBezTo>
                  <a:cubicBezTo>
                    <a:pt x="4601" y="32045"/>
                    <a:pt x="4590" y="32180"/>
                    <a:pt x="4626" y="32308"/>
                  </a:cubicBezTo>
                  <a:cubicBezTo>
                    <a:pt x="4707" y="32592"/>
                    <a:pt x="5011" y="32774"/>
                    <a:pt x="5392" y="32806"/>
                  </a:cubicBezTo>
                  <a:cubicBezTo>
                    <a:pt x="5279" y="32980"/>
                    <a:pt x="5244" y="33164"/>
                    <a:pt x="5291" y="33334"/>
                  </a:cubicBezTo>
                  <a:cubicBezTo>
                    <a:pt x="5352" y="33544"/>
                    <a:pt x="5528" y="33704"/>
                    <a:pt x="5791" y="33785"/>
                  </a:cubicBezTo>
                  <a:cubicBezTo>
                    <a:pt x="5856" y="33805"/>
                    <a:pt x="5923" y="33818"/>
                    <a:pt x="5994" y="33827"/>
                  </a:cubicBezTo>
                  <a:cubicBezTo>
                    <a:pt x="6003" y="33859"/>
                    <a:pt x="6014" y="33891"/>
                    <a:pt x="6023" y="33922"/>
                  </a:cubicBezTo>
                  <a:cubicBezTo>
                    <a:pt x="5944" y="34070"/>
                    <a:pt x="5920" y="34228"/>
                    <a:pt x="5962" y="34377"/>
                  </a:cubicBezTo>
                  <a:cubicBezTo>
                    <a:pt x="6052" y="34691"/>
                    <a:pt x="6413" y="34881"/>
                    <a:pt x="6852" y="34881"/>
                  </a:cubicBezTo>
                  <a:cubicBezTo>
                    <a:pt x="6996" y="34881"/>
                    <a:pt x="7151" y="34860"/>
                    <a:pt x="7306" y="34816"/>
                  </a:cubicBezTo>
                  <a:cubicBezTo>
                    <a:pt x="7601" y="34732"/>
                    <a:pt x="7859" y="34579"/>
                    <a:pt x="8030" y="34382"/>
                  </a:cubicBezTo>
                  <a:cubicBezTo>
                    <a:pt x="8041" y="34369"/>
                    <a:pt x="8051" y="34357"/>
                    <a:pt x="8062" y="34344"/>
                  </a:cubicBezTo>
                  <a:cubicBezTo>
                    <a:pt x="8451" y="34240"/>
                    <a:pt x="8861" y="34096"/>
                    <a:pt x="9243" y="33896"/>
                  </a:cubicBezTo>
                  <a:cubicBezTo>
                    <a:pt x="9778" y="34857"/>
                    <a:pt x="10480" y="35707"/>
                    <a:pt x="11312" y="36401"/>
                  </a:cubicBezTo>
                  <a:cubicBezTo>
                    <a:pt x="11256" y="36481"/>
                    <a:pt x="11212" y="36574"/>
                    <a:pt x="11185" y="36674"/>
                  </a:cubicBezTo>
                  <a:lnTo>
                    <a:pt x="8823" y="47005"/>
                  </a:lnTo>
                  <a:cubicBezTo>
                    <a:pt x="8809" y="47056"/>
                    <a:pt x="8798" y="47108"/>
                    <a:pt x="8789" y="47160"/>
                  </a:cubicBezTo>
                  <a:cubicBezTo>
                    <a:pt x="8763" y="47160"/>
                    <a:pt x="8738" y="47161"/>
                    <a:pt x="8710" y="47166"/>
                  </a:cubicBezTo>
                  <a:cubicBezTo>
                    <a:pt x="8495" y="47198"/>
                    <a:pt x="8314" y="47351"/>
                    <a:pt x="8200" y="47601"/>
                  </a:cubicBezTo>
                  <a:cubicBezTo>
                    <a:pt x="8091" y="47838"/>
                    <a:pt x="8056" y="48136"/>
                    <a:pt x="8100" y="48439"/>
                  </a:cubicBezTo>
                  <a:cubicBezTo>
                    <a:pt x="8144" y="48743"/>
                    <a:pt x="8262" y="49019"/>
                    <a:pt x="8435" y="49215"/>
                  </a:cubicBezTo>
                  <a:cubicBezTo>
                    <a:pt x="8593" y="49396"/>
                    <a:pt x="8780" y="49491"/>
                    <a:pt x="8970" y="49491"/>
                  </a:cubicBezTo>
                  <a:cubicBezTo>
                    <a:pt x="8997" y="49491"/>
                    <a:pt x="9023" y="49490"/>
                    <a:pt x="9050" y="49487"/>
                  </a:cubicBezTo>
                  <a:cubicBezTo>
                    <a:pt x="9231" y="49460"/>
                    <a:pt x="9387" y="49347"/>
                    <a:pt x="9501" y="49164"/>
                  </a:cubicBezTo>
                  <a:cubicBezTo>
                    <a:pt x="9670" y="49476"/>
                    <a:pt x="9929" y="49677"/>
                    <a:pt x="10198" y="49677"/>
                  </a:cubicBezTo>
                  <a:cubicBezTo>
                    <a:pt x="10224" y="49677"/>
                    <a:pt x="10250" y="49675"/>
                    <a:pt x="10275" y="49671"/>
                  </a:cubicBezTo>
                  <a:cubicBezTo>
                    <a:pt x="10429" y="49649"/>
                    <a:pt x="10561" y="49561"/>
                    <a:pt x="10666" y="49431"/>
                  </a:cubicBezTo>
                  <a:cubicBezTo>
                    <a:pt x="10704" y="49444"/>
                    <a:pt x="10743" y="49458"/>
                    <a:pt x="10783" y="49470"/>
                  </a:cubicBezTo>
                  <a:cubicBezTo>
                    <a:pt x="10948" y="49713"/>
                    <a:pt x="11174" y="49863"/>
                    <a:pt x="11408" y="49863"/>
                  </a:cubicBezTo>
                  <a:cubicBezTo>
                    <a:pt x="11432" y="49863"/>
                    <a:pt x="11460" y="49862"/>
                    <a:pt x="11485" y="49859"/>
                  </a:cubicBezTo>
                  <a:cubicBezTo>
                    <a:pt x="11596" y="49842"/>
                    <a:pt x="11696" y="49792"/>
                    <a:pt x="11783" y="49716"/>
                  </a:cubicBezTo>
                  <a:cubicBezTo>
                    <a:pt x="11810" y="49721"/>
                    <a:pt x="11839" y="49725"/>
                    <a:pt x="11868" y="49728"/>
                  </a:cubicBezTo>
                  <a:cubicBezTo>
                    <a:pt x="11897" y="49774"/>
                    <a:pt x="11927" y="49815"/>
                    <a:pt x="11961" y="49854"/>
                  </a:cubicBezTo>
                  <a:cubicBezTo>
                    <a:pt x="12091" y="50003"/>
                    <a:pt x="12248" y="50084"/>
                    <a:pt x="12404" y="50084"/>
                  </a:cubicBezTo>
                  <a:cubicBezTo>
                    <a:pt x="12427" y="50084"/>
                    <a:pt x="12449" y="50080"/>
                    <a:pt x="12472" y="50077"/>
                  </a:cubicBezTo>
                  <a:cubicBezTo>
                    <a:pt x="12642" y="50053"/>
                    <a:pt x="12782" y="49938"/>
                    <a:pt x="12873" y="49769"/>
                  </a:cubicBezTo>
                  <a:cubicBezTo>
                    <a:pt x="13614" y="49722"/>
                    <a:pt x="14446" y="49507"/>
                    <a:pt x="15364" y="49038"/>
                  </a:cubicBezTo>
                  <a:cubicBezTo>
                    <a:pt x="15990" y="48717"/>
                    <a:pt x="16360" y="48046"/>
                    <a:pt x="16305" y="47330"/>
                  </a:cubicBezTo>
                  <a:lnTo>
                    <a:pt x="15735" y="38323"/>
                  </a:lnTo>
                  <a:lnTo>
                    <a:pt x="15735" y="38323"/>
                  </a:lnTo>
                  <a:cubicBezTo>
                    <a:pt x="16069" y="38362"/>
                    <a:pt x="16407" y="38382"/>
                    <a:pt x="16747" y="38382"/>
                  </a:cubicBezTo>
                  <a:lnTo>
                    <a:pt x="16882" y="38382"/>
                  </a:lnTo>
                  <a:cubicBezTo>
                    <a:pt x="16893" y="38382"/>
                    <a:pt x="16904" y="38380"/>
                    <a:pt x="16914" y="38380"/>
                  </a:cubicBezTo>
                  <a:cubicBezTo>
                    <a:pt x="16954" y="38380"/>
                    <a:pt x="16992" y="38379"/>
                    <a:pt x="17031" y="38377"/>
                  </a:cubicBezTo>
                  <a:lnTo>
                    <a:pt x="17046" y="38377"/>
                  </a:lnTo>
                  <a:lnTo>
                    <a:pt x="17081" y="38376"/>
                  </a:lnTo>
                  <a:cubicBezTo>
                    <a:pt x="17154" y="38373"/>
                    <a:pt x="17228" y="38370"/>
                    <a:pt x="17301" y="38364"/>
                  </a:cubicBezTo>
                  <a:cubicBezTo>
                    <a:pt x="17408" y="38358"/>
                    <a:pt x="17512" y="38348"/>
                    <a:pt x="17617" y="38338"/>
                  </a:cubicBezTo>
                  <a:lnTo>
                    <a:pt x="17617" y="38338"/>
                  </a:lnTo>
                  <a:lnTo>
                    <a:pt x="17046" y="47336"/>
                  </a:lnTo>
                  <a:cubicBezTo>
                    <a:pt x="16996" y="48007"/>
                    <a:pt x="17344" y="48655"/>
                    <a:pt x="17944" y="48962"/>
                  </a:cubicBezTo>
                  <a:cubicBezTo>
                    <a:pt x="18063" y="49022"/>
                    <a:pt x="18182" y="49080"/>
                    <a:pt x="18300" y="49133"/>
                  </a:cubicBezTo>
                  <a:cubicBezTo>
                    <a:pt x="18753" y="49337"/>
                    <a:pt x="19182" y="49476"/>
                    <a:pt x="19589" y="49564"/>
                  </a:cubicBezTo>
                  <a:cubicBezTo>
                    <a:pt x="19832" y="49633"/>
                    <a:pt x="20066" y="49684"/>
                    <a:pt x="20294" y="49719"/>
                  </a:cubicBezTo>
                  <a:cubicBezTo>
                    <a:pt x="20385" y="49915"/>
                    <a:pt x="20533" y="50050"/>
                    <a:pt x="20720" y="50077"/>
                  </a:cubicBezTo>
                  <a:cubicBezTo>
                    <a:pt x="20743" y="50080"/>
                    <a:pt x="20766" y="50084"/>
                    <a:pt x="20787" y="50084"/>
                  </a:cubicBezTo>
                  <a:cubicBezTo>
                    <a:pt x="20945" y="50084"/>
                    <a:pt x="21100" y="50003"/>
                    <a:pt x="21232" y="49854"/>
                  </a:cubicBezTo>
                  <a:cubicBezTo>
                    <a:pt x="21253" y="49828"/>
                    <a:pt x="21274" y="49801"/>
                    <a:pt x="21294" y="49774"/>
                  </a:cubicBezTo>
                  <a:cubicBezTo>
                    <a:pt x="21353" y="49771"/>
                    <a:pt x="21411" y="49766"/>
                    <a:pt x="21469" y="49762"/>
                  </a:cubicBezTo>
                  <a:cubicBezTo>
                    <a:pt x="21540" y="49812"/>
                    <a:pt x="21620" y="49847"/>
                    <a:pt x="21707" y="49859"/>
                  </a:cubicBezTo>
                  <a:cubicBezTo>
                    <a:pt x="21733" y="49862"/>
                    <a:pt x="21759" y="49863"/>
                    <a:pt x="21784" y="49863"/>
                  </a:cubicBezTo>
                  <a:cubicBezTo>
                    <a:pt x="21965" y="49863"/>
                    <a:pt x="22141" y="49774"/>
                    <a:pt x="22288" y="49620"/>
                  </a:cubicBezTo>
                  <a:cubicBezTo>
                    <a:pt x="22399" y="49590"/>
                    <a:pt x="22507" y="49558"/>
                    <a:pt x="22610" y="49522"/>
                  </a:cubicBezTo>
                  <a:cubicBezTo>
                    <a:pt x="22700" y="49602"/>
                    <a:pt x="22802" y="49654"/>
                    <a:pt x="22917" y="49671"/>
                  </a:cubicBezTo>
                  <a:cubicBezTo>
                    <a:pt x="22943" y="49675"/>
                    <a:pt x="22969" y="49677"/>
                    <a:pt x="22994" y="49677"/>
                  </a:cubicBezTo>
                  <a:cubicBezTo>
                    <a:pt x="23263" y="49677"/>
                    <a:pt x="23523" y="49476"/>
                    <a:pt x="23691" y="49164"/>
                  </a:cubicBezTo>
                  <a:cubicBezTo>
                    <a:pt x="23804" y="49347"/>
                    <a:pt x="23961" y="49460"/>
                    <a:pt x="24142" y="49487"/>
                  </a:cubicBezTo>
                  <a:cubicBezTo>
                    <a:pt x="24168" y="49490"/>
                    <a:pt x="24195" y="49491"/>
                    <a:pt x="24223" y="49491"/>
                  </a:cubicBezTo>
                  <a:cubicBezTo>
                    <a:pt x="24411" y="49491"/>
                    <a:pt x="24597" y="49396"/>
                    <a:pt x="24757" y="49215"/>
                  </a:cubicBezTo>
                  <a:cubicBezTo>
                    <a:pt x="24928" y="49019"/>
                    <a:pt x="25047" y="48743"/>
                    <a:pt x="25091" y="48439"/>
                  </a:cubicBezTo>
                  <a:cubicBezTo>
                    <a:pt x="25136" y="48136"/>
                    <a:pt x="25100" y="47838"/>
                    <a:pt x="24992" y="47601"/>
                  </a:cubicBezTo>
                  <a:cubicBezTo>
                    <a:pt x="24894" y="47387"/>
                    <a:pt x="24746" y="47243"/>
                    <a:pt x="24569" y="47187"/>
                  </a:cubicBezTo>
                  <a:cubicBezTo>
                    <a:pt x="24560" y="47119"/>
                    <a:pt x="24546" y="47052"/>
                    <a:pt x="24528" y="46985"/>
                  </a:cubicBezTo>
                  <a:lnTo>
                    <a:pt x="22165" y="36656"/>
                  </a:lnTo>
                  <a:cubicBezTo>
                    <a:pt x="22164" y="36654"/>
                    <a:pt x="22164" y="36654"/>
                    <a:pt x="22164" y="36653"/>
                  </a:cubicBezTo>
                  <a:cubicBezTo>
                    <a:pt x="22147" y="36590"/>
                    <a:pt x="22124" y="36530"/>
                    <a:pt x="22096" y="36472"/>
                  </a:cubicBezTo>
                  <a:cubicBezTo>
                    <a:pt x="24095" y="34848"/>
                    <a:pt x="25381" y="32335"/>
                    <a:pt x="25381" y="29522"/>
                  </a:cubicBezTo>
                  <a:lnTo>
                    <a:pt x="25381" y="29519"/>
                  </a:lnTo>
                  <a:cubicBezTo>
                    <a:pt x="25379" y="26747"/>
                    <a:pt x="24200" y="23179"/>
                    <a:pt x="22351" y="20527"/>
                  </a:cubicBezTo>
                  <a:lnTo>
                    <a:pt x="22351" y="20527"/>
                  </a:lnTo>
                  <a:lnTo>
                    <a:pt x="28526" y="22646"/>
                  </a:lnTo>
                  <a:cubicBezTo>
                    <a:pt x="24591" y="24702"/>
                    <a:pt x="25779" y="28966"/>
                    <a:pt x="25791" y="29009"/>
                  </a:cubicBezTo>
                  <a:cubicBezTo>
                    <a:pt x="25962" y="29653"/>
                    <a:pt x="26331" y="30138"/>
                    <a:pt x="26887" y="30456"/>
                  </a:cubicBezTo>
                  <a:cubicBezTo>
                    <a:pt x="27165" y="30614"/>
                    <a:pt x="27468" y="30720"/>
                    <a:pt x="27783" y="30787"/>
                  </a:cubicBezTo>
                  <a:cubicBezTo>
                    <a:pt x="27676" y="31183"/>
                    <a:pt x="27581" y="31582"/>
                    <a:pt x="27496" y="31984"/>
                  </a:cubicBezTo>
                  <a:cubicBezTo>
                    <a:pt x="27488" y="32015"/>
                    <a:pt x="27500" y="32047"/>
                    <a:pt x="27524" y="32066"/>
                  </a:cubicBezTo>
                  <a:cubicBezTo>
                    <a:pt x="27540" y="32080"/>
                    <a:pt x="27559" y="32086"/>
                    <a:pt x="27579" y="32086"/>
                  </a:cubicBezTo>
                  <a:cubicBezTo>
                    <a:pt x="27590" y="32086"/>
                    <a:pt x="27600" y="32085"/>
                    <a:pt x="27611" y="32080"/>
                  </a:cubicBezTo>
                  <a:cubicBezTo>
                    <a:pt x="27631" y="32071"/>
                    <a:pt x="27650" y="32063"/>
                    <a:pt x="27670" y="32056"/>
                  </a:cubicBezTo>
                  <a:lnTo>
                    <a:pt x="27670" y="32056"/>
                  </a:lnTo>
                  <a:cubicBezTo>
                    <a:pt x="27638" y="32192"/>
                    <a:pt x="27608" y="32331"/>
                    <a:pt x="27579" y="32469"/>
                  </a:cubicBezTo>
                  <a:lnTo>
                    <a:pt x="27590" y="32464"/>
                  </a:lnTo>
                  <a:lnTo>
                    <a:pt x="27590" y="32464"/>
                  </a:lnTo>
                  <a:cubicBezTo>
                    <a:pt x="27470" y="32974"/>
                    <a:pt x="27368" y="33490"/>
                    <a:pt x="27282" y="34013"/>
                  </a:cubicBezTo>
                  <a:cubicBezTo>
                    <a:pt x="27279" y="34013"/>
                    <a:pt x="27274" y="34014"/>
                    <a:pt x="27269" y="34016"/>
                  </a:cubicBezTo>
                  <a:cubicBezTo>
                    <a:pt x="27225" y="34031"/>
                    <a:pt x="27203" y="34079"/>
                    <a:pt x="27218" y="34123"/>
                  </a:cubicBezTo>
                  <a:cubicBezTo>
                    <a:pt x="27228" y="34154"/>
                    <a:pt x="27239" y="34183"/>
                    <a:pt x="27250" y="34211"/>
                  </a:cubicBezTo>
                  <a:cubicBezTo>
                    <a:pt x="27133" y="34957"/>
                    <a:pt x="27051" y="35714"/>
                    <a:pt x="27004" y="36478"/>
                  </a:cubicBezTo>
                  <a:cubicBezTo>
                    <a:pt x="26888" y="38348"/>
                    <a:pt x="27098" y="39353"/>
                    <a:pt x="27687" y="39733"/>
                  </a:cubicBezTo>
                  <a:cubicBezTo>
                    <a:pt x="27872" y="39853"/>
                    <a:pt x="28092" y="39909"/>
                    <a:pt x="28346" y="39909"/>
                  </a:cubicBezTo>
                  <a:cubicBezTo>
                    <a:pt x="28466" y="39909"/>
                    <a:pt x="28594" y="39897"/>
                    <a:pt x="28730" y="39873"/>
                  </a:cubicBezTo>
                  <a:cubicBezTo>
                    <a:pt x="28832" y="40349"/>
                    <a:pt x="28962" y="40811"/>
                    <a:pt x="29123" y="41254"/>
                  </a:cubicBezTo>
                  <a:cubicBezTo>
                    <a:pt x="29123" y="41257"/>
                    <a:pt x="29122" y="41262"/>
                    <a:pt x="29120" y="41265"/>
                  </a:cubicBezTo>
                  <a:cubicBezTo>
                    <a:pt x="29070" y="41418"/>
                    <a:pt x="29038" y="41576"/>
                    <a:pt x="29023" y="41741"/>
                  </a:cubicBezTo>
                  <a:cubicBezTo>
                    <a:pt x="28944" y="42590"/>
                    <a:pt x="29333" y="43525"/>
                    <a:pt x="30212" y="44599"/>
                  </a:cubicBezTo>
                  <a:cubicBezTo>
                    <a:pt x="30239" y="44632"/>
                    <a:pt x="30266" y="44665"/>
                    <a:pt x="30295" y="44699"/>
                  </a:cubicBezTo>
                  <a:cubicBezTo>
                    <a:pt x="31307" y="45903"/>
                    <a:pt x="32242" y="46507"/>
                    <a:pt x="33090" y="46507"/>
                  </a:cubicBezTo>
                  <a:cubicBezTo>
                    <a:pt x="33238" y="46507"/>
                    <a:pt x="33382" y="46489"/>
                    <a:pt x="33524" y="46452"/>
                  </a:cubicBezTo>
                  <a:cubicBezTo>
                    <a:pt x="33536" y="46449"/>
                    <a:pt x="33548" y="46448"/>
                    <a:pt x="33562" y="46445"/>
                  </a:cubicBezTo>
                  <a:cubicBezTo>
                    <a:pt x="36746" y="48351"/>
                    <a:pt x="41482" y="49367"/>
                    <a:pt x="47933" y="49367"/>
                  </a:cubicBezTo>
                  <a:cubicBezTo>
                    <a:pt x="48196" y="49367"/>
                    <a:pt x="48462" y="49366"/>
                    <a:pt x="48731" y="49362"/>
                  </a:cubicBezTo>
                  <a:cubicBezTo>
                    <a:pt x="55795" y="49273"/>
                    <a:pt x="60885" y="48215"/>
                    <a:pt x="64307" y="46317"/>
                  </a:cubicBezTo>
                  <a:cubicBezTo>
                    <a:pt x="64454" y="46381"/>
                    <a:pt x="64603" y="46426"/>
                    <a:pt x="64757" y="46452"/>
                  </a:cubicBezTo>
                  <a:cubicBezTo>
                    <a:pt x="64898" y="46489"/>
                    <a:pt x="65043" y="46507"/>
                    <a:pt x="65190" y="46507"/>
                  </a:cubicBezTo>
                  <a:cubicBezTo>
                    <a:pt x="66038" y="46507"/>
                    <a:pt x="66973" y="45903"/>
                    <a:pt x="67986" y="44699"/>
                  </a:cubicBezTo>
                  <a:cubicBezTo>
                    <a:pt x="68013" y="44665"/>
                    <a:pt x="68040" y="44632"/>
                    <a:pt x="68068" y="44600"/>
                  </a:cubicBezTo>
                  <a:cubicBezTo>
                    <a:pt x="68947" y="43525"/>
                    <a:pt x="69335" y="42590"/>
                    <a:pt x="69258" y="41741"/>
                  </a:cubicBezTo>
                  <a:cubicBezTo>
                    <a:pt x="69243" y="41576"/>
                    <a:pt x="69209" y="41417"/>
                    <a:pt x="69158" y="41263"/>
                  </a:cubicBezTo>
                  <a:cubicBezTo>
                    <a:pt x="69152" y="41233"/>
                    <a:pt x="69142" y="41204"/>
                    <a:pt x="69133" y="41175"/>
                  </a:cubicBezTo>
                  <a:cubicBezTo>
                    <a:pt x="69278" y="40829"/>
                    <a:pt x="69402" y="40474"/>
                    <a:pt x="69507" y="40108"/>
                  </a:cubicBezTo>
                  <a:cubicBezTo>
                    <a:pt x="69718" y="40170"/>
                    <a:pt x="69911" y="40204"/>
                    <a:pt x="70087" y="40204"/>
                  </a:cubicBezTo>
                  <a:cubicBezTo>
                    <a:pt x="70277" y="40204"/>
                    <a:pt x="70445" y="40166"/>
                    <a:pt x="70595" y="40082"/>
                  </a:cubicBezTo>
                  <a:cubicBezTo>
                    <a:pt x="71131" y="39788"/>
                    <a:pt x="71388" y="38956"/>
                    <a:pt x="71432" y="37383"/>
                  </a:cubicBezTo>
                  <a:cubicBezTo>
                    <a:pt x="71464" y="36226"/>
                    <a:pt x="71392" y="35103"/>
                    <a:pt x="71230" y="34016"/>
                  </a:cubicBezTo>
                  <a:cubicBezTo>
                    <a:pt x="71233" y="34008"/>
                    <a:pt x="71234" y="34000"/>
                    <a:pt x="71236" y="33994"/>
                  </a:cubicBezTo>
                  <a:lnTo>
                    <a:pt x="71237" y="33993"/>
                  </a:lnTo>
                  <a:cubicBezTo>
                    <a:pt x="71245" y="33964"/>
                    <a:pt x="71236" y="33935"/>
                    <a:pt x="71218" y="33915"/>
                  </a:cubicBezTo>
                  <a:cubicBezTo>
                    <a:pt x="70911" y="31927"/>
                    <a:pt x="70301" y="30061"/>
                    <a:pt x="69458" y="28332"/>
                  </a:cubicBezTo>
                  <a:lnTo>
                    <a:pt x="69458" y="28332"/>
                  </a:lnTo>
                  <a:cubicBezTo>
                    <a:pt x="69501" y="28338"/>
                    <a:pt x="69543" y="28342"/>
                    <a:pt x="69586" y="28348"/>
                  </a:cubicBezTo>
                  <a:cubicBezTo>
                    <a:pt x="69524" y="28212"/>
                    <a:pt x="69460" y="28077"/>
                    <a:pt x="69394" y="27943"/>
                  </a:cubicBezTo>
                  <a:lnTo>
                    <a:pt x="69394" y="27943"/>
                  </a:lnTo>
                  <a:cubicBezTo>
                    <a:pt x="69454" y="27949"/>
                    <a:pt x="69514" y="27957"/>
                    <a:pt x="69575" y="27964"/>
                  </a:cubicBezTo>
                  <a:cubicBezTo>
                    <a:pt x="69577" y="27964"/>
                    <a:pt x="69579" y="27965"/>
                    <a:pt x="69581" y="27965"/>
                  </a:cubicBezTo>
                  <a:cubicBezTo>
                    <a:pt x="69611" y="27965"/>
                    <a:pt x="69637" y="27954"/>
                    <a:pt x="69654" y="27931"/>
                  </a:cubicBezTo>
                  <a:cubicBezTo>
                    <a:pt x="69672" y="27907"/>
                    <a:pt x="69677" y="27873"/>
                    <a:pt x="69663" y="27844"/>
                  </a:cubicBezTo>
                  <a:cubicBezTo>
                    <a:pt x="67400" y="22914"/>
                    <a:pt x="63612" y="19718"/>
                    <a:pt x="60832" y="17904"/>
                  </a:cubicBezTo>
                  <a:cubicBezTo>
                    <a:pt x="60818" y="17895"/>
                    <a:pt x="60802" y="17890"/>
                    <a:pt x="60785" y="17890"/>
                  </a:cubicBezTo>
                  <a:cubicBezTo>
                    <a:pt x="60768" y="17890"/>
                    <a:pt x="60751" y="17895"/>
                    <a:pt x="60737" y="17905"/>
                  </a:cubicBezTo>
                  <a:cubicBezTo>
                    <a:pt x="60533" y="18050"/>
                    <a:pt x="60337" y="18216"/>
                    <a:pt x="60149" y="18406"/>
                  </a:cubicBezTo>
                  <a:cubicBezTo>
                    <a:pt x="59694" y="18128"/>
                    <a:pt x="59234" y="17866"/>
                    <a:pt x="58769" y="17618"/>
                  </a:cubicBezTo>
                  <a:cubicBezTo>
                    <a:pt x="58774" y="17583"/>
                    <a:pt x="58757" y="17547"/>
                    <a:pt x="58724" y="17530"/>
                  </a:cubicBezTo>
                  <a:cubicBezTo>
                    <a:pt x="58712" y="17524"/>
                    <a:pt x="58699" y="17521"/>
                    <a:pt x="58687" y="17521"/>
                  </a:cubicBezTo>
                  <a:cubicBezTo>
                    <a:pt x="58665" y="17521"/>
                    <a:pt x="58644" y="17530"/>
                    <a:pt x="58628" y="17544"/>
                  </a:cubicBezTo>
                  <a:cubicBezTo>
                    <a:pt x="58309" y="17377"/>
                    <a:pt x="57989" y="17218"/>
                    <a:pt x="57668" y="17064"/>
                  </a:cubicBezTo>
                  <a:cubicBezTo>
                    <a:pt x="57719" y="16964"/>
                    <a:pt x="57770" y="16864"/>
                    <a:pt x="57822" y="16764"/>
                  </a:cubicBezTo>
                  <a:cubicBezTo>
                    <a:pt x="57773" y="16741"/>
                    <a:pt x="57725" y="16718"/>
                    <a:pt x="57676" y="16695"/>
                  </a:cubicBezTo>
                  <a:cubicBezTo>
                    <a:pt x="57694" y="16578"/>
                    <a:pt x="57684" y="16457"/>
                    <a:pt x="57644" y="16346"/>
                  </a:cubicBezTo>
                  <a:cubicBezTo>
                    <a:pt x="57582" y="16167"/>
                    <a:pt x="57453" y="16026"/>
                    <a:pt x="57281" y="15948"/>
                  </a:cubicBezTo>
                  <a:cubicBezTo>
                    <a:pt x="54524" y="14694"/>
                    <a:pt x="51730" y="13995"/>
                    <a:pt x="49197" y="13926"/>
                  </a:cubicBezTo>
                  <a:cubicBezTo>
                    <a:pt x="49041" y="13922"/>
                    <a:pt x="48885" y="13920"/>
                    <a:pt x="48729" y="13920"/>
                  </a:cubicBezTo>
                  <a:cubicBezTo>
                    <a:pt x="45715" y="13920"/>
                    <a:pt x="42596" y="14669"/>
                    <a:pt x="39701" y="16109"/>
                  </a:cubicBezTo>
                  <a:cubicBezTo>
                    <a:pt x="39478" y="16220"/>
                    <a:pt x="39339" y="16437"/>
                    <a:pt x="39328" y="16686"/>
                  </a:cubicBezTo>
                  <a:cubicBezTo>
                    <a:pt x="39322" y="16832"/>
                    <a:pt x="39361" y="16969"/>
                    <a:pt x="39437" y="17082"/>
                  </a:cubicBezTo>
                  <a:cubicBezTo>
                    <a:pt x="39433" y="17116"/>
                    <a:pt x="39430" y="17149"/>
                    <a:pt x="39430" y="17183"/>
                  </a:cubicBezTo>
                  <a:cubicBezTo>
                    <a:pt x="38485" y="17668"/>
                    <a:pt x="37568" y="18226"/>
                    <a:pt x="36688" y="18853"/>
                  </a:cubicBezTo>
                  <a:cubicBezTo>
                    <a:pt x="36474" y="18730"/>
                    <a:pt x="36251" y="18610"/>
                    <a:pt x="36014" y="18491"/>
                  </a:cubicBezTo>
                  <a:cubicBezTo>
                    <a:pt x="36002" y="18485"/>
                    <a:pt x="35989" y="18482"/>
                    <a:pt x="35976" y="18482"/>
                  </a:cubicBezTo>
                  <a:cubicBezTo>
                    <a:pt x="35958" y="18482"/>
                    <a:pt x="35939" y="18489"/>
                    <a:pt x="35923" y="18500"/>
                  </a:cubicBezTo>
                  <a:cubicBezTo>
                    <a:pt x="35051" y="19177"/>
                    <a:pt x="34232" y="19915"/>
                    <a:pt x="33472" y="20705"/>
                  </a:cubicBezTo>
                  <a:cubicBezTo>
                    <a:pt x="33210" y="20307"/>
                    <a:pt x="32842" y="19921"/>
                    <a:pt x="32372" y="19549"/>
                  </a:cubicBezTo>
                  <a:cubicBezTo>
                    <a:pt x="30833" y="18337"/>
                    <a:pt x="28035" y="18012"/>
                    <a:pt x="25484" y="18012"/>
                  </a:cubicBezTo>
                  <a:cubicBezTo>
                    <a:pt x="23396" y="18012"/>
                    <a:pt x="21474" y="18230"/>
                    <a:pt x="20544" y="18355"/>
                  </a:cubicBezTo>
                  <a:cubicBezTo>
                    <a:pt x="20517" y="18358"/>
                    <a:pt x="20494" y="18376"/>
                    <a:pt x="20480" y="18399"/>
                  </a:cubicBezTo>
                  <a:cubicBezTo>
                    <a:pt x="20117" y="18081"/>
                    <a:pt x="19741" y="17802"/>
                    <a:pt x="19352" y="17570"/>
                  </a:cubicBezTo>
                  <a:lnTo>
                    <a:pt x="19283" y="17521"/>
                  </a:lnTo>
                  <a:cubicBezTo>
                    <a:pt x="19270" y="17514"/>
                    <a:pt x="19258" y="17509"/>
                    <a:pt x="19245" y="17508"/>
                  </a:cubicBezTo>
                  <a:cubicBezTo>
                    <a:pt x="19140" y="17447"/>
                    <a:pt x="19035" y="17391"/>
                    <a:pt x="18929" y="17339"/>
                  </a:cubicBezTo>
                  <a:lnTo>
                    <a:pt x="20113" y="14676"/>
                  </a:lnTo>
                  <a:cubicBezTo>
                    <a:pt x="21192" y="14649"/>
                    <a:pt x="22146" y="14576"/>
                    <a:pt x="22972" y="14459"/>
                  </a:cubicBezTo>
                  <a:cubicBezTo>
                    <a:pt x="24664" y="14385"/>
                    <a:pt x="26255" y="14075"/>
                    <a:pt x="26715" y="12795"/>
                  </a:cubicBezTo>
                  <a:cubicBezTo>
                    <a:pt x="26860" y="12546"/>
                    <a:pt x="26932" y="12272"/>
                    <a:pt x="26932" y="11972"/>
                  </a:cubicBezTo>
                  <a:cubicBezTo>
                    <a:pt x="26932" y="11462"/>
                    <a:pt x="26847" y="10970"/>
                    <a:pt x="26693" y="10512"/>
                  </a:cubicBezTo>
                  <a:cubicBezTo>
                    <a:pt x="26765" y="10186"/>
                    <a:pt x="26814" y="9832"/>
                    <a:pt x="26835" y="9446"/>
                  </a:cubicBezTo>
                  <a:cubicBezTo>
                    <a:pt x="26995" y="8238"/>
                    <a:pt x="26768" y="7533"/>
                    <a:pt x="26756" y="7499"/>
                  </a:cubicBezTo>
                  <a:cubicBezTo>
                    <a:pt x="26752" y="7483"/>
                    <a:pt x="26744" y="7473"/>
                    <a:pt x="26734" y="7464"/>
                  </a:cubicBezTo>
                  <a:cubicBezTo>
                    <a:pt x="27048" y="6920"/>
                    <a:pt x="27230" y="6292"/>
                    <a:pt x="27234" y="5621"/>
                  </a:cubicBezTo>
                  <a:cubicBezTo>
                    <a:pt x="27242" y="5604"/>
                    <a:pt x="27242" y="5586"/>
                    <a:pt x="27238" y="5566"/>
                  </a:cubicBezTo>
                  <a:cubicBezTo>
                    <a:pt x="27238" y="5566"/>
                    <a:pt x="27236" y="5563"/>
                    <a:pt x="27234" y="5560"/>
                  </a:cubicBezTo>
                  <a:cubicBezTo>
                    <a:pt x="27218" y="3521"/>
                    <a:pt x="25568" y="1866"/>
                    <a:pt x="23532" y="1842"/>
                  </a:cubicBezTo>
                  <a:cubicBezTo>
                    <a:pt x="23219" y="1462"/>
                    <a:pt x="22427" y="1119"/>
                    <a:pt x="21532" y="837"/>
                  </a:cubicBezTo>
                  <a:cubicBezTo>
                    <a:pt x="20605" y="429"/>
                    <a:pt x="19595" y="174"/>
                    <a:pt x="18534" y="105"/>
                  </a:cubicBezTo>
                  <a:cubicBezTo>
                    <a:pt x="18215" y="45"/>
                    <a:pt x="18004" y="10"/>
                    <a:pt x="17966" y="2"/>
                  </a:cubicBezTo>
                  <a:cubicBezTo>
                    <a:pt x="17961" y="1"/>
                    <a:pt x="17956" y="0"/>
                    <a:pt x="17951" y="0"/>
                  </a:cubicBezTo>
                  <a:close/>
                </a:path>
              </a:pathLst>
            </a:custGeom>
            <a:solidFill>
              <a:schemeClr val="lt1"/>
            </a:solidFill>
            <a:ln w="114300" cap="flat" cmpd="sng">
              <a:solidFill>
                <a:schemeClr val="lt1"/>
              </a:solidFill>
              <a:prstDash val="solid"/>
              <a:round/>
              <a:headEnd type="none" w="sm" len="sm"/>
              <a:tailEnd type="none" w="sm" len="sm"/>
            </a:ln>
            <a:effectLst>
              <a:outerShdw dist="47625" dir="288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6"/>
            <p:cNvSpPr/>
            <p:nvPr/>
          </p:nvSpPr>
          <p:spPr>
            <a:xfrm flipH="1">
              <a:off x="7121034" y="2979457"/>
              <a:ext cx="89531" cy="112065"/>
            </a:xfrm>
            <a:custGeom>
              <a:avLst/>
              <a:gdLst/>
              <a:ahLst/>
              <a:cxnLst/>
              <a:rect l="l" t="t" r="r" b="b"/>
              <a:pathLst>
                <a:path w="2821" h="3531" extrusionOk="0">
                  <a:moveTo>
                    <a:pt x="2729" y="0"/>
                  </a:moveTo>
                  <a:cubicBezTo>
                    <a:pt x="2726" y="0"/>
                    <a:pt x="2724" y="1"/>
                    <a:pt x="2721" y="1"/>
                  </a:cubicBezTo>
                  <a:cubicBezTo>
                    <a:pt x="523" y="245"/>
                    <a:pt x="12" y="3400"/>
                    <a:pt x="6" y="3432"/>
                  </a:cubicBezTo>
                  <a:cubicBezTo>
                    <a:pt x="0" y="3479"/>
                    <a:pt x="32" y="3521"/>
                    <a:pt x="78" y="3529"/>
                  </a:cubicBezTo>
                  <a:cubicBezTo>
                    <a:pt x="82" y="3530"/>
                    <a:pt x="87" y="3530"/>
                    <a:pt x="91" y="3530"/>
                  </a:cubicBezTo>
                  <a:cubicBezTo>
                    <a:pt x="132" y="3530"/>
                    <a:pt x="169" y="3500"/>
                    <a:pt x="175" y="3458"/>
                  </a:cubicBezTo>
                  <a:cubicBezTo>
                    <a:pt x="179" y="3427"/>
                    <a:pt x="671" y="400"/>
                    <a:pt x="2740" y="171"/>
                  </a:cubicBezTo>
                  <a:cubicBezTo>
                    <a:pt x="2786" y="166"/>
                    <a:pt x="2821" y="124"/>
                    <a:pt x="2815" y="77"/>
                  </a:cubicBezTo>
                  <a:cubicBezTo>
                    <a:pt x="2811" y="34"/>
                    <a:pt x="2774" y="0"/>
                    <a:pt x="2729" y="0"/>
                  </a:cubicBezTo>
                  <a:close/>
                </a:path>
              </a:pathLst>
            </a:custGeom>
            <a:solidFill>
              <a:schemeClr val="lt1"/>
            </a:solidFill>
            <a:ln w="114300" cap="flat" cmpd="sng">
              <a:solidFill>
                <a:schemeClr val="lt1"/>
              </a:solidFill>
              <a:prstDash val="solid"/>
              <a:round/>
              <a:headEnd type="none" w="sm" len="sm"/>
              <a:tailEnd type="none" w="sm" len="sm"/>
            </a:ln>
            <a:effectLst>
              <a:outerShdw dist="47625" dir="288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6"/>
            <p:cNvSpPr/>
            <p:nvPr/>
          </p:nvSpPr>
          <p:spPr>
            <a:xfrm flipH="1">
              <a:off x="7254331" y="2956638"/>
              <a:ext cx="59254" cy="134884"/>
            </a:xfrm>
            <a:custGeom>
              <a:avLst/>
              <a:gdLst/>
              <a:ahLst/>
              <a:cxnLst/>
              <a:rect l="l" t="t" r="r" b="b"/>
              <a:pathLst>
                <a:path w="1867" h="4250" extrusionOk="0">
                  <a:moveTo>
                    <a:pt x="98" y="0"/>
                  </a:moveTo>
                  <a:cubicBezTo>
                    <a:pt x="67" y="0"/>
                    <a:pt x="37" y="17"/>
                    <a:pt x="22" y="47"/>
                  </a:cubicBezTo>
                  <a:cubicBezTo>
                    <a:pt x="1" y="90"/>
                    <a:pt x="17" y="141"/>
                    <a:pt x="60" y="163"/>
                  </a:cubicBezTo>
                  <a:cubicBezTo>
                    <a:pt x="1440" y="852"/>
                    <a:pt x="1690" y="4137"/>
                    <a:pt x="1693" y="4170"/>
                  </a:cubicBezTo>
                  <a:cubicBezTo>
                    <a:pt x="1696" y="4216"/>
                    <a:pt x="1733" y="4249"/>
                    <a:pt x="1778" y="4249"/>
                  </a:cubicBezTo>
                  <a:lnTo>
                    <a:pt x="1784" y="4249"/>
                  </a:lnTo>
                  <a:cubicBezTo>
                    <a:pt x="1830" y="4246"/>
                    <a:pt x="1866" y="4205"/>
                    <a:pt x="1862" y="4158"/>
                  </a:cubicBezTo>
                  <a:cubicBezTo>
                    <a:pt x="1853" y="4019"/>
                    <a:pt x="1602" y="743"/>
                    <a:pt x="136" y="9"/>
                  </a:cubicBezTo>
                  <a:cubicBezTo>
                    <a:pt x="124" y="3"/>
                    <a:pt x="111" y="0"/>
                    <a:pt x="98" y="0"/>
                  </a:cubicBezTo>
                  <a:close/>
                </a:path>
              </a:pathLst>
            </a:custGeom>
            <a:solidFill>
              <a:schemeClr val="lt1"/>
            </a:solidFill>
            <a:ln w="114300" cap="flat" cmpd="sng">
              <a:solidFill>
                <a:schemeClr val="lt1"/>
              </a:solidFill>
              <a:prstDash val="solid"/>
              <a:round/>
              <a:headEnd type="none" w="sm" len="sm"/>
              <a:tailEnd type="none" w="sm" len="sm"/>
            </a:ln>
            <a:effectLst>
              <a:outerShdw dist="47625" dir="288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6"/>
            <p:cNvSpPr/>
            <p:nvPr/>
          </p:nvSpPr>
          <p:spPr>
            <a:xfrm>
              <a:off x="7308502" y="3010982"/>
              <a:ext cx="89531" cy="112065"/>
            </a:xfrm>
            <a:custGeom>
              <a:avLst/>
              <a:gdLst/>
              <a:ahLst/>
              <a:cxnLst/>
              <a:rect l="l" t="t" r="r" b="b"/>
              <a:pathLst>
                <a:path w="2821" h="3531" extrusionOk="0">
                  <a:moveTo>
                    <a:pt x="2729" y="0"/>
                  </a:moveTo>
                  <a:cubicBezTo>
                    <a:pt x="2726" y="0"/>
                    <a:pt x="2724" y="1"/>
                    <a:pt x="2721" y="1"/>
                  </a:cubicBezTo>
                  <a:cubicBezTo>
                    <a:pt x="523" y="245"/>
                    <a:pt x="12" y="3400"/>
                    <a:pt x="6" y="3432"/>
                  </a:cubicBezTo>
                  <a:cubicBezTo>
                    <a:pt x="0" y="3479"/>
                    <a:pt x="32" y="3521"/>
                    <a:pt x="78" y="3529"/>
                  </a:cubicBezTo>
                  <a:cubicBezTo>
                    <a:pt x="82" y="3530"/>
                    <a:pt x="87" y="3530"/>
                    <a:pt x="91" y="3530"/>
                  </a:cubicBezTo>
                  <a:cubicBezTo>
                    <a:pt x="132" y="3530"/>
                    <a:pt x="169" y="3500"/>
                    <a:pt x="175" y="3458"/>
                  </a:cubicBezTo>
                  <a:cubicBezTo>
                    <a:pt x="179" y="3427"/>
                    <a:pt x="671" y="400"/>
                    <a:pt x="2740" y="171"/>
                  </a:cubicBezTo>
                  <a:cubicBezTo>
                    <a:pt x="2786" y="166"/>
                    <a:pt x="2821" y="124"/>
                    <a:pt x="2815" y="77"/>
                  </a:cubicBezTo>
                  <a:cubicBezTo>
                    <a:pt x="2811" y="34"/>
                    <a:pt x="2774" y="0"/>
                    <a:pt x="2729" y="0"/>
                  </a:cubicBezTo>
                  <a:close/>
                </a:path>
              </a:pathLst>
            </a:custGeom>
            <a:solidFill>
              <a:schemeClr val="lt1"/>
            </a:solidFill>
            <a:ln w="114300" cap="flat" cmpd="sng">
              <a:solidFill>
                <a:schemeClr val="lt1"/>
              </a:solidFill>
              <a:prstDash val="solid"/>
              <a:round/>
              <a:headEnd type="none" w="sm" len="sm"/>
              <a:tailEnd type="none" w="sm" len="sm"/>
            </a:ln>
            <a:effectLst>
              <a:outerShdw dist="47625" dir="288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 name="Google Shape;922;p26"/>
            <p:cNvGrpSpPr/>
            <p:nvPr/>
          </p:nvGrpSpPr>
          <p:grpSpPr>
            <a:xfrm flipH="1">
              <a:off x="5530325" y="2956638"/>
              <a:ext cx="2322963" cy="1741786"/>
              <a:chOff x="1527250" y="1106988"/>
              <a:chExt cx="1829825" cy="1372025"/>
            </a:xfrm>
          </p:grpSpPr>
          <p:sp>
            <p:nvSpPr>
              <p:cNvPr id="923" name="Google Shape;923;p26"/>
              <p:cNvSpPr/>
              <p:nvPr/>
            </p:nvSpPr>
            <p:spPr>
              <a:xfrm>
                <a:off x="2261650" y="1628538"/>
                <a:ext cx="1057900" cy="832575"/>
              </a:xfrm>
              <a:custGeom>
                <a:avLst/>
                <a:gdLst/>
                <a:ahLst/>
                <a:cxnLst/>
                <a:rect l="l" t="t" r="r" b="b"/>
                <a:pathLst>
                  <a:path w="42316" h="33303" extrusionOk="0">
                    <a:moveTo>
                      <a:pt x="20763" y="0"/>
                    </a:moveTo>
                    <a:cubicBezTo>
                      <a:pt x="11265" y="0"/>
                      <a:pt x="1270" y="7985"/>
                      <a:pt x="515" y="20184"/>
                    </a:cubicBezTo>
                    <a:cubicBezTo>
                      <a:pt x="1" y="28485"/>
                      <a:pt x="5916" y="33303"/>
                      <a:pt x="19951" y="33303"/>
                    </a:cubicBezTo>
                    <a:cubicBezTo>
                      <a:pt x="20215" y="33303"/>
                      <a:pt x="20482" y="33301"/>
                      <a:pt x="20752" y="33297"/>
                    </a:cubicBezTo>
                    <a:cubicBezTo>
                      <a:pt x="35648" y="33109"/>
                      <a:pt x="41769" y="28612"/>
                      <a:pt x="41975" y="21023"/>
                    </a:cubicBezTo>
                    <a:cubicBezTo>
                      <a:pt x="42315" y="8610"/>
                      <a:pt x="29980" y="246"/>
                      <a:pt x="21222" y="6"/>
                    </a:cubicBezTo>
                    <a:cubicBezTo>
                      <a:pt x="21069" y="2"/>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6"/>
              <p:cNvSpPr/>
              <p:nvPr/>
            </p:nvSpPr>
            <p:spPr>
              <a:xfrm>
                <a:off x="2267025" y="1614738"/>
                <a:ext cx="1050025" cy="836800"/>
              </a:xfrm>
              <a:custGeom>
                <a:avLst/>
                <a:gdLst/>
                <a:ahLst/>
                <a:cxnLst/>
                <a:rect l="l" t="t" r="r" b="b"/>
                <a:pathLst>
                  <a:path w="42001" h="33472" extrusionOk="0">
                    <a:moveTo>
                      <a:pt x="20553" y="170"/>
                    </a:moveTo>
                    <a:cubicBezTo>
                      <a:pt x="20704" y="170"/>
                      <a:pt x="20856" y="171"/>
                      <a:pt x="21006" y="176"/>
                    </a:cubicBezTo>
                    <a:cubicBezTo>
                      <a:pt x="25503" y="299"/>
                      <a:pt x="30764" y="2568"/>
                      <a:pt x="34739" y="6097"/>
                    </a:cubicBezTo>
                    <a:cubicBezTo>
                      <a:pt x="39365" y="10205"/>
                      <a:pt x="41827" y="15533"/>
                      <a:pt x="41675" y="21105"/>
                    </a:cubicBezTo>
                    <a:cubicBezTo>
                      <a:pt x="41457" y="29131"/>
                      <a:pt x="34541" y="33119"/>
                      <a:pt x="20537" y="33297"/>
                    </a:cubicBezTo>
                    <a:cubicBezTo>
                      <a:pt x="20254" y="33301"/>
                      <a:pt x="19973" y="33303"/>
                      <a:pt x="19696" y="33303"/>
                    </a:cubicBezTo>
                    <a:cubicBezTo>
                      <a:pt x="11656" y="33303"/>
                      <a:pt x="6056" y="31688"/>
                      <a:pt x="3039" y="28519"/>
                    </a:cubicBezTo>
                    <a:cubicBezTo>
                      <a:pt x="1068" y="26449"/>
                      <a:pt x="174" y="23673"/>
                      <a:pt x="385" y="20273"/>
                    </a:cubicBezTo>
                    <a:cubicBezTo>
                      <a:pt x="1161" y="7739"/>
                      <a:pt x="11364" y="170"/>
                      <a:pt x="20553" y="170"/>
                    </a:cubicBezTo>
                    <a:close/>
                    <a:moveTo>
                      <a:pt x="20568" y="0"/>
                    </a:moveTo>
                    <a:cubicBezTo>
                      <a:pt x="15871" y="0"/>
                      <a:pt x="11044" y="1937"/>
                      <a:pt x="7271" y="5369"/>
                    </a:cubicBezTo>
                    <a:cubicBezTo>
                      <a:pt x="3078" y="9184"/>
                      <a:pt x="573" y="14474"/>
                      <a:pt x="215" y="20262"/>
                    </a:cubicBezTo>
                    <a:cubicBezTo>
                      <a:pt x="1" y="23713"/>
                      <a:pt x="910" y="26531"/>
                      <a:pt x="2916" y="28636"/>
                    </a:cubicBezTo>
                    <a:cubicBezTo>
                      <a:pt x="5972" y="31847"/>
                      <a:pt x="11631" y="33471"/>
                      <a:pt x="19746" y="33471"/>
                    </a:cubicBezTo>
                    <a:cubicBezTo>
                      <a:pt x="20007" y="33471"/>
                      <a:pt x="20273" y="33470"/>
                      <a:pt x="20538" y="33467"/>
                    </a:cubicBezTo>
                    <a:cubicBezTo>
                      <a:pt x="34654" y="33288"/>
                      <a:pt x="41624" y="29246"/>
                      <a:pt x="41847" y="21109"/>
                    </a:cubicBezTo>
                    <a:cubicBezTo>
                      <a:pt x="42000" y="15488"/>
                      <a:pt x="39516" y="10110"/>
                      <a:pt x="34853" y="5971"/>
                    </a:cubicBezTo>
                    <a:cubicBezTo>
                      <a:pt x="30849" y="2415"/>
                      <a:pt x="25545" y="130"/>
                      <a:pt x="21010" y="6"/>
                    </a:cubicBezTo>
                    <a:cubicBezTo>
                      <a:pt x="20863" y="2"/>
                      <a:pt x="20716" y="0"/>
                      <a:pt x="20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6"/>
              <p:cNvSpPr/>
              <p:nvPr/>
            </p:nvSpPr>
            <p:spPr>
              <a:xfrm>
                <a:off x="2235575" y="1600388"/>
                <a:ext cx="1119300" cy="629500"/>
              </a:xfrm>
              <a:custGeom>
                <a:avLst/>
                <a:gdLst/>
                <a:ahLst/>
                <a:cxnLst/>
                <a:rect l="l" t="t" r="r" b="b"/>
                <a:pathLst>
                  <a:path w="44772" h="25180" extrusionOk="0">
                    <a:moveTo>
                      <a:pt x="21767" y="1"/>
                    </a:moveTo>
                    <a:cubicBezTo>
                      <a:pt x="11627" y="1"/>
                      <a:pt x="958" y="8523"/>
                      <a:pt x="152" y="21545"/>
                    </a:cubicBezTo>
                    <a:cubicBezTo>
                      <a:pt x="1" y="23991"/>
                      <a:pt x="415" y="24885"/>
                      <a:pt x="1410" y="24885"/>
                    </a:cubicBezTo>
                    <a:cubicBezTo>
                      <a:pt x="4087" y="24885"/>
                      <a:pt x="10969" y="18407"/>
                      <a:pt x="22341" y="18263"/>
                    </a:cubicBezTo>
                    <a:cubicBezTo>
                      <a:pt x="22469" y="18261"/>
                      <a:pt x="22596" y="18261"/>
                      <a:pt x="22723" y="18261"/>
                    </a:cubicBezTo>
                    <a:cubicBezTo>
                      <a:pt x="34472" y="18261"/>
                      <a:pt x="40695" y="25179"/>
                      <a:pt x="43149" y="25179"/>
                    </a:cubicBezTo>
                    <a:cubicBezTo>
                      <a:pt x="43956" y="25179"/>
                      <a:pt x="44356" y="24431"/>
                      <a:pt x="44410" y="22442"/>
                    </a:cubicBezTo>
                    <a:lnTo>
                      <a:pt x="44410" y="22441"/>
                    </a:lnTo>
                    <a:cubicBezTo>
                      <a:pt x="44772" y="9191"/>
                      <a:pt x="31606" y="262"/>
                      <a:pt x="22258" y="7"/>
                    </a:cubicBezTo>
                    <a:cubicBezTo>
                      <a:pt x="22094" y="3"/>
                      <a:pt x="21931" y="1"/>
                      <a:pt x="21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a:off x="2235575" y="1998388"/>
                <a:ext cx="1111075" cy="231475"/>
              </a:xfrm>
              <a:custGeom>
                <a:avLst/>
                <a:gdLst/>
                <a:ahLst/>
                <a:cxnLst/>
                <a:rect l="l" t="t" r="r" b="b"/>
                <a:pathLst>
                  <a:path w="44443" h="9259" extrusionOk="0">
                    <a:moveTo>
                      <a:pt x="22833" y="0"/>
                    </a:moveTo>
                    <a:cubicBezTo>
                      <a:pt x="22670" y="0"/>
                      <a:pt x="22506" y="1"/>
                      <a:pt x="22341" y="4"/>
                    </a:cubicBezTo>
                    <a:cubicBezTo>
                      <a:pt x="11823" y="136"/>
                      <a:pt x="5149" y="4407"/>
                      <a:pt x="2088" y="4407"/>
                    </a:cubicBezTo>
                    <a:cubicBezTo>
                      <a:pt x="1270" y="4407"/>
                      <a:pt x="711" y="4102"/>
                      <a:pt x="404" y="3333"/>
                    </a:cubicBezTo>
                    <a:cubicBezTo>
                      <a:pt x="287" y="4081"/>
                      <a:pt x="201" y="4843"/>
                      <a:pt x="152" y="5625"/>
                    </a:cubicBezTo>
                    <a:cubicBezTo>
                      <a:pt x="1" y="8071"/>
                      <a:pt x="415" y="8965"/>
                      <a:pt x="1410" y="8965"/>
                    </a:cubicBezTo>
                    <a:cubicBezTo>
                      <a:pt x="4087" y="8965"/>
                      <a:pt x="10969" y="2486"/>
                      <a:pt x="22341" y="2341"/>
                    </a:cubicBezTo>
                    <a:cubicBezTo>
                      <a:pt x="22468" y="2340"/>
                      <a:pt x="22594" y="2339"/>
                      <a:pt x="22720" y="2339"/>
                    </a:cubicBezTo>
                    <a:cubicBezTo>
                      <a:pt x="34471" y="2339"/>
                      <a:pt x="40694" y="9258"/>
                      <a:pt x="43149" y="9258"/>
                    </a:cubicBezTo>
                    <a:cubicBezTo>
                      <a:pt x="43956" y="9258"/>
                      <a:pt x="44356" y="8510"/>
                      <a:pt x="44410" y="6521"/>
                    </a:cubicBezTo>
                    <a:cubicBezTo>
                      <a:pt x="44442" y="5367"/>
                      <a:pt x="44365" y="4248"/>
                      <a:pt x="44202" y="3163"/>
                    </a:cubicBezTo>
                    <a:cubicBezTo>
                      <a:pt x="43936" y="4207"/>
                      <a:pt x="43413" y="4610"/>
                      <a:pt x="42596" y="4610"/>
                    </a:cubicBezTo>
                    <a:cubicBezTo>
                      <a:pt x="39834" y="4610"/>
                      <a:pt x="33717" y="0"/>
                      <a:pt x="2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a:off x="2235575" y="2034738"/>
                <a:ext cx="1111075" cy="195125"/>
              </a:xfrm>
              <a:custGeom>
                <a:avLst/>
                <a:gdLst/>
                <a:ahLst/>
                <a:cxnLst/>
                <a:rect l="l" t="t" r="r" b="b"/>
                <a:pathLst>
                  <a:path w="44443" h="7805" extrusionOk="0">
                    <a:moveTo>
                      <a:pt x="22710" y="0"/>
                    </a:moveTo>
                    <a:cubicBezTo>
                      <a:pt x="22587" y="0"/>
                      <a:pt x="22464" y="1"/>
                      <a:pt x="22340" y="2"/>
                    </a:cubicBezTo>
                    <a:cubicBezTo>
                      <a:pt x="11220" y="144"/>
                      <a:pt x="4491" y="6479"/>
                      <a:pt x="1873" y="6479"/>
                    </a:cubicBezTo>
                    <a:cubicBezTo>
                      <a:pt x="900" y="6479"/>
                      <a:pt x="495" y="5605"/>
                      <a:pt x="643" y="3213"/>
                    </a:cubicBezTo>
                    <a:cubicBezTo>
                      <a:pt x="661" y="2940"/>
                      <a:pt x="687" y="2673"/>
                      <a:pt x="712" y="2404"/>
                    </a:cubicBezTo>
                    <a:cubicBezTo>
                      <a:pt x="593" y="2260"/>
                      <a:pt x="488" y="2088"/>
                      <a:pt x="404" y="1879"/>
                    </a:cubicBezTo>
                    <a:cubicBezTo>
                      <a:pt x="287" y="2627"/>
                      <a:pt x="201" y="3389"/>
                      <a:pt x="152" y="4171"/>
                    </a:cubicBezTo>
                    <a:cubicBezTo>
                      <a:pt x="1" y="6617"/>
                      <a:pt x="415" y="7511"/>
                      <a:pt x="1410" y="7511"/>
                    </a:cubicBezTo>
                    <a:cubicBezTo>
                      <a:pt x="4087" y="7511"/>
                      <a:pt x="10969" y="1032"/>
                      <a:pt x="22341" y="887"/>
                    </a:cubicBezTo>
                    <a:cubicBezTo>
                      <a:pt x="22468" y="886"/>
                      <a:pt x="22594" y="885"/>
                      <a:pt x="22720" y="885"/>
                    </a:cubicBezTo>
                    <a:cubicBezTo>
                      <a:pt x="34471" y="885"/>
                      <a:pt x="40694" y="7804"/>
                      <a:pt x="43149" y="7804"/>
                    </a:cubicBezTo>
                    <a:cubicBezTo>
                      <a:pt x="43956" y="7804"/>
                      <a:pt x="44356" y="7056"/>
                      <a:pt x="44410" y="5067"/>
                    </a:cubicBezTo>
                    <a:cubicBezTo>
                      <a:pt x="44442" y="3913"/>
                      <a:pt x="44365" y="2794"/>
                      <a:pt x="44202" y="1709"/>
                    </a:cubicBezTo>
                    <a:cubicBezTo>
                      <a:pt x="44123" y="2021"/>
                      <a:pt x="44017" y="2273"/>
                      <a:pt x="43891" y="2477"/>
                    </a:cubicBezTo>
                    <a:cubicBezTo>
                      <a:pt x="43923" y="3007"/>
                      <a:pt x="43934" y="3544"/>
                      <a:pt x="43918" y="4089"/>
                    </a:cubicBezTo>
                    <a:cubicBezTo>
                      <a:pt x="43866" y="6034"/>
                      <a:pt x="43475" y="6766"/>
                      <a:pt x="42686" y="6766"/>
                    </a:cubicBezTo>
                    <a:cubicBezTo>
                      <a:pt x="40286" y="6766"/>
                      <a:pt x="34200" y="0"/>
                      <a:pt x="227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a:off x="2253375" y="1977563"/>
                <a:ext cx="1079500" cy="136000"/>
              </a:xfrm>
              <a:custGeom>
                <a:avLst/>
                <a:gdLst/>
                <a:ahLst/>
                <a:cxnLst/>
                <a:rect l="l" t="t" r="r" b="b"/>
                <a:pathLst>
                  <a:path w="43180" h="5440" extrusionOk="0">
                    <a:moveTo>
                      <a:pt x="22108" y="0"/>
                    </a:moveTo>
                    <a:cubicBezTo>
                      <a:pt x="21949" y="0"/>
                      <a:pt x="21789" y="1"/>
                      <a:pt x="21628" y="3"/>
                    </a:cubicBezTo>
                    <a:cubicBezTo>
                      <a:pt x="11343" y="134"/>
                      <a:pt x="4817" y="4310"/>
                      <a:pt x="1824" y="4310"/>
                    </a:cubicBezTo>
                    <a:cubicBezTo>
                      <a:pt x="1024" y="4310"/>
                      <a:pt x="476" y="4012"/>
                      <a:pt x="177" y="3259"/>
                    </a:cubicBezTo>
                    <a:cubicBezTo>
                      <a:pt x="104" y="3730"/>
                      <a:pt x="48" y="4208"/>
                      <a:pt x="0" y="4691"/>
                    </a:cubicBezTo>
                    <a:cubicBezTo>
                      <a:pt x="324" y="5076"/>
                      <a:pt x="783" y="5237"/>
                      <a:pt x="1378" y="5237"/>
                    </a:cubicBezTo>
                    <a:cubicBezTo>
                      <a:pt x="4439" y="5237"/>
                      <a:pt x="11112" y="970"/>
                      <a:pt x="21629" y="837"/>
                    </a:cubicBezTo>
                    <a:cubicBezTo>
                      <a:pt x="21795" y="834"/>
                      <a:pt x="21959" y="833"/>
                      <a:pt x="22123" y="833"/>
                    </a:cubicBezTo>
                    <a:cubicBezTo>
                      <a:pt x="33004" y="833"/>
                      <a:pt x="39119" y="5439"/>
                      <a:pt x="41881" y="5439"/>
                    </a:cubicBezTo>
                    <a:cubicBezTo>
                      <a:pt x="42454" y="5439"/>
                      <a:pt x="42882" y="5241"/>
                      <a:pt x="43179" y="4764"/>
                    </a:cubicBezTo>
                    <a:cubicBezTo>
                      <a:pt x="43144" y="4199"/>
                      <a:pt x="43085" y="3640"/>
                      <a:pt x="43005" y="3092"/>
                    </a:cubicBezTo>
                    <a:cubicBezTo>
                      <a:pt x="42744" y="4114"/>
                      <a:pt x="42232" y="4508"/>
                      <a:pt x="41433" y="4508"/>
                    </a:cubicBezTo>
                    <a:cubicBezTo>
                      <a:pt x="38732" y="4508"/>
                      <a:pt x="32750" y="0"/>
                      <a:pt x="2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a:off x="2234350" y="1598288"/>
                <a:ext cx="1122725" cy="633725"/>
              </a:xfrm>
              <a:custGeom>
                <a:avLst/>
                <a:gdLst/>
                <a:ahLst/>
                <a:cxnLst/>
                <a:rect l="l" t="t" r="r" b="b"/>
                <a:pathLst>
                  <a:path w="44909" h="25349" extrusionOk="0">
                    <a:moveTo>
                      <a:pt x="21821" y="170"/>
                    </a:moveTo>
                    <a:cubicBezTo>
                      <a:pt x="21982" y="170"/>
                      <a:pt x="22144" y="172"/>
                      <a:pt x="22305" y="176"/>
                    </a:cubicBezTo>
                    <a:cubicBezTo>
                      <a:pt x="31545" y="430"/>
                      <a:pt x="44736" y="9259"/>
                      <a:pt x="44374" y="22523"/>
                    </a:cubicBezTo>
                    <a:cubicBezTo>
                      <a:pt x="44333" y="24008"/>
                      <a:pt x="44096" y="24819"/>
                      <a:pt x="43626" y="25078"/>
                    </a:cubicBezTo>
                    <a:cubicBezTo>
                      <a:pt x="43501" y="25147"/>
                      <a:pt x="43358" y="25179"/>
                      <a:pt x="43196" y="25179"/>
                    </a:cubicBezTo>
                    <a:cubicBezTo>
                      <a:pt x="42456" y="25179"/>
                      <a:pt x="41327" y="24507"/>
                      <a:pt x="39767" y="23575"/>
                    </a:cubicBezTo>
                    <a:cubicBezTo>
                      <a:pt x="36422" y="21579"/>
                      <a:pt x="30860" y="18259"/>
                      <a:pt x="22765" y="18259"/>
                    </a:cubicBezTo>
                    <a:cubicBezTo>
                      <a:pt x="22641" y="18259"/>
                      <a:pt x="22515" y="18259"/>
                      <a:pt x="22390" y="18260"/>
                    </a:cubicBezTo>
                    <a:cubicBezTo>
                      <a:pt x="14742" y="18358"/>
                      <a:pt x="9148" y="21298"/>
                      <a:pt x="5443" y="23243"/>
                    </a:cubicBezTo>
                    <a:cubicBezTo>
                      <a:pt x="3638" y="24192"/>
                      <a:pt x="2316" y="24886"/>
                      <a:pt x="1465" y="24886"/>
                    </a:cubicBezTo>
                    <a:cubicBezTo>
                      <a:pt x="1242" y="24886"/>
                      <a:pt x="1051" y="24838"/>
                      <a:pt x="892" y="24735"/>
                    </a:cubicBezTo>
                    <a:cubicBezTo>
                      <a:pt x="368" y="24397"/>
                      <a:pt x="177" y="23411"/>
                      <a:pt x="286" y="21634"/>
                    </a:cubicBezTo>
                    <a:cubicBezTo>
                      <a:pt x="1114" y="8253"/>
                      <a:pt x="12009" y="170"/>
                      <a:pt x="21821" y="170"/>
                    </a:cubicBezTo>
                    <a:close/>
                    <a:moveTo>
                      <a:pt x="21816" y="0"/>
                    </a:moveTo>
                    <a:cubicBezTo>
                      <a:pt x="16807" y="0"/>
                      <a:pt x="11668" y="2071"/>
                      <a:pt x="7648" y="5730"/>
                    </a:cubicBezTo>
                    <a:cubicBezTo>
                      <a:pt x="3174" y="9801"/>
                      <a:pt x="499" y="15446"/>
                      <a:pt x="116" y="21623"/>
                    </a:cubicBezTo>
                    <a:cubicBezTo>
                      <a:pt x="1" y="23493"/>
                      <a:pt x="212" y="24498"/>
                      <a:pt x="799" y="24878"/>
                    </a:cubicBezTo>
                    <a:cubicBezTo>
                      <a:pt x="985" y="24998"/>
                      <a:pt x="1204" y="25054"/>
                      <a:pt x="1458" y="25054"/>
                    </a:cubicBezTo>
                    <a:cubicBezTo>
                      <a:pt x="2362" y="25054"/>
                      <a:pt x="3702" y="24351"/>
                      <a:pt x="5524" y="23393"/>
                    </a:cubicBezTo>
                    <a:cubicBezTo>
                      <a:pt x="9211" y="21456"/>
                      <a:pt x="14786" y="18528"/>
                      <a:pt x="22392" y="18432"/>
                    </a:cubicBezTo>
                    <a:cubicBezTo>
                      <a:pt x="22518" y="18430"/>
                      <a:pt x="22641" y="18429"/>
                      <a:pt x="22765" y="18429"/>
                    </a:cubicBezTo>
                    <a:cubicBezTo>
                      <a:pt x="30811" y="18429"/>
                      <a:pt x="36349" y="21734"/>
                      <a:pt x="39679" y="23721"/>
                    </a:cubicBezTo>
                    <a:cubicBezTo>
                      <a:pt x="41259" y="24664"/>
                      <a:pt x="42405" y="25349"/>
                      <a:pt x="43201" y="25349"/>
                    </a:cubicBezTo>
                    <a:lnTo>
                      <a:pt x="43201" y="25347"/>
                    </a:lnTo>
                    <a:cubicBezTo>
                      <a:pt x="43389" y="25347"/>
                      <a:pt x="43558" y="25309"/>
                      <a:pt x="43708" y="25227"/>
                    </a:cubicBezTo>
                    <a:cubicBezTo>
                      <a:pt x="44244" y="24933"/>
                      <a:pt x="44502" y="24101"/>
                      <a:pt x="44544" y="22528"/>
                    </a:cubicBezTo>
                    <a:cubicBezTo>
                      <a:pt x="44909" y="9161"/>
                      <a:pt x="31619" y="260"/>
                      <a:pt x="22310" y="6"/>
                    </a:cubicBezTo>
                    <a:cubicBezTo>
                      <a:pt x="22144" y="2"/>
                      <a:pt x="21980" y="0"/>
                      <a:pt x="2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a:off x="2242225" y="1996238"/>
                <a:ext cx="1101150" cy="119650"/>
              </a:xfrm>
              <a:custGeom>
                <a:avLst/>
                <a:gdLst/>
                <a:ahLst/>
                <a:cxnLst/>
                <a:rect l="l" t="t" r="r" b="b"/>
                <a:pathLst>
                  <a:path w="44046" h="4786" extrusionOk="0">
                    <a:moveTo>
                      <a:pt x="22546" y="0"/>
                    </a:moveTo>
                    <a:cubicBezTo>
                      <a:pt x="22390" y="0"/>
                      <a:pt x="22233" y="1"/>
                      <a:pt x="22075" y="3"/>
                    </a:cubicBezTo>
                    <a:cubicBezTo>
                      <a:pt x="15271" y="90"/>
                      <a:pt x="10155" y="1876"/>
                      <a:pt x="6420" y="3180"/>
                    </a:cubicBezTo>
                    <a:cubicBezTo>
                      <a:pt x="4389" y="3889"/>
                      <a:pt x="2872" y="4419"/>
                      <a:pt x="1818" y="4419"/>
                    </a:cubicBezTo>
                    <a:cubicBezTo>
                      <a:pt x="998" y="4419"/>
                      <a:pt x="459" y="4099"/>
                      <a:pt x="176" y="3294"/>
                    </a:cubicBezTo>
                    <a:cubicBezTo>
                      <a:pt x="164" y="3258"/>
                      <a:pt x="131" y="3237"/>
                      <a:pt x="95" y="3237"/>
                    </a:cubicBezTo>
                    <a:cubicBezTo>
                      <a:pt x="86" y="3237"/>
                      <a:pt x="77" y="3238"/>
                      <a:pt x="68" y="3241"/>
                    </a:cubicBezTo>
                    <a:cubicBezTo>
                      <a:pt x="23" y="3258"/>
                      <a:pt x="0" y="3306"/>
                      <a:pt x="15" y="3350"/>
                    </a:cubicBezTo>
                    <a:cubicBezTo>
                      <a:pt x="327" y="4238"/>
                      <a:pt x="926" y="4583"/>
                      <a:pt x="1810" y="4583"/>
                    </a:cubicBezTo>
                    <a:cubicBezTo>
                      <a:pt x="2920" y="4583"/>
                      <a:pt x="4477" y="4039"/>
                      <a:pt x="6476" y="3341"/>
                    </a:cubicBezTo>
                    <a:cubicBezTo>
                      <a:pt x="10200" y="2040"/>
                      <a:pt x="15301" y="260"/>
                      <a:pt x="22077" y="175"/>
                    </a:cubicBezTo>
                    <a:cubicBezTo>
                      <a:pt x="22259" y="172"/>
                      <a:pt x="22440" y="171"/>
                      <a:pt x="22619" y="171"/>
                    </a:cubicBezTo>
                    <a:cubicBezTo>
                      <a:pt x="29814" y="171"/>
                      <a:pt x="34929" y="2215"/>
                      <a:pt x="38342" y="3572"/>
                    </a:cubicBezTo>
                    <a:cubicBezTo>
                      <a:pt x="40092" y="4269"/>
                      <a:pt x="41392" y="4785"/>
                      <a:pt x="42332" y="4785"/>
                    </a:cubicBezTo>
                    <a:cubicBezTo>
                      <a:pt x="42637" y="4785"/>
                      <a:pt x="42902" y="4732"/>
                      <a:pt x="43133" y="4612"/>
                    </a:cubicBezTo>
                    <a:cubicBezTo>
                      <a:pt x="43567" y="4387"/>
                      <a:pt x="43862" y="3932"/>
                      <a:pt x="44035" y="3220"/>
                    </a:cubicBezTo>
                    <a:cubicBezTo>
                      <a:pt x="44046" y="3174"/>
                      <a:pt x="44017" y="3129"/>
                      <a:pt x="43971" y="3117"/>
                    </a:cubicBezTo>
                    <a:cubicBezTo>
                      <a:pt x="43965" y="3115"/>
                      <a:pt x="43958" y="3114"/>
                      <a:pt x="43952" y="3114"/>
                    </a:cubicBezTo>
                    <a:cubicBezTo>
                      <a:pt x="43912" y="3114"/>
                      <a:pt x="43879" y="3141"/>
                      <a:pt x="43870" y="3180"/>
                    </a:cubicBezTo>
                    <a:cubicBezTo>
                      <a:pt x="43709" y="3841"/>
                      <a:pt x="43443" y="4260"/>
                      <a:pt x="43056" y="4460"/>
                    </a:cubicBezTo>
                    <a:cubicBezTo>
                      <a:pt x="42849" y="4567"/>
                      <a:pt x="42607" y="4616"/>
                      <a:pt x="42329" y="4616"/>
                    </a:cubicBezTo>
                    <a:cubicBezTo>
                      <a:pt x="41427" y="4616"/>
                      <a:pt x="40142" y="4105"/>
                      <a:pt x="38406" y="3414"/>
                    </a:cubicBezTo>
                    <a:cubicBezTo>
                      <a:pt x="34970" y="2047"/>
                      <a:pt x="29812" y="0"/>
                      <a:pt x="22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a:off x="2564975" y="1810188"/>
                <a:ext cx="399400" cy="181025"/>
              </a:xfrm>
              <a:custGeom>
                <a:avLst/>
                <a:gdLst/>
                <a:ahLst/>
                <a:cxnLst/>
                <a:rect l="l" t="t" r="r" b="b"/>
                <a:pathLst>
                  <a:path w="15976" h="7241" extrusionOk="0">
                    <a:moveTo>
                      <a:pt x="8210" y="1"/>
                    </a:moveTo>
                    <a:cubicBezTo>
                      <a:pt x="6416" y="1"/>
                      <a:pt x="4546" y="517"/>
                      <a:pt x="2895" y="1747"/>
                    </a:cubicBezTo>
                    <a:cubicBezTo>
                      <a:pt x="1415" y="2851"/>
                      <a:pt x="686" y="4576"/>
                      <a:pt x="135" y="6329"/>
                    </a:cubicBezTo>
                    <a:cubicBezTo>
                      <a:pt x="0" y="6761"/>
                      <a:pt x="335" y="7174"/>
                      <a:pt x="751" y="7174"/>
                    </a:cubicBezTo>
                    <a:cubicBezTo>
                      <a:pt x="816" y="7174"/>
                      <a:pt x="882" y="7164"/>
                      <a:pt x="949" y="7143"/>
                    </a:cubicBezTo>
                    <a:cubicBezTo>
                      <a:pt x="3252" y="6413"/>
                      <a:pt x="7898" y="6157"/>
                      <a:pt x="9194" y="6157"/>
                    </a:cubicBezTo>
                    <a:cubicBezTo>
                      <a:pt x="9243" y="6157"/>
                      <a:pt x="9287" y="6157"/>
                      <a:pt x="9326" y="6158"/>
                    </a:cubicBezTo>
                    <a:cubicBezTo>
                      <a:pt x="11389" y="6196"/>
                      <a:pt x="13383" y="7065"/>
                      <a:pt x="15397" y="7239"/>
                    </a:cubicBezTo>
                    <a:cubicBezTo>
                      <a:pt x="15411" y="7240"/>
                      <a:pt x="15424" y="7240"/>
                      <a:pt x="15437" y="7240"/>
                    </a:cubicBezTo>
                    <a:cubicBezTo>
                      <a:pt x="15748" y="7240"/>
                      <a:pt x="15975" y="6919"/>
                      <a:pt x="15854" y="6624"/>
                    </a:cubicBezTo>
                    <a:cubicBezTo>
                      <a:pt x="15194" y="5007"/>
                      <a:pt x="15502" y="3417"/>
                      <a:pt x="14190" y="2201"/>
                    </a:cubicBezTo>
                    <a:cubicBezTo>
                      <a:pt x="12767" y="882"/>
                      <a:pt x="10554" y="1"/>
                      <a:pt x="8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a:off x="3008650" y="1687963"/>
                <a:ext cx="293125" cy="257800"/>
              </a:xfrm>
              <a:custGeom>
                <a:avLst/>
                <a:gdLst/>
                <a:ahLst/>
                <a:cxnLst/>
                <a:rect l="l" t="t" r="r" b="b"/>
                <a:pathLst>
                  <a:path w="11725" h="10312" extrusionOk="0">
                    <a:moveTo>
                      <a:pt x="2926" y="1"/>
                    </a:moveTo>
                    <a:cubicBezTo>
                      <a:pt x="2335" y="417"/>
                      <a:pt x="1858" y="1004"/>
                      <a:pt x="1459" y="1666"/>
                    </a:cubicBezTo>
                    <a:cubicBezTo>
                      <a:pt x="1142" y="2191"/>
                      <a:pt x="878" y="2741"/>
                      <a:pt x="627" y="3300"/>
                    </a:cubicBezTo>
                    <a:cubicBezTo>
                      <a:pt x="504" y="3571"/>
                      <a:pt x="0" y="4426"/>
                      <a:pt x="84" y="4692"/>
                    </a:cubicBezTo>
                    <a:cubicBezTo>
                      <a:pt x="167" y="4953"/>
                      <a:pt x="1181" y="5530"/>
                      <a:pt x="1389" y="5735"/>
                    </a:cubicBezTo>
                    <a:cubicBezTo>
                      <a:pt x="1824" y="6158"/>
                      <a:pt x="2209" y="6624"/>
                      <a:pt x="2552" y="7124"/>
                    </a:cubicBezTo>
                    <a:cubicBezTo>
                      <a:pt x="2900" y="7629"/>
                      <a:pt x="3200" y="8167"/>
                      <a:pt x="3463" y="8721"/>
                    </a:cubicBezTo>
                    <a:cubicBezTo>
                      <a:pt x="3715" y="9252"/>
                      <a:pt x="3853" y="10221"/>
                      <a:pt x="4442" y="10298"/>
                    </a:cubicBezTo>
                    <a:cubicBezTo>
                      <a:pt x="4514" y="10308"/>
                      <a:pt x="4589" y="10312"/>
                      <a:pt x="4667" y="10312"/>
                    </a:cubicBezTo>
                    <a:cubicBezTo>
                      <a:pt x="5299" y="10312"/>
                      <a:pt x="6119" y="10036"/>
                      <a:pt x="6715" y="9967"/>
                    </a:cubicBezTo>
                    <a:cubicBezTo>
                      <a:pt x="7403" y="9885"/>
                      <a:pt x="8093" y="9825"/>
                      <a:pt x="8786" y="9796"/>
                    </a:cubicBezTo>
                    <a:cubicBezTo>
                      <a:pt x="9065" y="9784"/>
                      <a:pt x="9345" y="9778"/>
                      <a:pt x="9625" y="9778"/>
                    </a:cubicBezTo>
                    <a:cubicBezTo>
                      <a:pt x="10327" y="9778"/>
                      <a:pt x="11029" y="9816"/>
                      <a:pt x="11725" y="9906"/>
                    </a:cubicBezTo>
                    <a:cubicBezTo>
                      <a:pt x="9826" y="5767"/>
                      <a:pt x="6583" y="2387"/>
                      <a:pt x="2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a:off x="2251625" y="1702763"/>
                <a:ext cx="334325" cy="335875"/>
              </a:xfrm>
              <a:custGeom>
                <a:avLst/>
                <a:gdLst/>
                <a:ahLst/>
                <a:cxnLst/>
                <a:rect l="l" t="t" r="r" b="b"/>
                <a:pathLst>
                  <a:path w="13373" h="13435" extrusionOk="0">
                    <a:moveTo>
                      <a:pt x="8396" y="1"/>
                    </a:moveTo>
                    <a:cubicBezTo>
                      <a:pt x="4359" y="3134"/>
                      <a:pt x="1204" y="7746"/>
                      <a:pt x="1" y="13435"/>
                    </a:cubicBezTo>
                    <a:cubicBezTo>
                      <a:pt x="2053" y="12564"/>
                      <a:pt x="4239" y="12041"/>
                      <a:pt x="6425" y="12041"/>
                    </a:cubicBezTo>
                    <a:cubicBezTo>
                      <a:pt x="6886" y="12041"/>
                      <a:pt x="7346" y="12064"/>
                      <a:pt x="7805" y="12112"/>
                    </a:cubicBezTo>
                    <a:cubicBezTo>
                      <a:pt x="7804" y="9009"/>
                      <a:pt x="10278" y="5308"/>
                      <a:pt x="13372" y="4657"/>
                    </a:cubicBezTo>
                    <a:cubicBezTo>
                      <a:pt x="12402" y="3160"/>
                      <a:pt x="11251" y="1794"/>
                      <a:pt x="9761" y="790"/>
                    </a:cubicBezTo>
                    <a:cubicBezTo>
                      <a:pt x="9322" y="494"/>
                      <a:pt x="8865" y="236"/>
                      <a:pt x="8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6"/>
              <p:cNvSpPr/>
              <p:nvPr/>
            </p:nvSpPr>
            <p:spPr>
              <a:xfrm>
                <a:off x="2304575" y="1732413"/>
                <a:ext cx="218150" cy="243500"/>
              </a:xfrm>
              <a:custGeom>
                <a:avLst/>
                <a:gdLst/>
                <a:ahLst/>
                <a:cxnLst/>
                <a:rect l="l" t="t" r="r" b="b"/>
                <a:pathLst>
                  <a:path w="8726" h="9740" extrusionOk="0">
                    <a:moveTo>
                      <a:pt x="5877" y="225"/>
                    </a:moveTo>
                    <a:cubicBezTo>
                      <a:pt x="6152" y="225"/>
                      <a:pt x="6427" y="310"/>
                      <a:pt x="6670" y="483"/>
                    </a:cubicBezTo>
                    <a:cubicBezTo>
                      <a:pt x="7161" y="837"/>
                      <a:pt x="7635" y="1274"/>
                      <a:pt x="8077" y="1780"/>
                    </a:cubicBezTo>
                    <a:cubicBezTo>
                      <a:pt x="8361" y="2106"/>
                      <a:pt x="8496" y="2551"/>
                      <a:pt x="8449" y="2997"/>
                    </a:cubicBezTo>
                    <a:cubicBezTo>
                      <a:pt x="8402" y="3453"/>
                      <a:pt x="8171" y="3866"/>
                      <a:pt x="7817" y="4130"/>
                    </a:cubicBezTo>
                    <a:cubicBezTo>
                      <a:pt x="6645" y="5009"/>
                      <a:pt x="5690" y="6524"/>
                      <a:pt x="5324" y="8084"/>
                    </a:cubicBezTo>
                    <a:cubicBezTo>
                      <a:pt x="5164" y="8768"/>
                      <a:pt x="4608" y="9241"/>
                      <a:pt x="3940" y="9263"/>
                    </a:cubicBezTo>
                    <a:cubicBezTo>
                      <a:pt x="3336" y="9281"/>
                      <a:pt x="2715" y="9357"/>
                      <a:pt x="2095" y="9486"/>
                    </a:cubicBezTo>
                    <a:cubicBezTo>
                      <a:pt x="1999" y="9505"/>
                      <a:pt x="1903" y="9515"/>
                      <a:pt x="1808" y="9515"/>
                    </a:cubicBezTo>
                    <a:cubicBezTo>
                      <a:pt x="1400" y="9515"/>
                      <a:pt x="1010" y="9336"/>
                      <a:pt x="728" y="9004"/>
                    </a:cubicBezTo>
                    <a:cubicBezTo>
                      <a:pt x="342" y="8554"/>
                      <a:pt x="239" y="7920"/>
                      <a:pt x="454" y="7353"/>
                    </a:cubicBezTo>
                    <a:cubicBezTo>
                      <a:pt x="1434" y="4787"/>
                      <a:pt x="2979" y="2457"/>
                      <a:pt x="4924" y="614"/>
                    </a:cubicBezTo>
                    <a:cubicBezTo>
                      <a:pt x="5195" y="357"/>
                      <a:pt x="5536" y="225"/>
                      <a:pt x="5877" y="225"/>
                    </a:cubicBezTo>
                    <a:close/>
                    <a:moveTo>
                      <a:pt x="5880" y="0"/>
                    </a:moveTo>
                    <a:cubicBezTo>
                      <a:pt x="5483" y="0"/>
                      <a:pt x="5086" y="153"/>
                      <a:pt x="4770" y="451"/>
                    </a:cubicBezTo>
                    <a:cubicBezTo>
                      <a:pt x="2801" y="2317"/>
                      <a:pt x="1236" y="4676"/>
                      <a:pt x="246" y="7274"/>
                    </a:cubicBezTo>
                    <a:cubicBezTo>
                      <a:pt x="0" y="7917"/>
                      <a:pt x="119" y="8636"/>
                      <a:pt x="558" y="9149"/>
                    </a:cubicBezTo>
                    <a:cubicBezTo>
                      <a:pt x="882" y="9531"/>
                      <a:pt x="1333" y="9739"/>
                      <a:pt x="1805" y="9739"/>
                    </a:cubicBezTo>
                    <a:cubicBezTo>
                      <a:pt x="1918" y="9739"/>
                      <a:pt x="2030" y="9727"/>
                      <a:pt x="2142" y="9704"/>
                    </a:cubicBezTo>
                    <a:cubicBezTo>
                      <a:pt x="2748" y="9577"/>
                      <a:pt x="3355" y="9504"/>
                      <a:pt x="3948" y="9486"/>
                    </a:cubicBezTo>
                    <a:cubicBezTo>
                      <a:pt x="4705" y="9461"/>
                      <a:pt x="5361" y="8907"/>
                      <a:pt x="5542" y="8136"/>
                    </a:cubicBezTo>
                    <a:cubicBezTo>
                      <a:pt x="5895" y="6624"/>
                      <a:pt x="6820" y="5158"/>
                      <a:pt x="7951" y="4309"/>
                    </a:cubicBezTo>
                    <a:cubicBezTo>
                      <a:pt x="8355" y="4007"/>
                      <a:pt x="8617" y="3538"/>
                      <a:pt x="8672" y="3021"/>
                    </a:cubicBezTo>
                    <a:cubicBezTo>
                      <a:pt x="8725" y="2513"/>
                      <a:pt x="8570" y="2007"/>
                      <a:pt x="8245" y="1634"/>
                    </a:cubicBezTo>
                    <a:cubicBezTo>
                      <a:pt x="7793" y="1115"/>
                      <a:pt x="7306" y="667"/>
                      <a:pt x="6789" y="295"/>
                    </a:cubicBezTo>
                    <a:cubicBezTo>
                      <a:pt x="6514" y="97"/>
                      <a:pt x="6197" y="0"/>
                      <a:pt x="58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6"/>
              <p:cNvSpPr/>
              <p:nvPr/>
            </p:nvSpPr>
            <p:spPr>
              <a:xfrm>
                <a:off x="2321700" y="1768163"/>
                <a:ext cx="172775" cy="177900"/>
              </a:xfrm>
              <a:custGeom>
                <a:avLst/>
                <a:gdLst/>
                <a:ahLst/>
                <a:cxnLst/>
                <a:rect l="l" t="t" r="r" b="b"/>
                <a:pathLst>
                  <a:path w="6911" h="7116" extrusionOk="0">
                    <a:moveTo>
                      <a:pt x="4655" y="171"/>
                    </a:moveTo>
                    <a:cubicBezTo>
                      <a:pt x="4873" y="171"/>
                      <a:pt x="5095" y="233"/>
                      <a:pt x="5288" y="362"/>
                    </a:cubicBezTo>
                    <a:cubicBezTo>
                      <a:pt x="5684" y="623"/>
                      <a:pt x="6050" y="933"/>
                      <a:pt x="6407" y="1308"/>
                    </a:cubicBezTo>
                    <a:cubicBezTo>
                      <a:pt x="6631" y="1544"/>
                      <a:pt x="6736" y="1854"/>
                      <a:pt x="6703" y="2177"/>
                    </a:cubicBezTo>
                    <a:cubicBezTo>
                      <a:pt x="6668" y="2513"/>
                      <a:pt x="6484" y="2818"/>
                      <a:pt x="6200" y="3014"/>
                    </a:cubicBezTo>
                    <a:cubicBezTo>
                      <a:pt x="5268" y="3656"/>
                      <a:pt x="4509" y="4763"/>
                      <a:pt x="4219" y="5901"/>
                    </a:cubicBezTo>
                    <a:cubicBezTo>
                      <a:pt x="4091" y="6399"/>
                      <a:pt x="3648" y="6746"/>
                      <a:pt x="3115" y="6761"/>
                    </a:cubicBezTo>
                    <a:cubicBezTo>
                      <a:pt x="2639" y="6774"/>
                      <a:pt x="2147" y="6829"/>
                      <a:pt x="1653" y="6923"/>
                    </a:cubicBezTo>
                    <a:cubicBezTo>
                      <a:pt x="1573" y="6939"/>
                      <a:pt x="1494" y="6946"/>
                      <a:pt x="1415" y="6946"/>
                    </a:cubicBezTo>
                    <a:cubicBezTo>
                      <a:pt x="1062" y="6946"/>
                      <a:pt x="735" y="6793"/>
                      <a:pt x="509" y="6513"/>
                    </a:cubicBezTo>
                    <a:cubicBezTo>
                      <a:pt x="243" y="6188"/>
                      <a:pt x="181" y="5762"/>
                      <a:pt x="342" y="5375"/>
                    </a:cubicBezTo>
                    <a:cubicBezTo>
                      <a:pt x="1120" y="3501"/>
                      <a:pt x="2347" y="1801"/>
                      <a:pt x="3891" y="456"/>
                    </a:cubicBezTo>
                    <a:cubicBezTo>
                      <a:pt x="4108" y="268"/>
                      <a:pt x="4380" y="172"/>
                      <a:pt x="4653" y="172"/>
                    </a:cubicBezTo>
                    <a:lnTo>
                      <a:pt x="4655" y="171"/>
                    </a:lnTo>
                    <a:close/>
                    <a:moveTo>
                      <a:pt x="4656" y="1"/>
                    </a:moveTo>
                    <a:cubicBezTo>
                      <a:pt x="4343" y="1"/>
                      <a:pt x="4029" y="111"/>
                      <a:pt x="3780" y="328"/>
                    </a:cubicBezTo>
                    <a:cubicBezTo>
                      <a:pt x="2217" y="1690"/>
                      <a:pt x="973" y="3412"/>
                      <a:pt x="185" y="5309"/>
                    </a:cubicBezTo>
                    <a:cubicBezTo>
                      <a:pt x="0" y="5756"/>
                      <a:pt x="71" y="6246"/>
                      <a:pt x="377" y="6621"/>
                    </a:cubicBezTo>
                    <a:cubicBezTo>
                      <a:pt x="635" y="6937"/>
                      <a:pt x="1020" y="7116"/>
                      <a:pt x="1424" y="7116"/>
                    </a:cubicBezTo>
                    <a:cubicBezTo>
                      <a:pt x="1511" y="7116"/>
                      <a:pt x="1597" y="7107"/>
                      <a:pt x="1685" y="7090"/>
                    </a:cubicBezTo>
                    <a:cubicBezTo>
                      <a:pt x="2169" y="6998"/>
                      <a:pt x="2652" y="6944"/>
                      <a:pt x="3121" y="6931"/>
                    </a:cubicBezTo>
                    <a:cubicBezTo>
                      <a:pt x="3721" y="6914"/>
                      <a:pt x="4240" y="6507"/>
                      <a:pt x="4383" y="5944"/>
                    </a:cubicBezTo>
                    <a:cubicBezTo>
                      <a:pt x="4665" y="4842"/>
                      <a:pt x="5397" y="3773"/>
                      <a:pt x="6297" y="3154"/>
                    </a:cubicBezTo>
                    <a:cubicBezTo>
                      <a:pt x="6622" y="2930"/>
                      <a:pt x="6832" y="2581"/>
                      <a:pt x="6871" y="2196"/>
                    </a:cubicBezTo>
                    <a:cubicBezTo>
                      <a:pt x="6911" y="1822"/>
                      <a:pt x="6789" y="1465"/>
                      <a:pt x="6530" y="1191"/>
                    </a:cubicBezTo>
                    <a:cubicBezTo>
                      <a:pt x="6170" y="811"/>
                      <a:pt x="5784" y="485"/>
                      <a:pt x="5374" y="215"/>
                    </a:cubicBezTo>
                    <a:cubicBezTo>
                      <a:pt x="5157" y="71"/>
                      <a:pt x="4907"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6"/>
              <p:cNvSpPr/>
              <p:nvPr/>
            </p:nvSpPr>
            <p:spPr>
              <a:xfrm>
                <a:off x="2340775" y="1784688"/>
                <a:ext cx="129600" cy="135875"/>
              </a:xfrm>
              <a:custGeom>
                <a:avLst/>
                <a:gdLst/>
                <a:ahLst/>
                <a:cxnLst/>
                <a:rect l="l" t="t" r="r" b="b"/>
                <a:pathLst>
                  <a:path w="5184" h="5435" extrusionOk="0">
                    <a:moveTo>
                      <a:pt x="3491" y="129"/>
                    </a:moveTo>
                    <a:cubicBezTo>
                      <a:pt x="3655" y="129"/>
                      <a:pt x="3820" y="178"/>
                      <a:pt x="3966" y="275"/>
                    </a:cubicBezTo>
                    <a:cubicBezTo>
                      <a:pt x="4259" y="472"/>
                      <a:pt x="4541" y="716"/>
                      <a:pt x="4804" y="997"/>
                    </a:cubicBezTo>
                    <a:cubicBezTo>
                      <a:pt x="4973" y="1179"/>
                      <a:pt x="5052" y="1418"/>
                      <a:pt x="5026" y="1667"/>
                    </a:cubicBezTo>
                    <a:cubicBezTo>
                      <a:pt x="4998" y="1922"/>
                      <a:pt x="4862" y="2154"/>
                      <a:pt x="4649" y="2303"/>
                    </a:cubicBezTo>
                    <a:cubicBezTo>
                      <a:pt x="3951" y="2793"/>
                      <a:pt x="3382" y="3639"/>
                      <a:pt x="3164" y="4509"/>
                    </a:cubicBezTo>
                    <a:cubicBezTo>
                      <a:pt x="3069" y="4890"/>
                      <a:pt x="2736" y="5152"/>
                      <a:pt x="2339" y="5165"/>
                    </a:cubicBezTo>
                    <a:cubicBezTo>
                      <a:pt x="1980" y="5175"/>
                      <a:pt x="1611" y="5216"/>
                      <a:pt x="1241" y="5289"/>
                    </a:cubicBezTo>
                    <a:cubicBezTo>
                      <a:pt x="1182" y="5301"/>
                      <a:pt x="1123" y="5306"/>
                      <a:pt x="1065" y="5306"/>
                    </a:cubicBezTo>
                    <a:cubicBezTo>
                      <a:pt x="806" y="5306"/>
                      <a:pt x="564" y="5193"/>
                      <a:pt x="394" y="4987"/>
                    </a:cubicBezTo>
                    <a:cubicBezTo>
                      <a:pt x="187" y="4736"/>
                      <a:pt x="139" y="4407"/>
                      <a:pt x="260" y="4105"/>
                    </a:cubicBezTo>
                    <a:cubicBezTo>
                      <a:pt x="843" y="2673"/>
                      <a:pt x="1763" y="1375"/>
                      <a:pt x="2922" y="348"/>
                    </a:cubicBezTo>
                    <a:cubicBezTo>
                      <a:pt x="3083" y="203"/>
                      <a:pt x="3287" y="130"/>
                      <a:pt x="3491" y="130"/>
                    </a:cubicBezTo>
                    <a:lnTo>
                      <a:pt x="3491" y="129"/>
                    </a:lnTo>
                    <a:close/>
                    <a:moveTo>
                      <a:pt x="3493" y="1"/>
                    </a:moveTo>
                    <a:cubicBezTo>
                      <a:pt x="3258" y="1"/>
                      <a:pt x="3023" y="86"/>
                      <a:pt x="2835" y="252"/>
                    </a:cubicBezTo>
                    <a:cubicBezTo>
                      <a:pt x="1663" y="1292"/>
                      <a:pt x="732" y="2607"/>
                      <a:pt x="142" y="4056"/>
                    </a:cubicBezTo>
                    <a:cubicBezTo>
                      <a:pt x="1" y="4402"/>
                      <a:pt x="58" y="4780"/>
                      <a:pt x="295" y="5069"/>
                    </a:cubicBezTo>
                    <a:cubicBezTo>
                      <a:pt x="490" y="5306"/>
                      <a:pt x="767" y="5435"/>
                      <a:pt x="1065" y="5435"/>
                    </a:cubicBezTo>
                    <a:cubicBezTo>
                      <a:pt x="1132" y="5435"/>
                      <a:pt x="1199" y="5429"/>
                      <a:pt x="1267" y="5415"/>
                    </a:cubicBezTo>
                    <a:cubicBezTo>
                      <a:pt x="1630" y="5345"/>
                      <a:pt x="1991" y="5303"/>
                      <a:pt x="2342" y="5294"/>
                    </a:cubicBezTo>
                    <a:cubicBezTo>
                      <a:pt x="2793" y="5280"/>
                      <a:pt x="3181" y="4970"/>
                      <a:pt x="3289" y="4541"/>
                    </a:cubicBezTo>
                    <a:cubicBezTo>
                      <a:pt x="3500" y="3698"/>
                      <a:pt x="4050" y="2881"/>
                      <a:pt x="4724" y="2408"/>
                    </a:cubicBezTo>
                    <a:cubicBezTo>
                      <a:pt x="4967" y="2238"/>
                      <a:pt x="5123" y="1972"/>
                      <a:pt x="5153" y="1679"/>
                    </a:cubicBezTo>
                    <a:cubicBezTo>
                      <a:pt x="5184" y="1398"/>
                      <a:pt x="5091" y="1117"/>
                      <a:pt x="4898" y="911"/>
                    </a:cubicBezTo>
                    <a:cubicBezTo>
                      <a:pt x="4629" y="621"/>
                      <a:pt x="4340" y="372"/>
                      <a:pt x="4033" y="164"/>
                    </a:cubicBezTo>
                    <a:cubicBezTo>
                      <a:pt x="3869" y="55"/>
                      <a:pt x="3681" y="1"/>
                      <a:pt x="3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a:off x="2361275" y="1806038"/>
                <a:ext cx="88900" cy="93200"/>
              </a:xfrm>
              <a:custGeom>
                <a:avLst/>
                <a:gdLst/>
                <a:ahLst/>
                <a:cxnLst/>
                <a:rect l="l" t="t" r="r" b="b"/>
                <a:pathLst>
                  <a:path w="3556" h="3728" extrusionOk="0">
                    <a:moveTo>
                      <a:pt x="2396" y="89"/>
                    </a:moveTo>
                    <a:cubicBezTo>
                      <a:pt x="2508" y="89"/>
                      <a:pt x="2622" y="121"/>
                      <a:pt x="2721" y="187"/>
                    </a:cubicBezTo>
                    <a:cubicBezTo>
                      <a:pt x="2926" y="325"/>
                      <a:pt x="3113" y="488"/>
                      <a:pt x="3296" y="684"/>
                    </a:cubicBezTo>
                    <a:cubicBezTo>
                      <a:pt x="3412" y="808"/>
                      <a:pt x="3466" y="971"/>
                      <a:pt x="3448" y="1142"/>
                    </a:cubicBezTo>
                    <a:cubicBezTo>
                      <a:pt x="3430" y="1317"/>
                      <a:pt x="3336" y="1476"/>
                      <a:pt x="3190" y="1579"/>
                    </a:cubicBezTo>
                    <a:cubicBezTo>
                      <a:pt x="2712" y="1915"/>
                      <a:pt x="2320" y="2495"/>
                      <a:pt x="2171" y="3093"/>
                    </a:cubicBezTo>
                    <a:cubicBezTo>
                      <a:pt x="2106" y="3354"/>
                      <a:pt x="1878" y="3535"/>
                      <a:pt x="1605" y="3542"/>
                    </a:cubicBezTo>
                    <a:cubicBezTo>
                      <a:pt x="1359" y="3550"/>
                      <a:pt x="1107" y="3579"/>
                      <a:pt x="852" y="3627"/>
                    </a:cubicBezTo>
                    <a:cubicBezTo>
                      <a:pt x="811" y="3636"/>
                      <a:pt x="769" y="3640"/>
                      <a:pt x="729" y="3640"/>
                    </a:cubicBezTo>
                    <a:cubicBezTo>
                      <a:pt x="552" y="3640"/>
                      <a:pt x="387" y="3561"/>
                      <a:pt x="271" y="3419"/>
                    </a:cubicBezTo>
                    <a:cubicBezTo>
                      <a:pt x="130" y="3248"/>
                      <a:pt x="95" y="3022"/>
                      <a:pt x="180" y="2815"/>
                    </a:cubicBezTo>
                    <a:cubicBezTo>
                      <a:pt x="579" y="1834"/>
                      <a:pt x="1210" y="942"/>
                      <a:pt x="2004" y="237"/>
                    </a:cubicBezTo>
                    <a:cubicBezTo>
                      <a:pt x="2115" y="139"/>
                      <a:pt x="2255" y="89"/>
                      <a:pt x="2396" y="89"/>
                    </a:cubicBezTo>
                    <a:close/>
                    <a:moveTo>
                      <a:pt x="2396" y="0"/>
                    </a:moveTo>
                    <a:cubicBezTo>
                      <a:pt x="2235" y="0"/>
                      <a:pt x="2073" y="58"/>
                      <a:pt x="1945" y="172"/>
                    </a:cubicBezTo>
                    <a:cubicBezTo>
                      <a:pt x="1142" y="886"/>
                      <a:pt x="503" y="1789"/>
                      <a:pt x="98" y="2782"/>
                    </a:cubicBezTo>
                    <a:cubicBezTo>
                      <a:pt x="0" y="3020"/>
                      <a:pt x="40" y="3280"/>
                      <a:pt x="202" y="3476"/>
                    </a:cubicBezTo>
                    <a:cubicBezTo>
                      <a:pt x="336" y="3640"/>
                      <a:pt x="527" y="3728"/>
                      <a:pt x="731" y="3728"/>
                    </a:cubicBezTo>
                    <a:cubicBezTo>
                      <a:pt x="776" y="3728"/>
                      <a:pt x="823" y="3725"/>
                      <a:pt x="869" y="3715"/>
                    </a:cubicBezTo>
                    <a:cubicBezTo>
                      <a:pt x="1118" y="3667"/>
                      <a:pt x="1367" y="3638"/>
                      <a:pt x="1607" y="3632"/>
                    </a:cubicBezTo>
                    <a:cubicBezTo>
                      <a:pt x="1921" y="3623"/>
                      <a:pt x="2182" y="3415"/>
                      <a:pt x="2256" y="3114"/>
                    </a:cubicBezTo>
                    <a:cubicBezTo>
                      <a:pt x="2401" y="2537"/>
                      <a:pt x="2779" y="1977"/>
                      <a:pt x="3240" y="1652"/>
                    </a:cubicBezTo>
                    <a:cubicBezTo>
                      <a:pt x="3407" y="1535"/>
                      <a:pt x="3515" y="1353"/>
                      <a:pt x="3536" y="1151"/>
                    </a:cubicBezTo>
                    <a:cubicBezTo>
                      <a:pt x="3556" y="959"/>
                      <a:pt x="3492" y="766"/>
                      <a:pt x="3360" y="625"/>
                    </a:cubicBezTo>
                    <a:cubicBezTo>
                      <a:pt x="3173" y="423"/>
                      <a:pt x="2981" y="256"/>
                      <a:pt x="2767" y="113"/>
                    </a:cubicBezTo>
                    <a:cubicBezTo>
                      <a:pt x="2655" y="37"/>
                      <a:pt x="2525" y="0"/>
                      <a:pt x="23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a:off x="2381775" y="1827363"/>
                <a:ext cx="48250" cy="50575"/>
              </a:xfrm>
              <a:custGeom>
                <a:avLst/>
                <a:gdLst/>
                <a:ahLst/>
                <a:cxnLst/>
                <a:rect l="l" t="t" r="r" b="b"/>
                <a:pathLst>
                  <a:path w="1930" h="2023" extrusionOk="0">
                    <a:moveTo>
                      <a:pt x="1300" y="48"/>
                    </a:moveTo>
                    <a:cubicBezTo>
                      <a:pt x="1361" y="48"/>
                      <a:pt x="1423" y="66"/>
                      <a:pt x="1476" y="102"/>
                    </a:cubicBezTo>
                    <a:cubicBezTo>
                      <a:pt x="1587" y="177"/>
                      <a:pt x="1688" y="265"/>
                      <a:pt x="1789" y="371"/>
                    </a:cubicBezTo>
                    <a:cubicBezTo>
                      <a:pt x="1851" y="440"/>
                      <a:pt x="1880" y="528"/>
                      <a:pt x="1871" y="620"/>
                    </a:cubicBezTo>
                    <a:cubicBezTo>
                      <a:pt x="1860" y="714"/>
                      <a:pt x="1810" y="801"/>
                      <a:pt x="1731" y="857"/>
                    </a:cubicBezTo>
                    <a:cubicBezTo>
                      <a:pt x="1471" y="1039"/>
                      <a:pt x="1259" y="1353"/>
                      <a:pt x="1178" y="1678"/>
                    </a:cubicBezTo>
                    <a:cubicBezTo>
                      <a:pt x="1142" y="1819"/>
                      <a:pt x="1019" y="1917"/>
                      <a:pt x="870" y="1921"/>
                    </a:cubicBezTo>
                    <a:cubicBezTo>
                      <a:pt x="738" y="1926"/>
                      <a:pt x="600" y="1941"/>
                      <a:pt x="462" y="1968"/>
                    </a:cubicBezTo>
                    <a:cubicBezTo>
                      <a:pt x="440" y="1972"/>
                      <a:pt x="418" y="1974"/>
                      <a:pt x="397" y="1974"/>
                    </a:cubicBezTo>
                    <a:cubicBezTo>
                      <a:pt x="301" y="1974"/>
                      <a:pt x="211" y="1933"/>
                      <a:pt x="148" y="1856"/>
                    </a:cubicBezTo>
                    <a:cubicBezTo>
                      <a:pt x="70" y="1762"/>
                      <a:pt x="52" y="1640"/>
                      <a:pt x="97" y="1526"/>
                    </a:cubicBezTo>
                    <a:cubicBezTo>
                      <a:pt x="315" y="995"/>
                      <a:pt x="656" y="511"/>
                      <a:pt x="1087" y="130"/>
                    </a:cubicBezTo>
                    <a:cubicBezTo>
                      <a:pt x="1148" y="75"/>
                      <a:pt x="1224" y="48"/>
                      <a:pt x="1300" y="48"/>
                    </a:cubicBezTo>
                    <a:close/>
                    <a:moveTo>
                      <a:pt x="1300" y="0"/>
                    </a:moveTo>
                    <a:cubicBezTo>
                      <a:pt x="1212" y="0"/>
                      <a:pt x="1125" y="32"/>
                      <a:pt x="1055" y="93"/>
                    </a:cubicBezTo>
                    <a:cubicBezTo>
                      <a:pt x="620" y="481"/>
                      <a:pt x="274" y="969"/>
                      <a:pt x="53" y="1508"/>
                    </a:cubicBezTo>
                    <a:cubicBezTo>
                      <a:pt x="0" y="1639"/>
                      <a:pt x="22" y="1779"/>
                      <a:pt x="110" y="1886"/>
                    </a:cubicBezTo>
                    <a:cubicBezTo>
                      <a:pt x="182" y="1974"/>
                      <a:pt x="286" y="2023"/>
                      <a:pt x="397" y="2023"/>
                    </a:cubicBezTo>
                    <a:lnTo>
                      <a:pt x="397" y="2021"/>
                    </a:lnTo>
                    <a:cubicBezTo>
                      <a:pt x="421" y="2021"/>
                      <a:pt x="447" y="2020"/>
                      <a:pt x="471" y="2015"/>
                    </a:cubicBezTo>
                    <a:cubicBezTo>
                      <a:pt x="608" y="1988"/>
                      <a:pt x="741" y="1973"/>
                      <a:pt x="872" y="1970"/>
                    </a:cubicBezTo>
                    <a:cubicBezTo>
                      <a:pt x="1042" y="1964"/>
                      <a:pt x="1183" y="1851"/>
                      <a:pt x="1225" y="1689"/>
                    </a:cubicBezTo>
                    <a:cubicBezTo>
                      <a:pt x="1303" y="1376"/>
                      <a:pt x="1508" y="1073"/>
                      <a:pt x="1758" y="895"/>
                    </a:cubicBezTo>
                    <a:cubicBezTo>
                      <a:pt x="1848" y="833"/>
                      <a:pt x="1907" y="734"/>
                      <a:pt x="1918" y="625"/>
                    </a:cubicBezTo>
                    <a:cubicBezTo>
                      <a:pt x="1930" y="520"/>
                      <a:pt x="1895" y="415"/>
                      <a:pt x="1824" y="339"/>
                    </a:cubicBezTo>
                    <a:cubicBezTo>
                      <a:pt x="1722" y="229"/>
                      <a:pt x="1617" y="139"/>
                      <a:pt x="1500" y="62"/>
                    </a:cubicBezTo>
                    <a:cubicBezTo>
                      <a:pt x="1440" y="20"/>
                      <a:pt x="1370" y="0"/>
                      <a:pt x="1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a:off x="2544925" y="1588713"/>
                <a:ext cx="462750" cy="192650"/>
              </a:xfrm>
              <a:custGeom>
                <a:avLst/>
                <a:gdLst/>
                <a:ahLst/>
                <a:cxnLst/>
                <a:rect l="l" t="t" r="r" b="b"/>
                <a:pathLst>
                  <a:path w="18510" h="7706" extrusionOk="0">
                    <a:moveTo>
                      <a:pt x="9395" y="0"/>
                    </a:moveTo>
                    <a:cubicBezTo>
                      <a:pt x="6368" y="0"/>
                      <a:pt x="3296" y="758"/>
                      <a:pt x="452" y="2169"/>
                    </a:cubicBezTo>
                    <a:cubicBezTo>
                      <a:pt x="31" y="2378"/>
                      <a:pt x="1" y="2973"/>
                      <a:pt x="402" y="3218"/>
                    </a:cubicBezTo>
                    <a:cubicBezTo>
                      <a:pt x="2000" y="4186"/>
                      <a:pt x="3128" y="5354"/>
                      <a:pt x="3511" y="7339"/>
                    </a:cubicBezTo>
                    <a:cubicBezTo>
                      <a:pt x="6380" y="7304"/>
                      <a:pt x="8863" y="6950"/>
                      <a:pt x="11654" y="6950"/>
                    </a:cubicBezTo>
                    <a:cubicBezTo>
                      <a:pt x="11969" y="6950"/>
                      <a:pt x="12289" y="6954"/>
                      <a:pt x="12613" y="6964"/>
                    </a:cubicBezTo>
                    <a:cubicBezTo>
                      <a:pt x="13328" y="6987"/>
                      <a:pt x="14542" y="7706"/>
                      <a:pt x="15385" y="7706"/>
                    </a:cubicBezTo>
                    <a:cubicBezTo>
                      <a:pt x="15644" y="7706"/>
                      <a:pt x="15867" y="7638"/>
                      <a:pt x="16031" y="7462"/>
                    </a:cubicBezTo>
                    <a:cubicBezTo>
                      <a:pt x="16550" y="6905"/>
                      <a:pt x="16954" y="5316"/>
                      <a:pt x="17317" y="4651"/>
                    </a:cubicBezTo>
                    <a:cubicBezTo>
                      <a:pt x="17739" y="3877"/>
                      <a:pt x="18103" y="3073"/>
                      <a:pt x="18510" y="2292"/>
                    </a:cubicBezTo>
                    <a:cubicBezTo>
                      <a:pt x="15593" y="880"/>
                      <a:pt x="12580" y="80"/>
                      <a:pt x="9884" y="7"/>
                    </a:cubicBezTo>
                    <a:cubicBezTo>
                      <a:pt x="9721" y="2"/>
                      <a:pt x="9558" y="0"/>
                      <a:pt x="9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a:off x="2564275" y="1796113"/>
                <a:ext cx="400775" cy="185525"/>
              </a:xfrm>
              <a:custGeom>
                <a:avLst/>
                <a:gdLst/>
                <a:ahLst/>
                <a:cxnLst/>
                <a:rect l="l" t="t" r="r" b="b"/>
                <a:pathLst>
                  <a:path w="16031" h="7421" extrusionOk="0">
                    <a:moveTo>
                      <a:pt x="8263" y="170"/>
                    </a:moveTo>
                    <a:cubicBezTo>
                      <a:pt x="10544" y="170"/>
                      <a:pt x="12714" y="1017"/>
                      <a:pt x="14161" y="2359"/>
                    </a:cubicBezTo>
                    <a:cubicBezTo>
                      <a:pt x="14976" y="3115"/>
                      <a:pt x="15152" y="4030"/>
                      <a:pt x="15339" y="5001"/>
                    </a:cubicBezTo>
                    <a:cubicBezTo>
                      <a:pt x="15448" y="5568"/>
                      <a:pt x="15560" y="6156"/>
                      <a:pt x="15805" y="6751"/>
                    </a:cubicBezTo>
                    <a:cubicBezTo>
                      <a:pt x="15852" y="6866"/>
                      <a:pt x="15834" y="6997"/>
                      <a:pt x="15759" y="7100"/>
                    </a:cubicBezTo>
                    <a:cubicBezTo>
                      <a:pt x="15689" y="7193"/>
                      <a:pt x="15588" y="7251"/>
                      <a:pt x="15471" y="7251"/>
                    </a:cubicBezTo>
                    <a:cubicBezTo>
                      <a:pt x="15458" y="7251"/>
                      <a:pt x="15446" y="7250"/>
                      <a:pt x="15433" y="7249"/>
                    </a:cubicBezTo>
                    <a:cubicBezTo>
                      <a:pt x="14528" y="7171"/>
                      <a:pt x="13606" y="6947"/>
                      <a:pt x="12715" y="6730"/>
                    </a:cubicBezTo>
                    <a:cubicBezTo>
                      <a:pt x="11624" y="6464"/>
                      <a:pt x="10494" y="6188"/>
                      <a:pt x="9356" y="6166"/>
                    </a:cubicBezTo>
                    <a:lnTo>
                      <a:pt x="9213" y="6166"/>
                    </a:lnTo>
                    <a:cubicBezTo>
                      <a:pt x="7838" y="6166"/>
                      <a:pt x="3215" y="6440"/>
                      <a:pt x="953" y="7158"/>
                    </a:cubicBezTo>
                    <a:cubicBezTo>
                      <a:pt x="896" y="7176"/>
                      <a:pt x="838" y="7185"/>
                      <a:pt x="781" y="7185"/>
                    </a:cubicBezTo>
                    <a:cubicBezTo>
                      <a:pt x="636" y="7185"/>
                      <a:pt x="495" y="7127"/>
                      <a:pt x="385" y="7018"/>
                    </a:cubicBezTo>
                    <a:cubicBezTo>
                      <a:pt x="233" y="6866"/>
                      <a:pt x="180" y="6655"/>
                      <a:pt x="245" y="6450"/>
                    </a:cubicBezTo>
                    <a:cubicBezTo>
                      <a:pt x="752" y="4834"/>
                      <a:pt x="1474" y="3030"/>
                      <a:pt x="2973" y="1911"/>
                    </a:cubicBezTo>
                    <a:cubicBezTo>
                      <a:pt x="4608" y="693"/>
                      <a:pt x="6470" y="170"/>
                      <a:pt x="8263" y="170"/>
                    </a:cubicBezTo>
                    <a:close/>
                    <a:moveTo>
                      <a:pt x="8260" y="1"/>
                    </a:moveTo>
                    <a:cubicBezTo>
                      <a:pt x="6433" y="1"/>
                      <a:pt x="4537" y="534"/>
                      <a:pt x="2872" y="1775"/>
                    </a:cubicBezTo>
                    <a:cubicBezTo>
                      <a:pt x="1334" y="2922"/>
                      <a:pt x="598" y="4756"/>
                      <a:pt x="81" y="6400"/>
                    </a:cubicBezTo>
                    <a:cubicBezTo>
                      <a:pt x="1" y="6661"/>
                      <a:pt x="71" y="6945"/>
                      <a:pt x="265" y="7140"/>
                    </a:cubicBezTo>
                    <a:cubicBezTo>
                      <a:pt x="407" y="7281"/>
                      <a:pt x="589" y="7355"/>
                      <a:pt x="778" y="7355"/>
                    </a:cubicBezTo>
                    <a:cubicBezTo>
                      <a:pt x="852" y="7355"/>
                      <a:pt x="928" y="7344"/>
                      <a:pt x="1003" y="7320"/>
                    </a:cubicBezTo>
                    <a:cubicBezTo>
                      <a:pt x="3228" y="6614"/>
                      <a:pt x="7756" y="6336"/>
                      <a:pt x="9173" y="6336"/>
                    </a:cubicBezTo>
                    <a:cubicBezTo>
                      <a:pt x="9240" y="6336"/>
                      <a:pt x="9300" y="6337"/>
                      <a:pt x="9353" y="6338"/>
                    </a:cubicBezTo>
                    <a:cubicBezTo>
                      <a:pt x="10473" y="6358"/>
                      <a:pt x="11592" y="6631"/>
                      <a:pt x="12674" y="6895"/>
                    </a:cubicBezTo>
                    <a:cubicBezTo>
                      <a:pt x="13572" y="7114"/>
                      <a:pt x="14499" y="7340"/>
                      <a:pt x="15418" y="7419"/>
                    </a:cubicBezTo>
                    <a:cubicBezTo>
                      <a:pt x="15433" y="7420"/>
                      <a:pt x="15449" y="7420"/>
                      <a:pt x="15465" y="7420"/>
                    </a:cubicBezTo>
                    <a:cubicBezTo>
                      <a:pt x="15635" y="7420"/>
                      <a:pt x="15793" y="7340"/>
                      <a:pt x="15896" y="7200"/>
                    </a:cubicBezTo>
                    <a:cubicBezTo>
                      <a:pt x="16007" y="7049"/>
                      <a:pt x="16031" y="6857"/>
                      <a:pt x="15963" y="6687"/>
                    </a:cubicBezTo>
                    <a:cubicBezTo>
                      <a:pt x="15724" y="6107"/>
                      <a:pt x="15613" y="5527"/>
                      <a:pt x="15506" y="4969"/>
                    </a:cubicBezTo>
                    <a:cubicBezTo>
                      <a:pt x="15313" y="3970"/>
                      <a:pt x="15132" y="3027"/>
                      <a:pt x="14277" y="2235"/>
                    </a:cubicBezTo>
                    <a:cubicBezTo>
                      <a:pt x="12802" y="866"/>
                      <a:pt x="10588" y="1"/>
                      <a:pt x="8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a:off x="2587325" y="1806463"/>
                <a:ext cx="354725" cy="164850"/>
              </a:xfrm>
              <a:custGeom>
                <a:avLst/>
                <a:gdLst/>
                <a:ahLst/>
                <a:cxnLst/>
                <a:rect l="l" t="t" r="r" b="b"/>
                <a:pathLst>
                  <a:path w="14189" h="6594" extrusionOk="0">
                    <a:moveTo>
                      <a:pt x="7312" y="198"/>
                    </a:moveTo>
                    <a:cubicBezTo>
                      <a:pt x="9319" y="198"/>
                      <a:pt x="11227" y="943"/>
                      <a:pt x="12499" y="2123"/>
                    </a:cubicBezTo>
                    <a:cubicBezTo>
                      <a:pt x="13211" y="2783"/>
                      <a:pt x="13366" y="3588"/>
                      <a:pt x="13530" y="4439"/>
                    </a:cubicBezTo>
                    <a:cubicBezTo>
                      <a:pt x="13627" y="4942"/>
                      <a:pt x="13727" y="5461"/>
                      <a:pt x="13943" y="5988"/>
                    </a:cubicBezTo>
                    <a:cubicBezTo>
                      <a:pt x="13981" y="6082"/>
                      <a:pt x="13967" y="6188"/>
                      <a:pt x="13905" y="6272"/>
                    </a:cubicBezTo>
                    <a:cubicBezTo>
                      <a:pt x="13849" y="6349"/>
                      <a:pt x="13761" y="6396"/>
                      <a:pt x="13669" y="6396"/>
                    </a:cubicBezTo>
                    <a:cubicBezTo>
                      <a:pt x="13659" y="6396"/>
                      <a:pt x="13648" y="6396"/>
                      <a:pt x="13638" y="6395"/>
                    </a:cubicBezTo>
                    <a:cubicBezTo>
                      <a:pt x="12841" y="6326"/>
                      <a:pt x="12030" y="6129"/>
                      <a:pt x="11244" y="5938"/>
                    </a:cubicBezTo>
                    <a:cubicBezTo>
                      <a:pt x="10280" y="5702"/>
                      <a:pt x="9284" y="5459"/>
                      <a:pt x="8277" y="5440"/>
                    </a:cubicBezTo>
                    <a:lnTo>
                      <a:pt x="8151" y="5440"/>
                    </a:lnTo>
                    <a:cubicBezTo>
                      <a:pt x="6937" y="5440"/>
                      <a:pt x="2856" y="5681"/>
                      <a:pt x="858" y="6314"/>
                    </a:cubicBezTo>
                    <a:cubicBezTo>
                      <a:pt x="809" y="6330"/>
                      <a:pt x="760" y="6338"/>
                      <a:pt x="712" y="6338"/>
                    </a:cubicBezTo>
                    <a:cubicBezTo>
                      <a:pt x="590" y="6338"/>
                      <a:pt x="473" y="6289"/>
                      <a:pt x="382" y="6199"/>
                    </a:cubicBezTo>
                    <a:cubicBezTo>
                      <a:pt x="254" y="6070"/>
                      <a:pt x="210" y="5892"/>
                      <a:pt x="263" y="5721"/>
                    </a:cubicBezTo>
                    <a:cubicBezTo>
                      <a:pt x="711" y="4298"/>
                      <a:pt x="1344" y="2712"/>
                      <a:pt x="2662" y="1729"/>
                    </a:cubicBezTo>
                    <a:cubicBezTo>
                      <a:pt x="4098" y="658"/>
                      <a:pt x="5736" y="198"/>
                      <a:pt x="7312" y="198"/>
                    </a:cubicBezTo>
                    <a:close/>
                    <a:moveTo>
                      <a:pt x="7310" y="1"/>
                    </a:moveTo>
                    <a:cubicBezTo>
                      <a:pt x="5694" y="1"/>
                      <a:pt x="4016" y="473"/>
                      <a:pt x="2543" y="1572"/>
                    </a:cubicBezTo>
                    <a:cubicBezTo>
                      <a:pt x="1182" y="2587"/>
                      <a:pt x="532" y="4209"/>
                      <a:pt x="75" y="5661"/>
                    </a:cubicBezTo>
                    <a:cubicBezTo>
                      <a:pt x="0" y="5901"/>
                      <a:pt x="64" y="6159"/>
                      <a:pt x="242" y="6337"/>
                    </a:cubicBezTo>
                    <a:cubicBezTo>
                      <a:pt x="371" y="6465"/>
                      <a:pt x="540" y="6534"/>
                      <a:pt x="715" y="6534"/>
                    </a:cubicBezTo>
                    <a:cubicBezTo>
                      <a:pt x="782" y="6534"/>
                      <a:pt x="851" y="6524"/>
                      <a:pt x="917" y="6502"/>
                    </a:cubicBezTo>
                    <a:cubicBezTo>
                      <a:pt x="2892" y="5876"/>
                      <a:pt x="6934" y="5636"/>
                      <a:pt x="8142" y="5636"/>
                    </a:cubicBezTo>
                    <a:cubicBezTo>
                      <a:pt x="8190" y="5636"/>
                      <a:pt x="8234" y="5636"/>
                      <a:pt x="8273" y="5637"/>
                    </a:cubicBezTo>
                    <a:cubicBezTo>
                      <a:pt x="9258" y="5655"/>
                      <a:pt x="10245" y="5895"/>
                      <a:pt x="11197" y="6127"/>
                    </a:cubicBezTo>
                    <a:cubicBezTo>
                      <a:pt x="11989" y="6322"/>
                      <a:pt x="12809" y="6522"/>
                      <a:pt x="13621" y="6592"/>
                    </a:cubicBezTo>
                    <a:cubicBezTo>
                      <a:pt x="13636" y="6592"/>
                      <a:pt x="13650" y="6594"/>
                      <a:pt x="13664" y="6594"/>
                    </a:cubicBezTo>
                    <a:cubicBezTo>
                      <a:pt x="13822" y="6594"/>
                      <a:pt x="13969" y="6519"/>
                      <a:pt x="14064" y="6389"/>
                    </a:cubicBezTo>
                    <a:cubicBezTo>
                      <a:pt x="14166" y="6249"/>
                      <a:pt x="14189" y="6071"/>
                      <a:pt x="14124" y="5913"/>
                    </a:cubicBezTo>
                    <a:cubicBezTo>
                      <a:pt x="13916" y="5405"/>
                      <a:pt x="13819" y="4895"/>
                      <a:pt x="13723" y="4401"/>
                    </a:cubicBezTo>
                    <a:cubicBezTo>
                      <a:pt x="13553" y="3518"/>
                      <a:pt x="13392" y="2683"/>
                      <a:pt x="12633" y="1977"/>
                    </a:cubicBezTo>
                    <a:cubicBezTo>
                      <a:pt x="11327" y="767"/>
                      <a:pt x="9369" y="1"/>
                      <a:pt x="7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a:off x="2609175" y="1816663"/>
                <a:ext cx="311050" cy="144525"/>
              </a:xfrm>
              <a:custGeom>
                <a:avLst/>
                <a:gdLst/>
                <a:ahLst/>
                <a:cxnLst/>
                <a:rect l="l" t="t" r="r" b="b"/>
                <a:pathLst>
                  <a:path w="12442" h="5781" extrusionOk="0">
                    <a:moveTo>
                      <a:pt x="6412" y="172"/>
                    </a:moveTo>
                    <a:cubicBezTo>
                      <a:pt x="8172" y="172"/>
                      <a:pt x="9845" y="826"/>
                      <a:pt x="10960" y="1860"/>
                    </a:cubicBezTo>
                    <a:cubicBezTo>
                      <a:pt x="11586" y="2439"/>
                      <a:pt x="11721" y="3145"/>
                      <a:pt x="11865" y="3892"/>
                    </a:cubicBezTo>
                    <a:cubicBezTo>
                      <a:pt x="11949" y="4332"/>
                      <a:pt x="12037" y="4787"/>
                      <a:pt x="12225" y="5249"/>
                    </a:cubicBezTo>
                    <a:cubicBezTo>
                      <a:pt x="12260" y="5332"/>
                      <a:pt x="12248" y="5425"/>
                      <a:pt x="12193" y="5499"/>
                    </a:cubicBezTo>
                    <a:cubicBezTo>
                      <a:pt x="12143" y="5567"/>
                      <a:pt x="12066" y="5607"/>
                      <a:pt x="11984" y="5607"/>
                    </a:cubicBezTo>
                    <a:cubicBezTo>
                      <a:pt x="11976" y="5607"/>
                      <a:pt x="11968" y="5606"/>
                      <a:pt x="11959" y="5606"/>
                    </a:cubicBezTo>
                    <a:cubicBezTo>
                      <a:pt x="11261" y="5546"/>
                      <a:pt x="10549" y="5373"/>
                      <a:pt x="9860" y="5205"/>
                    </a:cubicBezTo>
                    <a:cubicBezTo>
                      <a:pt x="9016" y="4998"/>
                      <a:pt x="8141" y="4786"/>
                      <a:pt x="7259" y="4769"/>
                    </a:cubicBezTo>
                    <a:lnTo>
                      <a:pt x="7148" y="4769"/>
                    </a:lnTo>
                    <a:cubicBezTo>
                      <a:pt x="6084" y="4769"/>
                      <a:pt x="2504" y="4980"/>
                      <a:pt x="752" y="5536"/>
                    </a:cubicBezTo>
                    <a:cubicBezTo>
                      <a:pt x="710" y="5550"/>
                      <a:pt x="667" y="5556"/>
                      <a:pt x="625" y="5556"/>
                    </a:cubicBezTo>
                    <a:cubicBezTo>
                      <a:pt x="519" y="5556"/>
                      <a:pt x="415" y="5513"/>
                      <a:pt x="335" y="5434"/>
                    </a:cubicBezTo>
                    <a:cubicBezTo>
                      <a:pt x="223" y="5322"/>
                      <a:pt x="185" y="5165"/>
                      <a:pt x="232" y="5015"/>
                    </a:cubicBezTo>
                    <a:cubicBezTo>
                      <a:pt x="623" y="3767"/>
                      <a:pt x="1179" y="2377"/>
                      <a:pt x="2334" y="1514"/>
                    </a:cubicBezTo>
                    <a:cubicBezTo>
                      <a:pt x="3594" y="576"/>
                      <a:pt x="5030" y="172"/>
                      <a:pt x="6412" y="172"/>
                    </a:cubicBezTo>
                    <a:close/>
                    <a:moveTo>
                      <a:pt x="6410" y="0"/>
                    </a:moveTo>
                    <a:cubicBezTo>
                      <a:pt x="4993" y="0"/>
                      <a:pt x="3522" y="414"/>
                      <a:pt x="2231" y="1376"/>
                    </a:cubicBezTo>
                    <a:cubicBezTo>
                      <a:pt x="1036" y="2267"/>
                      <a:pt x="467" y="3690"/>
                      <a:pt x="68" y="4963"/>
                    </a:cubicBezTo>
                    <a:cubicBezTo>
                      <a:pt x="1" y="5173"/>
                      <a:pt x="57" y="5401"/>
                      <a:pt x="213" y="5555"/>
                    </a:cubicBezTo>
                    <a:cubicBezTo>
                      <a:pt x="326" y="5668"/>
                      <a:pt x="474" y="5728"/>
                      <a:pt x="627" y="5728"/>
                    </a:cubicBezTo>
                    <a:cubicBezTo>
                      <a:pt x="686" y="5728"/>
                      <a:pt x="747" y="5719"/>
                      <a:pt x="806" y="5700"/>
                    </a:cubicBezTo>
                    <a:cubicBezTo>
                      <a:pt x="2532" y="5152"/>
                      <a:pt x="6064" y="4941"/>
                      <a:pt x="7135" y="4941"/>
                    </a:cubicBezTo>
                    <a:cubicBezTo>
                      <a:pt x="7179" y="4941"/>
                      <a:pt x="7220" y="4941"/>
                      <a:pt x="7256" y="4942"/>
                    </a:cubicBezTo>
                    <a:cubicBezTo>
                      <a:pt x="8118" y="4957"/>
                      <a:pt x="8984" y="5168"/>
                      <a:pt x="9819" y="5372"/>
                    </a:cubicBezTo>
                    <a:cubicBezTo>
                      <a:pt x="10514" y="5542"/>
                      <a:pt x="11232" y="5716"/>
                      <a:pt x="11944" y="5779"/>
                    </a:cubicBezTo>
                    <a:cubicBezTo>
                      <a:pt x="11958" y="5779"/>
                      <a:pt x="11970" y="5780"/>
                      <a:pt x="11982" y="5780"/>
                    </a:cubicBezTo>
                    <a:cubicBezTo>
                      <a:pt x="12120" y="5780"/>
                      <a:pt x="12249" y="5715"/>
                      <a:pt x="12333" y="5601"/>
                    </a:cubicBezTo>
                    <a:cubicBezTo>
                      <a:pt x="12422" y="5478"/>
                      <a:pt x="12442" y="5322"/>
                      <a:pt x="12386" y="5184"/>
                    </a:cubicBezTo>
                    <a:cubicBezTo>
                      <a:pt x="12204" y="4737"/>
                      <a:pt x="12117" y="4291"/>
                      <a:pt x="12034" y="3858"/>
                    </a:cubicBezTo>
                    <a:cubicBezTo>
                      <a:pt x="11885" y="3084"/>
                      <a:pt x="11744" y="2351"/>
                      <a:pt x="11077" y="1733"/>
                    </a:cubicBezTo>
                    <a:cubicBezTo>
                      <a:pt x="9933" y="671"/>
                      <a:pt x="8216" y="0"/>
                      <a:pt x="64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a:off x="2635025" y="1828738"/>
                <a:ext cx="259450" cy="120375"/>
              </a:xfrm>
              <a:custGeom>
                <a:avLst/>
                <a:gdLst/>
                <a:ahLst/>
                <a:cxnLst/>
                <a:rect l="l" t="t" r="r" b="b"/>
                <a:pathLst>
                  <a:path w="10378" h="4815" extrusionOk="0">
                    <a:moveTo>
                      <a:pt x="5349" y="144"/>
                    </a:moveTo>
                    <a:cubicBezTo>
                      <a:pt x="6816" y="144"/>
                      <a:pt x="8211" y="688"/>
                      <a:pt x="9141" y="1549"/>
                    </a:cubicBezTo>
                    <a:cubicBezTo>
                      <a:pt x="9662" y="2032"/>
                      <a:pt x="9776" y="2619"/>
                      <a:pt x="9896" y="3242"/>
                    </a:cubicBezTo>
                    <a:cubicBezTo>
                      <a:pt x="9966" y="3608"/>
                      <a:pt x="10039" y="3987"/>
                      <a:pt x="10197" y="4373"/>
                    </a:cubicBezTo>
                    <a:cubicBezTo>
                      <a:pt x="10225" y="4441"/>
                      <a:pt x="10215" y="4518"/>
                      <a:pt x="10169" y="4579"/>
                    </a:cubicBezTo>
                    <a:cubicBezTo>
                      <a:pt x="10128" y="4635"/>
                      <a:pt x="10065" y="4670"/>
                      <a:pt x="9997" y="4670"/>
                    </a:cubicBezTo>
                    <a:cubicBezTo>
                      <a:pt x="9989" y="4670"/>
                      <a:pt x="9981" y="4670"/>
                      <a:pt x="9973" y="4669"/>
                    </a:cubicBezTo>
                    <a:cubicBezTo>
                      <a:pt x="9392" y="4620"/>
                      <a:pt x="8798" y="4474"/>
                      <a:pt x="8224" y="4335"/>
                    </a:cubicBezTo>
                    <a:cubicBezTo>
                      <a:pt x="7519" y="4163"/>
                      <a:pt x="6790" y="3986"/>
                      <a:pt x="6054" y="3972"/>
                    </a:cubicBezTo>
                    <a:lnTo>
                      <a:pt x="5959" y="3972"/>
                    </a:lnTo>
                    <a:cubicBezTo>
                      <a:pt x="5070" y="3972"/>
                      <a:pt x="2090" y="4148"/>
                      <a:pt x="628" y="4611"/>
                    </a:cubicBezTo>
                    <a:cubicBezTo>
                      <a:pt x="592" y="4623"/>
                      <a:pt x="556" y="4628"/>
                      <a:pt x="521" y="4628"/>
                    </a:cubicBezTo>
                    <a:cubicBezTo>
                      <a:pt x="431" y="4628"/>
                      <a:pt x="346" y="4592"/>
                      <a:pt x="280" y="4526"/>
                    </a:cubicBezTo>
                    <a:cubicBezTo>
                      <a:pt x="186" y="4432"/>
                      <a:pt x="154" y="4303"/>
                      <a:pt x="194" y="4177"/>
                    </a:cubicBezTo>
                    <a:cubicBezTo>
                      <a:pt x="520" y="3138"/>
                      <a:pt x="985" y="1980"/>
                      <a:pt x="1947" y="1262"/>
                    </a:cubicBezTo>
                    <a:cubicBezTo>
                      <a:pt x="2998" y="480"/>
                      <a:pt x="4195" y="144"/>
                      <a:pt x="5349" y="144"/>
                    </a:cubicBezTo>
                    <a:close/>
                    <a:moveTo>
                      <a:pt x="5345" y="1"/>
                    </a:moveTo>
                    <a:cubicBezTo>
                      <a:pt x="4164" y="1"/>
                      <a:pt x="2937" y="345"/>
                      <a:pt x="1860" y="1147"/>
                    </a:cubicBezTo>
                    <a:cubicBezTo>
                      <a:pt x="865" y="1889"/>
                      <a:pt x="389" y="3073"/>
                      <a:pt x="55" y="4134"/>
                    </a:cubicBezTo>
                    <a:cubicBezTo>
                      <a:pt x="1" y="4309"/>
                      <a:pt x="48" y="4497"/>
                      <a:pt x="177" y="4628"/>
                    </a:cubicBezTo>
                    <a:cubicBezTo>
                      <a:pt x="271" y="4721"/>
                      <a:pt x="396" y="4770"/>
                      <a:pt x="524" y="4770"/>
                    </a:cubicBezTo>
                    <a:cubicBezTo>
                      <a:pt x="573" y="4770"/>
                      <a:pt x="623" y="4763"/>
                      <a:pt x="672" y="4748"/>
                    </a:cubicBezTo>
                    <a:cubicBezTo>
                      <a:pt x="2120" y="4290"/>
                      <a:pt x="5076" y="4115"/>
                      <a:pt x="5959" y="4115"/>
                    </a:cubicBezTo>
                    <a:cubicBezTo>
                      <a:pt x="5992" y="4115"/>
                      <a:pt x="6023" y="4116"/>
                      <a:pt x="6051" y="4116"/>
                    </a:cubicBezTo>
                    <a:cubicBezTo>
                      <a:pt x="6772" y="4130"/>
                      <a:pt x="7493" y="4306"/>
                      <a:pt x="8190" y="4474"/>
                    </a:cubicBezTo>
                    <a:cubicBezTo>
                      <a:pt x="8769" y="4616"/>
                      <a:pt x="9368" y="4763"/>
                      <a:pt x="9961" y="4813"/>
                    </a:cubicBezTo>
                    <a:cubicBezTo>
                      <a:pt x="9972" y="4814"/>
                      <a:pt x="9982" y="4814"/>
                      <a:pt x="9993" y="4814"/>
                    </a:cubicBezTo>
                    <a:cubicBezTo>
                      <a:pt x="10108" y="4814"/>
                      <a:pt x="10216" y="4760"/>
                      <a:pt x="10286" y="4664"/>
                    </a:cubicBezTo>
                    <a:cubicBezTo>
                      <a:pt x="10360" y="4562"/>
                      <a:pt x="10377" y="4433"/>
                      <a:pt x="10330" y="4318"/>
                    </a:cubicBezTo>
                    <a:cubicBezTo>
                      <a:pt x="10177" y="3946"/>
                      <a:pt x="10105" y="3574"/>
                      <a:pt x="10037" y="3214"/>
                    </a:cubicBezTo>
                    <a:cubicBezTo>
                      <a:pt x="9911" y="2569"/>
                      <a:pt x="9794" y="1959"/>
                      <a:pt x="9239" y="1444"/>
                    </a:cubicBezTo>
                    <a:cubicBezTo>
                      <a:pt x="8284" y="560"/>
                      <a:pt x="6851" y="1"/>
                      <a:pt x="5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a:off x="2662900" y="1841663"/>
                <a:ext cx="203775" cy="94575"/>
              </a:xfrm>
              <a:custGeom>
                <a:avLst/>
                <a:gdLst/>
                <a:ahLst/>
                <a:cxnLst/>
                <a:rect l="l" t="t" r="r" b="b"/>
                <a:pathLst>
                  <a:path w="8151" h="3783" extrusionOk="0">
                    <a:moveTo>
                      <a:pt x="4200" y="113"/>
                    </a:moveTo>
                    <a:cubicBezTo>
                      <a:pt x="5353" y="113"/>
                      <a:pt x="6449" y="540"/>
                      <a:pt x="7179" y="1217"/>
                    </a:cubicBezTo>
                    <a:cubicBezTo>
                      <a:pt x="7589" y="1597"/>
                      <a:pt x="7677" y="2058"/>
                      <a:pt x="7771" y="2545"/>
                    </a:cubicBezTo>
                    <a:cubicBezTo>
                      <a:pt x="7828" y="2834"/>
                      <a:pt x="7885" y="3131"/>
                      <a:pt x="8010" y="3435"/>
                    </a:cubicBezTo>
                    <a:cubicBezTo>
                      <a:pt x="8031" y="3488"/>
                      <a:pt x="8023" y="3549"/>
                      <a:pt x="7987" y="3598"/>
                    </a:cubicBezTo>
                    <a:cubicBezTo>
                      <a:pt x="7956" y="3642"/>
                      <a:pt x="7908" y="3671"/>
                      <a:pt x="7855" y="3671"/>
                    </a:cubicBezTo>
                    <a:cubicBezTo>
                      <a:pt x="7848" y="3671"/>
                      <a:pt x="7841" y="3670"/>
                      <a:pt x="7834" y="3669"/>
                    </a:cubicBezTo>
                    <a:cubicBezTo>
                      <a:pt x="7377" y="3629"/>
                      <a:pt x="6911" y="3516"/>
                      <a:pt x="6460" y="3406"/>
                    </a:cubicBezTo>
                    <a:cubicBezTo>
                      <a:pt x="5906" y="3271"/>
                      <a:pt x="5333" y="3131"/>
                      <a:pt x="4755" y="3121"/>
                    </a:cubicBezTo>
                    <a:lnTo>
                      <a:pt x="4682" y="3121"/>
                    </a:lnTo>
                    <a:lnTo>
                      <a:pt x="4682" y="3119"/>
                    </a:lnTo>
                    <a:cubicBezTo>
                      <a:pt x="3984" y="3119"/>
                      <a:pt x="1640" y="3259"/>
                      <a:pt x="492" y="3622"/>
                    </a:cubicBezTo>
                    <a:cubicBezTo>
                      <a:pt x="464" y="3631"/>
                      <a:pt x="436" y="3635"/>
                      <a:pt x="408" y="3635"/>
                    </a:cubicBezTo>
                    <a:cubicBezTo>
                      <a:pt x="338" y="3635"/>
                      <a:pt x="270" y="3607"/>
                      <a:pt x="217" y="3555"/>
                    </a:cubicBezTo>
                    <a:cubicBezTo>
                      <a:pt x="144" y="3482"/>
                      <a:pt x="120" y="3379"/>
                      <a:pt x="150" y="3282"/>
                    </a:cubicBezTo>
                    <a:cubicBezTo>
                      <a:pt x="407" y="2465"/>
                      <a:pt x="771" y="1556"/>
                      <a:pt x="1527" y="991"/>
                    </a:cubicBezTo>
                    <a:cubicBezTo>
                      <a:pt x="2353" y="376"/>
                      <a:pt x="3294" y="113"/>
                      <a:pt x="4200" y="113"/>
                    </a:cubicBezTo>
                    <a:close/>
                    <a:moveTo>
                      <a:pt x="4199" y="1"/>
                    </a:moveTo>
                    <a:cubicBezTo>
                      <a:pt x="3270" y="1"/>
                      <a:pt x="2306" y="271"/>
                      <a:pt x="1461" y="901"/>
                    </a:cubicBezTo>
                    <a:cubicBezTo>
                      <a:pt x="679" y="1484"/>
                      <a:pt x="305" y="2415"/>
                      <a:pt x="43" y="3248"/>
                    </a:cubicBezTo>
                    <a:cubicBezTo>
                      <a:pt x="0" y="3385"/>
                      <a:pt x="37" y="3532"/>
                      <a:pt x="138" y="3636"/>
                    </a:cubicBezTo>
                    <a:cubicBezTo>
                      <a:pt x="212" y="3709"/>
                      <a:pt x="311" y="3749"/>
                      <a:pt x="412" y="3749"/>
                    </a:cubicBezTo>
                    <a:cubicBezTo>
                      <a:pt x="450" y="3749"/>
                      <a:pt x="489" y="3743"/>
                      <a:pt x="527" y="3731"/>
                    </a:cubicBezTo>
                    <a:cubicBezTo>
                      <a:pt x="1686" y="3364"/>
                      <a:pt x="4084" y="3233"/>
                      <a:pt x="4721" y="3233"/>
                    </a:cubicBezTo>
                    <a:cubicBezTo>
                      <a:pt x="4731" y="3233"/>
                      <a:pt x="4742" y="3233"/>
                      <a:pt x="4752" y="3233"/>
                    </a:cubicBezTo>
                    <a:cubicBezTo>
                      <a:pt x="5318" y="3244"/>
                      <a:pt x="5884" y="3382"/>
                      <a:pt x="6432" y="3516"/>
                    </a:cubicBezTo>
                    <a:cubicBezTo>
                      <a:pt x="6888" y="3626"/>
                      <a:pt x="7358" y="3742"/>
                      <a:pt x="7825" y="3781"/>
                    </a:cubicBezTo>
                    <a:cubicBezTo>
                      <a:pt x="7834" y="3781"/>
                      <a:pt x="7841" y="3783"/>
                      <a:pt x="7849" y="3783"/>
                    </a:cubicBezTo>
                    <a:lnTo>
                      <a:pt x="7850" y="3783"/>
                    </a:lnTo>
                    <a:cubicBezTo>
                      <a:pt x="7940" y="3783"/>
                      <a:pt x="8025" y="3739"/>
                      <a:pt x="8080" y="3664"/>
                    </a:cubicBezTo>
                    <a:cubicBezTo>
                      <a:pt x="8137" y="3585"/>
                      <a:pt x="8151" y="3484"/>
                      <a:pt x="8114" y="3393"/>
                    </a:cubicBezTo>
                    <a:cubicBezTo>
                      <a:pt x="7995" y="3100"/>
                      <a:pt x="7938" y="2808"/>
                      <a:pt x="7884" y="2524"/>
                    </a:cubicBezTo>
                    <a:cubicBezTo>
                      <a:pt x="7787" y="2017"/>
                      <a:pt x="7694" y="1539"/>
                      <a:pt x="7257" y="1134"/>
                    </a:cubicBezTo>
                    <a:cubicBezTo>
                      <a:pt x="6507" y="440"/>
                      <a:pt x="5381" y="1"/>
                      <a:pt x="4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a:off x="2676975" y="1854838"/>
                <a:ext cx="175625" cy="68275"/>
              </a:xfrm>
              <a:custGeom>
                <a:avLst/>
                <a:gdLst/>
                <a:ahLst/>
                <a:cxnLst/>
                <a:rect l="l" t="t" r="r" b="b"/>
                <a:pathLst>
                  <a:path w="7025" h="2731" extrusionOk="0">
                    <a:moveTo>
                      <a:pt x="3621" y="88"/>
                    </a:moveTo>
                    <a:cubicBezTo>
                      <a:pt x="4619" y="88"/>
                      <a:pt x="5568" y="396"/>
                      <a:pt x="6200" y="884"/>
                    </a:cubicBezTo>
                    <a:cubicBezTo>
                      <a:pt x="6553" y="1158"/>
                      <a:pt x="6630" y="1489"/>
                      <a:pt x="6710" y="1838"/>
                    </a:cubicBezTo>
                    <a:cubicBezTo>
                      <a:pt x="6759" y="2046"/>
                      <a:pt x="6808" y="2261"/>
                      <a:pt x="6915" y="2480"/>
                    </a:cubicBezTo>
                    <a:cubicBezTo>
                      <a:pt x="6937" y="2521"/>
                      <a:pt x="6920" y="2557"/>
                      <a:pt x="6908" y="2574"/>
                    </a:cubicBezTo>
                    <a:cubicBezTo>
                      <a:pt x="6882" y="2613"/>
                      <a:pt x="6833" y="2641"/>
                      <a:pt x="6779" y="2641"/>
                    </a:cubicBezTo>
                    <a:cubicBezTo>
                      <a:pt x="6772" y="2641"/>
                      <a:pt x="6766" y="2640"/>
                      <a:pt x="6759" y="2639"/>
                    </a:cubicBezTo>
                    <a:cubicBezTo>
                      <a:pt x="6363" y="2612"/>
                      <a:pt x="5959" y="2530"/>
                      <a:pt x="5570" y="2451"/>
                    </a:cubicBezTo>
                    <a:cubicBezTo>
                      <a:pt x="5092" y="2354"/>
                      <a:pt x="4599" y="2254"/>
                      <a:pt x="4099" y="2246"/>
                    </a:cubicBezTo>
                    <a:cubicBezTo>
                      <a:pt x="4081" y="2246"/>
                      <a:pt x="4060" y="2245"/>
                      <a:pt x="4037" y="2245"/>
                    </a:cubicBezTo>
                    <a:cubicBezTo>
                      <a:pt x="3436" y="2245"/>
                      <a:pt x="1412" y="2345"/>
                      <a:pt x="422" y="2606"/>
                    </a:cubicBezTo>
                    <a:cubicBezTo>
                      <a:pt x="397" y="2613"/>
                      <a:pt x="371" y="2616"/>
                      <a:pt x="346" y="2616"/>
                    </a:cubicBezTo>
                    <a:cubicBezTo>
                      <a:pt x="271" y="2616"/>
                      <a:pt x="200" y="2587"/>
                      <a:pt x="154" y="2535"/>
                    </a:cubicBezTo>
                    <a:cubicBezTo>
                      <a:pt x="128" y="2506"/>
                      <a:pt x="90" y="2447"/>
                      <a:pt x="119" y="2369"/>
                    </a:cubicBezTo>
                    <a:cubicBezTo>
                      <a:pt x="340" y="1782"/>
                      <a:pt x="655" y="1127"/>
                      <a:pt x="1307" y="722"/>
                    </a:cubicBezTo>
                    <a:cubicBezTo>
                      <a:pt x="2022" y="278"/>
                      <a:pt x="2837" y="88"/>
                      <a:pt x="3621" y="88"/>
                    </a:cubicBezTo>
                    <a:close/>
                    <a:moveTo>
                      <a:pt x="3618" y="0"/>
                    </a:moveTo>
                    <a:cubicBezTo>
                      <a:pt x="2819" y="0"/>
                      <a:pt x="1989" y="194"/>
                      <a:pt x="1260" y="646"/>
                    </a:cubicBezTo>
                    <a:cubicBezTo>
                      <a:pt x="585" y="1067"/>
                      <a:pt x="261" y="1738"/>
                      <a:pt x="35" y="2337"/>
                    </a:cubicBezTo>
                    <a:cubicBezTo>
                      <a:pt x="0" y="2427"/>
                      <a:pt x="20" y="2521"/>
                      <a:pt x="87" y="2595"/>
                    </a:cubicBezTo>
                    <a:cubicBezTo>
                      <a:pt x="151" y="2666"/>
                      <a:pt x="246" y="2705"/>
                      <a:pt x="345" y="2705"/>
                    </a:cubicBezTo>
                    <a:cubicBezTo>
                      <a:pt x="378" y="2705"/>
                      <a:pt x="411" y="2701"/>
                      <a:pt x="444" y="2693"/>
                    </a:cubicBezTo>
                    <a:cubicBezTo>
                      <a:pt x="1426" y="2433"/>
                      <a:pt x="3437" y="2334"/>
                      <a:pt x="4035" y="2334"/>
                    </a:cubicBezTo>
                    <a:cubicBezTo>
                      <a:pt x="4058" y="2334"/>
                      <a:pt x="4080" y="2336"/>
                      <a:pt x="4098" y="2336"/>
                    </a:cubicBezTo>
                    <a:cubicBezTo>
                      <a:pt x="4588" y="2343"/>
                      <a:pt x="5078" y="2442"/>
                      <a:pt x="5552" y="2539"/>
                    </a:cubicBezTo>
                    <a:cubicBezTo>
                      <a:pt x="5944" y="2618"/>
                      <a:pt x="6351" y="2700"/>
                      <a:pt x="6751" y="2729"/>
                    </a:cubicBezTo>
                    <a:cubicBezTo>
                      <a:pt x="6759" y="2730"/>
                      <a:pt x="6765" y="2730"/>
                      <a:pt x="6771" y="2730"/>
                    </a:cubicBezTo>
                    <a:lnTo>
                      <a:pt x="6771" y="2729"/>
                    </a:lnTo>
                    <a:cubicBezTo>
                      <a:pt x="6858" y="2729"/>
                      <a:pt x="6937" y="2691"/>
                      <a:pt x="6981" y="2624"/>
                    </a:cubicBezTo>
                    <a:cubicBezTo>
                      <a:pt x="7019" y="2568"/>
                      <a:pt x="7025" y="2501"/>
                      <a:pt x="6994" y="2441"/>
                    </a:cubicBezTo>
                    <a:cubicBezTo>
                      <a:pt x="6893" y="2231"/>
                      <a:pt x="6844" y="2022"/>
                      <a:pt x="6797" y="1818"/>
                    </a:cubicBezTo>
                    <a:cubicBezTo>
                      <a:pt x="6712" y="1452"/>
                      <a:pt x="6631" y="1106"/>
                      <a:pt x="6253" y="815"/>
                    </a:cubicBezTo>
                    <a:cubicBezTo>
                      <a:pt x="5608" y="316"/>
                      <a:pt x="4638" y="0"/>
                      <a:pt x="36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6"/>
              <p:cNvSpPr/>
              <p:nvPr/>
            </p:nvSpPr>
            <p:spPr>
              <a:xfrm>
                <a:off x="2694850" y="1861788"/>
                <a:ext cx="139950" cy="54375"/>
              </a:xfrm>
              <a:custGeom>
                <a:avLst/>
                <a:gdLst/>
                <a:ahLst/>
                <a:cxnLst/>
                <a:rect l="l" t="t" r="r" b="b"/>
                <a:pathLst>
                  <a:path w="5598" h="2175" extrusionOk="0">
                    <a:moveTo>
                      <a:pt x="2885" y="71"/>
                    </a:moveTo>
                    <a:cubicBezTo>
                      <a:pt x="3680" y="71"/>
                      <a:pt x="4436" y="317"/>
                      <a:pt x="4940" y="705"/>
                    </a:cubicBezTo>
                    <a:cubicBezTo>
                      <a:pt x="5221" y="922"/>
                      <a:pt x="5282" y="1186"/>
                      <a:pt x="5347" y="1466"/>
                    </a:cubicBezTo>
                    <a:cubicBezTo>
                      <a:pt x="5385" y="1631"/>
                      <a:pt x="5425" y="1803"/>
                      <a:pt x="5510" y="1976"/>
                    </a:cubicBezTo>
                    <a:cubicBezTo>
                      <a:pt x="5526" y="2009"/>
                      <a:pt x="5513" y="2038"/>
                      <a:pt x="5504" y="2052"/>
                    </a:cubicBezTo>
                    <a:cubicBezTo>
                      <a:pt x="5481" y="2083"/>
                      <a:pt x="5441" y="2104"/>
                      <a:pt x="5398" y="2104"/>
                    </a:cubicBezTo>
                    <a:cubicBezTo>
                      <a:pt x="5394" y="2104"/>
                      <a:pt x="5389" y="2104"/>
                      <a:pt x="5385" y="2103"/>
                    </a:cubicBezTo>
                    <a:cubicBezTo>
                      <a:pt x="5068" y="2081"/>
                      <a:pt x="4748" y="2015"/>
                      <a:pt x="4436" y="1953"/>
                    </a:cubicBezTo>
                    <a:cubicBezTo>
                      <a:pt x="4055" y="1876"/>
                      <a:pt x="3664" y="1795"/>
                      <a:pt x="3266" y="1789"/>
                    </a:cubicBezTo>
                    <a:lnTo>
                      <a:pt x="3219" y="1789"/>
                    </a:lnTo>
                    <a:cubicBezTo>
                      <a:pt x="2741" y="1789"/>
                      <a:pt x="1124" y="1870"/>
                      <a:pt x="336" y="2078"/>
                    </a:cubicBezTo>
                    <a:cubicBezTo>
                      <a:pt x="316" y="2082"/>
                      <a:pt x="296" y="2085"/>
                      <a:pt x="277" y="2085"/>
                    </a:cubicBezTo>
                    <a:cubicBezTo>
                      <a:pt x="216" y="2085"/>
                      <a:pt x="160" y="2062"/>
                      <a:pt x="122" y="2020"/>
                    </a:cubicBezTo>
                    <a:cubicBezTo>
                      <a:pt x="101" y="1997"/>
                      <a:pt x="70" y="1950"/>
                      <a:pt x="94" y="1888"/>
                    </a:cubicBezTo>
                    <a:cubicBezTo>
                      <a:pt x="271" y="1420"/>
                      <a:pt x="521" y="899"/>
                      <a:pt x="1042" y="576"/>
                    </a:cubicBezTo>
                    <a:cubicBezTo>
                      <a:pt x="1611" y="223"/>
                      <a:pt x="2260" y="71"/>
                      <a:pt x="2885" y="71"/>
                    </a:cubicBezTo>
                    <a:close/>
                    <a:moveTo>
                      <a:pt x="2883" y="0"/>
                    </a:moveTo>
                    <a:cubicBezTo>
                      <a:pt x="2246" y="0"/>
                      <a:pt x="1584" y="155"/>
                      <a:pt x="1004" y="515"/>
                    </a:cubicBezTo>
                    <a:cubicBezTo>
                      <a:pt x="465" y="849"/>
                      <a:pt x="208" y="1384"/>
                      <a:pt x="28" y="1862"/>
                    </a:cubicBezTo>
                    <a:cubicBezTo>
                      <a:pt x="0" y="1933"/>
                      <a:pt x="16" y="2009"/>
                      <a:pt x="69" y="2068"/>
                    </a:cubicBezTo>
                    <a:cubicBezTo>
                      <a:pt x="120" y="2125"/>
                      <a:pt x="196" y="2156"/>
                      <a:pt x="276" y="2156"/>
                    </a:cubicBezTo>
                    <a:cubicBezTo>
                      <a:pt x="302" y="2156"/>
                      <a:pt x="328" y="2153"/>
                      <a:pt x="354" y="2146"/>
                    </a:cubicBezTo>
                    <a:cubicBezTo>
                      <a:pt x="1136" y="1939"/>
                      <a:pt x="2742" y="1860"/>
                      <a:pt x="3217" y="1860"/>
                    </a:cubicBezTo>
                    <a:lnTo>
                      <a:pt x="3264" y="1860"/>
                    </a:lnTo>
                    <a:cubicBezTo>
                      <a:pt x="3656" y="1867"/>
                      <a:pt x="4045" y="1945"/>
                      <a:pt x="4423" y="2023"/>
                    </a:cubicBezTo>
                    <a:cubicBezTo>
                      <a:pt x="4735" y="2085"/>
                      <a:pt x="5059" y="2152"/>
                      <a:pt x="5379" y="2175"/>
                    </a:cubicBezTo>
                    <a:lnTo>
                      <a:pt x="5396" y="2175"/>
                    </a:lnTo>
                    <a:cubicBezTo>
                      <a:pt x="5464" y="2175"/>
                      <a:pt x="5526" y="2144"/>
                      <a:pt x="5563" y="2091"/>
                    </a:cubicBezTo>
                    <a:cubicBezTo>
                      <a:pt x="5593" y="2046"/>
                      <a:pt x="5598" y="1993"/>
                      <a:pt x="5573" y="1945"/>
                    </a:cubicBezTo>
                    <a:cubicBezTo>
                      <a:pt x="5491" y="1778"/>
                      <a:pt x="5453" y="1610"/>
                      <a:pt x="5416" y="1449"/>
                    </a:cubicBezTo>
                    <a:cubicBezTo>
                      <a:pt x="5349" y="1158"/>
                      <a:pt x="5285" y="881"/>
                      <a:pt x="4983" y="649"/>
                    </a:cubicBezTo>
                    <a:cubicBezTo>
                      <a:pt x="4468" y="252"/>
                      <a:pt x="3696" y="0"/>
                      <a:pt x="28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6"/>
              <p:cNvSpPr/>
              <p:nvPr/>
            </p:nvSpPr>
            <p:spPr>
              <a:xfrm>
                <a:off x="2708725" y="1867188"/>
                <a:ext cx="112200" cy="43625"/>
              </a:xfrm>
              <a:custGeom>
                <a:avLst/>
                <a:gdLst/>
                <a:ahLst/>
                <a:cxnLst/>
                <a:rect l="l" t="t" r="r" b="b"/>
                <a:pathLst>
                  <a:path w="4488" h="1745" extrusionOk="0">
                    <a:moveTo>
                      <a:pt x="2313" y="56"/>
                    </a:moveTo>
                    <a:cubicBezTo>
                      <a:pt x="2951" y="56"/>
                      <a:pt x="3557" y="254"/>
                      <a:pt x="3960" y="565"/>
                    </a:cubicBezTo>
                    <a:cubicBezTo>
                      <a:pt x="4186" y="740"/>
                      <a:pt x="4235" y="951"/>
                      <a:pt x="4287" y="1175"/>
                    </a:cubicBezTo>
                    <a:cubicBezTo>
                      <a:pt x="4317" y="1307"/>
                      <a:pt x="4349" y="1444"/>
                      <a:pt x="4417" y="1585"/>
                    </a:cubicBezTo>
                    <a:cubicBezTo>
                      <a:pt x="4431" y="1611"/>
                      <a:pt x="4420" y="1634"/>
                      <a:pt x="4413" y="1646"/>
                    </a:cubicBezTo>
                    <a:cubicBezTo>
                      <a:pt x="4396" y="1672"/>
                      <a:pt x="4363" y="1687"/>
                      <a:pt x="4326" y="1687"/>
                    </a:cubicBezTo>
                    <a:lnTo>
                      <a:pt x="4317" y="1687"/>
                    </a:lnTo>
                    <a:cubicBezTo>
                      <a:pt x="4065" y="1669"/>
                      <a:pt x="3807" y="1617"/>
                      <a:pt x="3558" y="1565"/>
                    </a:cubicBezTo>
                    <a:cubicBezTo>
                      <a:pt x="3253" y="1505"/>
                      <a:pt x="2937" y="1439"/>
                      <a:pt x="2618" y="1435"/>
                    </a:cubicBezTo>
                    <a:lnTo>
                      <a:pt x="2576" y="1435"/>
                    </a:lnTo>
                    <a:cubicBezTo>
                      <a:pt x="2190" y="1435"/>
                      <a:pt x="904" y="1497"/>
                      <a:pt x="270" y="1666"/>
                    </a:cubicBezTo>
                    <a:cubicBezTo>
                      <a:pt x="254" y="1670"/>
                      <a:pt x="238" y="1672"/>
                      <a:pt x="222" y="1672"/>
                    </a:cubicBezTo>
                    <a:cubicBezTo>
                      <a:pt x="174" y="1672"/>
                      <a:pt x="129" y="1653"/>
                      <a:pt x="98" y="1620"/>
                    </a:cubicBezTo>
                    <a:cubicBezTo>
                      <a:pt x="81" y="1602"/>
                      <a:pt x="57" y="1564"/>
                      <a:pt x="75" y="1514"/>
                    </a:cubicBezTo>
                    <a:cubicBezTo>
                      <a:pt x="217" y="1139"/>
                      <a:pt x="418" y="721"/>
                      <a:pt x="836" y="462"/>
                    </a:cubicBezTo>
                    <a:cubicBezTo>
                      <a:pt x="1292" y="178"/>
                      <a:pt x="1812" y="56"/>
                      <a:pt x="2313" y="56"/>
                    </a:cubicBezTo>
                    <a:close/>
                    <a:moveTo>
                      <a:pt x="2313" y="0"/>
                    </a:moveTo>
                    <a:cubicBezTo>
                      <a:pt x="1802" y="0"/>
                      <a:pt x="1271" y="124"/>
                      <a:pt x="806" y="413"/>
                    </a:cubicBezTo>
                    <a:cubicBezTo>
                      <a:pt x="373" y="680"/>
                      <a:pt x="168" y="1109"/>
                      <a:pt x="22" y="1493"/>
                    </a:cubicBezTo>
                    <a:cubicBezTo>
                      <a:pt x="1" y="1550"/>
                      <a:pt x="13" y="1611"/>
                      <a:pt x="56" y="1658"/>
                    </a:cubicBezTo>
                    <a:cubicBezTo>
                      <a:pt x="97" y="1703"/>
                      <a:pt x="159" y="1728"/>
                      <a:pt x="223" y="1728"/>
                    </a:cubicBezTo>
                    <a:cubicBezTo>
                      <a:pt x="243" y="1728"/>
                      <a:pt x="263" y="1725"/>
                      <a:pt x="283" y="1720"/>
                    </a:cubicBezTo>
                    <a:cubicBezTo>
                      <a:pt x="913" y="1553"/>
                      <a:pt x="2192" y="1491"/>
                      <a:pt x="2576" y="1491"/>
                    </a:cubicBezTo>
                    <a:lnTo>
                      <a:pt x="2618" y="1491"/>
                    </a:lnTo>
                    <a:cubicBezTo>
                      <a:pt x="2931" y="1496"/>
                      <a:pt x="3244" y="1559"/>
                      <a:pt x="3546" y="1622"/>
                    </a:cubicBezTo>
                    <a:cubicBezTo>
                      <a:pt x="3798" y="1673"/>
                      <a:pt x="4057" y="1725"/>
                      <a:pt x="4314" y="1743"/>
                    </a:cubicBezTo>
                    <a:cubicBezTo>
                      <a:pt x="4319" y="1745"/>
                      <a:pt x="4322" y="1745"/>
                      <a:pt x="4326" y="1745"/>
                    </a:cubicBezTo>
                    <a:lnTo>
                      <a:pt x="4326" y="1743"/>
                    </a:lnTo>
                    <a:cubicBezTo>
                      <a:pt x="4381" y="1743"/>
                      <a:pt x="4432" y="1719"/>
                      <a:pt x="4460" y="1676"/>
                    </a:cubicBezTo>
                    <a:cubicBezTo>
                      <a:pt x="4484" y="1640"/>
                      <a:pt x="4487" y="1597"/>
                      <a:pt x="4469" y="1559"/>
                    </a:cubicBezTo>
                    <a:cubicBezTo>
                      <a:pt x="4404" y="1426"/>
                      <a:pt x="4372" y="1291"/>
                      <a:pt x="4343" y="1162"/>
                    </a:cubicBezTo>
                    <a:cubicBezTo>
                      <a:pt x="4288" y="928"/>
                      <a:pt x="4237" y="706"/>
                      <a:pt x="3995" y="519"/>
                    </a:cubicBezTo>
                    <a:cubicBezTo>
                      <a:pt x="3584" y="201"/>
                      <a:pt x="2964" y="0"/>
                      <a:pt x="23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6"/>
              <p:cNvSpPr/>
              <p:nvPr/>
            </p:nvSpPr>
            <p:spPr>
              <a:xfrm>
                <a:off x="2726575" y="1874113"/>
                <a:ext cx="76550" cy="29750"/>
              </a:xfrm>
              <a:custGeom>
                <a:avLst/>
                <a:gdLst/>
                <a:ahLst/>
                <a:cxnLst/>
                <a:rect l="l" t="t" r="r" b="b"/>
                <a:pathLst>
                  <a:path w="3062" h="1190" extrusionOk="0">
                    <a:moveTo>
                      <a:pt x="1577" y="38"/>
                    </a:moveTo>
                    <a:cubicBezTo>
                      <a:pt x="2012" y="38"/>
                      <a:pt x="2426" y="173"/>
                      <a:pt x="2701" y="387"/>
                    </a:cubicBezTo>
                    <a:cubicBezTo>
                      <a:pt x="2856" y="505"/>
                      <a:pt x="2890" y="649"/>
                      <a:pt x="2924" y="801"/>
                    </a:cubicBezTo>
                    <a:cubicBezTo>
                      <a:pt x="2946" y="892"/>
                      <a:pt x="2967" y="986"/>
                      <a:pt x="3014" y="1081"/>
                    </a:cubicBezTo>
                    <a:cubicBezTo>
                      <a:pt x="3023" y="1099"/>
                      <a:pt x="3016" y="1114"/>
                      <a:pt x="3011" y="1123"/>
                    </a:cubicBezTo>
                    <a:cubicBezTo>
                      <a:pt x="2999" y="1139"/>
                      <a:pt x="2979" y="1151"/>
                      <a:pt x="2956" y="1151"/>
                    </a:cubicBezTo>
                    <a:cubicBezTo>
                      <a:pt x="2953" y="1151"/>
                      <a:pt x="2949" y="1151"/>
                      <a:pt x="2946" y="1150"/>
                    </a:cubicBezTo>
                    <a:cubicBezTo>
                      <a:pt x="2773" y="1138"/>
                      <a:pt x="2597" y="1103"/>
                      <a:pt x="2426" y="1068"/>
                    </a:cubicBezTo>
                    <a:cubicBezTo>
                      <a:pt x="2218" y="1026"/>
                      <a:pt x="2003" y="983"/>
                      <a:pt x="1786" y="979"/>
                    </a:cubicBezTo>
                    <a:lnTo>
                      <a:pt x="1758" y="979"/>
                    </a:lnTo>
                    <a:cubicBezTo>
                      <a:pt x="1496" y="979"/>
                      <a:pt x="615" y="1021"/>
                      <a:pt x="184" y="1137"/>
                    </a:cubicBezTo>
                    <a:cubicBezTo>
                      <a:pt x="173" y="1139"/>
                      <a:pt x="162" y="1140"/>
                      <a:pt x="152" y="1140"/>
                    </a:cubicBezTo>
                    <a:cubicBezTo>
                      <a:pt x="118" y="1140"/>
                      <a:pt x="87" y="1128"/>
                      <a:pt x="67" y="1105"/>
                    </a:cubicBezTo>
                    <a:cubicBezTo>
                      <a:pt x="55" y="1093"/>
                      <a:pt x="38" y="1067"/>
                      <a:pt x="52" y="1033"/>
                    </a:cubicBezTo>
                    <a:cubicBezTo>
                      <a:pt x="148" y="777"/>
                      <a:pt x="284" y="493"/>
                      <a:pt x="570" y="315"/>
                    </a:cubicBezTo>
                    <a:cubicBezTo>
                      <a:pt x="881" y="122"/>
                      <a:pt x="1236" y="38"/>
                      <a:pt x="1577" y="38"/>
                    </a:cubicBezTo>
                    <a:close/>
                    <a:moveTo>
                      <a:pt x="1577" y="1"/>
                    </a:moveTo>
                    <a:cubicBezTo>
                      <a:pt x="1229" y="1"/>
                      <a:pt x="867" y="85"/>
                      <a:pt x="550" y="282"/>
                    </a:cubicBezTo>
                    <a:cubicBezTo>
                      <a:pt x="254" y="466"/>
                      <a:pt x="114" y="757"/>
                      <a:pt x="16" y="1018"/>
                    </a:cubicBezTo>
                    <a:cubicBezTo>
                      <a:pt x="0" y="1058"/>
                      <a:pt x="8" y="1099"/>
                      <a:pt x="38" y="1131"/>
                    </a:cubicBezTo>
                    <a:cubicBezTo>
                      <a:pt x="66" y="1162"/>
                      <a:pt x="108" y="1179"/>
                      <a:pt x="151" y="1179"/>
                    </a:cubicBezTo>
                    <a:cubicBezTo>
                      <a:pt x="165" y="1179"/>
                      <a:pt x="180" y="1177"/>
                      <a:pt x="193" y="1173"/>
                    </a:cubicBezTo>
                    <a:cubicBezTo>
                      <a:pt x="623" y="1061"/>
                      <a:pt x="1496" y="1018"/>
                      <a:pt x="1758" y="1018"/>
                    </a:cubicBezTo>
                    <a:lnTo>
                      <a:pt x="1786" y="1018"/>
                    </a:lnTo>
                    <a:cubicBezTo>
                      <a:pt x="2000" y="1021"/>
                      <a:pt x="2212" y="1064"/>
                      <a:pt x="2419" y="1106"/>
                    </a:cubicBezTo>
                    <a:cubicBezTo>
                      <a:pt x="2590" y="1141"/>
                      <a:pt x="2767" y="1176"/>
                      <a:pt x="2943" y="1190"/>
                    </a:cubicBezTo>
                    <a:lnTo>
                      <a:pt x="2952" y="1190"/>
                    </a:lnTo>
                    <a:cubicBezTo>
                      <a:pt x="2988" y="1190"/>
                      <a:pt x="3023" y="1172"/>
                      <a:pt x="3043" y="1144"/>
                    </a:cubicBezTo>
                    <a:cubicBezTo>
                      <a:pt x="3060" y="1118"/>
                      <a:pt x="3061" y="1090"/>
                      <a:pt x="3049" y="1064"/>
                    </a:cubicBezTo>
                    <a:cubicBezTo>
                      <a:pt x="3003" y="973"/>
                      <a:pt x="2982" y="882"/>
                      <a:pt x="2962" y="792"/>
                    </a:cubicBezTo>
                    <a:cubicBezTo>
                      <a:pt x="2924" y="633"/>
                      <a:pt x="2891" y="482"/>
                      <a:pt x="2726" y="355"/>
                    </a:cubicBezTo>
                    <a:cubicBezTo>
                      <a:pt x="2444" y="138"/>
                      <a:pt x="2021" y="1"/>
                      <a:pt x="1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6"/>
              <p:cNvSpPr/>
              <p:nvPr/>
            </p:nvSpPr>
            <p:spPr>
              <a:xfrm>
                <a:off x="2750950" y="1883588"/>
                <a:ext cx="27875" cy="10875"/>
              </a:xfrm>
              <a:custGeom>
                <a:avLst/>
                <a:gdLst/>
                <a:ahLst/>
                <a:cxnLst/>
                <a:rect l="l" t="t" r="r" b="b"/>
                <a:pathLst>
                  <a:path w="1115" h="435" extrusionOk="0">
                    <a:moveTo>
                      <a:pt x="575" y="14"/>
                    </a:moveTo>
                    <a:cubicBezTo>
                      <a:pt x="733" y="14"/>
                      <a:pt x="884" y="62"/>
                      <a:pt x="984" y="140"/>
                    </a:cubicBezTo>
                    <a:cubicBezTo>
                      <a:pt x="1040" y="184"/>
                      <a:pt x="1052" y="237"/>
                      <a:pt x="1064" y="292"/>
                    </a:cubicBezTo>
                    <a:cubicBezTo>
                      <a:pt x="1072" y="325"/>
                      <a:pt x="1080" y="358"/>
                      <a:pt x="1098" y="393"/>
                    </a:cubicBezTo>
                    <a:cubicBezTo>
                      <a:pt x="1101" y="401"/>
                      <a:pt x="1098" y="405"/>
                      <a:pt x="1096" y="409"/>
                    </a:cubicBezTo>
                    <a:cubicBezTo>
                      <a:pt x="1092" y="415"/>
                      <a:pt x="1084" y="419"/>
                      <a:pt x="1075" y="419"/>
                    </a:cubicBezTo>
                    <a:lnTo>
                      <a:pt x="1072" y="419"/>
                    </a:lnTo>
                    <a:cubicBezTo>
                      <a:pt x="1010" y="415"/>
                      <a:pt x="946" y="401"/>
                      <a:pt x="884" y="389"/>
                    </a:cubicBezTo>
                    <a:cubicBezTo>
                      <a:pt x="808" y="374"/>
                      <a:pt x="729" y="358"/>
                      <a:pt x="650" y="357"/>
                    </a:cubicBezTo>
                    <a:lnTo>
                      <a:pt x="641" y="357"/>
                    </a:lnTo>
                    <a:cubicBezTo>
                      <a:pt x="544" y="357"/>
                      <a:pt x="225" y="372"/>
                      <a:pt x="67" y="413"/>
                    </a:cubicBezTo>
                    <a:cubicBezTo>
                      <a:pt x="63" y="414"/>
                      <a:pt x="58" y="415"/>
                      <a:pt x="54" y="415"/>
                    </a:cubicBezTo>
                    <a:cubicBezTo>
                      <a:pt x="42" y="415"/>
                      <a:pt x="31" y="410"/>
                      <a:pt x="24" y="402"/>
                    </a:cubicBezTo>
                    <a:cubicBezTo>
                      <a:pt x="20" y="398"/>
                      <a:pt x="14" y="389"/>
                      <a:pt x="18" y="377"/>
                    </a:cubicBezTo>
                    <a:cubicBezTo>
                      <a:pt x="55" y="278"/>
                      <a:pt x="105" y="179"/>
                      <a:pt x="208" y="114"/>
                    </a:cubicBezTo>
                    <a:cubicBezTo>
                      <a:pt x="321" y="44"/>
                      <a:pt x="450" y="14"/>
                      <a:pt x="575" y="14"/>
                    </a:cubicBezTo>
                    <a:close/>
                    <a:moveTo>
                      <a:pt x="574" y="1"/>
                    </a:moveTo>
                    <a:cubicBezTo>
                      <a:pt x="447" y="1"/>
                      <a:pt x="316" y="31"/>
                      <a:pt x="201" y="103"/>
                    </a:cubicBezTo>
                    <a:cubicBezTo>
                      <a:pt x="93" y="169"/>
                      <a:pt x="43" y="270"/>
                      <a:pt x="5" y="371"/>
                    </a:cubicBezTo>
                    <a:cubicBezTo>
                      <a:pt x="0" y="386"/>
                      <a:pt x="3" y="401"/>
                      <a:pt x="14" y="412"/>
                    </a:cubicBezTo>
                    <a:cubicBezTo>
                      <a:pt x="23" y="423"/>
                      <a:pt x="39" y="430"/>
                      <a:pt x="56" y="430"/>
                    </a:cubicBezTo>
                    <a:cubicBezTo>
                      <a:pt x="61" y="430"/>
                      <a:pt x="65" y="429"/>
                      <a:pt x="70" y="428"/>
                    </a:cubicBezTo>
                    <a:cubicBezTo>
                      <a:pt x="228" y="386"/>
                      <a:pt x="544" y="371"/>
                      <a:pt x="641" y="371"/>
                    </a:cubicBezTo>
                    <a:lnTo>
                      <a:pt x="650" y="371"/>
                    </a:lnTo>
                    <a:cubicBezTo>
                      <a:pt x="727" y="372"/>
                      <a:pt x="805" y="387"/>
                      <a:pt x="881" y="402"/>
                    </a:cubicBezTo>
                    <a:cubicBezTo>
                      <a:pt x="943" y="416"/>
                      <a:pt x="1007" y="428"/>
                      <a:pt x="1070" y="433"/>
                    </a:cubicBezTo>
                    <a:lnTo>
                      <a:pt x="1073" y="433"/>
                    </a:lnTo>
                    <a:lnTo>
                      <a:pt x="1075" y="434"/>
                    </a:lnTo>
                    <a:cubicBezTo>
                      <a:pt x="1089" y="434"/>
                      <a:pt x="1101" y="428"/>
                      <a:pt x="1108" y="418"/>
                    </a:cubicBezTo>
                    <a:cubicBezTo>
                      <a:pt x="1114" y="409"/>
                      <a:pt x="1114" y="398"/>
                      <a:pt x="1110" y="387"/>
                    </a:cubicBezTo>
                    <a:cubicBezTo>
                      <a:pt x="1093" y="354"/>
                      <a:pt x="1086" y="322"/>
                      <a:pt x="1078" y="289"/>
                    </a:cubicBezTo>
                    <a:cubicBezTo>
                      <a:pt x="1066" y="231"/>
                      <a:pt x="1052" y="176"/>
                      <a:pt x="991" y="129"/>
                    </a:cubicBezTo>
                    <a:cubicBezTo>
                      <a:pt x="889" y="51"/>
                      <a:pt x="735" y="1"/>
                      <a:pt x="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6"/>
              <p:cNvSpPr/>
              <p:nvPr/>
            </p:nvSpPr>
            <p:spPr>
              <a:xfrm>
                <a:off x="3006925" y="1674163"/>
                <a:ext cx="297100" cy="262050"/>
              </a:xfrm>
              <a:custGeom>
                <a:avLst/>
                <a:gdLst/>
                <a:ahLst/>
                <a:cxnLst/>
                <a:rect l="l" t="t" r="r" b="b"/>
                <a:pathLst>
                  <a:path w="11884" h="10482" extrusionOk="0">
                    <a:moveTo>
                      <a:pt x="2996" y="188"/>
                    </a:moveTo>
                    <a:cubicBezTo>
                      <a:pt x="5726" y="1978"/>
                      <a:pt x="9413" y="5099"/>
                      <a:pt x="11653" y="9886"/>
                    </a:cubicBezTo>
                    <a:cubicBezTo>
                      <a:pt x="11034" y="9813"/>
                      <a:pt x="10393" y="9776"/>
                      <a:pt x="9713" y="9776"/>
                    </a:cubicBezTo>
                    <a:cubicBezTo>
                      <a:pt x="9433" y="9776"/>
                      <a:pt x="9146" y="9783"/>
                      <a:pt x="8852" y="9795"/>
                    </a:cubicBezTo>
                    <a:cubicBezTo>
                      <a:pt x="8219" y="9821"/>
                      <a:pt x="7538" y="9877"/>
                      <a:pt x="6773" y="9967"/>
                    </a:cubicBezTo>
                    <a:cubicBezTo>
                      <a:pt x="6532" y="9995"/>
                      <a:pt x="6259" y="10055"/>
                      <a:pt x="5972" y="10120"/>
                    </a:cubicBezTo>
                    <a:cubicBezTo>
                      <a:pt x="5545" y="10214"/>
                      <a:pt x="5107" y="10311"/>
                      <a:pt x="4740" y="10311"/>
                    </a:cubicBezTo>
                    <a:cubicBezTo>
                      <a:pt x="4664" y="10311"/>
                      <a:pt x="4591" y="10307"/>
                      <a:pt x="4522" y="10298"/>
                    </a:cubicBezTo>
                    <a:cubicBezTo>
                      <a:pt x="4138" y="10247"/>
                      <a:pt x="3956" y="9721"/>
                      <a:pt x="3795" y="9255"/>
                    </a:cubicBezTo>
                    <a:cubicBezTo>
                      <a:pt x="3734" y="9077"/>
                      <a:pt x="3676" y="8910"/>
                      <a:pt x="3610" y="8769"/>
                    </a:cubicBezTo>
                    <a:cubicBezTo>
                      <a:pt x="3333" y="8186"/>
                      <a:pt x="3024" y="7644"/>
                      <a:pt x="2691" y="7160"/>
                    </a:cubicBezTo>
                    <a:cubicBezTo>
                      <a:pt x="2337" y="6645"/>
                      <a:pt x="1943" y="6173"/>
                      <a:pt x="1519" y="5757"/>
                    </a:cubicBezTo>
                    <a:cubicBezTo>
                      <a:pt x="1439" y="5679"/>
                      <a:pt x="1261" y="5559"/>
                      <a:pt x="1056" y="5420"/>
                    </a:cubicBezTo>
                    <a:cubicBezTo>
                      <a:pt x="746" y="5209"/>
                      <a:pt x="279" y="4890"/>
                      <a:pt x="235" y="4750"/>
                    </a:cubicBezTo>
                    <a:cubicBezTo>
                      <a:pt x="179" y="4577"/>
                      <a:pt x="493" y="3970"/>
                      <a:pt x="643" y="3679"/>
                    </a:cubicBezTo>
                    <a:cubicBezTo>
                      <a:pt x="699" y="3572"/>
                      <a:pt x="746" y="3480"/>
                      <a:pt x="774" y="3419"/>
                    </a:cubicBezTo>
                    <a:cubicBezTo>
                      <a:pt x="995" y="2926"/>
                      <a:pt x="1267" y="2347"/>
                      <a:pt x="1600" y="1795"/>
                    </a:cubicBezTo>
                    <a:cubicBezTo>
                      <a:pt x="2028" y="1087"/>
                      <a:pt x="2485" y="560"/>
                      <a:pt x="2996" y="188"/>
                    </a:cubicBezTo>
                    <a:close/>
                    <a:moveTo>
                      <a:pt x="2993" y="0"/>
                    </a:moveTo>
                    <a:cubicBezTo>
                      <a:pt x="2976" y="0"/>
                      <a:pt x="2959" y="5"/>
                      <a:pt x="2945" y="15"/>
                    </a:cubicBezTo>
                    <a:cubicBezTo>
                      <a:pt x="2395" y="402"/>
                      <a:pt x="1908" y="957"/>
                      <a:pt x="1454" y="1706"/>
                    </a:cubicBezTo>
                    <a:cubicBezTo>
                      <a:pt x="1117" y="2267"/>
                      <a:pt x="842" y="2851"/>
                      <a:pt x="617" y="3348"/>
                    </a:cubicBezTo>
                    <a:cubicBezTo>
                      <a:pt x="591" y="3408"/>
                      <a:pt x="546" y="3496"/>
                      <a:pt x="491" y="3601"/>
                    </a:cubicBezTo>
                    <a:cubicBezTo>
                      <a:pt x="220" y="4126"/>
                      <a:pt x="1" y="4580"/>
                      <a:pt x="72" y="4802"/>
                    </a:cubicBezTo>
                    <a:cubicBezTo>
                      <a:pt x="130" y="4984"/>
                      <a:pt x="476" y="5232"/>
                      <a:pt x="960" y="5561"/>
                    </a:cubicBezTo>
                    <a:cubicBezTo>
                      <a:pt x="1150" y="5690"/>
                      <a:pt x="1331" y="5811"/>
                      <a:pt x="1399" y="5880"/>
                    </a:cubicBezTo>
                    <a:cubicBezTo>
                      <a:pt x="1817" y="6287"/>
                      <a:pt x="2204" y="6751"/>
                      <a:pt x="2551" y="7257"/>
                    </a:cubicBezTo>
                    <a:cubicBezTo>
                      <a:pt x="2878" y="7733"/>
                      <a:pt x="3183" y="8266"/>
                      <a:pt x="3455" y="8842"/>
                    </a:cubicBezTo>
                    <a:cubicBezTo>
                      <a:pt x="3518" y="8975"/>
                      <a:pt x="3575" y="9138"/>
                      <a:pt x="3634" y="9311"/>
                    </a:cubicBezTo>
                    <a:cubicBezTo>
                      <a:pt x="3810" y="9822"/>
                      <a:pt x="4010" y="10402"/>
                      <a:pt x="4499" y="10466"/>
                    </a:cubicBezTo>
                    <a:cubicBezTo>
                      <a:pt x="4577" y="10477"/>
                      <a:pt x="4656" y="10481"/>
                      <a:pt x="4739" y="10481"/>
                    </a:cubicBezTo>
                    <a:cubicBezTo>
                      <a:pt x="5126" y="10481"/>
                      <a:pt x="5572" y="10383"/>
                      <a:pt x="6008" y="10285"/>
                    </a:cubicBezTo>
                    <a:cubicBezTo>
                      <a:pt x="6292" y="10222"/>
                      <a:pt x="6559" y="10162"/>
                      <a:pt x="6793" y="10135"/>
                    </a:cubicBezTo>
                    <a:cubicBezTo>
                      <a:pt x="7554" y="10046"/>
                      <a:pt x="8229" y="9989"/>
                      <a:pt x="8858" y="9965"/>
                    </a:cubicBezTo>
                    <a:cubicBezTo>
                      <a:pt x="9148" y="9953"/>
                      <a:pt x="9430" y="9947"/>
                      <a:pt x="9705" y="9947"/>
                    </a:cubicBezTo>
                    <a:cubicBezTo>
                      <a:pt x="10437" y="9947"/>
                      <a:pt x="11123" y="9989"/>
                      <a:pt x="11783" y="10074"/>
                    </a:cubicBezTo>
                    <a:cubicBezTo>
                      <a:pt x="11785" y="10074"/>
                      <a:pt x="11787" y="10075"/>
                      <a:pt x="11789" y="10075"/>
                    </a:cubicBezTo>
                    <a:cubicBezTo>
                      <a:pt x="11819" y="10075"/>
                      <a:pt x="11845" y="10064"/>
                      <a:pt x="11862" y="10041"/>
                    </a:cubicBezTo>
                    <a:cubicBezTo>
                      <a:pt x="11880" y="10015"/>
                      <a:pt x="11883" y="9983"/>
                      <a:pt x="11871" y="9954"/>
                    </a:cubicBezTo>
                    <a:cubicBezTo>
                      <a:pt x="9608" y="5024"/>
                      <a:pt x="5820" y="1826"/>
                      <a:pt x="3040" y="14"/>
                    </a:cubicBezTo>
                    <a:cubicBezTo>
                      <a:pt x="3026" y="5"/>
                      <a:pt x="3010" y="0"/>
                      <a:pt x="2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6"/>
              <p:cNvSpPr/>
              <p:nvPr/>
            </p:nvSpPr>
            <p:spPr>
              <a:xfrm>
                <a:off x="3027650" y="1691838"/>
                <a:ext cx="257200" cy="226200"/>
              </a:xfrm>
              <a:custGeom>
                <a:avLst/>
                <a:gdLst/>
                <a:ahLst/>
                <a:cxnLst/>
                <a:rect l="l" t="t" r="r" b="b"/>
                <a:pathLst>
                  <a:path w="10288" h="9048" extrusionOk="0">
                    <a:moveTo>
                      <a:pt x="2590" y="221"/>
                    </a:moveTo>
                    <a:cubicBezTo>
                      <a:pt x="4923" y="1753"/>
                      <a:pt x="8067" y="4417"/>
                      <a:pt x="9986" y="8499"/>
                    </a:cubicBezTo>
                    <a:cubicBezTo>
                      <a:pt x="9463" y="8438"/>
                      <a:pt x="8920" y="8408"/>
                      <a:pt x="8344" y="8408"/>
                    </a:cubicBezTo>
                    <a:cubicBezTo>
                      <a:pt x="8106" y="8408"/>
                      <a:pt x="7862" y="8413"/>
                      <a:pt x="7611" y="8423"/>
                    </a:cubicBezTo>
                    <a:cubicBezTo>
                      <a:pt x="7065" y="8446"/>
                      <a:pt x="6482" y="8494"/>
                      <a:pt x="5827" y="8570"/>
                    </a:cubicBezTo>
                    <a:cubicBezTo>
                      <a:pt x="5619" y="8595"/>
                      <a:pt x="5384" y="8648"/>
                      <a:pt x="5137" y="8702"/>
                    </a:cubicBezTo>
                    <a:cubicBezTo>
                      <a:pt x="4772" y="8783"/>
                      <a:pt x="4396" y="8867"/>
                      <a:pt x="4084" y="8867"/>
                    </a:cubicBezTo>
                    <a:cubicBezTo>
                      <a:pt x="4020" y="8867"/>
                      <a:pt x="3959" y="8864"/>
                      <a:pt x="3901" y="8856"/>
                    </a:cubicBezTo>
                    <a:cubicBezTo>
                      <a:pt x="3581" y="8813"/>
                      <a:pt x="3427" y="8365"/>
                      <a:pt x="3291" y="7972"/>
                    </a:cubicBezTo>
                    <a:cubicBezTo>
                      <a:pt x="3239" y="7820"/>
                      <a:pt x="3189" y="7676"/>
                      <a:pt x="3131" y="7553"/>
                    </a:cubicBezTo>
                    <a:cubicBezTo>
                      <a:pt x="2894" y="7054"/>
                      <a:pt x="2629" y="6589"/>
                      <a:pt x="2342" y="6170"/>
                    </a:cubicBezTo>
                    <a:cubicBezTo>
                      <a:pt x="2037" y="5727"/>
                      <a:pt x="1698" y="5322"/>
                      <a:pt x="1332" y="4965"/>
                    </a:cubicBezTo>
                    <a:cubicBezTo>
                      <a:pt x="1264" y="4897"/>
                      <a:pt x="1111" y="4793"/>
                      <a:pt x="934" y="4673"/>
                    </a:cubicBezTo>
                    <a:cubicBezTo>
                      <a:pt x="687" y="4505"/>
                      <a:pt x="273" y="4222"/>
                      <a:pt x="236" y="4107"/>
                    </a:cubicBezTo>
                    <a:cubicBezTo>
                      <a:pt x="191" y="3966"/>
                      <a:pt x="458" y="3450"/>
                      <a:pt x="587" y="3201"/>
                    </a:cubicBezTo>
                    <a:cubicBezTo>
                      <a:pt x="634" y="3108"/>
                      <a:pt x="675" y="3031"/>
                      <a:pt x="699" y="2978"/>
                    </a:cubicBezTo>
                    <a:cubicBezTo>
                      <a:pt x="887" y="2556"/>
                      <a:pt x="1120" y="2062"/>
                      <a:pt x="1407" y="1587"/>
                    </a:cubicBezTo>
                    <a:cubicBezTo>
                      <a:pt x="1769" y="985"/>
                      <a:pt x="2156" y="538"/>
                      <a:pt x="2590" y="221"/>
                    </a:cubicBezTo>
                    <a:close/>
                    <a:moveTo>
                      <a:pt x="2586" y="1"/>
                    </a:moveTo>
                    <a:lnTo>
                      <a:pt x="2536" y="37"/>
                    </a:lnTo>
                    <a:cubicBezTo>
                      <a:pt x="2061" y="371"/>
                      <a:pt x="1642" y="846"/>
                      <a:pt x="1252" y="1493"/>
                    </a:cubicBezTo>
                    <a:cubicBezTo>
                      <a:pt x="960" y="1976"/>
                      <a:pt x="725" y="2477"/>
                      <a:pt x="534" y="2903"/>
                    </a:cubicBezTo>
                    <a:cubicBezTo>
                      <a:pt x="511" y="2953"/>
                      <a:pt x="471" y="3029"/>
                      <a:pt x="426" y="3117"/>
                    </a:cubicBezTo>
                    <a:cubicBezTo>
                      <a:pt x="191" y="3573"/>
                      <a:pt x="1" y="3966"/>
                      <a:pt x="65" y="4163"/>
                    </a:cubicBezTo>
                    <a:cubicBezTo>
                      <a:pt x="115" y="4324"/>
                      <a:pt x="415" y="4538"/>
                      <a:pt x="833" y="4822"/>
                    </a:cubicBezTo>
                    <a:cubicBezTo>
                      <a:pt x="995" y="4933"/>
                      <a:pt x="1149" y="5038"/>
                      <a:pt x="1206" y="5094"/>
                    </a:cubicBezTo>
                    <a:cubicBezTo>
                      <a:pt x="1563" y="5443"/>
                      <a:pt x="1895" y="5839"/>
                      <a:pt x="2193" y="6273"/>
                    </a:cubicBezTo>
                    <a:cubicBezTo>
                      <a:pt x="2475" y="6683"/>
                      <a:pt x="2735" y="7140"/>
                      <a:pt x="2967" y="7631"/>
                    </a:cubicBezTo>
                    <a:cubicBezTo>
                      <a:pt x="3022" y="7745"/>
                      <a:pt x="3069" y="7883"/>
                      <a:pt x="3121" y="8031"/>
                    </a:cubicBezTo>
                    <a:cubicBezTo>
                      <a:pt x="3272" y="8475"/>
                      <a:pt x="3447" y="8979"/>
                      <a:pt x="3877" y="9035"/>
                    </a:cubicBezTo>
                    <a:cubicBezTo>
                      <a:pt x="3943" y="9044"/>
                      <a:pt x="4013" y="9047"/>
                      <a:pt x="4085" y="9047"/>
                    </a:cubicBezTo>
                    <a:cubicBezTo>
                      <a:pt x="4419" y="9047"/>
                      <a:pt x="4803" y="8962"/>
                      <a:pt x="5176" y="8879"/>
                    </a:cubicBezTo>
                    <a:cubicBezTo>
                      <a:pt x="5421" y="8825"/>
                      <a:pt x="5650" y="8774"/>
                      <a:pt x="5849" y="8751"/>
                    </a:cubicBezTo>
                    <a:cubicBezTo>
                      <a:pt x="6498" y="8674"/>
                      <a:pt x="7077" y="8627"/>
                      <a:pt x="7619" y="8604"/>
                    </a:cubicBezTo>
                    <a:cubicBezTo>
                      <a:pt x="7866" y="8594"/>
                      <a:pt x="8106" y="8589"/>
                      <a:pt x="8340" y="8589"/>
                    </a:cubicBezTo>
                    <a:cubicBezTo>
                      <a:pt x="8971" y="8589"/>
                      <a:pt x="9560" y="8625"/>
                      <a:pt x="10125" y="8698"/>
                    </a:cubicBezTo>
                    <a:lnTo>
                      <a:pt x="10288" y="8719"/>
                    </a:lnTo>
                    <a:lnTo>
                      <a:pt x="10219" y="8570"/>
                    </a:lnTo>
                    <a:cubicBezTo>
                      <a:pt x="8681" y="5218"/>
                      <a:pt x="6060" y="2267"/>
                      <a:pt x="2638" y="34"/>
                    </a:cubicBezTo>
                    <a:lnTo>
                      <a:pt x="2586" y="1"/>
                    </a:lnTo>
                    <a:close/>
                  </a:path>
                </a:pathLst>
              </a:custGeom>
              <a:solidFill>
                <a:srgbClr val="6F90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6"/>
              <p:cNvSpPr/>
              <p:nvPr/>
            </p:nvSpPr>
            <p:spPr>
              <a:xfrm>
                <a:off x="3027650" y="1695238"/>
                <a:ext cx="248175" cy="222800"/>
              </a:xfrm>
              <a:custGeom>
                <a:avLst/>
                <a:gdLst/>
                <a:ahLst/>
                <a:cxnLst/>
                <a:rect l="l" t="t" r="r" b="b"/>
                <a:pathLst>
                  <a:path w="9927" h="8912" extrusionOk="0">
                    <a:moveTo>
                      <a:pt x="2615" y="182"/>
                    </a:moveTo>
                    <a:cubicBezTo>
                      <a:pt x="2692" y="182"/>
                      <a:pt x="2770" y="203"/>
                      <a:pt x="2835" y="249"/>
                    </a:cubicBezTo>
                    <a:cubicBezTo>
                      <a:pt x="5799" y="2246"/>
                      <a:pt x="8161" y="4830"/>
                      <a:pt x="9665" y="7718"/>
                    </a:cubicBezTo>
                    <a:cubicBezTo>
                      <a:pt x="9735" y="7848"/>
                      <a:pt x="9727" y="8000"/>
                      <a:pt x="9647" y="8123"/>
                    </a:cubicBezTo>
                    <a:cubicBezTo>
                      <a:pt x="9574" y="8234"/>
                      <a:pt x="9461" y="8302"/>
                      <a:pt x="9326" y="8302"/>
                    </a:cubicBezTo>
                    <a:cubicBezTo>
                      <a:pt x="9316" y="8302"/>
                      <a:pt x="9304" y="8302"/>
                      <a:pt x="9293" y="8301"/>
                    </a:cubicBezTo>
                    <a:cubicBezTo>
                      <a:pt x="8985" y="8282"/>
                      <a:pt x="8664" y="8273"/>
                      <a:pt x="8333" y="8273"/>
                    </a:cubicBezTo>
                    <a:cubicBezTo>
                      <a:pt x="8097" y="8273"/>
                      <a:pt x="7856" y="8278"/>
                      <a:pt x="7611" y="8287"/>
                    </a:cubicBezTo>
                    <a:cubicBezTo>
                      <a:pt x="7065" y="8310"/>
                      <a:pt x="6482" y="8358"/>
                      <a:pt x="5827" y="8434"/>
                    </a:cubicBezTo>
                    <a:cubicBezTo>
                      <a:pt x="5619" y="8459"/>
                      <a:pt x="5384" y="8512"/>
                      <a:pt x="5137" y="8566"/>
                    </a:cubicBezTo>
                    <a:cubicBezTo>
                      <a:pt x="4772" y="8647"/>
                      <a:pt x="4396" y="8731"/>
                      <a:pt x="4084" y="8731"/>
                    </a:cubicBezTo>
                    <a:cubicBezTo>
                      <a:pt x="4020" y="8731"/>
                      <a:pt x="3959" y="8728"/>
                      <a:pt x="3901" y="8720"/>
                    </a:cubicBezTo>
                    <a:cubicBezTo>
                      <a:pt x="3581" y="8677"/>
                      <a:pt x="3427" y="8229"/>
                      <a:pt x="3291" y="7836"/>
                    </a:cubicBezTo>
                    <a:cubicBezTo>
                      <a:pt x="3239" y="7684"/>
                      <a:pt x="3189" y="7540"/>
                      <a:pt x="3131" y="7417"/>
                    </a:cubicBezTo>
                    <a:cubicBezTo>
                      <a:pt x="2894" y="6918"/>
                      <a:pt x="2629" y="6453"/>
                      <a:pt x="2342" y="6034"/>
                    </a:cubicBezTo>
                    <a:cubicBezTo>
                      <a:pt x="2037" y="5591"/>
                      <a:pt x="1698" y="5186"/>
                      <a:pt x="1332" y="4829"/>
                    </a:cubicBezTo>
                    <a:cubicBezTo>
                      <a:pt x="1264" y="4761"/>
                      <a:pt x="1111" y="4657"/>
                      <a:pt x="934" y="4537"/>
                    </a:cubicBezTo>
                    <a:cubicBezTo>
                      <a:pt x="687" y="4369"/>
                      <a:pt x="273" y="4086"/>
                      <a:pt x="236" y="3973"/>
                    </a:cubicBezTo>
                    <a:cubicBezTo>
                      <a:pt x="191" y="3830"/>
                      <a:pt x="458" y="3314"/>
                      <a:pt x="587" y="3065"/>
                    </a:cubicBezTo>
                    <a:cubicBezTo>
                      <a:pt x="634" y="2972"/>
                      <a:pt x="675" y="2895"/>
                      <a:pt x="699" y="2842"/>
                    </a:cubicBezTo>
                    <a:cubicBezTo>
                      <a:pt x="887" y="2420"/>
                      <a:pt x="1120" y="1926"/>
                      <a:pt x="1407" y="1451"/>
                    </a:cubicBezTo>
                    <a:cubicBezTo>
                      <a:pt x="1698" y="967"/>
                      <a:pt x="2003" y="587"/>
                      <a:pt x="2339" y="288"/>
                    </a:cubicBezTo>
                    <a:cubicBezTo>
                      <a:pt x="2419" y="217"/>
                      <a:pt x="2518" y="182"/>
                      <a:pt x="2615" y="182"/>
                    </a:cubicBezTo>
                    <a:close/>
                    <a:moveTo>
                      <a:pt x="2617" y="0"/>
                    </a:moveTo>
                    <a:cubicBezTo>
                      <a:pt x="2475" y="0"/>
                      <a:pt x="2333" y="52"/>
                      <a:pt x="2219" y="151"/>
                    </a:cubicBezTo>
                    <a:cubicBezTo>
                      <a:pt x="1870" y="464"/>
                      <a:pt x="1552" y="857"/>
                      <a:pt x="1252" y="1357"/>
                    </a:cubicBezTo>
                    <a:cubicBezTo>
                      <a:pt x="960" y="1840"/>
                      <a:pt x="725" y="2341"/>
                      <a:pt x="534" y="2767"/>
                    </a:cubicBezTo>
                    <a:cubicBezTo>
                      <a:pt x="511" y="2817"/>
                      <a:pt x="471" y="2893"/>
                      <a:pt x="426" y="2981"/>
                    </a:cubicBezTo>
                    <a:cubicBezTo>
                      <a:pt x="191" y="3437"/>
                      <a:pt x="1" y="3830"/>
                      <a:pt x="65" y="4027"/>
                    </a:cubicBezTo>
                    <a:cubicBezTo>
                      <a:pt x="115" y="4188"/>
                      <a:pt x="415" y="4402"/>
                      <a:pt x="833" y="4686"/>
                    </a:cubicBezTo>
                    <a:cubicBezTo>
                      <a:pt x="995" y="4797"/>
                      <a:pt x="1149" y="4902"/>
                      <a:pt x="1206" y="4958"/>
                    </a:cubicBezTo>
                    <a:cubicBezTo>
                      <a:pt x="1563" y="5307"/>
                      <a:pt x="1895" y="5703"/>
                      <a:pt x="2193" y="6137"/>
                    </a:cubicBezTo>
                    <a:cubicBezTo>
                      <a:pt x="2475" y="6547"/>
                      <a:pt x="2735" y="7004"/>
                      <a:pt x="2967" y="7495"/>
                    </a:cubicBezTo>
                    <a:cubicBezTo>
                      <a:pt x="3022" y="7609"/>
                      <a:pt x="3069" y="7747"/>
                      <a:pt x="3121" y="7895"/>
                    </a:cubicBezTo>
                    <a:cubicBezTo>
                      <a:pt x="3272" y="8339"/>
                      <a:pt x="3447" y="8843"/>
                      <a:pt x="3877" y="8899"/>
                    </a:cubicBezTo>
                    <a:cubicBezTo>
                      <a:pt x="3943" y="8908"/>
                      <a:pt x="4013" y="8911"/>
                      <a:pt x="4085" y="8911"/>
                    </a:cubicBezTo>
                    <a:cubicBezTo>
                      <a:pt x="4419" y="8911"/>
                      <a:pt x="4803" y="8826"/>
                      <a:pt x="5176" y="8744"/>
                    </a:cubicBezTo>
                    <a:cubicBezTo>
                      <a:pt x="5421" y="8689"/>
                      <a:pt x="5650" y="8638"/>
                      <a:pt x="5849" y="8615"/>
                    </a:cubicBezTo>
                    <a:cubicBezTo>
                      <a:pt x="6498" y="8538"/>
                      <a:pt x="7077" y="8491"/>
                      <a:pt x="7620" y="8468"/>
                    </a:cubicBezTo>
                    <a:cubicBezTo>
                      <a:pt x="7863" y="8458"/>
                      <a:pt x="8101" y="8454"/>
                      <a:pt x="8334" y="8454"/>
                    </a:cubicBezTo>
                    <a:cubicBezTo>
                      <a:pt x="8661" y="8454"/>
                      <a:pt x="8977" y="8463"/>
                      <a:pt x="9281" y="8481"/>
                    </a:cubicBezTo>
                    <a:cubicBezTo>
                      <a:pt x="9295" y="8482"/>
                      <a:pt x="9308" y="8483"/>
                      <a:pt x="9321" y="8483"/>
                    </a:cubicBezTo>
                    <a:cubicBezTo>
                      <a:pt x="9521" y="8483"/>
                      <a:pt x="9692" y="8387"/>
                      <a:pt x="9800" y="8222"/>
                    </a:cubicBezTo>
                    <a:cubicBezTo>
                      <a:pt x="9916" y="8044"/>
                      <a:pt x="9926" y="7824"/>
                      <a:pt x="9828" y="7634"/>
                    </a:cubicBezTo>
                    <a:cubicBezTo>
                      <a:pt x="8307" y="4720"/>
                      <a:pt x="5925" y="2113"/>
                      <a:pt x="2937" y="98"/>
                    </a:cubicBezTo>
                    <a:cubicBezTo>
                      <a:pt x="2840" y="33"/>
                      <a:pt x="2729" y="0"/>
                      <a:pt x="2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6"/>
              <p:cNvSpPr/>
              <p:nvPr/>
            </p:nvSpPr>
            <p:spPr>
              <a:xfrm>
                <a:off x="3048725" y="1714063"/>
                <a:ext cx="206100" cy="185100"/>
              </a:xfrm>
              <a:custGeom>
                <a:avLst/>
                <a:gdLst/>
                <a:ahLst/>
                <a:cxnLst/>
                <a:rect l="l" t="t" r="r" b="b"/>
                <a:pathLst>
                  <a:path w="8244" h="7404" extrusionOk="0">
                    <a:moveTo>
                      <a:pt x="2172" y="153"/>
                    </a:moveTo>
                    <a:cubicBezTo>
                      <a:pt x="2237" y="153"/>
                      <a:pt x="2301" y="171"/>
                      <a:pt x="2355" y="208"/>
                    </a:cubicBezTo>
                    <a:cubicBezTo>
                      <a:pt x="4816" y="1868"/>
                      <a:pt x="6777" y="4014"/>
                      <a:pt x="8028" y="6412"/>
                    </a:cubicBezTo>
                    <a:cubicBezTo>
                      <a:pt x="8084" y="6522"/>
                      <a:pt x="8078" y="6648"/>
                      <a:pt x="8013" y="6749"/>
                    </a:cubicBezTo>
                    <a:cubicBezTo>
                      <a:pt x="7954" y="6840"/>
                      <a:pt x="7856" y="6898"/>
                      <a:pt x="7751" y="6898"/>
                    </a:cubicBezTo>
                    <a:cubicBezTo>
                      <a:pt x="7740" y="6898"/>
                      <a:pt x="7730" y="6898"/>
                      <a:pt x="7719" y="6897"/>
                    </a:cubicBezTo>
                    <a:cubicBezTo>
                      <a:pt x="7467" y="6881"/>
                      <a:pt x="7206" y="6873"/>
                      <a:pt x="6937" y="6873"/>
                    </a:cubicBezTo>
                    <a:cubicBezTo>
                      <a:pt x="6736" y="6873"/>
                      <a:pt x="6531" y="6877"/>
                      <a:pt x="6322" y="6886"/>
                    </a:cubicBezTo>
                    <a:cubicBezTo>
                      <a:pt x="5866" y="6904"/>
                      <a:pt x="5382" y="6944"/>
                      <a:pt x="4840" y="7007"/>
                    </a:cubicBezTo>
                    <a:cubicBezTo>
                      <a:pt x="4667" y="7029"/>
                      <a:pt x="4473" y="7071"/>
                      <a:pt x="4266" y="7117"/>
                    </a:cubicBezTo>
                    <a:cubicBezTo>
                      <a:pt x="3964" y="7185"/>
                      <a:pt x="3654" y="7254"/>
                      <a:pt x="3393" y="7254"/>
                    </a:cubicBezTo>
                    <a:cubicBezTo>
                      <a:pt x="3339" y="7254"/>
                      <a:pt x="3288" y="7251"/>
                      <a:pt x="3239" y="7244"/>
                    </a:cubicBezTo>
                    <a:cubicBezTo>
                      <a:pt x="2974" y="7209"/>
                      <a:pt x="2847" y="6837"/>
                      <a:pt x="2733" y="6511"/>
                    </a:cubicBezTo>
                    <a:cubicBezTo>
                      <a:pt x="2689" y="6383"/>
                      <a:pt x="2648" y="6265"/>
                      <a:pt x="2599" y="6163"/>
                    </a:cubicBezTo>
                    <a:cubicBezTo>
                      <a:pt x="2404" y="5747"/>
                      <a:pt x="2183" y="5362"/>
                      <a:pt x="1945" y="5014"/>
                    </a:cubicBezTo>
                    <a:cubicBezTo>
                      <a:pt x="1692" y="4647"/>
                      <a:pt x="1411" y="4310"/>
                      <a:pt x="1107" y="4012"/>
                    </a:cubicBezTo>
                    <a:cubicBezTo>
                      <a:pt x="1049" y="3956"/>
                      <a:pt x="923" y="3869"/>
                      <a:pt x="776" y="3769"/>
                    </a:cubicBezTo>
                    <a:cubicBezTo>
                      <a:pt x="570" y="3629"/>
                      <a:pt x="227" y="3396"/>
                      <a:pt x="196" y="3302"/>
                    </a:cubicBezTo>
                    <a:cubicBezTo>
                      <a:pt x="158" y="3183"/>
                      <a:pt x="380" y="2754"/>
                      <a:pt x="488" y="2547"/>
                    </a:cubicBezTo>
                    <a:cubicBezTo>
                      <a:pt x="527" y="2471"/>
                      <a:pt x="559" y="2406"/>
                      <a:pt x="580" y="2362"/>
                    </a:cubicBezTo>
                    <a:cubicBezTo>
                      <a:pt x="737" y="2013"/>
                      <a:pt x="929" y="1603"/>
                      <a:pt x="1168" y="1207"/>
                    </a:cubicBezTo>
                    <a:cubicBezTo>
                      <a:pt x="1409" y="806"/>
                      <a:pt x="1663" y="488"/>
                      <a:pt x="1942" y="241"/>
                    </a:cubicBezTo>
                    <a:cubicBezTo>
                      <a:pt x="2009" y="182"/>
                      <a:pt x="2090" y="153"/>
                      <a:pt x="2172" y="153"/>
                    </a:cubicBezTo>
                    <a:close/>
                    <a:moveTo>
                      <a:pt x="2172" y="1"/>
                    </a:moveTo>
                    <a:cubicBezTo>
                      <a:pt x="2054" y="1"/>
                      <a:pt x="1936" y="44"/>
                      <a:pt x="1842" y="129"/>
                    </a:cubicBezTo>
                    <a:cubicBezTo>
                      <a:pt x="1552" y="387"/>
                      <a:pt x="1289" y="715"/>
                      <a:pt x="1039" y="1129"/>
                    </a:cubicBezTo>
                    <a:cubicBezTo>
                      <a:pt x="796" y="1531"/>
                      <a:pt x="602" y="1946"/>
                      <a:pt x="442" y="2300"/>
                    </a:cubicBezTo>
                    <a:cubicBezTo>
                      <a:pt x="424" y="2342"/>
                      <a:pt x="392" y="2404"/>
                      <a:pt x="354" y="2477"/>
                    </a:cubicBezTo>
                    <a:cubicBezTo>
                      <a:pt x="158" y="2855"/>
                      <a:pt x="0" y="3182"/>
                      <a:pt x="52" y="3347"/>
                    </a:cubicBezTo>
                    <a:cubicBezTo>
                      <a:pt x="96" y="3481"/>
                      <a:pt x="345" y="3658"/>
                      <a:pt x="691" y="3894"/>
                    </a:cubicBezTo>
                    <a:cubicBezTo>
                      <a:pt x="826" y="3986"/>
                      <a:pt x="954" y="4073"/>
                      <a:pt x="1002" y="4120"/>
                    </a:cubicBezTo>
                    <a:cubicBezTo>
                      <a:pt x="1298" y="4410"/>
                      <a:pt x="1575" y="4739"/>
                      <a:pt x="1821" y="5099"/>
                    </a:cubicBezTo>
                    <a:cubicBezTo>
                      <a:pt x="2054" y="5439"/>
                      <a:pt x="2272" y="5819"/>
                      <a:pt x="2464" y="6227"/>
                    </a:cubicBezTo>
                    <a:cubicBezTo>
                      <a:pt x="2508" y="6321"/>
                      <a:pt x="2549" y="6437"/>
                      <a:pt x="2592" y="6559"/>
                    </a:cubicBezTo>
                    <a:cubicBezTo>
                      <a:pt x="2718" y="6928"/>
                      <a:pt x="2862" y="7346"/>
                      <a:pt x="3220" y="7393"/>
                    </a:cubicBezTo>
                    <a:cubicBezTo>
                      <a:pt x="3275" y="7401"/>
                      <a:pt x="3333" y="7404"/>
                      <a:pt x="3392" y="7404"/>
                    </a:cubicBezTo>
                    <a:cubicBezTo>
                      <a:pt x="3670" y="7404"/>
                      <a:pt x="3989" y="7332"/>
                      <a:pt x="4300" y="7264"/>
                    </a:cubicBezTo>
                    <a:cubicBezTo>
                      <a:pt x="4502" y="7218"/>
                      <a:pt x="4691" y="7176"/>
                      <a:pt x="4857" y="7156"/>
                    </a:cubicBezTo>
                    <a:cubicBezTo>
                      <a:pt x="5396" y="7094"/>
                      <a:pt x="5877" y="7053"/>
                      <a:pt x="6328" y="7035"/>
                    </a:cubicBezTo>
                    <a:cubicBezTo>
                      <a:pt x="6527" y="7027"/>
                      <a:pt x="6722" y="7023"/>
                      <a:pt x="6914" y="7023"/>
                    </a:cubicBezTo>
                    <a:cubicBezTo>
                      <a:pt x="7188" y="7023"/>
                      <a:pt x="7454" y="7031"/>
                      <a:pt x="7709" y="7047"/>
                    </a:cubicBezTo>
                    <a:cubicBezTo>
                      <a:pt x="7721" y="7048"/>
                      <a:pt x="7732" y="7048"/>
                      <a:pt x="7743" y="7048"/>
                    </a:cubicBezTo>
                    <a:cubicBezTo>
                      <a:pt x="7903" y="7048"/>
                      <a:pt x="8050" y="6967"/>
                      <a:pt x="8139" y="6831"/>
                    </a:cubicBezTo>
                    <a:cubicBezTo>
                      <a:pt x="8235" y="6682"/>
                      <a:pt x="8244" y="6500"/>
                      <a:pt x="8162" y="6342"/>
                    </a:cubicBezTo>
                    <a:cubicBezTo>
                      <a:pt x="6899" y="3921"/>
                      <a:pt x="4921" y="1758"/>
                      <a:pt x="2440" y="83"/>
                    </a:cubicBezTo>
                    <a:cubicBezTo>
                      <a:pt x="2359" y="28"/>
                      <a:pt x="2265"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6"/>
              <p:cNvSpPr/>
              <p:nvPr/>
            </p:nvSpPr>
            <p:spPr>
              <a:xfrm>
                <a:off x="3072775" y="1735663"/>
                <a:ext cx="158075" cy="141950"/>
              </a:xfrm>
              <a:custGeom>
                <a:avLst/>
                <a:gdLst/>
                <a:ahLst/>
                <a:cxnLst/>
                <a:rect l="l" t="t" r="r" b="b"/>
                <a:pathLst>
                  <a:path w="6323" h="5678" extrusionOk="0">
                    <a:moveTo>
                      <a:pt x="1667" y="116"/>
                    </a:moveTo>
                    <a:cubicBezTo>
                      <a:pt x="1715" y="116"/>
                      <a:pt x="1764" y="130"/>
                      <a:pt x="1806" y="159"/>
                    </a:cubicBezTo>
                    <a:cubicBezTo>
                      <a:pt x="3694" y="1431"/>
                      <a:pt x="5199" y="3077"/>
                      <a:pt x="6157" y="4917"/>
                    </a:cubicBezTo>
                    <a:cubicBezTo>
                      <a:pt x="6201" y="5000"/>
                      <a:pt x="6196" y="5097"/>
                      <a:pt x="6146" y="5175"/>
                    </a:cubicBezTo>
                    <a:cubicBezTo>
                      <a:pt x="6099" y="5246"/>
                      <a:pt x="6024" y="5289"/>
                      <a:pt x="5937" y="5289"/>
                    </a:cubicBezTo>
                    <a:cubicBezTo>
                      <a:pt x="5932" y="5289"/>
                      <a:pt x="5926" y="5289"/>
                      <a:pt x="5920" y="5289"/>
                    </a:cubicBezTo>
                    <a:cubicBezTo>
                      <a:pt x="5722" y="5276"/>
                      <a:pt x="5517" y="5270"/>
                      <a:pt x="5307" y="5270"/>
                    </a:cubicBezTo>
                    <a:cubicBezTo>
                      <a:pt x="5157" y="5270"/>
                      <a:pt x="5004" y="5273"/>
                      <a:pt x="4850" y="5280"/>
                    </a:cubicBezTo>
                    <a:cubicBezTo>
                      <a:pt x="4498" y="5293"/>
                      <a:pt x="4126" y="5325"/>
                      <a:pt x="3713" y="5374"/>
                    </a:cubicBezTo>
                    <a:cubicBezTo>
                      <a:pt x="3579" y="5389"/>
                      <a:pt x="3430" y="5422"/>
                      <a:pt x="3272" y="5457"/>
                    </a:cubicBezTo>
                    <a:cubicBezTo>
                      <a:pt x="3041" y="5509"/>
                      <a:pt x="2803" y="5561"/>
                      <a:pt x="2603" y="5561"/>
                    </a:cubicBezTo>
                    <a:cubicBezTo>
                      <a:pt x="2562" y="5561"/>
                      <a:pt x="2522" y="5559"/>
                      <a:pt x="2485" y="5554"/>
                    </a:cubicBezTo>
                    <a:cubicBezTo>
                      <a:pt x="2281" y="5528"/>
                      <a:pt x="2182" y="5243"/>
                      <a:pt x="2096" y="4991"/>
                    </a:cubicBezTo>
                    <a:cubicBezTo>
                      <a:pt x="2063" y="4895"/>
                      <a:pt x="2032" y="4803"/>
                      <a:pt x="1994" y="4725"/>
                    </a:cubicBezTo>
                    <a:cubicBezTo>
                      <a:pt x="1844" y="4407"/>
                      <a:pt x="1674" y="4111"/>
                      <a:pt x="1492" y="3845"/>
                    </a:cubicBezTo>
                    <a:cubicBezTo>
                      <a:pt x="1299" y="3563"/>
                      <a:pt x="1082" y="3304"/>
                      <a:pt x="850" y="3077"/>
                    </a:cubicBezTo>
                    <a:cubicBezTo>
                      <a:pt x="805" y="3033"/>
                      <a:pt x="708" y="2966"/>
                      <a:pt x="596" y="2890"/>
                    </a:cubicBezTo>
                    <a:cubicBezTo>
                      <a:pt x="438" y="2782"/>
                      <a:pt x="174" y="2603"/>
                      <a:pt x="151" y="2530"/>
                    </a:cubicBezTo>
                    <a:cubicBezTo>
                      <a:pt x="122" y="2441"/>
                      <a:pt x="292" y="2111"/>
                      <a:pt x="374" y="1953"/>
                    </a:cubicBezTo>
                    <a:cubicBezTo>
                      <a:pt x="405" y="1894"/>
                      <a:pt x="431" y="1844"/>
                      <a:pt x="446" y="1811"/>
                    </a:cubicBezTo>
                    <a:cubicBezTo>
                      <a:pt x="566" y="1543"/>
                      <a:pt x="713" y="1229"/>
                      <a:pt x="897" y="924"/>
                    </a:cubicBezTo>
                    <a:cubicBezTo>
                      <a:pt x="1082" y="616"/>
                      <a:pt x="1278" y="373"/>
                      <a:pt x="1490" y="183"/>
                    </a:cubicBezTo>
                    <a:cubicBezTo>
                      <a:pt x="1541" y="139"/>
                      <a:pt x="1604" y="116"/>
                      <a:pt x="1667" y="116"/>
                    </a:cubicBezTo>
                    <a:close/>
                    <a:moveTo>
                      <a:pt x="1667" y="0"/>
                    </a:moveTo>
                    <a:cubicBezTo>
                      <a:pt x="1576" y="0"/>
                      <a:pt x="1486" y="34"/>
                      <a:pt x="1413" y="98"/>
                    </a:cubicBezTo>
                    <a:cubicBezTo>
                      <a:pt x="1191" y="296"/>
                      <a:pt x="989" y="546"/>
                      <a:pt x="798" y="865"/>
                    </a:cubicBezTo>
                    <a:cubicBezTo>
                      <a:pt x="610" y="1174"/>
                      <a:pt x="461" y="1493"/>
                      <a:pt x="339" y="1764"/>
                    </a:cubicBezTo>
                    <a:cubicBezTo>
                      <a:pt x="326" y="1795"/>
                      <a:pt x="300" y="1844"/>
                      <a:pt x="271" y="1900"/>
                    </a:cubicBezTo>
                    <a:cubicBezTo>
                      <a:pt x="122" y="2190"/>
                      <a:pt x="1" y="2441"/>
                      <a:pt x="40" y="2565"/>
                    </a:cubicBezTo>
                    <a:cubicBezTo>
                      <a:pt x="74" y="2668"/>
                      <a:pt x="265" y="2805"/>
                      <a:pt x="531" y="2986"/>
                    </a:cubicBezTo>
                    <a:cubicBezTo>
                      <a:pt x="634" y="3055"/>
                      <a:pt x="733" y="3122"/>
                      <a:pt x="769" y="3159"/>
                    </a:cubicBezTo>
                    <a:cubicBezTo>
                      <a:pt x="997" y="3382"/>
                      <a:pt x="1208" y="3634"/>
                      <a:pt x="1398" y="3910"/>
                    </a:cubicBezTo>
                    <a:cubicBezTo>
                      <a:pt x="1577" y="4171"/>
                      <a:pt x="1742" y="4461"/>
                      <a:pt x="1891" y="4774"/>
                    </a:cubicBezTo>
                    <a:cubicBezTo>
                      <a:pt x="1924" y="4847"/>
                      <a:pt x="1955" y="4935"/>
                      <a:pt x="1988" y="5029"/>
                    </a:cubicBezTo>
                    <a:cubicBezTo>
                      <a:pt x="2085" y="5313"/>
                      <a:pt x="2196" y="5633"/>
                      <a:pt x="2469" y="5670"/>
                    </a:cubicBezTo>
                    <a:cubicBezTo>
                      <a:pt x="2512" y="5674"/>
                      <a:pt x="2556" y="5677"/>
                      <a:pt x="2601" y="5677"/>
                    </a:cubicBezTo>
                    <a:cubicBezTo>
                      <a:pt x="2814" y="5677"/>
                      <a:pt x="3058" y="5623"/>
                      <a:pt x="3297" y="5569"/>
                    </a:cubicBezTo>
                    <a:cubicBezTo>
                      <a:pt x="3452" y="5536"/>
                      <a:pt x="3599" y="5503"/>
                      <a:pt x="3726" y="5487"/>
                    </a:cubicBezTo>
                    <a:cubicBezTo>
                      <a:pt x="4136" y="5439"/>
                      <a:pt x="4505" y="5409"/>
                      <a:pt x="4854" y="5395"/>
                    </a:cubicBezTo>
                    <a:cubicBezTo>
                      <a:pt x="5007" y="5389"/>
                      <a:pt x="5158" y="5385"/>
                      <a:pt x="5306" y="5385"/>
                    </a:cubicBezTo>
                    <a:cubicBezTo>
                      <a:pt x="5514" y="5385"/>
                      <a:pt x="5717" y="5392"/>
                      <a:pt x="5912" y="5404"/>
                    </a:cubicBezTo>
                    <a:cubicBezTo>
                      <a:pt x="5919" y="5404"/>
                      <a:pt x="5925" y="5404"/>
                      <a:pt x="5931" y="5404"/>
                    </a:cubicBezTo>
                    <a:cubicBezTo>
                      <a:pt x="6059" y="5404"/>
                      <a:pt x="6172" y="5344"/>
                      <a:pt x="6242" y="5239"/>
                    </a:cubicBezTo>
                    <a:cubicBezTo>
                      <a:pt x="6316" y="5125"/>
                      <a:pt x="6322" y="4983"/>
                      <a:pt x="6260" y="4864"/>
                    </a:cubicBezTo>
                    <a:cubicBezTo>
                      <a:pt x="5292" y="3007"/>
                      <a:pt x="3775" y="1348"/>
                      <a:pt x="1871" y="63"/>
                    </a:cubicBezTo>
                    <a:cubicBezTo>
                      <a:pt x="1809" y="21"/>
                      <a:pt x="1738" y="0"/>
                      <a:pt x="1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6"/>
              <p:cNvSpPr/>
              <p:nvPr/>
            </p:nvSpPr>
            <p:spPr>
              <a:xfrm>
                <a:off x="3099850" y="1759913"/>
                <a:ext cx="104050" cy="93450"/>
              </a:xfrm>
              <a:custGeom>
                <a:avLst/>
                <a:gdLst/>
                <a:ahLst/>
                <a:cxnLst/>
                <a:rect l="l" t="t" r="r" b="b"/>
                <a:pathLst>
                  <a:path w="4162" h="3738" extrusionOk="0">
                    <a:moveTo>
                      <a:pt x="1096" y="77"/>
                    </a:moveTo>
                    <a:cubicBezTo>
                      <a:pt x="1128" y="77"/>
                      <a:pt x="1162" y="86"/>
                      <a:pt x="1189" y="104"/>
                    </a:cubicBezTo>
                    <a:cubicBezTo>
                      <a:pt x="2431" y="942"/>
                      <a:pt x="3421" y="2026"/>
                      <a:pt x="4052" y="3236"/>
                    </a:cubicBezTo>
                    <a:cubicBezTo>
                      <a:pt x="4081" y="3291"/>
                      <a:pt x="4078" y="3355"/>
                      <a:pt x="4045" y="3406"/>
                    </a:cubicBezTo>
                    <a:cubicBezTo>
                      <a:pt x="4013" y="3453"/>
                      <a:pt x="3963" y="3481"/>
                      <a:pt x="3906" y="3481"/>
                    </a:cubicBezTo>
                    <a:lnTo>
                      <a:pt x="3896" y="3481"/>
                    </a:lnTo>
                    <a:cubicBezTo>
                      <a:pt x="3765" y="3473"/>
                      <a:pt x="3632" y="3469"/>
                      <a:pt x="3494" y="3469"/>
                    </a:cubicBezTo>
                    <a:cubicBezTo>
                      <a:pt x="3396" y="3469"/>
                      <a:pt x="3296" y="3471"/>
                      <a:pt x="3191" y="3475"/>
                    </a:cubicBezTo>
                    <a:cubicBezTo>
                      <a:pt x="2959" y="3485"/>
                      <a:pt x="2713" y="3505"/>
                      <a:pt x="2443" y="3537"/>
                    </a:cubicBezTo>
                    <a:cubicBezTo>
                      <a:pt x="2355" y="3547"/>
                      <a:pt x="2258" y="3569"/>
                      <a:pt x="2153" y="3591"/>
                    </a:cubicBezTo>
                    <a:cubicBezTo>
                      <a:pt x="1999" y="3626"/>
                      <a:pt x="1842" y="3661"/>
                      <a:pt x="1710" y="3661"/>
                    </a:cubicBezTo>
                    <a:cubicBezTo>
                      <a:pt x="1684" y="3661"/>
                      <a:pt x="1659" y="3660"/>
                      <a:pt x="1635" y="3657"/>
                    </a:cubicBezTo>
                    <a:cubicBezTo>
                      <a:pt x="1502" y="3639"/>
                      <a:pt x="1436" y="3452"/>
                      <a:pt x="1380" y="3286"/>
                    </a:cubicBezTo>
                    <a:cubicBezTo>
                      <a:pt x="1358" y="3223"/>
                      <a:pt x="1336" y="3162"/>
                      <a:pt x="1312" y="3110"/>
                    </a:cubicBezTo>
                    <a:cubicBezTo>
                      <a:pt x="1215" y="2902"/>
                      <a:pt x="1102" y="2706"/>
                      <a:pt x="983" y="2530"/>
                    </a:cubicBezTo>
                    <a:cubicBezTo>
                      <a:pt x="855" y="2345"/>
                      <a:pt x="712" y="2175"/>
                      <a:pt x="559" y="2025"/>
                    </a:cubicBezTo>
                    <a:cubicBezTo>
                      <a:pt x="530" y="1996"/>
                      <a:pt x="466" y="1953"/>
                      <a:pt x="392" y="1903"/>
                    </a:cubicBezTo>
                    <a:cubicBezTo>
                      <a:pt x="289" y="1832"/>
                      <a:pt x="114" y="1714"/>
                      <a:pt x="99" y="1666"/>
                    </a:cubicBezTo>
                    <a:cubicBezTo>
                      <a:pt x="81" y="1606"/>
                      <a:pt x="193" y="1390"/>
                      <a:pt x="246" y="1285"/>
                    </a:cubicBezTo>
                    <a:cubicBezTo>
                      <a:pt x="266" y="1247"/>
                      <a:pt x="283" y="1214"/>
                      <a:pt x="293" y="1191"/>
                    </a:cubicBezTo>
                    <a:cubicBezTo>
                      <a:pt x="372" y="1015"/>
                      <a:pt x="469" y="809"/>
                      <a:pt x="589" y="610"/>
                    </a:cubicBezTo>
                    <a:lnTo>
                      <a:pt x="589" y="608"/>
                    </a:lnTo>
                    <a:cubicBezTo>
                      <a:pt x="712" y="406"/>
                      <a:pt x="840" y="247"/>
                      <a:pt x="981" y="121"/>
                    </a:cubicBezTo>
                    <a:cubicBezTo>
                      <a:pt x="1014" y="92"/>
                      <a:pt x="1055" y="77"/>
                      <a:pt x="1096" y="77"/>
                    </a:cubicBezTo>
                    <a:close/>
                    <a:moveTo>
                      <a:pt x="1097" y="1"/>
                    </a:moveTo>
                    <a:cubicBezTo>
                      <a:pt x="1038" y="1"/>
                      <a:pt x="978" y="23"/>
                      <a:pt x="931" y="65"/>
                    </a:cubicBezTo>
                    <a:cubicBezTo>
                      <a:pt x="784" y="195"/>
                      <a:pt x="652" y="361"/>
                      <a:pt x="526" y="570"/>
                    </a:cubicBezTo>
                    <a:cubicBezTo>
                      <a:pt x="403" y="772"/>
                      <a:pt x="304" y="983"/>
                      <a:pt x="223" y="1161"/>
                    </a:cubicBezTo>
                    <a:cubicBezTo>
                      <a:pt x="214" y="1182"/>
                      <a:pt x="198" y="1214"/>
                      <a:pt x="179" y="1250"/>
                    </a:cubicBezTo>
                    <a:cubicBezTo>
                      <a:pt x="81" y="1442"/>
                      <a:pt x="0" y="1607"/>
                      <a:pt x="26" y="1689"/>
                    </a:cubicBezTo>
                    <a:cubicBezTo>
                      <a:pt x="49" y="1758"/>
                      <a:pt x="175" y="1847"/>
                      <a:pt x="349" y="1966"/>
                    </a:cubicBezTo>
                    <a:cubicBezTo>
                      <a:pt x="418" y="2013"/>
                      <a:pt x="482" y="2055"/>
                      <a:pt x="506" y="2079"/>
                    </a:cubicBezTo>
                    <a:cubicBezTo>
                      <a:pt x="656" y="2225"/>
                      <a:pt x="794" y="2392"/>
                      <a:pt x="919" y="2573"/>
                    </a:cubicBezTo>
                    <a:cubicBezTo>
                      <a:pt x="1039" y="2747"/>
                      <a:pt x="1148" y="2939"/>
                      <a:pt x="1244" y="3144"/>
                    </a:cubicBezTo>
                    <a:cubicBezTo>
                      <a:pt x="1266" y="3191"/>
                      <a:pt x="1286" y="3250"/>
                      <a:pt x="1309" y="3311"/>
                    </a:cubicBezTo>
                    <a:cubicBezTo>
                      <a:pt x="1373" y="3497"/>
                      <a:pt x="1446" y="3708"/>
                      <a:pt x="1626" y="3731"/>
                    </a:cubicBezTo>
                    <a:cubicBezTo>
                      <a:pt x="1654" y="3736"/>
                      <a:pt x="1682" y="3737"/>
                      <a:pt x="1713" y="3737"/>
                    </a:cubicBezTo>
                    <a:cubicBezTo>
                      <a:pt x="1852" y="3737"/>
                      <a:pt x="2013" y="3701"/>
                      <a:pt x="2170" y="3666"/>
                    </a:cubicBezTo>
                    <a:cubicBezTo>
                      <a:pt x="2271" y="3643"/>
                      <a:pt x="2369" y="3622"/>
                      <a:pt x="2452" y="3613"/>
                    </a:cubicBezTo>
                    <a:cubicBezTo>
                      <a:pt x="2721" y="3581"/>
                      <a:pt x="2964" y="3561"/>
                      <a:pt x="3194" y="3550"/>
                    </a:cubicBezTo>
                    <a:cubicBezTo>
                      <a:pt x="3297" y="3547"/>
                      <a:pt x="3397" y="3545"/>
                      <a:pt x="3494" y="3545"/>
                    </a:cubicBezTo>
                    <a:cubicBezTo>
                      <a:pt x="3630" y="3545"/>
                      <a:pt x="3762" y="3549"/>
                      <a:pt x="3891" y="3557"/>
                    </a:cubicBezTo>
                    <a:lnTo>
                      <a:pt x="3908" y="3557"/>
                    </a:lnTo>
                    <a:cubicBezTo>
                      <a:pt x="3988" y="3557"/>
                      <a:pt x="4063" y="3517"/>
                      <a:pt x="4108" y="3447"/>
                    </a:cubicBezTo>
                    <a:cubicBezTo>
                      <a:pt x="4157" y="3373"/>
                      <a:pt x="4162" y="3280"/>
                      <a:pt x="4121" y="3201"/>
                    </a:cubicBezTo>
                    <a:cubicBezTo>
                      <a:pt x="3483" y="1979"/>
                      <a:pt x="2484" y="886"/>
                      <a:pt x="1232" y="42"/>
                    </a:cubicBezTo>
                    <a:cubicBezTo>
                      <a:pt x="1191" y="15"/>
                      <a:pt x="1144" y="1"/>
                      <a:pt x="1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6"/>
              <p:cNvSpPr/>
              <p:nvPr/>
            </p:nvSpPr>
            <p:spPr>
              <a:xfrm>
                <a:off x="3123900" y="1781488"/>
                <a:ext cx="56050" cy="50300"/>
              </a:xfrm>
              <a:custGeom>
                <a:avLst/>
                <a:gdLst/>
                <a:ahLst/>
                <a:cxnLst/>
                <a:rect l="l" t="t" r="r" b="b"/>
                <a:pathLst>
                  <a:path w="2242" h="2012" extrusionOk="0">
                    <a:moveTo>
                      <a:pt x="591" y="41"/>
                    </a:moveTo>
                    <a:cubicBezTo>
                      <a:pt x="609" y="41"/>
                      <a:pt x="626" y="46"/>
                      <a:pt x="641" y="57"/>
                    </a:cubicBezTo>
                    <a:cubicBezTo>
                      <a:pt x="1309" y="507"/>
                      <a:pt x="1842" y="1090"/>
                      <a:pt x="2182" y="1742"/>
                    </a:cubicBezTo>
                    <a:cubicBezTo>
                      <a:pt x="2198" y="1772"/>
                      <a:pt x="2196" y="1805"/>
                      <a:pt x="2178" y="1833"/>
                    </a:cubicBezTo>
                    <a:cubicBezTo>
                      <a:pt x="2160" y="1860"/>
                      <a:pt x="2131" y="1874"/>
                      <a:pt x="2097" y="1874"/>
                    </a:cubicBezTo>
                    <a:cubicBezTo>
                      <a:pt x="2027" y="1869"/>
                      <a:pt x="1957" y="1867"/>
                      <a:pt x="1883" y="1867"/>
                    </a:cubicBezTo>
                    <a:cubicBezTo>
                      <a:pt x="1829" y="1867"/>
                      <a:pt x="1775" y="1868"/>
                      <a:pt x="1718" y="1871"/>
                    </a:cubicBezTo>
                    <a:cubicBezTo>
                      <a:pt x="1593" y="1875"/>
                      <a:pt x="1463" y="1886"/>
                      <a:pt x="1316" y="1904"/>
                    </a:cubicBezTo>
                    <a:cubicBezTo>
                      <a:pt x="1268" y="1909"/>
                      <a:pt x="1217" y="1921"/>
                      <a:pt x="1161" y="1933"/>
                    </a:cubicBezTo>
                    <a:cubicBezTo>
                      <a:pt x="1077" y="1952"/>
                      <a:pt x="992" y="1970"/>
                      <a:pt x="921" y="1970"/>
                    </a:cubicBezTo>
                    <a:cubicBezTo>
                      <a:pt x="907" y="1970"/>
                      <a:pt x="894" y="1969"/>
                      <a:pt x="881" y="1968"/>
                    </a:cubicBezTo>
                    <a:cubicBezTo>
                      <a:pt x="808" y="1959"/>
                      <a:pt x="774" y="1857"/>
                      <a:pt x="743" y="1769"/>
                    </a:cubicBezTo>
                    <a:cubicBezTo>
                      <a:pt x="733" y="1734"/>
                      <a:pt x="720" y="1702"/>
                      <a:pt x="708" y="1675"/>
                    </a:cubicBezTo>
                    <a:cubicBezTo>
                      <a:pt x="655" y="1563"/>
                      <a:pt x="594" y="1456"/>
                      <a:pt x="529" y="1362"/>
                    </a:cubicBezTo>
                    <a:cubicBezTo>
                      <a:pt x="461" y="1262"/>
                      <a:pt x="385" y="1171"/>
                      <a:pt x="301" y="1090"/>
                    </a:cubicBezTo>
                    <a:cubicBezTo>
                      <a:pt x="286" y="1075"/>
                      <a:pt x="251" y="1051"/>
                      <a:pt x="212" y="1024"/>
                    </a:cubicBezTo>
                    <a:cubicBezTo>
                      <a:pt x="156" y="986"/>
                      <a:pt x="63" y="922"/>
                      <a:pt x="54" y="896"/>
                    </a:cubicBezTo>
                    <a:cubicBezTo>
                      <a:pt x="43" y="864"/>
                      <a:pt x="106" y="746"/>
                      <a:pt x="134" y="690"/>
                    </a:cubicBezTo>
                    <a:cubicBezTo>
                      <a:pt x="145" y="670"/>
                      <a:pt x="153" y="653"/>
                      <a:pt x="159" y="641"/>
                    </a:cubicBezTo>
                    <a:cubicBezTo>
                      <a:pt x="201" y="547"/>
                      <a:pt x="253" y="436"/>
                      <a:pt x="318" y="328"/>
                    </a:cubicBezTo>
                    <a:cubicBezTo>
                      <a:pt x="385" y="217"/>
                      <a:pt x="453" y="132"/>
                      <a:pt x="529" y="66"/>
                    </a:cubicBezTo>
                    <a:cubicBezTo>
                      <a:pt x="547" y="50"/>
                      <a:pt x="569" y="41"/>
                      <a:pt x="591" y="41"/>
                    </a:cubicBezTo>
                    <a:close/>
                    <a:moveTo>
                      <a:pt x="592" y="0"/>
                    </a:moveTo>
                    <a:cubicBezTo>
                      <a:pt x="559" y="0"/>
                      <a:pt x="527" y="12"/>
                      <a:pt x="502" y="35"/>
                    </a:cubicBezTo>
                    <a:cubicBezTo>
                      <a:pt x="423" y="105"/>
                      <a:pt x="351" y="193"/>
                      <a:pt x="283" y="307"/>
                    </a:cubicBezTo>
                    <a:cubicBezTo>
                      <a:pt x="216" y="416"/>
                      <a:pt x="165" y="530"/>
                      <a:pt x="122" y="626"/>
                    </a:cubicBezTo>
                    <a:cubicBezTo>
                      <a:pt x="116" y="636"/>
                      <a:pt x="109" y="652"/>
                      <a:pt x="98" y="671"/>
                    </a:cubicBezTo>
                    <a:cubicBezTo>
                      <a:pt x="45" y="775"/>
                      <a:pt x="1" y="864"/>
                      <a:pt x="16" y="910"/>
                    </a:cubicBezTo>
                    <a:cubicBezTo>
                      <a:pt x="27" y="946"/>
                      <a:pt x="95" y="993"/>
                      <a:pt x="189" y="1058"/>
                    </a:cubicBezTo>
                    <a:cubicBezTo>
                      <a:pt x="225" y="1083"/>
                      <a:pt x="260" y="1107"/>
                      <a:pt x="273" y="1119"/>
                    </a:cubicBezTo>
                    <a:cubicBezTo>
                      <a:pt x="353" y="1198"/>
                      <a:pt x="429" y="1288"/>
                      <a:pt x="496" y="1385"/>
                    </a:cubicBezTo>
                    <a:cubicBezTo>
                      <a:pt x="559" y="1478"/>
                      <a:pt x="619" y="1581"/>
                      <a:pt x="670" y="1692"/>
                    </a:cubicBezTo>
                    <a:cubicBezTo>
                      <a:pt x="682" y="1717"/>
                      <a:pt x="693" y="1748"/>
                      <a:pt x="705" y="1781"/>
                    </a:cubicBezTo>
                    <a:cubicBezTo>
                      <a:pt x="739" y="1881"/>
                      <a:pt x="778" y="1995"/>
                      <a:pt x="875" y="2009"/>
                    </a:cubicBezTo>
                    <a:cubicBezTo>
                      <a:pt x="890" y="2010"/>
                      <a:pt x="906" y="2010"/>
                      <a:pt x="922" y="2010"/>
                    </a:cubicBezTo>
                    <a:lnTo>
                      <a:pt x="922" y="2012"/>
                    </a:lnTo>
                    <a:cubicBezTo>
                      <a:pt x="998" y="2012"/>
                      <a:pt x="1085" y="1992"/>
                      <a:pt x="1170" y="1974"/>
                    </a:cubicBezTo>
                    <a:cubicBezTo>
                      <a:pt x="1224" y="1962"/>
                      <a:pt x="1276" y="1950"/>
                      <a:pt x="1322" y="1945"/>
                    </a:cubicBezTo>
                    <a:cubicBezTo>
                      <a:pt x="1466" y="1927"/>
                      <a:pt x="1596" y="1916"/>
                      <a:pt x="1721" y="1912"/>
                    </a:cubicBezTo>
                    <a:cubicBezTo>
                      <a:pt x="1777" y="1909"/>
                      <a:pt x="1831" y="1908"/>
                      <a:pt x="1883" y="1908"/>
                    </a:cubicBezTo>
                    <a:cubicBezTo>
                      <a:pt x="1956" y="1908"/>
                      <a:pt x="2027" y="1910"/>
                      <a:pt x="2096" y="1915"/>
                    </a:cubicBezTo>
                    <a:lnTo>
                      <a:pt x="2105" y="1915"/>
                    </a:lnTo>
                    <a:cubicBezTo>
                      <a:pt x="2149" y="1915"/>
                      <a:pt x="2188" y="1893"/>
                      <a:pt x="2213" y="1856"/>
                    </a:cubicBezTo>
                    <a:cubicBezTo>
                      <a:pt x="2239" y="1816"/>
                      <a:pt x="2242" y="1766"/>
                      <a:pt x="2219" y="1723"/>
                    </a:cubicBezTo>
                    <a:cubicBezTo>
                      <a:pt x="1876" y="1066"/>
                      <a:pt x="1338" y="479"/>
                      <a:pt x="664" y="23"/>
                    </a:cubicBezTo>
                    <a:cubicBezTo>
                      <a:pt x="642" y="8"/>
                      <a:pt x="617" y="0"/>
                      <a:pt x="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6"/>
              <p:cNvSpPr/>
              <p:nvPr/>
            </p:nvSpPr>
            <p:spPr>
              <a:xfrm>
                <a:off x="2249400" y="1688938"/>
                <a:ext cx="338775" cy="340150"/>
              </a:xfrm>
              <a:custGeom>
                <a:avLst/>
                <a:gdLst/>
                <a:ahLst/>
                <a:cxnLst/>
                <a:rect l="l" t="t" r="r" b="b"/>
                <a:pathLst>
                  <a:path w="13551" h="13606" extrusionOk="0">
                    <a:moveTo>
                      <a:pt x="8494" y="186"/>
                    </a:moveTo>
                    <a:cubicBezTo>
                      <a:pt x="8978" y="431"/>
                      <a:pt x="9406" y="680"/>
                      <a:pt x="9801" y="945"/>
                    </a:cubicBezTo>
                    <a:cubicBezTo>
                      <a:pt x="11087" y="1811"/>
                      <a:pt x="12239" y="3034"/>
                      <a:pt x="13323" y="4686"/>
                    </a:cubicBezTo>
                    <a:cubicBezTo>
                      <a:pt x="10190" y="5425"/>
                      <a:pt x="7856" y="9155"/>
                      <a:pt x="7811" y="12104"/>
                    </a:cubicBezTo>
                    <a:cubicBezTo>
                      <a:pt x="7376" y="12061"/>
                      <a:pt x="6937" y="12040"/>
                      <a:pt x="6495" y="12040"/>
                    </a:cubicBezTo>
                    <a:cubicBezTo>
                      <a:pt x="4462" y="12040"/>
                      <a:pt x="2355" y="12489"/>
                      <a:pt x="207" y="13379"/>
                    </a:cubicBezTo>
                    <a:cubicBezTo>
                      <a:pt x="1354" y="8143"/>
                      <a:pt x="4292" y="3464"/>
                      <a:pt x="8494" y="186"/>
                    </a:cubicBezTo>
                    <a:close/>
                    <a:moveTo>
                      <a:pt x="8485" y="1"/>
                    </a:moveTo>
                    <a:cubicBezTo>
                      <a:pt x="8466" y="1"/>
                      <a:pt x="8448" y="7"/>
                      <a:pt x="8433" y="19"/>
                    </a:cubicBezTo>
                    <a:cubicBezTo>
                      <a:pt x="4134" y="3356"/>
                      <a:pt x="1140" y="8144"/>
                      <a:pt x="6" y="13503"/>
                    </a:cubicBezTo>
                    <a:cubicBezTo>
                      <a:pt x="0" y="13534"/>
                      <a:pt x="11" y="13566"/>
                      <a:pt x="35" y="13585"/>
                    </a:cubicBezTo>
                    <a:cubicBezTo>
                      <a:pt x="52" y="13599"/>
                      <a:pt x="70" y="13605"/>
                      <a:pt x="90" y="13605"/>
                    </a:cubicBezTo>
                    <a:cubicBezTo>
                      <a:pt x="100" y="13605"/>
                      <a:pt x="112" y="13604"/>
                      <a:pt x="123" y="13599"/>
                    </a:cubicBezTo>
                    <a:cubicBezTo>
                      <a:pt x="2304" y="12675"/>
                      <a:pt x="4442" y="12210"/>
                      <a:pt x="6502" y="12210"/>
                    </a:cubicBezTo>
                    <a:cubicBezTo>
                      <a:pt x="6967" y="12210"/>
                      <a:pt x="7428" y="12234"/>
                      <a:pt x="7885" y="12281"/>
                    </a:cubicBezTo>
                    <a:cubicBezTo>
                      <a:pt x="7889" y="12282"/>
                      <a:pt x="7892" y="12282"/>
                      <a:pt x="7896" y="12282"/>
                    </a:cubicBezTo>
                    <a:cubicBezTo>
                      <a:pt x="7916" y="12282"/>
                      <a:pt x="7936" y="12274"/>
                      <a:pt x="7952" y="12260"/>
                    </a:cubicBezTo>
                    <a:cubicBezTo>
                      <a:pt x="7970" y="12245"/>
                      <a:pt x="7979" y="12221"/>
                      <a:pt x="7979" y="12198"/>
                    </a:cubicBezTo>
                    <a:cubicBezTo>
                      <a:pt x="7978" y="9263"/>
                      <a:pt x="10328" y="5488"/>
                      <a:pt x="13478" y="4826"/>
                    </a:cubicBezTo>
                    <a:cubicBezTo>
                      <a:pt x="13507" y="4820"/>
                      <a:pt x="13530" y="4801"/>
                      <a:pt x="13540" y="4774"/>
                    </a:cubicBezTo>
                    <a:cubicBezTo>
                      <a:pt x="13551" y="4748"/>
                      <a:pt x="13548" y="4720"/>
                      <a:pt x="13533" y="4695"/>
                    </a:cubicBezTo>
                    <a:cubicBezTo>
                      <a:pt x="12417" y="2974"/>
                      <a:pt x="11228" y="1701"/>
                      <a:pt x="9897" y="804"/>
                    </a:cubicBezTo>
                    <a:cubicBezTo>
                      <a:pt x="9482" y="525"/>
                      <a:pt x="9033" y="265"/>
                      <a:pt x="8523" y="10"/>
                    </a:cubicBezTo>
                    <a:cubicBezTo>
                      <a:pt x="8511" y="4"/>
                      <a:pt x="8498" y="1"/>
                      <a:pt x="8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6"/>
              <p:cNvSpPr/>
              <p:nvPr/>
            </p:nvSpPr>
            <p:spPr>
              <a:xfrm>
                <a:off x="2272625" y="1709013"/>
                <a:ext cx="288925" cy="291900"/>
              </a:xfrm>
              <a:custGeom>
                <a:avLst/>
                <a:gdLst/>
                <a:ahLst/>
                <a:cxnLst/>
                <a:rect l="l" t="t" r="r" b="b"/>
                <a:pathLst>
                  <a:path w="11557" h="11676" extrusionOk="0">
                    <a:moveTo>
                      <a:pt x="7466" y="211"/>
                    </a:moveTo>
                    <a:cubicBezTo>
                      <a:pt x="7582" y="211"/>
                      <a:pt x="7699" y="241"/>
                      <a:pt x="7806" y="300"/>
                    </a:cubicBezTo>
                    <a:cubicBezTo>
                      <a:pt x="8069" y="446"/>
                      <a:pt x="8321" y="599"/>
                      <a:pt x="8553" y="756"/>
                    </a:cubicBezTo>
                    <a:cubicBezTo>
                      <a:pt x="9507" y="1398"/>
                      <a:pt x="10367" y="2248"/>
                      <a:pt x="11183" y="3352"/>
                    </a:cubicBezTo>
                    <a:cubicBezTo>
                      <a:pt x="11300" y="3508"/>
                      <a:pt x="11336" y="3707"/>
                      <a:pt x="11286" y="3897"/>
                    </a:cubicBezTo>
                    <a:cubicBezTo>
                      <a:pt x="11233" y="4099"/>
                      <a:pt x="11090" y="4264"/>
                      <a:pt x="10897" y="4349"/>
                    </a:cubicBezTo>
                    <a:cubicBezTo>
                      <a:pt x="8836" y="5260"/>
                      <a:pt x="7113" y="7680"/>
                      <a:pt x="6797" y="10103"/>
                    </a:cubicBezTo>
                    <a:cubicBezTo>
                      <a:pt x="6753" y="10444"/>
                      <a:pt x="6485" y="10694"/>
                      <a:pt x="6149" y="10694"/>
                    </a:cubicBezTo>
                    <a:cubicBezTo>
                      <a:pt x="6139" y="10694"/>
                      <a:pt x="6130" y="10694"/>
                      <a:pt x="6120" y="10693"/>
                    </a:cubicBezTo>
                    <a:cubicBezTo>
                      <a:pt x="5955" y="10687"/>
                      <a:pt x="5790" y="10684"/>
                      <a:pt x="5624" y="10684"/>
                    </a:cubicBezTo>
                    <a:cubicBezTo>
                      <a:pt x="4177" y="10684"/>
                      <a:pt x="2678" y="10933"/>
                      <a:pt x="1160" y="11431"/>
                    </a:cubicBezTo>
                    <a:cubicBezTo>
                      <a:pt x="1088" y="11455"/>
                      <a:pt x="1014" y="11466"/>
                      <a:pt x="942" y="11466"/>
                    </a:cubicBezTo>
                    <a:cubicBezTo>
                      <a:pt x="766" y="11466"/>
                      <a:pt x="596" y="11399"/>
                      <a:pt x="466" y="11275"/>
                    </a:cubicBezTo>
                    <a:cubicBezTo>
                      <a:pt x="290" y="11105"/>
                      <a:pt x="225" y="10863"/>
                      <a:pt x="292" y="10630"/>
                    </a:cubicBezTo>
                    <a:cubicBezTo>
                      <a:pt x="1453" y="6572"/>
                      <a:pt x="3791" y="3019"/>
                      <a:pt x="7053" y="356"/>
                    </a:cubicBezTo>
                    <a:cubicBezTo>
                      <a:pt x="7172" y="259"/>
                      <a:pt x="7318" y="211"/>
                      <a:pt x="7466" y="211"/>
                    </a:cubicBezTo>
                    <a:close/>
                    <a:moveTo>
                      <a:pt x="7466" y="1"/>
                    </a:moveTo>
                    <a:cubicBezTo>
                      <a:pt x="7270" y="1"/>
                      <a:pt x="7078" y="66"/>
                      <a:pt x="6921" y="194"/>
                    </a:cubicBezTo>
                    <a:cubicBezTo>
                      <a:pt x="3624" y="2884"/>
                      <a:pt x="1263" y="6473"/>
                      <a:pt x="90" y="10572"/>
                    </a:cubicBezTo>
                    <a:cubicBezTo>
                      <a:pt x="0" y="10883"/>
                      <a:pt x="87" y="11202"/>
                      <a:pt x="320" y="11425"/>
                    </a:cubicBezTo>
                    <a:cubicBezTo>
                      <a:pt x="489" y="11589"/>
                      <a:pt x="712" y="11676"/>
                      <a:pt x="941" y="11676"/>
                    </a:cubicBezTo>
                    <a:cubicBezTo>
                      <a:pt x="1036" y="11676"/>
                      <a:pt x="1133" y="11660"/>
                      <a:pt x="1225" y="11630"/>
                    </a:cubicBezTo>
                    <a:cubicBezTo>
                      <a:pt x="2718" y="11140"/>
                      <a:pt x="4189" y="10893"/>
                      <a:pt x="5611" y="10893"/>
                    </a:cubicBezTo>
                    <a:cubicBezTo>
                      <a:pt x="5779" y="10893"/>
                      <a:pt x="5946" y="10896"/>
                      <a:pt x="6112" y="10903"/>
                    </a:cubicBezTo>
                    <a:cubicBezTo>
                      <a:pt x="6122" y="10903"/>
                      <a:pt x="6132" y="10903"/>
                      <a:pt x="6143" y="10903"/>
                    </a:cubicBezTo>
                    <a:cubicBezTo>
                      <a:pt x="6587" y="10903"/>
                      <a:pt x="6948" y="10579"/>
                      <a:pt x="7006" y="10130"/>
                    </a:cubicBezTo>
                    <a:cubicBezTo>
                      <a:pt x="7311" y="7774"/>
                      <a:pt x="8984" y="5424"/>
                      <a:pt x="10982" y="4542"/>
                    </a:cubicBezTo>
                    <a:cubicBezTo>
                      <a:pt x="11234" y="4430"/>
                      <a:pt x="11420" y="4214"/>
                      <a:pt x="11489" y="3951"/>
                    </a:cubicBezTo>
                    <a:cubicBezTo>
                      <a:pt x="11556" y="3699"/>
                      <a:pt x="11506" y="3435"/>
                      <a:pt x="11353" y="3226"/>
                    </a:cubicBezTo>
                    <a:cubicBezTo>
                      <a:pt x="10522" y="2102"/>
                      <a:pt x="9645" y="1237"/>
                      <a:pt x="8670" y="581"/>
                    </a:cubicBezTo>
                    <a:cubicBezTo>
                      <a:pt x="8432" y="422"/>
                      <a:pt x="8177" y="265"/>
                      <a:pt x="7908" y="117"/>
                    </a:cubicBezTo>
                    <a:cubicBezTo>
                      <a:pt x="7769" y="39"/>
                      <a:pt x="7616" y="1"/>
                      <a:pt x="7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6"/>
              <p:cNvSpPr/>
              <p:nvPr/>
            </p:nvSpPr>
            <p:spPr>
              <a:xfrm>
                <a:off x="2545075" y="1574913"/>
                <a:ext cx="459800" cy="196875"/>
              </a:xfrm>
              <a:custGeom>
                <a:avLst/>
                <a:gdLst/>
                <a:ahLst/>
                <a:cxnLst/>
                <a:rect l="l" t="t" r="r" b="b"/>
                <a:pathLst>
                  <a:path w="18392" h="7875" extrusionOk="0">
                    <a:moveTo>
                      <a:pt x="9366" y="169"/>
                    </a:moveTo>
                    <a:cubicBezTo>
                      <a:pt x="9536" y="169"/>
                      <a:pt x="9707" y="171"/>
                      <a:pt x="9876" y="176"/>
                    </a:cubicBezTo>
                    <a:cubicBezTo>
                      <a:pt x="12384" y="245"/>
                      <a:pt x="15158" y="938"/>
                      <a:pt x="17893" y="2183"/>
                    </a:cubicBezTo>
                    <a:cubicBezTo>
                      <a:pt x="18021" y="2242"/>
                      <a:pt x="18118" y="2349"/>
                      <a:pt x="18167" y="2482"/>
                    </a:cubicBezTo>
                    <a:cubicBezTo>
                      <a:pt x="18215" y="2619"/>
                      <a:pt x="18205" y="2774"/>
                      <a:pt x="18139" y="2904"/>
                    </a:cubicBezTo>
                    <a:lnTo>
                      <a:pt x="17925" y="3340"/>
                    </a:lnTo>
                    <a:cubicBezTo>
                      <a:pt x="17705" y="3786"/>
                      <a:pt x="17478" y="4249"/>
                      <a:pt x="17236" y="4694"/>
                    </a:cubicBezTo>
                    <a:cubicBezTo>
                      <a:pt x="17095" y="4951"/>
                      <a:pt x="16951" y="5339"/>
                      <a:pt x="16797" y="5751"/>
                    </a:cubicBezTo>
                    <a:cubicBezTo>
                      <a:pt x="16551" y="6408"/>
                      <a:pt x="16274" y="7154"/>
                      <a:pt x="15962" y="7489"/>
                    </a:cubicBezTo>
                    <a:cubicBezTo>
                      <a:pt x="15816" y="7645"/>
                      <a:pt x="15614" y="7706"/>
                      <a:pt x="15378" y="7706"/>
                    </a:cubicBezTo>
                    <a:cubicBezTo>
                      <a:pt x="14950" y="7706"/>
                      <a:pt x="14409" y="7507"/>
                      <a:pt x="13880" y="7313"/>
                    </a:cubicBezTo>
                    <a:cubicBezTo>
                      <a:pt x="13406" y="7138"/>
                      <a:pt x="12958" y="6974"/>
                      <a:pt x="12610" y="6964"/>
                    </a:cubicBezTo>
                    <a:cubicBezTo>
                      <a:pt x="12287" y="6953"/>
                      <a:pt x="11967" y="6949"/>
                      <a:pt x="11651" y="6949"/>
                    </a:cubicBezTo>
                    <a:cubicBezTo>
                      <a:pt x="10183" y="6949"/>
                      <a:pt x="8788" y="7047"/>
                      <a:pt x="7431" y="7141"/>
                    </a:cubicBezTo>
                    <a:cubicBezTo>
                      <a:pt x="6196" y="7228"/>
                      <a:pt x="4920" y="7318"/>
                      <a:pt x="3576" y="7337"/>
                    </a:cubicBezTo>
                    <a:cubicBezTo>
                      <a:pt x="3215" y="5567"/>
                      <a:pt x="2267" y="4331"/>
                      <a:pt x="417" y="3214"/>
                    </a:cubicBezTo>
                    <a:cubicBezTo>
                      <a:pt x="262" y="3121"/>
                      <a:pt x="174" y="2956"/>
                      <a:pt x="181" y="2774"/>
                    </a:cubicBezTo>
                    <a:cubicBezTo>
                      <a:pt x="189" y="2587"/>
                      <a:pt x="292" y="2425"/>
                      <a:pt x="459" y="2341"/>
                    </a:cubicBezTo>
                    <a:cubicBezTo>
                      <a:pt x="3316" y="921"/>
                      <a:pt x="6384" y="169"/>
                      <a:pt x="9366" y="169"/>
                    </a:cubicBezTo>
                    <a:close/>
                    <a:moveTo>
                      <a:pt x="9412" y="0"/>
                    </a:moveTo>
                    <a:cubicBezTo>
                      <a:pt x="6397" y="0"/>
                      <a:pt x="3278" y="749"/>
                      <a:pt x="383" y="2189"/>
                    </a:cubicBezTo>
                    <a:cubicBezTo>
                      <a:pt x="160" y="2300"/>
                      <a:pt x="21" y="2516"/>
                      <a:pt x="10" y="2766"/>
                    </a:cubicBezTo>
                    <a:cubicBezTo>
                      <a:pt x="1" y="3012"/>
                      <a:pt x="119" y="3234"/>
                      <a:pt x="329" y="3361"/>
                    </a:cubicBezTo>
                    <a:cubicBezTo>
                      <a:pt x="2158" y="4463"/>
                      <a:pt x="3083" y="5684"/>
                      <a:pt x="3421" y="7439"/>
                    </a:cubicBezTo>
                    <a:cubicBezTo>
                      <a:pt x="3430" y="7480"/>
                      <a:pt x="3465" y="7509"/>
                      <a:pt x="3506" y="7509"/>
                    </a:cubicBezTo>
                    <a:cubicBezTo>
                      <a:pt x="4882" y="7492"/>
                      <a:pt x="6184" y="7401"/>
                      <a:pt x="7441" y="7311"/>
                    </a:cubicBezTo>
                    <a:cubicBezTo>
                      <a:pt x="8851" y="7213"/>
                      <a:pt x="10198" y="7119"/>
                      <a:pt x="11637" y="7119"/>
                    </a:cubicBezTo>
                    <a:cubicBezTo>
                      <a:pt x="11955" y="7119"/>
                      <a:pt x="12277" y="7124"/>
                      <a:pt x="12606" y="7134"/>
                    </a:cubicBezTo>
                    <a:cubicBezTo>
                      <a:pt x="12926" y="7145"/>
                      <a:pt x="13360" y="7304"/>
                      <a:pt x="13820" y="7472"/>
                    </a:cubicBezTo>
                    <a:cubicBezTo>
                      <a:pt x="14344" y="7665"/>
                      <a:pt x="14910" y="7873"/>
                      <a:pt x="15381" y="7873"/>
                    </a:cubicBezTo>
                    <a:lnTo>
                      <a:pt x="15381" y="7875"/>
                    </a:lnTo>
                    <a:cubicBezTo>
                      <a:pt x="15660" y="7873"/>
                      <a:pt x="15906" y="7800"/>
                      <a:pt x="16087" y="7604"/>
                    </a:cubicBezTo>
                    <a:cubicBezTo>
                      <a:pt x="16422" y="7245"/>
                      <a:pt x="16706" y="6483"/>
                      <a:pt x="16957" y="5810"/>
                    </a:cubicBezTo>
                    <a:cubicBezTo>
                      <a:pt x="17109" y="5405"/>
                      <a:pt x="17251" y="5022"/>
                      <a:pt x="17386" y="4776"/>
                    </a:cubicBezTo>
                    <a:cubicBezTo>
                      <a:pt x="17629" y="4328"/>
                      <a:pt x="17859" y="3864"/>
                      <a:pt x="18079" y="3416"/>
                    </a:cubicBezTo>
                    <a:lnTo>
                      <a:pt x="18293" y="2980"/>
                    </a:lnTo>
                    <a:cubicBezTo>
                      <a:pt x="18378" y="2809"/>
                      <a:pt x="18391" y="2607"/>
                      <a:pt x="18326" y="2426"/>
                    </a:cubicBezTo>
                    <a:cubicBezTo>
                      <a:pt x="18264" y="2247"/>
                      <a:pt x="18135" y="2106"/>
                      <a:pt x="17963" y="2028"/>
                    </a:cubicBezTo>
                    <a:cubicBezTo>
                      <a:pt x="15208" y="774"/>
                      <a:pt x="12412" y="75"/>
                      <a:pt x="9881" y="6"/>
                    </a:cubicBezTo>
                    <a:cubicBezTo>
                      <a:pt x="9725" y="2"/>
                      <a:pt x="9569" y="0"/>
                      <a:pt x="9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6"/>
              <p:cNvSpPr/>
              <p:nvPr/>
            </p:nvSpPr>
            <p:spPr>
              <a:xfrm>
                <a:off x="2570925" y="1585538"/>
                <a:ext cx="408075" cy="175600"/>
              </a:xfrm>
              <a:custGeom>
                <a:avLst/>
                <a:gdLst/>
                <a:ahLst/>
                <a:cxnLst/>
                <a:rect l="l" t="t" r="r" b="b"/>
                <a:pathLst>
                  <a:path w="16323" h="7024" extrusionOk="0">
                    <a:moveTo>
                      <a:pt x="8339" y="210"/>
                    </a:moveTo>
                    <a:cubicBezTo>
                      <a:pt x="8480" y="210"/>
                      <a:pt x="8621" y="212"/>
                      <a:pt x="8762" y="216"/>
                    </a:cubicBezTo>
                    <a:cubicBezTo>
                      <a:pt x="10977" y="277"/>
                      <a:pt x="13424" y="890"/>
                      <a:pt x="15839" y="1989"/>
                    </a:cubicBezTo>
                    <a:cubicBezTo>
                      <a:pt x="15946" y="2036"/>
                      <a:pt x="16025" y="2124"/>
                      <a:pt x="16064" y="2235"/>
                    </a:cubicBezTo>
                    <a:cubicBezTo>
                      <a:pt x="16105" y="2349"/>
                      <a:pt x="16097" y="2476"/>
                      <a:pt x="16043" y="2586"/>
                    </a:cubicBezTo>
                    <a:lnTo>
                      <a:pt x="15848" y="2979"/>
                    </a:lnTo>
                    <a:cubicBezTo>
                      <a:pt x="15656" y="3371"/>
                      <a:pt x="15457" y="3777"/>
                      <a:pt x="15244" y="4166"/>
                    </a:cubicBezTo>
                    <a:cubicBezTo>
                      <a:pt x="15118" y="4395"/>
                      <a:pt x="14991" y="4740"/>
                      <a:pt x="14854" y="5106"/>
                    </a:cubicBezTo>
                    <a:cubicBezTo>
                      <a:pt x="14638" y="5684"/>
                      <a:pt x="14394" y="6340"/>
                      <a:pt x="14122" y="6631"/>
                    </a:cubicBezTo>
                    <a:cubicBezTo>
                      <a:pt x="14001" y="6762"/>
                      <a:pt x="13829" y="6812"/>
                      <a:pt x="13626" y="6812"/>
                    </a:cubicBezTo>
                    <a:cubicBezTo>
                      <a:pt x="13246" y="6812"/>
                      <a:pt x="12761" y="6634"/>
                      <a:pt x="12313" y="6469"/>
                    </a:cubicBezTo>
                    <a:cubicBezTo>
                      <a:pt x="11892" y="6314"/>
                      <a:pt x="11493" y="6168"/>
                      <a:pt x="11180" y="6158"/>
                    </a:cubicBezTo>
                    <a:cubicBezTo>
                      <a:pt x="10895" y="6150"/>
                      <a:pt x="10612" y="6146"/>
                      <a:pt x="10333" y="6146"/>
                    </a:cubicBezTo>
                    <a:cubicBezTo>
                      <a:pt x="9034" y="6146"/>
                      <a:pt x="7798" y="6232"/>
                      <a:pt x="6597" y="6316"/>
                    </a:cubicBezTo>
                    <a:cubicBezTo>
                      <a:pt x="5514" y="6392"/>
                      <a:pt x="4394" y="6471"/>
                      <a:pt x="3216" y="6489"/>
                    </a:cubicBezTo>
                    <a:cubicBezTo>
                      <a:pt x="2891" y="4927"/>
                      <a:pt x="2049" y="3835"/>
                      <a:pt x="414" y="2847"/>
                    </a:cubicBezTo>
                    <a:cubicBezTo>
                      <a:pt x="286" y="2771"/>
                      <a:pt x="213" y="2634"/>
                      <a:pt x="219" y="2484"/>
                    </a:cubicBezTo>
                    <a:cubicBezTo>
                      <a:pt x="227" y="2329"/>
                      <a:pt x="312" y="2197"/>
                      <a:pt x="448" y="2129"/>
                    </a:cubicBezTo>
                    <a:cubicBezTo>
                      <a:pt x="2979" y="869"/>
                      <a:pt x="5696" y="210"/>
                      <a:pt x="8339" y="210"/>
                    </a:cubicBezTo>
                    <a:close/>
                    <a:moveTo>
                      <a:pt x="8349" y="1"/>
                    </a:moveTo>
                    <a:cubicBezTo>
                      <a:pt x="5672" y="1"/>
                      <a:pt x="2919" y="665"/>
                      <a:pt x="356" y="1940"/>
                    </a:cubicBezTo>
                    <a:cubicBezTo>
                      <a:pt x="148" y="2044"/>
                      <a:pt x="19" y="2243"/>
                      <a:pt x="10" y="2475"/>
                    </a:cubicBezTo>
                    <a:cubicBezTo>
                      <a:pt x="1" y="2704"/>
                      <a:pt x="111" y="2911"/>
                      <a:pt x="306" y="3027"/>
                    </a:cubicBezTo>
                    <a:cubicBezTo>
                      <a:pt x="1915" y="3999"/>
                      <a:pt x="2729" y="5071"/>
                      <a:pt x="3026" y="6615"/>
                    </a:cubicBezTo>
                    <a:lnTo>
                      <a:pt x="3043" y="6701"/>
                    </a:lnTo>
                    <a:lnTo>
                      <a:pt x="3131" y="6700"/>
                    </a:lnTo>
                    <a:cubicBezTo>
                      <a:pt x="4349" y="6685"/>
                      <a:pt x="5499" y="6604"/>
                      <a:pt x="6612" y="6525"/>
                    </a:cubicBezTo>
                    <a:cubicBezTo>
                      <a:pt x="7855" y="6438"/>
                      <a:pt x="9042" y="6356"/>
                      <a:pt x="10310" y="6356"/>
                    </a:cubicBezTo>
                    <a:cubicBezTo>
                      <a:pt x="10593" y="6356"/>
                      <a:pt x="10881" y="6360"/>
                      <a:pt x="11174" y="6369"/>
                    </a:cubicBezTo>
                    <a:cubicBezTo>
                      <a:pt x="11453" y="6376"/>
                      <a:pt x="11836" y="6518"/>
                      <a:pt x="12240" y="6666"/>
                    </a:cubicBezTo>
                    <a:cubicBezTo>
                      <a:pt x="12706" y="6838"/>
                      <a:pt x="13210" y="7023"/>
                      <a:pt x="13630" y="7023"/>
                    </a:cubicBezTo>
                    <a:cubicBezTo>
                      <a:pt x="13885" y="7023"/>
                      <a:pt x="14110" y="6955"/>
                      <a:pt x="14276" y="6776"/>
                    </a:cubicBezTo>
                    <a:cubicBezTo>
                      <a:pt x="14576" y="6454"/>
                      <a:pt x="14828" y="5777"/>
                      <a:pt x="15051" y="5179"/>
                    </a:cubicBezTo>
                    <a:cubicBezTo>
                      <a:pt x="15185" y="4822"/>
                      <a:pt x="15311" y="4483"/>
                      <a:pt x="15428" y="4268"/>
                    </a:cubicBezTo>
                    <a:cubicBezTo>
                      <a:pt x="15643" y="3875"/>
                      <a:pt x="15844" y="3466"/>
                      <a:pt x="16038" y="3071"/>
                    </a:cubicBezTo>
                    <a:lnTo>
                      <a:pt x="16231" y="2680"/>
                    </a:lnTo>
                    <a:cubicBezTo>
                      <a:pt x="16310" y="2520"/>
                      <a:pt x="16322" y="2332"/>
                      <a:pt x="16263" y="2165"/>
                    </a:cubicBezTo>
                    <a:cubicBezTo>
                      <a:pt x="16204" y="2000"/>
                      <a:pt x="16085" y="1869"/>
                      <a:pt x="15926" y="1798"/>
                    </a:cubicBezTo>
                    <a:cubicBezTo>
                      <a:pt x="13485" y="686"/>
                      <a:pt x="11010" y="67"/>
                      <a:pt x="8766" y="6"/>
                    </a:cubicBezTo>
                    <a:cubicBezTo>
                      <a:pt x="8627" y="3"/>
                      <a:pt x="8488" y="1"/>
                      <a:pt x="83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6"/>
              <p:cNvSpPr/>
              <p:nvPr/>
            </p:nvSpPr>
            <p:spPr>
              <a:xfrm>
                <a:off x="2599125" y="1597688"/>
                <a:ext cx="351600" cy="151300"/>
              </a:xfrm>
              <a:custGeom>
                <a:avLst/>
                <a:gdLst/>
                <a:ahLst/>
                <a:cxnLst/>
                <a:rect l="l" t="t" r="r" b="b"/>
                <a:pathLst>
                  <a:path w="14064" h="6052" extrusionOk="0">
                    <a:moveTo>
                      <a:pt x="7186" y="182"/>
                    </a:moveTo>
                    <a:cubicBezTo>
                      <a:pt x="7307" y="182"/>
                      <a:pt x="7428" y="184"/>
                      <a:pt x="7549" y="187"/>
                    </a:cubicBezTo>
                    <a:cubicBezTo>
                      <a:pt x="9457" y="238"/>
                      <a:pt x="11566" y="767"/>
                      <a:pt x="13647" y="1714"/>
                    </a:cubicBezTo>
                    <a:cubicBezTo>
                      <a:pt x="13738" y="1755"/>
                      <a:pt x="13808" y="1831"/>
                      <a:pt x="13841" y="1927"/>
                    </a:cubicBezTo>
                    <a:cubicBezTo>
                      <a:pt x="13876" y="2025"/>
                      <a:pt x="13869" y="2135"/>
                      <a:pt x="13823" y="2229"/>
                    </a:cubicBezTo>
                    <a:lnTo>
                      <a:pt x="13661" y="2558"/>
                    </a:lnTo>
                    <a:cubicBezTo>
                      <a:pt x="13492" y="2900"/>
                      <a:pt x="13319" y="3252"/>
                      <a:pt x="13134" y="3590"/>
                    </a:cubicBezTo>
                    <a:cubicBezTo>
                      <a:pt x="13026" y="3788"/>
                      <a:pt x="12915" y="4085"/>
                      <a:pt x="12798" y="4400"/>
                    </a:cubicBezTo>
                    <a:cubicBezTo>
                      <a:pt x="12612" y="4898"/>
                      <a:pt x="12402" y="5464"/>
                      <a:pt x="12168" y="5714"/>
                    </a:cubicBezTo>
                    <a:cubicBezTo>
                      <a:pt x="12064" y="5826"/>
                      <a:pt x="11916" y="5869"/>
                      <a:pt x="11742" y="5869"/>
                    </a:cubicBezTo>
                    <a:cubicBezTo>
                      <a:pt x="11414" y="5869"/>
                      <a:pt x="10995" y="5715"/>
                      <a:pt x="10609" y="5575"/>
                    </a:cubicBezTo>
                    <a:cubicBezTo>
                      <a:pt x="10246" y="5441"/>
                      <a:pt x="9903" y="5315"/>
                      <a:pt x="9635" y="5306"/>
                    </a:cubicBezTo>
                    <a:cubicBezTo>
                      <a:pt x="9387" y="5298"/>
                      <a:pt x="9143" y="5295"/>
                      <a:pt x="8901" y="5295"/>
                    </a:cubicBezTo>
                    <a:cubicBezTo>
                      <a:pt x="7781" y="5295"/>
                      <a:pt x="6718" y="5370"/>
                      <a:pt x="5684" y="5443"/>
                    </a:cubicBezTo>
                    <a:cubicBezTo>
                      <a:pt x="4751" y="5508"/>
                      <a:pt x="3787" y="5576"/>
                      <a:pt x="2771" y="5591"/>
                    </a:cubicBezTo>
                    <a:cubicBezTo>
                      <a:pt x="2492" y="4245"/>
                      <a:pt x="1766" y="3304"/>
                      <a:pt x="357" y="2453"/>
                    </a:cubicBezTo>
                    <a:cubicBezTo>
                      <a:pt x="247" y="2388"/>
                      <a:pt x="184" y="2271"/>
                      <a:pt x="190" y="2141"/>
                    </a:cubicBezTo>
                    <a:cubicBezTo>
                      <a:pt x="195" y="2009"/>
                      <a:pt x="269" y="1893"/>
                      <a:pt x="388" y="1834"/>
                    </a:cubicBezTo>
                    <a:cubicBezTo>
                      <a:pt x="2568" y="749"/>
                      <a:pt x="4913" y="182"/>
                      <a:pt x="7186" y="182"/>
                    </a:cubicBezTo>
                    <a:close/>
                    <a:moveTo>
                      <a:pt x="7156" y="0"/>
                    </a:moveTo>
                    <a:cubicBezTo>
                      <a:pt x="4859" y="0"/>
                      <a:pt x="2503" y="580"/>
                      <a:pt x="307" y="1672"/>
                    </a:cubicBezTo>
                    <a:cubicBezTo>
                      <a:pt x="128" y="1761"/>
                      <a:pt x="17" y="1933"/>
                      <a:pt x="8" y="2133"/>
                    </a:cubicBezTo>
                    <a:cubicBezTo>
                      <a:pt x="1" y="2330"/>
                      <a:pt x="96" y="2508"/>
                      <a:pt x="263" y="2608"/>
                    </a:cubicBezTo>
                    <a:cubicBezTo>
                      <a:pt x="1649" y="3445"/>
                      <a:pt x="2351" y="4369"/>
                      <a:pt x="2609" y="5699"/>
                    </a:cubicBezTo>
                    <a:lnTo>
                      <a:pt x="2622" y="5774"/>
                    </a:lnTo>
                    <a:lnTo>
                      <a:pt x="2698" y="5772"/>
                    </a:lnTo>
                    <a:cubicBezTo>
                      <a:pt x="3746" y="5760"/>
                      <a:pt x="4737" y="5690"/>
                      <a:pt x="5697" y="5623"/>
                    </a:cubicBezTo>
                    <a:cubicBezTo>
                      <a:pt x="6776" y="5547"/>
                      <a:pt x="7805" y="5476"/>
                      <a:pt x="8905" y="5476"/>
                    </a:cubicBezTo>
                    <a:cubicBezTo>
                      <a:pt x="9143" y="5476"/>
                      <a:pt x="9383" y="5479"/>
                      <a:pt x="9629" y="5487"/>
                    </a:cubicBezTo>
                    <a:cubicBezTo>
                      <a:pt x="9868" y="5494"/>
                      <a:pt x="10198" y="5616"/>
                      <a:pt x="10547" y="5743"/>
                    </a:cubicBezTo>
                    <a:cubicBezTo>
                      <a:pt x="10948" y="5890"/>
                      <a:pt x="11382" y="6051"/>
                      <a:pt x="11745" y="6051"/>
                    </a:cubicBezTo>
                    <a:cubicBezTo>
                      <a:pt x="11963" y="6051"/>
                      <a:pt x="12156" y="5992"/>
                      <a:pt x="12301" y="5837"/>
                    </a:cubicBezTo>
                    <a:cubicBezTo>
                      <a:pt x="12559" y="5561"/>
                      <a:pt x="12776" y="4976"/>
                      <a:pt x="12968" y="4462"/>
                    </a:cubicBezTo>
                    <a:cubicBezTo>
                      <a:pt x="13084" y="4155"/>
                      <a:pt x="13192" y="3864"/>
                      <a:pt x="13293" y="3677"/>
                    </a:cubicBezTo>
                    <a:cubicBezTo>
                      <a:pt x="13480" y="3335"/>
                      <a:pt x="13655" y="2980"/>
                      <a:pt x="13823" y="2637"/>
                    </a:cubicBezTo>
                    <a:lnTo>
                      <a:pt x="13986" y="2309"/>
                    </a:lnTo>
                    <a:cubicBezTo>
                      <a:pt x="14054" y="2171"/>
                      <a:pt x="14063" y="2010"/>
                      <a:pt x="14011" y="1866"/>
                    </a:cubicBezTo>
                    <a:cubicBezTo>
                      <a:pt x="13961" y="1723"/>
                      <a:pt x="13858" y="1611"/>
                      <a:pt x="13723" y="1549"/>
                    </a:cubicBezTo>
                    <a:cubicBezTo>
                      <a:pt x="11619" y="592"/>
                      <a:pt x="9486" y="58"/>
                      <a:pt x="7555" y="6"/>
                    </a:cubicBezTo>
                    <a:cubicBezTo>
                      <a:pt x="7422" y="2"/>
                      <a:pt x="7289" y="0"/>
                      <a:pt x="7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6"/>
              <p:cNvSpPr/>
              <p:nvPr/>
            </p:nvSpPr>
            <p:spPr>
              <a:xfrm>
                <a:off x="2619900" y="1606638"/>
                <a:ext cx="310050" cy="133400"/>
              </a:xfrm>
              <a:custGeom>
                <a:avLst/>
                <a:gdLst/>
                <a:ahLst/>
                <a:cxnLst/>
                <a:rect l="l" t="t" r="r" b="b"/>
                <a:pathLst>
                  <a:path w="12402" h="5336" extrusionOk="0">
                    <a:moveTo>
                      <a:pt x="6329" y="160"/>
                    </a:moveTo>
                    <a:cubicBezTo>
                      <a:pt x="6438" y="160"/>
                      <a:pt x="6547" y="161"/>
                      <a:pt x="6656" y="164"/>
                    </a:cubicBezTo>
                    <a:cubicBezTo>
                      <a:pt x="8339" y="210"/>
                      <a:pt x="10199" y="676"/>
                      <a:pt x="12034" y="1511"/>
                    </a:cubicBezTo>
                    <a:cubicBezTo>
                      <a:pt x="12115" y="1547"/>
                      <a:pt x="12175" y="1614"/>
                      <a:pt x="12206" y="1698"/>
                    </a:cubicBezTo>
                    <a:cubicBezTo>
                      <a:pt x="12236" y="1784"/>
                      <a:pt x="12230" y="1881"/>
                      <a:pt x="12189" y="1963"/>
                    </a:cubicBezTo>
                    <a:lnTo>
                      <a:pt x="12045" y="2258"/>
                    </a:lnTo>
                    <a:cubicBezTo>
                      <a:pt x="11898" y="2557"/>
                      <a:pt x="11744" y="2868"/>
                      <a:pt x="11582" y="3166"/>
                    </a:cubicBezTo>
                    <a:cubicBezTo>
                      <a:pt x="11486" y="3340"/>
                      <a:pt x="11389" y="3601"/>
                      <a:pt x="11286" y="3878"/>
                    </a:cubicBezTo>
                    <a:cubicBezTo>
                      <a:pt x="11122" y="4318"/>
                      <a:pt x="10935" y="4817"/>
                      <a:pt x="10730" y="5039"/>
                    </a:cubicBezTo>
                    <a:cubicBezTo>
                      <a:pt x="10639" y="5137"/>
                      <a:pt x="10508" y="5176"/>
                      <a:pt x="10355" y="5176"/>
                    </a:cubicBezTo>
                    <a:cubicBezTo>
                      <a:pt x="10065" y="5176"/>
                      <a:pt x="9695" y="5040"/>
                      <a:pt x="9355" y="4915"/>
                    </a:cubicBezTo>
                    <a:cubicBezTo>
                      <a:pt x="9034" y="4798"/>
                      <a:pt x="8732" y="4687"/>
                      <a:pt x="8495" y="4679"/>
                    </a:cubicBezTo>
                    <a:cubicBezTo>
                      <a:pt x="8277" y="4672"/>
                      <a:pt x="8061" y="4669"/>
                      <a:pt x="7847" y="4669"/>
                    </a:cubicBezTo>
                    <a:cubicBezTo>
                      <a:pt x="6860" y="4669"/>
                      <a:pt x="5922" y="4734"/>
                      <a:pt x="5011" y="4799"/>
                    </a:cubicBezTo>
                    <a:cubicBezTo>
                      <a:pt x="4189" y="4857"/>
                      <a:pt x="3338" y="4916"/>
                      <a:pt x="2443" y="4930"/>
                    </a:cubicBezTo>
                    <a:cubicBezTo>
                      <a:pt x="2197" y="3743"/>
                      <a:pt x="1556" y="2912"/>
                      <a:pt x="314" y="2164"/>
                    </a:cubicBezTo>
                    <a:cubicBezTo>
                      <a:pt x="217" y="2104"/>
                      <a:pt x="161" y="2001"/>
                      <a:pt x="167" y="1887"/>
                    </a:cubicBezTo>
                    <a:cubicBezTo>
                      <a:pt x="172" y="1769"/>
                      <a:pt x="237" y="1669"/>
                      <a:pt x="340" y="1617"/>
                    </a:cubicBezTo>
                    <a:cubicBezTo>
                      <a:pt x="2262" y="661"/>
                      <a:pt x="4328" y="160"/>
                      <a:pt x="6329" y="160"/>
                    </a:cubicBezTo>
                    <a:close/>
                    <a:moveTo>
                      <a:pt x="6339" y="1"/>
                    </a:moveTo>
                    <a:cubicBezTo>
                      <a:pt x="4309" y="1"/>
                      <a:pt x="2216" y="505"/>
                      <a:pt x="270" y="1474"/>
                    </a:cubicBezTo>
                    <a:cubicBezTo>
                      <a:pt x="112" y="1552"/>
                      <a:pt x="14" y="1704"/>
                      <a:pt x="8" y="1880"/>
                    </a:cubicBezTo>
                    <a:cubicBezTo>
                      <a:pt x="0" y="2054"/>
                      <a:pt x="84" y="2211"/>
                      <a:pt x="231" y="2300"/>
                    </a:cubicBezTo>
                    <a:cubicBezTo>
                      <a:pt x="1454" y="3038"/>
                      <a:pt x="2072" y="3853"/>
                      <a:pt x="2298" y="5025"/>
                    </a:cubicBezTo>
                    <a:lnTo>
                      <a:pt x="2312" y="5091"/>
                    </a:lnTo>
                    <a:lnTo>
                      <a:pt x="2379" y="5091"/>
                    </a:lnTo>
                    <a:cubicBezTo>
                      <a:pt x="3303" y="5078"/>
                      <a:pt x="4176" y="5018"/>
                      <a:pt x="5022" y="4959"/>
                    </a:cubicBezTo>
                    <a:cubicBezTo>
                      <a:pt x="5968" y="4892"/>
                      <a:pt x="6870" y="4829"/>
                      <a:pt x="7834" y="4829"/>
                    </a:cubicBezTo>
                    <a:cubicBezTo>
                      <a:pt x="8049" y="4829"/>
                      <a:pt x="8267" y="4832"/>
                      <a:pt x="8489" y="4839"/>
                    </a:cubicBezTo>
                    <a:cubicBezTo>
                      <a:pt x="8702" y="4845"/>
                      <a:pt x="8992" y="4952"/>
                      <a:pt x="9300" y="5065"/>
                    </a:cubicBezTo>
                    <a:cubicBezTo>
                      <a:pt x="9654" y="5195"/>
                      <a:pt x="10036" y="5335"/>
                      <a:pt x="10357" y="5335"/>
                    </a:cubicBezTo>
                    <a:cubicBezTo>
                      <a:pt x="10550" y="5335"/>
                      <a:pt x="10720" y="5283"/>
                      <a:pt x="10847" y="5147"/>
                    </a:cubicBezTo>
                    <a:cubicBezTo>
                      <a:pt x="11075" y="4902"/>
                      <a:pt x="11266" y="4388"/>
                      <a:pt x="11436" y="3934"/>
                    </a:cubicBezTo>
                    <a:cubicBezTo>
                      <a:pt x="11536" y="3662"/>
                      <a:pt x="11632" y="3406"/>
                      <a:pt x="11722" y="3242"/>
                    </a:cubicBezTo>
                    <a:cubicBezTo>
                      <a:pt x="11885" y="2941"/>
                      <a:pt x="12039" y="2630"/>
                      <a:pt x="12188" y="2328"/>
                    </a:cubicBezTo>
                    <a:lnTo>
                      <a:pt x="12332" y="2035"/>
                    </a:lnTo>
                    <a:cubicBezTo>
                      <a:pt x="12393" y="1915"/>
                      <a:pt x="12402" y="1772"/>
                      <a:pt x="12356" y="1644"/>
                    </a:cubicBezTo>
                    <a:cubicBezTo>
                      <a:pt x="12311" y="1518"/>
                      <a:pt x="12221" y="1420"/>
                      <a:pt x="12100" y="1365"/>
                    </a:cubicBezTo>
                    <a:cubicBezTo>
                      <a:pt x="10246" y="521"/>
                      <a:pt x="8365" y="50"/>
                      <a:pt x="6660" y="5"/>
                    </a:cubicBezTo>
                    <a:cubicBezTo>
                      <a:pt x="6553" y="2"/>
                      <a:pt x="6446" y="1"/>
                      <a:pt x="6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6"/>
              <p:cNvSpPr/>
              <p:nvPr/>
            </p:nvSpPr>
            <p:spPr>
              <a:xfrm>
                <a:off x="2643600" y="1616838"/>
                <a:ext cx="262600" cy="112975"/>
              </a:xfrm>
              <a:custGeom>
                <a:avLst/>
                <a:gdLst/>
                <a:ahLst/>
                <a:cxnLst/>
                <a:rect l="l" t="t" r="r" b="b"/>
                <a:pathLst>
                  <a:path w="10504" h="4519" extrusionOk="0">
                    <a:moveTo>
                      <a:pt x="5355" y="135"/>
                    </a:moveTo>
                    <a:cubicBezTo>
                      <a:pt x="5449" y="135"/>
                      <a:pt x="5544" y="136"/>
                      <a:pt x="5638" y="139"/>
                    </a:cubicBezTo>
                    <a:cubicBezTo>
                      <a:pt x="7063" y="178"/>
                      <a:pt x="8639" y="573"/>
                      <a:pt x="10192" y="1281"/>
                    </a:cubicBezTo>
                    <a:cubicBezTo>
                      <a:pt x="10260" y="1311"/>
                      <a:pt x="10312" y="1367"/>
                      <a:pt x="10338" y="1438"/>
                    </a:cubicBezTo>
                    <a:cubicBezTo>
                      <a:pt x="10364" y="1511"/>
                      <a:pt x="10359" y="1595"/>
                      <a:pt x="10324" y="1665"/>
                    </a:cubicBezTo>
                    <a:lnTo>
                      <a:pt x="10198" y="1920"/>
                    </a:lnTo>
                    <a:cubicBezTo>
                      <a:pt x="10074" y="2170"/>
                      <a:pt x="9946" y="2431"/>
                      <a:pt x="9810" y="2682"/>
                    </a:cubicBezTo>
                    <a:cubicBezTo>
                      <a:pt x="9729" y="2829"/>
                      <a:pt x="9646" y="3051"/>
                      <a:pt x="9559" y="3286"/>
                    </a:cubicBezTo>
                    <a:cubicBezTo>
                      <a:pt x="9419" y="3658"/>
                      <a:pt x="9261" y="4080"/>
                      <a:pt x="9088" y="4268"/>
                    </a:cubicBezTo>
                    <a:cubicBezTo>
                      <a:pt x="9011" y="4351"/>
                      <a:pt x="8900" y="4384"/>
                      <a:pt x="8770" y="4384"/>
                    </a:cubicBezTo>
                    <a:cubicBezTo>
                      <a:pt x="8525" y="4384"/>
                      <a:pt x="8212" y="4269"/>
                      <a:pt x="7924" y="4163"/>
                    </a:cubicBezTo>
                    <a:cubicBezTo>
                      <a:pt x="7652" y="4063"/>
                      <a:pt x="7396" y="3969"/>
                      <a:pt x="7195" y="3963"/>
                    </a:cubicBezTo>
                    <a:cubicBezTo>
                      <a:pt x="7010" y="3957"/>
                      <a:pt x="6828" y="3955"/>
                      <a:pt x="6647" y="3955"/>
                    </a:cubicBezTo>
                    <a:cubicBezTo>
                      <a:pt x="5811" y="3955"/>
                      <a:pt x="5017" y="4010"/>
                      <a:pt x="4244" y="4065"/>
                    </a:cubicBezTo>
                    <a:cubicBezTo>
                      <a:pt x="3547" y="4113"/>
                      <a:pt x="2828" y="4163"/>
                      <a:pt x="2069" y="4176"/>
                    </a:cubicBezTo>
                    <a:cubicBezTo>
                      <a:pt x="1861" y="3171"/>
                      <a:pt x="1319" y="2468"/>
                      <a:pt x="267" y="1833"/>
                    </a:cubicBezTo>
                    <a:cubicBezTo>
                      <a:pt x="185" y="1783"/>
                      <a:pt x="137" y="1695"/>
                      <a:pt x="142" y="1599"/>
                    </a:cubicBezTo>
                    <a:cubicBezTo>
                      <a:pt x="145" y="1499"/>
                      <a:pt x="201" y="1414"/>
                      <a:pt x="289" y="1370"/>
                    </a:cubicBezTo>
                    <a:cubicBezTo>
                      <a:pt x="1914" y="560"/>
                      <a:pt x="3658" y="135"/>
                      <a:pt x="5355" y="135"/>
                    </a:cubicBezTo>
                    <a:close/>
                    <a:moveTo>
                      <a:pt x="5387" y="1"/>
                    </a:moveTo>
                    <a:cubicBezTo>
                      <a:pt x="3659" y="1"/>
                      <a:pt x="1882" y="425"/>
                      <a:pt x="229" y="1249"/>
                    </a:cubicBezTo>
                    <a:cubicBezTo>
                      <a:pt x="95" y="1315"/>
                      <a:pt x="13" y="1443"/>
                      <a:pt x="7" y="1593"/>
                    </a:cubicBezTo>
                    <a:cubicBezTo>
                      <a:pt x="1" y="1740"/>
                      <a:pt x="72" y="1873"/>
                      <a:pt x="197" y="1948"/>
                    </a:cubicBezTo>
                    <a:cubicBezTo>
                      <a:pt x="1232" y="2572"/>
                      <a:pt x="1756" y="3263"/>
                      <a:pt x="1947" y="4256"/>
                    </a:cubicBezTo>
                    <a:lnTo>
                      <a:pt x="1958" y="4312"/>
                    </a:lnTo>
                    <a:lnTo>
                      <a:pt x="2015" y="4312"/>
                    </a:lnTo>
                    <a:cubicBezTo>
                      <a:pt x="2797" y="4302"/>
                      <a:pt x="3538" y="4250"/>
                      <a:pt x="4253" y="4200"/>
                    </a:cubicBezTo>
                    <a:cubicBezTo>
                      <a:pt x="5053" y="4144"/>
                      <a:pt x="5817" y="4089"/>
                      <a:pt x="6633" y="4089"/>
                    </a:cubicBezTo>
                    <a:cubicBezTo>
                      <a:pt x="6816" y="4089"/>
                      <a:pt x="7002" y="4092"/>
                      <a:pt x="7191" y="4098"/>
                    </a:cubicBezTo>
                    <a:cubicBezTo>
                      <a:pt x="7370" y="4104"/>
                      <a:pt x="7616" y="4194"/>
                      <a:pt x="7877" y="4289"/>
                    </a:cubicBezTo>
                    <a:cubicBezTo>
                      <a:pt x="8176" y="4400"/>
                      <a:pt x="8501" y="4519"/>
                      <a:pt x="8771" y="4519"/>
                    </a:cubicBezTo>
                    <a:cubicBezTo>
                      <a:pt x="8935" y="4519"/>
                      <a:pt x="9079" y="4475"/>
                      <a:pt x="9187" y="4359"/>
                    </a:cubicBezTo>
                    <a:cubicBezTo>
                      <a:pt x="9380" y="4153"/>
                      <a:pt x="9542" y="3717"/>
                      <a:pt x="9685" y="3333"/>
                    </a:cubicBezTo>
                    <a:cubicBezTo>
                      <a:pt x="9772" y="3102"/>
                      <a:pt x="9852" y="2885"/>
                      <a:pt x="9928" y="2746"/>
                    </a:cubicBezTo>
                    <a:cubicBezTo>
                      <a:pt x="10066" y="2493"/>
                      <a:pt x="10195" y="2231"/>
                      <a:pt x="10320" y="1979"/>
                    </a:cubicBezTo>
                    <a:lnTo>
                      <a:pt x="10446" y="1724"/>
                    </a:lnTo>
                    <a:cubicBezTo>
                      <a:pt x="10496" y="1622"/>
                      <a:pt x="10503" y="1501"/>
                      <a:pt x="10465" y="1393"/>
                    </a:cubicBezTo>
                    <a:cubicBezTo>
                      <a:pt x="10427" y="1287"/>
                      <a:pt x="10350" y="1203"/>
                      <a:pt x="10248" y="1156"/>
                    </a:cubicBezTo>
                    <a:cubicBezTo>
                      <a:pt x="8678" y="443"/>
                      <a:pt x="7084" y="43"/>
                      <a:pt x="5642" y="4"/>
                    </a:cubicBezTo>
                    <a:cubicBezTo>
                      <a:pt x="5557" y="2"/>
                      <a:pt x="5472" y="1"/>
                      <a:pt x="5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6"/>
              <p:cNvSpPr/>
              <p:nvPr/>
            </p:nvSpPr>
            <p:spPr>
              <a:xfrm>
                <a:off x="2667325" y="1627013"/>
                <a:ext cx="215100" cy="92600"/>
              </a:xfrm>
              <a:custGeom>
                <a:avLst/>
                <a:gdLst/>
                <a:ahLst/>
                <a:cxnLst/>
                <a:rect l="l" t="t" r="r" b="b"/>
                <a:pathLst>
                  <a:path w="8604" h="3704" extrusionOk="0">
                    <a:moveTo>
                      <a:pt x="4374" y="112"/>
                    </a:moveTo>
                    <a:cubicBezTo>
                      <a:pt x="4456" y="112"/>
                      <a:pt x="4537" y="114"/>
                      <a:pt x="4619" y="116"/>
                    </a:cubicBezTo>
                    <a:cubicBezTo>
                      <a:pt x="5785" y="148"/>
                      <a:pt x="7075" y="470"/>
                      <a:pt x="8350" y="1050"/>
                    </a:cubicBezTo>
                    <a:cubicBezTo>
                      <a:pt x="8405" y="1075"/>
                      <a:pt x="8448" y="1121"/>
                      <a:pt x="8469" y="1180"/>
                    </a:cubicBezTo>
                    <a:cubicBezTo>
                      <a:pt x="8490" y="1239"/>
                      <a:pt x="8486" y="1308"/>
                      <a:pt x="8457" y="1365"/>
                    </a:cubicBezTo>
                    <a:lnTo>
                      <a:pt x="8356" y="1570"/>
                    </a:lnTo>
                    <a:cubicBezTo>
                      <a:pt x="8255" y="1777"/>
                      <a:pt x="8149" y="1992"/>
                      <a:pt x="8036" y="2197"/>
                    </a:cubicBezTo>
                    <a:cubicBezTo>
                      <a:pt x="7969" y="2319"/>
                      <a:pt x="7903" y="2501"/>
                      <a:pt x="7831" y="2692"/>
                    </a:cubicBezTo>
                    <a:cubicBezTo>
                      <a:pt x="7717" y="2997"/>
                      <a:pt x="7588" y="3344"/>
                      <a:pt x="7446" y="3498"/>
                    </a:cubicBezTo>
                    <a:cubicBezTo>
                      <a:pt x="7382" y="3567"/>
                      <a:pt x="7292" y="3593"/>
                      <a:pt x="7185" y="3593"/>
                    </a:cubicBezTo>
                    <a:cubicBezTo>
                      <a:pt x="6984" y="3593"/>
                      <a:pt x="6727" y="3498"/>
                      <a:pt x="6491" y="3412"/>
                    </a:cubicBezTo>
                    <a:cubicBezTo>
                      <a:pt x="6269" y="3330"/>
                      <a:pt x="6058" y="3254"/>
                      <a:pt x="5894" y="3248"/>
                    </a:cubicBezTo>
                    <a:cubicBezTo>
                      <a:pt x="5744" y="3243"/>
                      <a:pt x="5593" y="3242"/>
                      <a:pt x="5446" y="3242"/>
                    </a:cubicBezTo>
                    <a:cubicBezTo>
                      <a:pt x="4762" y="3242"/>
                      <a:pt x="4110" y="3287"/>
                      <a:pt x="3477" y="3331"/>
                    </a:cubicBezTo>
                    <a:cubicBezTo>
                      <a:pt x="2906" y="3371"/>
                      <a:pt x="2316" y="3413"/>
                      <a:pt x="1695" y="3422"/>
                    </a:cubicBezTo>
                    <a:cubicBezTo>
                      <a:pt x="1523" y="2600"/>
                      <a:pt x="1080" y="2023"/>
                      <a:pt x="218" y="1504"/>
                    </a:cubicBezTo>
                    <a:cubicBezTo>
                      <a:pt x="151" y="1463"/>
                      <a:pt x="113" y="1391"/>
                      <a:pt x="116" y="1311"/>
                    </a:cubicBezTo>
                    <a:cubicBezTo>
                      <a:pt x="119" y="1230"/>
                      <a:pt x="163" y="1159"/>
                      <a:pt x="236" y="1124"/>
                    </a:cubicBezTo>
                    <a:cubicBezTo>
                      <a:pt x="1563" y="463"/>
                      <a:pt x="2990" y="112"/>
                      <a:pt x="4374" y="112"/>
                    </a:cubicBezTo>
                    <a:close/>
                    <a:moveTo>
                      <a:pt x="4391" y="1"/>
                    </a:moveTo>
                    <a:cubicBezTo>
                      <a:pt x="2984" y="1"/>
                      <a:pt x="1536" y="353"/>
                      <a:pt x="187" y="1024"/>
                    </a:cubicBezTo>
                    <a:cubicBezTo>
                      <a:pt x="78" y="1078"/>
                      <a:pt x="10" y="1185"/>
                      <a:pt x="5" y="1306"/>
                    </a:cubicBezTo>
                    <a:cubicBezTo>
                      <a:pt x="1" y="1428"/>
                      <a:pt x="58" y="1535"/>
                      <a:pt x="160" y="1598"/>
                    </a:cubicBezTo>
                    <a:cubicBezTo>
                      <a:pt x="1009" y="2109"/>
                      <a:pt x="1438" y="2676"/>
                      <a:pt x="1595" y="3488"/>
                    </a:cubicBezTo>
                    <a:lnTo>
                      <a:pt x="1604" y="3533"/>
                    </a:lnTo>
                    <a:lnTo>
                      <a:pt x="1649" y="3533"/>
                    </a:lnTo>
                    <a:cubicBezTo>
                      <a:pt x="2292" y="3526"/>
                      <a:pt x="2899" y="3483"/>
                      <a:pt x="3485" y="3442"/>
                    </a:cubicBezTo>
                    <a:cubicBezTo>
                      <a:pt x="4140" y="3396"/>
                      <a:pt x="4765" y="3351"/>
                      <a:pt x="5434" y="3351"/>
                    </a:cubicBezTo>
                    <a:cubicBezTo>
                      <a:pt x="5584" y="3351"/>
                      <a:pt x="5736" y="3354"/>
                      <a:pt x="5891" y="3359"/>
                    </a:cubicBezTo>
                    <a:cubicBezTo>
                      <a:pt x="6037" y="3363"/>
                      <a:pt x="6239" y="3438"/>
                      <a:pt x="6453" y="3517"/>
                    </a:cubicBezTo>
                    <a:cubicBezTo>
                      <a:pt x="6697" y="3606"/>
                      <a:pt x="6963" y="3703"/>
                      <a:pt x="7186" y="3703"/>
                    </a:cubicBezTo>
                    <a:cubicBezTo>
                      <a:pt x="7320" y="3703"/>
                      <a:pt x="7438" y="3668"/>
                      <a:pt x="7526" y="3573"/>
                    </a:cubicBezTo>
                    <a:cubicBezTo>
                      <a:pt x="7684" y="3403"/>
                      <a:pt x="7818" y="3046"/>
                      <a:pt x="7934" y="2730"/>
                    </a:cubicBezTo>
                    <a:cubicBezTo>
                      <a:pt x="8004" y="2543"/>
                      <a:pt x="8071" y="2364"/>
                      <a:pt x="8133" y="2250"/>
                    </a:cubicBezTo>
                    <a:cubicBezTo>
                      <a:pt x="8247" y="2042"/>
                      <a:pt x="8353" y="1827"/>
                      <a:pt x="8455" y="1617"/>
                    </a:cubicBezTo>
                    <a:lnTo>
                      <a:pt x="8557" y="1414"/>
                    </a:lnTo>
                    <a:cubicBezTo>
                      <a:pt x="8598" y="1329"/>
                      <a:pt x="8604" y="1230"/>
                      <a:pt x="8574" y="1142"/>
                    </a:cubicBezTo>
                    <a:cubicBezTo>
                      <a:pt x="8542" y="1056"/>
                      <a:pt x="8479" y="986"/>
                      <a:pt x="8396" y="948"/>
                    </a:cubicBezTo>
                    <a:cubicBezTo>
                      <a:pt x="7109" y="363"/>
                      <a:pt x="5803" y="37"/>
                      <a:pt x="4622" y="5"/>
                    </a:cubicBezTo>
                    <a:cubicBezTo>
                      <a:pt x="4544" y="2"/>
                      <a:pt x="4469" y="1"/>
                      <a:pt x="4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6"/>
              <p:cNvSpPr/>
              <p:nvPr/>
            </p:nvSpPr>
            <p:spPr>
              <a:xfrm>
                <a:off x="2696925" y="1639788"/>
                <a:ext cx="155825" cy="67075"/>
              </a:xfrm>
              <a:custGeom>
                <a:avLst/>
                <a:gdLst/>
                <a:ahLst/>
                <a:cxnLst/>
                <a:rect l="l" t="t" r="r" b="b"/>
                <a:pathLst>
                  <a:path w="6233" h="2683" extrusionOk="0">
                    <a:moveTo>
                      <a:pt x="3181" y="82"/>
                    </a:moveTo>
                    <a:cubicBezTo>
                      <a:pt x="3237" y="82"/>
                      <a:pt x="3292" y="82"/>
                      <a:pt x="3347" y="83"/>
                    </a:cubicBezTo>
                    <a:cubicBezTo>
                      <a:pt x="4192" y="106"/>
                      <a:pt x="5126" y="341"/>
                      <a:pt x="6049" y="760"/>
                    </a:cubicBezTo>
                    <a:cubicBezTo>
                      <a:pt x="6089" y="778"/>
                      <a:pt x="6119" y="812"/>
                      <a:pt x="6134" y="854"/>
                    </a:cubicBezTo>
                    <a:cubicBezTo>
                      <a:pt x="6149" y="898"/>
                      <a:pt x="6146" y="947"/>
                      <a:pt x="6126" y="988"/>
                    </a:cubicBezTo>
                    <a:lnTo>
                      <a:pt x="6055" y="1132"/>
                    </a:lnTo>
                    <a:cubicBezTo>
                      <a:pt x="5981" y="1284"/>
                      <a:pt x="5903" y="1440"/>
                      <a:pt x="5821" y="1592"/>
                    </a:cubicBezTo>
                    <a:cubicBezTo>
                      <a:pt x="5773" y="1679"/>
                      <a:pt x="5724" y="1811"/>
                      <a:pt x="5673" y="1949"/>
                    </a:cubicBezTo>
                    <a:cubicBezTo>
                      <a:pt x="5591" y="2171"/>
                      <a:pt x="5496" y="2421"/>
                      <a:pt x="5393" y="2533"/>
                    </a:cubicBezTo>
                    <a:cubicBezTo>
                      <a:pt x="5347" y="2583"/>
                      <a:pt x="5281" y="2602"/>
                      <a:pt x="5204" y="2602"/>
                    </a:cubicBezTo>
                    <a:cubicBezTo>
                      <a:pt x="5059" y="2602"/>
                      <a:pt x="4873" y="2534"/>
                      <a:pt x="4702" y="2471"/>
                    </a:cubicBezTo>
                    <a:cubicBezTo>
                      <a:pt x="4542" y="2412"/>
                      <a:pt x="4390" y="2356"/>
                      <a:pt x="4270" y="2353"/>
                    </a:cubicBezTo>
                    <a:cubicBezTo>
                      <a:pt x="4161" y="2350"/>
                      <a:pt x="4051" y="2347"/>
                      <a:pt x="3945" y="2347"/>
                    </a:cubicBezTo>
                    <a:cubicBezTo>
                      <a:pt x="3449" y="2347"/>
                      <a:pt x="2978" y="2380"/>
                      <a:pt x="2519" y="2412"/>
                    </a:cubicBezTo>
                    <a:cubicBezTo>
                      <a:pt x="2106" y="2441"/>
                      <a:pt x="1678" y="2471"/>
                      <a:pt x="1229" y="2477"/>
                    </a:cubicBezTo>
                    <a:cubicBezTo>
                      <a:pt x="1105" y="1882"/>
                      <a:pt x="783" y="1465"/>
                      <a:pt x="159" y="1088"/>
                    </a:cubicBezTo>
                    <a:cubicBezTo>
                      <a:pt x="110" y="1059"/>
                      <a:pt x="83" y="1006"/>
                      <a:pt x="86" y="949"/>
                    </a:cubicBezTo>
                    <a:cubicBezTo>
                      <a:pt x="87" y="891"/>
                      <a:pt x="121" y="839"/>
                      <a:pt x="172" y="813"/>
                    </a:cubicBezTo>
                    <a:cubicBezTo>
                      <a:pt x="1138" y="334"/>
                      <a:pt x="2175" y="82"/>
                      <a:pt x="3181" y="82"/>
                    </a:cubicBezTo>
                    <a:close/>
                    <a:moveTo>
                      <a:pt x="3199" y="1"/>
                    </a:moveTo>
                    <a:cubicBezTo>
                      <a:pt x="2173" y="1"/>
                      <a:pt x="1119" y="253"/>
                      <a:pt x="137" y="742"/>
                    </a:cubicBezTo>
                    <a:cubicBezTo>
                      <a:pt x="57" y="782"/>
                      <a:pt x="8" y="857"/>
                      <a:pt x="5" y="945"/>
                    </a:cubicBezTo>
                    <a:cubicBezTo>
                      <a:pt x="1" y="1034"/>
                      <a:pt x="43" y="1112"/>
                      <a:pt x="118" y="1156"/>
                    </a:cubicBezTo>
                    <a:cubicBezTo>
                      <a:pt x="733" y="1528"/>
                      <a:pt x="1042" y="1937"/>
                      <a:pt x="1156" y="2526"/>
                    </a:cubicBezTo>
                    <a:lnTo>
                      <a:pt x="1162" y="2559"/>
                    </a:lnTo>
                    <a:lnTo>
                      <a:pt x="1197" y="2559"/>
                    </a:lnTo>
                    <a:cubicBezTo>
                      <a:pt x="1662" y="2553"/>
                      <a:pt x="2100" y="2523"/>
                      <a:pt x="2525" y="2492"/>
                    </a:cubicBezTo>
                    <a:cubicBezTo>
                      <a:pt x="2998" y="2459"/>
                      <a:pt x="3449" y="2428"/>
                      <a:pt x="3929" y="2428"/>
                    </a:cubicBezTo>
                    <a:cubicBezTo>
                      <a:pt x="4040" y="2428"/>
                      <a:pt x="4152" y="2430"/>
                      <a:pt x="4267" y="2433"/>
                    </a:cubicBezTo>
                    <a:cubicBezTo>
                      <a:pt x="4375" y="2436"/>
                      <a:pt x="4520" y="2489"/>
                      <a:pt x="4675" y="2547"/>
                    </a:cubicBezTo>
                    <a:cubicBezTo>
                      <a:pt x="4853" y="2611"/>
                      <a:pt x="5044" y="2682"/>
                      <a:pt x="5205" y="2682"/>
                    </a:cubicBezTo>
                    <a:cubicBezTo>
                      <a:pt x="5302" y="2682"/>
                      <a:pt x="5389" y="2656"/>
                      <a:pt x="5452" y="2588"/>
                    </a:cubicBezTo>
                    <a:cubicBezTo>
                      <a:pt x="5566" y="2465"/>
                      <a:pt x="5663" y="2206"/>
                      <a:pt x="5748" y="1978"/>
                    </a:cubicBezTo>
                    <a:cubicBezTo>
                      <a:pt x="5799" y="1841"/>
                      <a:pt x="5847" y="1712"/>
                      <a:pt x="5891" y="1630"/>
                    </a:cubicBezTo>
                    <a:cubicBezTo>
                      <a:pt x="5975" y="1478"/>
                      <a:pt x="6052" y="1320"/>
                      <a:pt x="6128" y="1167"/>
                    </a:cubicBezTo>
                    <a:lnTo>
                      <a:pt x="6198" y="1023"/>
                    </a:lnTo>
                    <a:cubicBezTo>
                      <a:pt x="6228" y="962"/>
                      <a:pt x="6233" y="891"/>
                      <a:pt x="6210" y="827"/>
                    </a:cubicBezTo>
                    <a:cubicBezTo>
                      <a:pt x="6187" y="765"/>
                      <a:pt x="6142" y="715"/>
                      <a:pt x="6081" y="687"/>
                    </a:cubicBezTo>
                    <a:cubicBezTo>
                      <a:pt x="5149" y="264"/>
                      <a:pt x="4205" y="27"/>
                      <a:pt x="3348" y="3"/>
                    </a:cubicBezTo>
                    <a:cubicBezTo>
                      <a:pt x="3298" y="2"/>
                      <a:pt x="3249" y="1"/>
                      <a:pt x="3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6"/>
              <p:cNvSpPr/>
              <p:nvPr/>
            </p:nvSpPr>
            <p:spPr>
              <a:xfrm>
                <a:off x="2720650" y="1650013"/>
                <a:ext cx="108350" cy="46625"/>
              </a:xfrm>
              <a:custGeom>
                <a:avLst/>
                <a:gdLst/>
                <a:ahLst/>
                <a:cxnLst/>
                <a:rect l="l" t="t" r="r" b="b"/>
                <a:pathLst>
                  <a:path w="4334" h="1865" extrusionOk="0">
                    <a:moveTo>
                      <a:pt x="2207" y="57"/>
                    </a:moveTo>
                    <a:cubicBezTo>
                      <a:pt x="2247" y="57"/>
                      <a:pt x="2287" y="57"/>
                      <a:pt x="2326" y="58"/>
                    </a:cubicBezTo>
                    <a:cubicBezTo>
                      <a:pt x="2914" y="73"/>
                      <a:pt x="3564" y="236"/>
                      <a:pt x="4206" y="529"/>
                    </a:cubicBezTo>
                    <a:cubicBezTo>
                      <a:pt x="4233" y="541"/>
                      <a:pt x="4254" y="565"/>
                      <a:pt x="4265" y="594"/>
                    </a:cubicBezTo>
                    <a:cubicBezTo>
                      <a:pt x="4276" y="625"/>
                      <a:pt x="4274" y="658"/>
                      <a:pt x="4261" y="687"/>
                    </a:cubicBezTo>
                    <a:lnTo>
                      <a:pt x="4206" y="796"/>
                    </a:lnTo>
                    <a:cubicBezTo>
                      <a:pt x="4156" y="899"/>
                      <a:pt x="4103" y="1006"/>
                      <a:pt x="4048" y="1107"/>
                    </a:cubicBezTo>
                    <a:cubicBezTo>
                      <a:pt x="4015" y="1168"/>
                      <a:pt x="3981" y="1259"/>
                      <a:pt x="3945" y="1356"/>
                    </a:cubicBezTo>
                    <a:cubicBezTo>
                      <a:pt x="3887" y="1510"/>
                      <a:pt x="3822" y="1684"/>
                      <a:pt x="3750" y="1762"/>
                    </a:cubicBezTo>
                    <a:cubicBezTo>
                      <a:pt x="3718" y="1796"/>
                      <a:pt x="3672" y="1810"/>
                      <a:pt x="3618" y="1810"/>
                    </a:cubicBezTo>
                    <a:cubicBezTo>
                      <a:pt x="3517" y="1810"/>
                      <a:pt x="3388" y="1762"/>
                      <a:pt x="3269" y="1718"/>
                    </a:cubicBezTo>
                    <a:cubicBezTo>
                      <a:pt x="3158" y="1677"/>
                      <a:pt x="3052" y="1639"/>
                      <a:pt x="2969" y="1636"/>
                    </a:cubicBezTo>
                    <a:cubicBezTo>
                      <a:pt x="2893" y="1634"/>
                      <a:pt x="2818" y="1633"/>
                      <a:pt x="2744" y="1633"/>
                    </a:cubicBezTo>
                    <a:cubicBezTo>
                      <a:pt x="2398" y="1633"/>
                      <a:pt x="2070" y="1655"/>
                      <a:pt x="1751" y="1678"/>
                    </a:cubicBezTo>
                    <a:cubicBezTo>
                      <a:pt x="1464" y="1698"/>
                      <a:pt x="1167" y="1719"/>
                      <a:pt x="854" y="1724"/>
                    </a:cubicBezTo>
                    <a:cubicBezTo>
                      <a:pt x="769" y="1309"/>
                      <a:pt x="544" y="1019"/>
                      <a:pt x="110" y="757"/>
                    </a:cubicBezTo>
                    <a:cubicBezTo>
                      <a:pt x="77" y="735"/>
                      <a:pt x="57" y="700"/>
                      <a:pt x="58" y="659"/>
                    </a:cubicBezTo>
                    <a:cubicBezTo>
                      <a:pt x="60" y="620"/>
                      <a:pt x="84" y="584"/>
                      <a:pt x="119" y="565"/>
                    </a:cubicBezTo>
                    <a:cubicBezTo>
                      <a:pt x="790" y="232"/>
                      <a:pt x="1508" y="57"/>
                      <a:pt x="2207" y="57"/>
                    </a:cubicBezTo>
                    <a:close/>
                    <a:moveTo>
                      <a:pt x="2213" y="1"/>
                    </a:moveTo>
                    <a:cubicBezTo>
                      <a:pt x="1504" y="1"/>
                      <a:pt x="773" y="178"/>
                      <a:pt x="95" y="515"/>
                    </a:cubicBezTo>
                    <a:cubicBezTo>
                      <a:pt x="40" y="544"/>
                      <a:pt x="5" y="596"/>
                      <a:pt x="4" y="658"/>
                    </a:cubicBezTo>
                    <a:cubicBezTo>
                      <a:pt x="1" y="719"/>
                      <a:pt x="30" y="773"/>
                      <a:pt x="81" y="805"/>
                    </a:cubicBezTo>
                    <a:cubicBezTo>
                      <a:pt x="509" y="1063"/>
                      <a:pt x="725" y="1347"/>
                      <a:pt x="804" y="1757"/>
                    </a:cubicBezTo>
                    <a:lnTo>
                      <a:pt x="808" y="1780"/>
                    </a:lnTo>
                    <a:lnTo>
                      <a:pt x="833" y="1780"/>
                    </a:lnTo>
                    <a:cubicBezTo>
                      <a:pt x="1154" y="1775"/>
                      <a:pt x="1460" y="1754"/>
                      <a:pt x="1756" y="1733"/>
                    </a:cubicBezTo>
                    <a:cubicBezTo>
                      <a:pt x="2085" y="1710"/>
                      <a:pt x="2401" y="1688"/>
                      <a:pt x="2737" y="1688"/>
                    </a:cubicBezTo>
                    <a:cubicBezTo>
                      <a:pt x="2813" y="1688"/>
                      <a:pt x="2889" y="1689"/>
                      <a:pt x="2967" y="1692"/>
                    </a:cubicBezTo>
                    <a:cubicBezTo>
                      <a:pt x="3041" y="1693"/>
                      <a:pt x="3143" y="1731"/>
                      <a:pt x="3249" y="1771"/>
                    </a:cubicBezTo>
                    <a:cubicBezTo>
                      <a:pt x="3374" y="1816"/>
                      <a:pt x="3508" y="1865"/>
                      <a:pt x="3620" y="1865"/>
                    </a:cubicBezTo>
                    <a:cubicBezTo>
                      <a:pt x="3687" y="1865"/>
                      <a:pt x="3747" y="1847"/>
                      <a:pt x="3791" y="1800"/>
                    </a:cubicBezTo>
                    <a:cubicBezTo>
                      <a:pt x="3870" y="1715"/>
                      <a:pt x="3937" y="1534"/>
                      <a:pt x="3996" y="1376"/>
                    </a:cubicBezTo>
                    <a:cubicBezTo>
                      <a:pt x="4033" y="1280"/>
                      <a:pt x="4066" y="1191"/>
                      <a:pt x="4097" y="1135"/>
                    </a:cubicBezTo>
                    <a:cubicBezTo>
                      <a:pt x="4153" y="1031"/>
                      <a:pt x="4206" y="925"/>
                      <a:pt x="4256" y="822"/>
                    </a:cubicBezTo>
                    <a:lnTo>
                      <a:pt x="4311" y="713"/>
                    </a:lnTo>
                    <a:cubicBezTo>
                      <a:pt x="4332" y="670"/>
                      <a:pt x="4333" y="620"/>
                      <a:pt x="4318" y="576"/>
                    </a:cubicBezTo>
                    <a:cubicBezTo>
                      <a:pt x="4303" y="532"/>
                      <a:pt x="4271" y="497"/>
                      <a:pt x="4229" y="479"/>
                    </a:cubicBezTo>
                    <a:cubicBezTo>
                      <a:pt x="3580" y="183"/>
                      <a:pt x="2923" y="19"/>
                      <a:pt x="2328" y="2"/>
                    </a:cubicBezTo>
                    <a:cubicBezTo>
                      <a:pt x="2290" y="2"/>
                      <a:pt x="2252" y="1"/>
                      <a:pt x="2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6"/>
              <p:cNvSpPr/>
              <p:nvPr/>
            </p:nvSpPr>
            <p:spPr>
              <a:xfrm>
                <a:off x="2738425" y="1657688"/>
                <a:ext cx="72775" cy="31300"/>
              </a:xfrm>
              <a:custGeom>
                <a:avLst/>
                <a:gdLst/>
                <a:ahLst/>
                <a:cxnLst/>
                <a:rect l="l" t="t" r="r" b="b"/>
                <a:pathLst>
                  <a:path w="2911" h="1252" extrusionOk="0">
                    <a:moveTo>
                      <a:pt x="1562" y="38"/>
                    </a:moveTo>
                    <a:cubicBezTo>
                      <a:pt x="1959" y="49"/>
                      <a:pt x="2394" y="160"/>
                      <a:pt x="2825" y="354"/>
                    </a:cubicBezTo>
                    <a:cubicBezTo>
                      <a:pt x="2844" y="363"/>
                      <a:pt x="2857" y="378"/>
                      <a:pt x="2865" y="398"/>
                    </a:cubicBezTo>
                    <a:cubicBezTo>
                      <a:pt x="2872" y="419"/>
                      <a:pt x="2871" y="442"/>
                      <a:pt x="2860" y="460"/>
                    </a:cubicBezTo>
                    <a:lnTo>
                      <a:pt x="2827" y="530"/>
                    </a:lnTo>
                    <a:cubicBezTo>
                      <a:pt x="2792" y="600"/>
                      <a:pt x="2756" y="673"/>
                      <a:pt x="2718" y="743"/>
                    </a:cubicBezTo>
                    <a:cubicBezTo>
                      <a:pt x="2696" y="784"/>
                      <a:pt x="2674" y="844"/>
                      <a:pt x="2649" y="910"/>
                    </a:cubicBezTo>
                    <a:cubicBezTo>
                      <a:pt x="2611" y="1013"/>
                      <a:pt x="2567" y="1130"/>
                      <a:pt x="2519" y="1183"/>
                    </a:cubicBezTo>
                    <a:cubicBezTo>
                      <a:pt x="2497" y="1205"/>
                      <a:pt x="2467" y="1214"/>
                      <a:pt x="2431" y="1214"/>
                    </a:cubicBezTo>
                    <a:cubicBezTo>
                      <a:pt x="2363" y="1214"/>
                      <a:pt x="2276" y="1182"/>
                      <a:pt x="2195" y="1152"/>
                    </a:cubicBezTo>
                    <a:cubicBezTo>
                      <a:pt x="2121" y="1125"/>
                      <a:pt x="2050" y="1099"/>
                      <a:pt x="1995" y="1098"/>
                    </a:cubicBezTo>
                    <a:cubicBezTo>
                      <a:pt x="1943" y="1096"/>
                      <a:pt x="1892" y="1095"/>
                      <a:pt x="1842" y="1095"/>
                    </a:cubicBezTo>
                    <a:lnTo>
                      <a:pt x="1842" y="1096"/>
                    </a:lnTo>
                    <a:cubicBezTo>
                      <a:pt x="1611" y="1096"/>
                      <a:pt x="1391" y="1112"/>
                      <a:pt x="1177" y="1127"/>
                    </a:cubicBezTo>
                    <a:cubicBezTo>
                      <a:pt x="984" y="1140"/>
                      <a:pt x="785" y="1154"/>
                      <a:pt x="574" y="1157"/>
                    </a:cubicBezTo>
                    <a:cubicBezTo>
                      <a:pt x="516" y="879"/>
                      <a:pt x="366" y="683"/>
                      <a:pt x="75" y="507"/>
                    </a:cubicBezTo>
                    <a:cubicBezTo>
                      <a:pt x="52" y="494"/>
                      <a:pt x="40" y="469"/>
                      <a:pt x="41" y="442"/>
                    </a:cubicBezTo>
                    <a:cubicBezTo>
                      <a:pt x="41" y="415"/>
                      <a:pt x="56" y="392"/>
                      <a:pt x="82" y="380"/>
                    </a:cubicBezTo>
                    <a:cubicBezTo>
                      <a:pt x="533" y="155"/>
                      <a:pt x="1017" y="38"/>
                      <a:pt x="1488" y="38"/>
                    </a:cubicBezTo>
                    <a:close/>
                    <a:moveTo>
                      <a:pt x="1486" y="0"/>
                    </a:moveTo>
                    <a:cubicBezTo>
                      <a:pt x="1011" y="0"/>
                      <a:pt x="521" y="119"/>
                      <a:pt x="64" y="346"/>
                    </a:cubicBezTo>
                    <a:cubicBezTo>
                      <a:pt x="27" y="365"/>
                      <a:pt x="5" y="399"/>
                      <a:pt x="3" y="442"/>
                    </a:cubicBezTo>
                    <a:cubicBezTo>
                      <a:pt x="0" y="481"/>
                      <a:pt x="20" y="519"/>
                      <a:pt x="55" y="539"/>
                    </a:cubicBezTo>
                    <a:cubicBezTo>
                      <a:pt x="342" y="712"/>
                      <a:pt x="487" y="904"/>
                      <a:pt x="541" y="1180"/>
                    </a:cubicBezTo>
                    <a:lnTo>
                      <a:pt x="544" y="1195"/>
                    </a:lnTo>
                    <a:lnTo>
                      <a:pt x="559" y="1195"/>
                    </a:lnTo>
                    <a:cubicBezTo>
                      <a:pt x="776" y="1192"/>
                      <a:pt x="981" y="1177"/>
                      <a:pt x="1180" y="1163"/>
                    </a:cubicBezTo>
                    <a:cubicBezTo>
                      <a:pt x="1395" y="1147"/>
                      <a:pt x="1601" y="1133"/>
                      <a:pt x="1821" y="1133"/>
                    </a:cubicBezTo>
                    <a:cubicBezTo>
                      <a:pt x="1878" y="1133"/>
                      <a:pt x="1935" y="1134"/>
                      <a:pt x="1993" y="1136"/>
                    </a:cubicBezTo>
                    <a:cubicBezTo>
                      <a:pt x="2042" y="1136"/>
                      <a:pt x="2110" y="1162"/>
                      <a:pt x="2183" y="1187"/>
                    </a:cubicBezTo>
                    <a:cubicBezTo>
                      <a:pt x="2267" y="1219"/>
                      <a:pt x="2356" y="1251"/>
                      <a:pt x="2431" y="1251"/>
                    </a:cubicBezTo>
                    <a:cubicBezTo>
                      <a:pt x="2476" y="1251"/>
                      <a:pt x="2516" y="1239"/>
                      <a:pt x="2546" y="1207"/>
                    </a:cubicBezTo>
                    <a:cubicBezTo>
                      <a:pt x="2599" y="1149"/>
                      <a:pt x="2645" y="1030"/>
                      <a:pt x="2684" y="922"/>
                    </a:cubicBezTo>
                    <a:cubicBezTo>
                      <a:pt x="2708" y="859"/>
                      <a:pt x="2730" y="799"/>
                      <a:pt x="2751" y="761"/>
                    </a:cubicBezTo>
                    <a:cubicBezTo>
                      <a:pt x="2789" y="691"/>
                      <a:pt x="2825" y="617"/>
                      <a:pt x="2860" y="547"/>
                    </a:cubicBezTo>
                    <a:lnTo>
                      <a:pt x="2894" y="477"/>
                    </a:lnTo>
                    <a:cubicBezTo>
                      <a:pt x="2909" y="448"/>
                      <a:pt x="2910" y="415"/>
                      <a:pt x="2900" y="386"/>
                    </a:cubicBezTo>
                    <a:cubicBezTo>
                      <a:pt x="2889" y="355"/>
                      <a:pt x="2868" y="333"/>
                      <a:pt x="2841" y="321"/>
                    </a:cubicBezTo>
                    <a:cubicBezTo>
                      <a:pt x="2405" y="123"/>
                      <a:pt x="1965" y="12"/>
                      <a:pt x="1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6"/>
              <p:cNvSpPr/>
              <p:nvPr/>
            </p:nvSpPr>
            <p:spPr>
              <a:xfrm>
                <a:off x="2585300" y="2056888"/>
                <a:ext cx="416350" cy="327625"/>
              </a:xfrm>
              <a:custGeom>
                <a:avLst/>
                <a:gdLst/>
                <a:ahLst/>
                <a:cxnLst/>
                <a:rect l="l" t="t" r="r" b="b"/>
                <a:pathLst>
                  <a:path w="16654" h="13105" extrusionOk="0">
                    <a:moveTo>
                      <a:pt x="8169" y="0"/>
                    </a:moveTo>
                    <a:cubicBezTo>
                      <a:pt x="4432" y="0"/>
                      <a:pt x="500" y="3142"/>
                      <a:pt x="203" y="7943"/>
                    </a:cubicBezTo>
                    <a:cubicBezTo>
                      <a:pt x="0" y="11209"/>
                      <a:pt x="2328" y="13105"/>
                      <a:pt x="7852" y="13105"/>
                    </a:cubicBezTo>
                    <a:cubicBezTo>
                      <a:pt x="7956" y="13105"/>
                      <a:pt x="8061" y="13104"/>
                      <a:pt x="8167" y="13103"/>
                    </a:cubicBezTo>
                    <a:cubicBezTo>
                      <a:pt x="14029" y="13028"/>
                      <a:pt x="16438" y="11260"/>
                      <a:pt x="16520" y="8272"/>
                    </a:cubicBezTo>
                    <a:cubicBezTo>
                      <a:pt x="16653" y="3387"/>
                      <a:pt x="11798" y="97"/>
                      <a:pt x="8352" y="3"/>
                    </a:cubicBezTo>
                    <a:cubicBezTo>
                      <a:pt x="8291" y="1"/>
                      <a:pt x="8230" y="0"/>
                      <a:pt x="8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6"/>
              <p:cNvSpPr/>
              <p:nvPr/>
            </p:nvSpPr>
            <p:spPr>
              <a:xfrm>
                <a:off x="2589100" y="2103363"/>
                <a:ext cx="411075" cy="281150"/>
              </a:xfrm>
              <a:custGeom>
                <a:avLst/>
                <a:gdLst/>
                <a:ahLst/>
                <a:cxnLst/>
                <a:rect l="l" t="t" r="r" b="b"/>
                <a:pathLst>
                  <a:path w="16443" h="11246" extrusionOk="0">
                    <a:moveTo>
                      <a:pt x="13037" y="1"/>
                    </a:moveTo>
                    <a:lnTo>
                      <a:pt x="13037" y="1"/>
                    </a:lnTo>
                    <a:cubicBezTo>
                      <a:pt x="13243" y="691"/>
                      <a:pt x="13350" y="1428"/>
                      <a:pt x="13328" y="2205"/>
                    </a:cubicBezTo>
                    <a:cubicBezTo>
                      <a:pt x="13247" y="5193"/>
                      <a:pt x="10837" y="6961"/>
                      <a:pt x="4976" y="7036"/>
                    </a:cubicBezTo>
                    <a:cubicBezTo>
                      <a:pt x="4872" y="7037"/>
                      <a:pt x="4770" y="7038"/>
                      <a:pt x="4669" y="7038"/>
                    </a:cubicBezTo>
                    <a:cubicBezTo>
                      <a:pt x="2750" y="7038"/>
                      <a:pt x="1223" y="6806"/>
                      <a:pt x="48" y="6372"/>
                    </a:cubicBezTo>
                    <a:lnTo>
                      <a:pt x="48" y="6372"/>
                    </a:lnTo>
                    <a:cubicBezTo>
                      <a:pt x="0" y="9459"/>
                      <a:pt x="2343" y="11246"/>
                      <a:pt x="7698" y="11246"/>
                    </a:cubicBezTo>
                    <a:cubicBezTo>
                      <a:pt x="7802" y="11246"/>
                      <a:pt x="7908" y="11245"/>
                      <a:pt x="8015" y="11244"/>
                    </a:cubicBezTo>
                    <a:cubicBezTo>
                      <a:pt x="13877" y="11169"/>
                      <a:pt x="16286" y="9401"/>
                      <a:pt x="16368" y="6413"/>
                    </a:cubicBezTo>
                    <a:cubicBezTo>
                      <a:pt x="16442" y="3685"/>
                      <a:pt x="14960" y="1455"/>
                      <a:pt x="1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6"/>
              <p:cNvSpPr/>
              <p:nvPr/>
            </p:nvSpPr>
            <p:spPr>
              <a:xfrm>
                <a:off x="2552625" y="2021788"/>
                <a:ext cx="482500" cy="397825"/>
              </a:xfrm>
              <a:custGeom>
                <a:avLst/>
                <a:gdLst/>
                <a:ahLst/>
                <a:cxnLst/>
                <a:rect l="l" t="t" r="r" b="b"/>
                <a:pathLst>
                  <a:path w="19300" h="15913" extrusionOk="0">
                    <a:moveTo>
                      <a:pt x="9457" y="2807"/>
                    </a:moveTo>
                    <a:cubicBezTo>
                      <a:pt x="9510" y="2807"/>
                      <a:pt x="9567" y="2807"/>
                      <a:pt x="9621" y="2808"/>
                    </a:cubicBezTo>
                    <a:cubicBezTo>
                      <a:pt x="12401" y="2884"/>
                      <a:pt x="16533" y="5647"/>
                      <a:pt x="16424" y="9638"/>
                    </a:cubicBezTo>
                    <a:cubicBezTo>
                      <a:pt x="16398" y="10563"/>
                      <a:pt x="16331" y="13018"/>
                      <a:pt x="9456" y="13104"/>
                    </a:cubicBezTo>
                    <a:cubicBezTo>
                      <a:pt x="9347" y="13106"/>
                      <a:pt x="9239" y="13106"/>
                      <a:pt x="9132" y="13106"/>
                    </a:cubicBezTo>
                    <a:cubicBezTo>
                      <a:pt x="6397" y="13106"/>
                      <a:pt x="4485" y="12601"/>
                      <a:pt x="3579" y="11650"/>
                    </a:cubicBezTo>
                    <a:cubicBezTo>
                      <a:pt x="3069" y="11114"/>
                      <a:pt x="2850" y="10390"/>
                      <a:pt x="2910" y="9433"/>
                    </a:cubicBezTo>
                    <a:cubicBezTo>
                      <a:pt x="3110" y="6198"/>
                      <a:pt x="5779" y="2807"/>
                      <a:pt x="9457" y="2807"/>
                    </a:cubicBezTo>
                    <a:close/>
                    <a:moveTo>
                      <a:pt x="9474" y="1"/>
                    </a:moveTo>
                    <a:cubicBezTo>
                      <a:pt x="5198" y="1"/>
                      <a:pt x="467" y="3492"/>
                      <a:pt x="110" y="9260"/>
                    </a:cubicBezTo>
                    <a:cubicBezTo>
                      <a:pt x="1" y="11014"/>
                      <a:pt x="485" y="12468"/>
                      <a:pt x="1548" y="13584"/>
                    </a:cubicBezTo>
                    <a:cubicBezTo>
                      <a:pt x="3037" y="15149"/>
                      <a:pt x="5528" y="15913"/>
                      <a:pt x="9155" y="15913"/>
                    </a:cubicBezTo>
                    <a:lnTo>
                      <a:pt x="9155" y="15911"/>
                    </a:lnTo>
                    <a:cubicBezTo>
                      <a:pt x="9266" y="15911"/>
                      <a:pt x="9378" y="15911"/>
                      <a:pt x="9492" y="15910"/>
                    </a:cubicBezTo>
                    <a:cubicBezTo>
                      <a:pt x="15843" y="15829"/>
                      <a:pt x="19119" y="13745"/>
                      <a:pt x="19228" y="9716"/>
                    </a:cubicBezTo>
                    <a:cubicBezTo>
                      <a:pt x="19299" y="7091"/>
                      <a:pt x="18159" y="4598"/>
                      <a:pt x="16017" y="2696"/>
                    </a:cubicBezTo>
                    <a:cubicBezTo>
                      <a:pt x="14183" y="1068"/>
                      <a:pt x="11821" y="62"/>
                      <a:pt x="9697" y="4"/>
                    </a:cubicBezTo>
                    <a:cubicBezTo>
                      <a:pt x="9623" y="2"/>
                      <a:pt x="9548" y="1"/>
                      <a:pt x="94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6"/>
              <p:cNvSpPr/>
              <p:nvPr/>
            </p:nvSpPr>
            <p:spPr>
              <a:xfrm>
                <a:off x="2550475" y="2007988"/>
                <a:ext cx="486800" cy="402075"/>
              </a:xfrm>
              <a:custGeom>
                <a:avLst/>
                <a:gdLst/>
                <a:ahLst/>
                <a:cxnLst/>
                <a:rect l="l" t="t" r="r" b="b"/>
                <a:pathLst>
                  <a:path w="19472" h="16083" extrusionOk="0">
                    <a:moveTo>
                      <a:pt x="9543" y="2976"/>
                    </a:moveTo>
                    <a:cubicBezTo>
                      <a:pt x="9596" y="2976"/>
                      <a:pt x="9650" y="2976"/>
                      <a:pt x="9704" y="2978"/>
                    </a:cubicBezTo>
                    <a:cubicBezTo>
                      <a:pt x="12451" y="3054"/>
                      <a:pt x="16531" y="5782"/>
                      <a:pt x="16424" y="9721"/>
                    </a:cubicBezTo>
                    <a:cubicBezTo>
                      <a:pt x="16401" y="10623"/>
                      <a:pt x="16335" y="13017"/>
                      <a:pt x="9540" y="13104"/>
                    </a:cubicBezTo>
                    <a:cubicBezTo>
                      <a:pt x="9417" y="13106"/>
                      <a:pt x="9295" y="13107"/>
                      <a:pt x="9175" y="13107"/>
                    </a:cubicBezTo>
                    <a:cubicBezTo>
                      <a:pt x="6502" y="13107"/>
                      <a:pt x="4614" y="12608"/>
                      <a:pt x="3727" y="11675"/>
                    </a:cubicBezTo>
                    <a:cubicBezTo>
                      <a:pt x="3234" y="11157"/>
                      <a:pt x="3023" y="10454"/>
                      <a:pt x="3081" y="9522"/>
                    </a:cubicBezTo>
                    <a:cubicBezTo>
                      <a:pt x="3277" y="6362"/>
                      <a:pt x="5920" y="2976"/>
                      <a:pt x="9543" y="2976"/>
                    </a:cubicBezTo>
                    <a:close/>
                    <a:moveTo>
                      <a:pt x="9543" y="2806"/>
                    </a:moveTo>
                    <a:cubicBezTo>
                      <a:pt x="5824" y="2806"/>
                      <a:pt x="3111" y="6273"/>
                      <a:pt x="2911" y="9512"/>
                    </a:cubicBezTo>
                    <a:cubicBezTo>
                      <a:pt x="2850" y="10494"/>
                      <a:pt x="3076" y="11239"/>
                      <a:pt x="3604" y="11793"/>
                    </a:cubicBezTo>
                    <a:cubicBezTo>
                      <a:pt x="4529" y="12765"/>
                      <a:pt x="6471" y="13277"/>
                      <a:pt x="9228" y="13277"/>
                    </a:cubicBezTo>
                    <a:cubicBezTo>
                      <a:pt x="9331" y="13277"/>
                      <a:pt x="9437" y="13275"/>
                      <a:pt x="9543" y="13274"/>
                    </a:cubicBezTo>
                    <a:cubicBezTo>
                      <a:pt x="16501" y="13185"/>
                      <a:pt x="16569" y="10671"/>
                      <a:pt x="16595" y="9726"/>
                    </a:cubicBezTo>
                    <a:cubicBezTo>
                      <a:pt x="16704" y="5683"/>
                      <a:pt x="12523" y="2885"/>
                      <a:pt x="9709" y="2808"/>
                    </a:cubicBezTo>
                    <a:cubicBezTo>
                      <a:pt x="9654" y="2806"/>
                      <a:pt x="9598" y="2806"/>
                      <a:pt x="9543" y="2806"/>
                    </a:cubicBezTo>
                    <a:close/>
                    <a:moveTo>
                      <a:pt x="9560" y="171"/>
                    </a:moveTo>
                    <a:cubicBezTo>
                      <a:pt x="9633" y="171"/>
                      <a:pt x="9707" y="171"/>
                      <a:pt x="9782" y="174"/>
                    </a:cubicBezTo>
                    <a:cubicBezTo>
                      <a:pt x="11886" y="231"/>
                      <a:pt x="14228" y="1229"/>
                      <a:pt x="16045" y="2844"/>
                    </a:cubicBezTo>
                    <a:cubicBezTo>
                      <a:pt x="18169" y="4730"/>
                      <a:pt x="19300" y="7200"/>
                      <a:pt x="19229" y="9797"/>
                    </a:cubicBezTo>
                    <a:cubicBezTo>
                      <a:pt x="19121" y="13773"/>
                      <a:pt x="15872" y="15829"/>
                      <a:pt x="9577" y="15909"/>
                    </a:cubicBezTo>
                    <a:cubicBezTo>
                      <a:pt x="9464" y="15911"/>
                      <a:pt x="9352" y="15911"/>
                      <a:pt x="9240" y="15911"/>
                    </a:cubicBezTo>
                    <a:cubicBezTo>
                      <a:pt x="5637" y="15911"/>
                      <a:pt x="3170" y="15159"/>
                      <a:pt x="1695" y="13609"/>
                    </a:cubicBezTo>
                    <a:cubicBezTo>
                      <a:pt x="650" y="12511"/>
                      <a:pt x="173" y="11078"/>
                      <a:pt x="281" y="9349"/>
                    </a:cubicBezTo>
                    <a:cubicBezTo>
                      <a:pt x="635" y="3623"/>
                      <a:pt x="5327" y="171"/>
                      <a:pt x="9560" y="171"/>
                    </a:cubicBezTo>
                    <a:close/>
                    <a:moveTo>
                      <a:pt x="9562" y="1"/>
                    </a:moveTo>
                    <a:cubicBezTo>
                      <a:pt x="5250" y="1"/>
                      <a:pt x="471" y="3514"/>
                      <a:pt x="111" y="9339"/>
                    </a:cubicBezTo>
                    <a:cubicBezTo>
                      <a:pt x="0" y="11116"/>
                      <a:pt x="492" y="12593"/>
                      <a:pt x="1572" y="13727"/>
                    </a:cubicBezTo>
                    <a:cubicBezTo>
                      <a:pt x="3081" y="15311"/>
                      <a:pt x="5589" y="16082"/>
                      <a:pt x="9240" y="16082"/>
                    </a:cubicBezTo>
                    <a:lnTo>
                      <a:pt x="9241" y="16082"/>
                    </a:lnTo>
                    <a:cubicBezTo>
                      <a:pt x="9352" y="16082"/>
                      <a:pt x="9466" y="16081"/>
                      <a:pt x="9580" y="16079"/>
                    </a:cubicBezTo>
                    <a:cubicBezTo>
                      <a:pt x="15985" y="15999"/>
                      <a:pt x="19288" y="13885"/>
                      <a:pt x="19399" y="9802"/>
                    </a:cubicBezTo>
                    <a:cubicBezTo>
                      <a:pt x="19472" y="7152"/>
                      <a:pt x="18321" y="4635"/>
                      <a:pt x="16159" y="2716"/>
                    </a:cubicBezTo>
                    <a:cubicBezTo>
                      <a:pt x="14312" y="1075"/>
                      <a:pt x="11930" y="61"/>
                      <a:pt x="9786" y="2"/>
                    </a:cubicBezTo>
                    <a:cubicBezTo>
                      <a:pt x="9710" y="1"/>
                      <a:pt x="9636" y="1"/>
                      <a:pt x="9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6"/>
              <p:cNvSpPr/>
              <p:nvPr/>
            </p:nvSpPr>
            <p:spPr>
              <a:xfrm>
                <a:off x="2292625" y="2224613"/>
                <a:ext cx="156275" cy="150975"/>
              </a:xfrm>
              <a:custGeom>
                <a:avLst/>
                <a:gdLst/>
                <a:ahLst/>
                <a:cxnLst/>
                <a:rect l="l" t="t" r="r" b="b"/>
                <a:pathLst>
                  <a:path w="6251" h="6039" extrusionOk="0">
                    <a:moveTo>
                      <a:pt x="2944" y="0"/>
                    </a:moveTo>
                    <a:cubicBezTo>
                      <a:pt x="2286" y="0"/>
                      <a:pt x="1597" y="220"/>
                      <a:pt x="985" y="721"/>
                    </a:cubicBezTo>
                    <a:cubicBezTo>
                      <a:pt x="0" y="1525"/>
                      <a:pt x="52" y="2737"/>
                      <a:pt x="1467" y="4420"/>
                    </a:cubicBezTo>
                    <a:cubicBezTo>
                      <a:pt x="2408" y="5542"/>
                      <a:pt x="3195" y="6038"/>
                      <a:pt x="3868" y="6038"/>
                    </a:cubicBezTo>
                    <a:cubicBezTo>
                      <a:pt x="4224" y="6038"/>
                      <a:pt x="4549" y="5898"/>
                      <a:pt x="4846" y="5638"/>
                    </a:cubicBezTo>
                    <a:cubicBezTo>
                      <a:pt x="6250" y="4407"/>
                      <a:pt x="5998" y="2113"/>
                      <a:pt x="5189" y="1068"/>
                    </a:cubicBezTo>
                    <a:cubicBezTo>
                      <a:pt x="4677" y="406"/>
                      <a:pt x="3839" y="0"/>
                      <a:pt x="2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6"/>
              <p:cNvSpPr/>
              <p:nvPr/>
            </p:nvSpPr>
            <p:spPr>
              <a:xfrm>
                <a:off x="2292800" y="2244438"/>
                <a:ext cx="147300" cy="131150"/>
              </a:xfrm>
              <a:custGeom>
                <a:avLst/>
                <a:gdLst/>
                <a:ahLst/>
                <a:cxnLst/>
                <a:rect l="l" t="t" r="r" b="b"/>
                <a:pathLst>
                  <a:path w="5892" h="5246" extrusionOk="0">
                    <a:moveTo>
                      <a:pt x="896" y="0"/>
                    </a:moveTo>
                    <a:lnTo>
                      <a:pt x="896" y="0"/>
                    </a:lnTo>
                    <a:cubicBezTo>
                      <a:pt x="1" y="805"/>
                      <a:pt x="87" y="1994"/>
                      <a:pt x="1460" y="3627"/>
                    </a:cubicBezTo>
                    <a:cubicBezTo>
                      <a:pt x="2401" y="4749"/>
                      <a:pt x="3188" y="5245"/>
                      <a:pt x="3861" y="5245"/>
                    </a:cubicBezTo>
                    <a:cubicBezTo>
                      <a:pt x="4217" y="5245"/>
                      <a:pt x="4542" y="5105"/>
                      <a:pt x="4839" y="4845"/>
                    </a:cubicBezTo>
                    <a:cubicBezTo>
                      <a:pt x="5624" y="4157"/>
                      <a:pt x="5891" y="3138"/>
                      <a:pt x="5833" y="2190"/>
                    </a:cubicBezTo>
                    <a:lnTo>
                      <a:pt x="5833" y="2190"/>
                    </a:lnTo>
                    <a:cubicBezTo>
                      <a:pt x="5689" y="2431"/>
                      <a:pt x="5509" y="2654"/>
                      <a:pt x="5285" y="2850"/>
                    </a:cubicBezTo>
                    <a:cubicBezTo>
                      <a:pt x="4987" y="3111"/>
                      <a:pt x="4663" y="3251"/>
                      <a:pt x="4306" y="3251"/>
                    </a:cubicBezTo>
                    <a:cubicBezTo>
                      <a:pt x="3633" y="3251"/>
                      <a:pt x="2846" y="2754"/>
                      <a:pt x="1905" y="1632"/>
                    </a:cubicBezTo>
                    <a:cubicBezTo>
                      <a:pt x="1396" y="1028"/>
                      <a:pt x="1068" y="486"/>
                      <a:pt x="8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6"/>
              <p:cNvSpPr/>
              <p:nvPr/>
            </p:nvSpPr>
            <p:spPr>
              <a:xfrm>
                <a:off x="2285750" y="2210663"/>
                <a:ext cx="166400" cy="178925"/>
              </a:xfrm>
              <a:custGeom>
                <a:avLst/>
                <a:gdLst/>
                <a:ahLst/>
                <a:cxnLst/>
                <a:rect l="l" t="t" r="r" b="b"/>
                <a:pathLst>
                  <a:path w="6656" h="7157" extrusionOk="0">
                    <a:moveTo>
                      <a:pt x="3260" y="1120"/>
                    </a:moveTo>
                    <a:cubicBezTo>
                      <a:pt x="3912" y="1120"/>
                      <a:pt x="4562" y="1367"/>
                      <a:pt x="5022" y="1930"/>
                    </a:cubicBezTo>
                    <a:cubicBezTo>
                      <a:pt x="5036" y="1947"/>
                      <a:pt x="5050" y="1963"/>
                      <a:pt x="5062" y="1980"/>
                    </a:cubicBezTo>
                    <a:cubicBezTo>
                      <a:pt x="5715" y="2823"/>
                      <a:pt x="5939" y="4764"/>
                      <a:pt x="4793" y="5769"/>
                    </a:cubicBezTo>
                    <a:cubicBezTo>
                      <a:pt x="4678" y="5871"/>
                      <a:pt x="4480" y="6044"/>
                      <a:pt x="4155" y="6044"/>
                    </a:cubicBezTo>
                    <a:cubicBezTo>
                      <a:pt x="3730" y="6044"/>
                      <a:pt x="3088" y="5748"/>
                      <a:pt x="2130" y="4608"/>
                    </a:cubicBezTo>
                    <a:cubicBezTo>
                      <a:pt x="1414" y="3756"/>
                      <a:pt x="1066" y="3024"/>
                      <a:pt x="1115" y="2490"/>
                    </a:cubicBezTo>
                    <a:cubicBezTo>
                      <a:pt x="1142" y="2200"/>
                      <a:pt x="1292" y="1947"/>
                      <a:pt x="1575" y="1714"/>
                    </a:cubicBezTo>
                    <a:cubicBezTo>
                      <a:pt x="2037" y="1336"/>
                      <a:pt x="2650" y="1120"/>
                      <a:pt x="3260" y="1120"/>
                    </a:cubicBezTo>
                    <a:close/>
                    <a:moveTo>
                      <a:pt x="3216" y="0"/>
                    </a:moveTo>
                    <a:cubicBezTo>
                      <a:pt x="2460" y="0"/>
                      <a:pt x="1665" y="253"/>
                      <a:pt x="945" y="841"/>
                    </a:cubicBezTo>
                    <a:cubicBezTo>
                      <a:pt x="427" y="1265"/>
                      <a:pt x="136" y="1786"/>
                      <a:pt x="79" y="2391"/>
                    </a:cubicBezTo>
                    <a:cubicBezTo>
                      <a:pt x="0" y="3240"/>
                      <a:pt x="391" y="4175"/>
                      <a:pt x="1270" y="5249"/>
                    </a:cubicBezTo>
                    <a:cubicBezTo>
                      <a:pt x="1295" y="5282"/>
                      <a:pt x="1323" y="5315"/>
                      <a:pt x="1352" y="5349"/>
                    </a:cubicBezTo>
                    <a:cubicBezTo>
                      <a:pt x="2363" y="6553"/>
                      <a:pt x="3298" y="7157"/>
                      <a:pt x="4146" y="7157"/>
                    </a:cubicBezTo>
                    <a:cubicBezTo>
                      <a:pt x="4607" y="7157"/>
                      <a:pt x="5042" y="6978"/>
                      <a:pt x="5451" y="6621"/>
                    </a:cubicBezTo>
                    <a:cubicBezTo>
                      <a:pt x="6205" y="5959"/>
                      <a:pt x="6629" y="4974"/>
                      <a:pt x="6644" y="3844"/>
                    </a:cubicBezTo>
                    <a:cubicBezTo>
                      <a:pt x="6656" y="2877"/>
                      <a:pt x="6366" y="1916"/>
                      <a:pt x="5868" y="1273"/>
                    </a:cubicBezTo>
                    <a:cubicBezTo>
                      <a:pt x="5274" y="503"/>
                      <a:pt x="4283" y="0"/>
                      <a:pt x="3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6"/>
              <p:cNvSpPr/>
              <p:nvPr/>
            </p:nvSpPr>
            <p:spPr>
              <a:xfrm>
                <a:off x="2286700" y="2205288"/>
                <a:ext cx="171075" cy="183550"/>
              </a:xfrm>
              <a:custGeom>
                <a:avLst/>
                <a:gdLst/>
                <a:ahLst/>
                <a:cxnLst/>
                <a:rect l="l" t="t" r="r" b="b"/>
                <a:pathLst>
                  <a:path w="6843" h="7342" extrusionOk="0">
                    <a:moveTo>
                      <a:pt x="3352" y="1308"/>
                    </a:moveTo>
                    <a:cubicBezTo>
                      <a:pt x="3979" y="1308"/>
                      <a:pt x="4605" y="1544"/>
                      <a:pt x="5045" y="2083"/>
                    </a:cubicBezTo>
                    <a:lnTo>
                      <a:pt x="5083" y="2128"/>
                    </a:lnTo>
                    <a:cubicBezTo>
                      <a:pt x="5713" y="2945"/>
                      <a:pt x="5933" y="4823"/>
                      <a:pt x="4825" y="5794"/>
                    </a:cubicBezTo>
                    <a:cubicBezTo>
                      <a:pt x="4716" y="5891"/>
                      <a:pt x="4539" y="6046"/>
                      <a:pt x="4249" y="6046"/>
                    </a:cubicBezTo>
                    <a:cubicBezTo>
                      <a:pt x="4227" y="6046"/>
                      <a:pt x="4205" y="6045"/>
                      <a:pt x="4183" y="6043"/>
                    </a:cubicBezTo>
                    <a:cubicBezTo>
                      <a:pt x="3679" y="6005"/>
                      <a:pt x="3043" y="5533"/>
                      <a:pt x="2294" y="4642"/>
                    </a:cubicBezTo>
                    <a:cubicBezTo>
                      <a:pt x="1596" y="3813"/>
                      <a:pt x="1253" y="3104"/>
                      <a:pt x="1300" y="2591"/>
                    </a:cubicBezTo>
                    <a:cubicBezTo>
                      <a:pt x="1324" y="2327"/>
                      <a:pt x="1464" y="2095"/>
                      <a:pt x="1726" y="1879"/>
                    </a:cubicBezTo>
                    <a:cubicBezTo>
                      <a:pt x="2168" y="1518"/>
                      <a:pt x="2762" y="1308"/>
                      <a:pt x="3352" y="1308"/>
                    </a:cubicBezTo>
                    <a:close/>
                    <a:moveTo>
                      <a:pt x="3353" y="1126"/>
                    </a:moveTo>
                    <a:cubicBezTo>
                      <a:pt x="2719" y="1126"/>
                      <a:pt x="2084" y="1349"/>
                      <a:pt x="1610" y="1737"/>
                    </a:cubicBezTo>
                    <a:cubicBezTo>
                      <a:pt x="1307" y="1985"/>
                      <a:pt x="1145" y="2259"/>
                      <a:pt x="1116" y="2575"/>
                    </a:cubicBezTo>
                    <a:cubicBezTo>
                      <a:pt x="1065" y="3136"/>
                      <a:pt x="1423" y="3892"/>
                      <a:pt x="2153" y="4761"/>
                    </a:cubicBezTo>
                    <a:cubicBezTo>
                      <a:pt x="2935" y="5691"/>
                      <a:pt x="3614" y="6185"/>
                      <a:pt x="4169" y="6227"/>
                    </a:cubicBezTo>
                    <a:cubicBezTo>
                      <a:pt x="4196" y="6229"/>
                      <a:pt x="4222" y="6230"/>
                      <a:pt x="4248" y="6230"/>
                    </a:cubicBezTo>
                    <a:cubicBezTo>
                      <a:pt x="4608" y="6230"/>
                      <a:pt x="4825" y="6039"/>
                      <a:pt x="4946" y="5933"/>
                    </a:cubicBezTo>
                    <a:cubicBezTo>
                      <a:pt x="6134" y="4893"/>
                      <a:pt x="5901" y="2887"/>
                      <a:pt x="5227" y="2016"/>
                    </a:cubicBezTo>
                    <a:lnTo>
                      <a:pt x="5188" y="1966"/>
                    </a:lnTo>
                    <a:cubicBezTo>
                      <a:pt x="4709" y="1382"/>
                      <a:pt x="4031" y="1126"/>
                      <a:pt x="3353" y="1126"/>
                    </a:cubicBezTo>
                    <a:close/>
                    <a:moveTo>
                      <a:pt x="3299" y="185"/>
                    </a:moveTo>
                    <a:cubicBezTo>
                      <a:pt x="3438" y="185"/>
                      <a:pt x="3568" y="194"/>
                      <a:pt x="3686" y="208"/>
                    </a:cubicBezTo>
                    <a:cubicBezTo>
                      <a:pt x="4567" y="308"/>
                      <a:pt x="5370" y="751"/>
                      <a:pt x="5888" y="1422"/>
                    </a:cubicBezTo>
                    <a:cubicBezTo>
                      <a:pt x="6375" y="2051"/>
                      <a:pt x="6657" y="2990"/>
                      <a:pt x="6645" y="3936"/>
                    </a:cubicBezTo>
                    <a:cubicBezTo>
                      <a:pt x="6630" y="5038"/>
                      <a:pt x="6217" y="6001"/>
                      <a:pt x="5484" y="6645"/>
                    </a:cubicBezTo>
                    <a:cubicBezTo>
                      <a:pt x="5094" y="6987"/>
                      <a:pt x="4672" y="7158"/>
                      <a:pt x="4235" y="7158"/>
                    </a:cubicBezTo>
                    <a:cubicBezTo>
                      <a:pt x="4193" y="7158"/>
                      <a:pt x="4151" y="7156"/>
                      <a:pt x="4108" y="7153"/>
                    </a:cubicBezTo>
                    <a:cubicBezTo>
                      <a:pt x="3324" y="7092"/>
                      <a:pt x="2452" y="6497"/>
                      <a:pt x="1515" y="5383"/>
                    </a:cubicBezTo>
                    <a:lnTo>
                      <a:pt x="1433" y="5284"/>
                    </a:lnTo>
                    <a:cubicBezTo>
                      <a:pt x="571" y="4229"/>
                      <a:pt x="189" y="3317"/>
                      <a:pt x="265" y="2493"/>
                    </a:cubicBezTo>
                    <a:cubicBezTo>
                      <a:pt x="318" y="1914"/>
                      <a:pt x="597" y="1413"/>
                      <a:pt x="1096" y="1006"/>
                    </a:cubicBezTo>
                    <a:cubicBezTo>
                      <a:pt x="1889" y="357"/>
                      <a:pt x="2682" y="185"/>
                      <a:pt x="3299" y="185"/>
                    </a:cubicBezTo>
                    <a:close/>
                    <a:moveTo>
                      <a:pt x="3310" y="1"/>
                    </a:moveTo>
                    <a:cubicBezTo>
                      <a:pt x="2482" y="1"/>
                      <a:pt x="1667" y="301"/>
                      <a:pt x="980" y="862"/>
                    </a:cubicBezTo>
                    <a:cubicBezTo>
                      <a:pt x="442" y="1302"/>
                      <a:pt x="139" y="1846"/>
                      <a:pt x="81" y="2476"/>
                    </a:cubicBezTo>
                    <a:cubicBezTo>
                      <a:pt x="0" y="3350"/>
                      <a:pt x="397" y="4307"/>
                      <a:pt x="1291" y="5401"/>
                    </a:cubicBezTo>
                    <a:lnTo>
                      <a:pt x="1292" y="5401"/>
                    </a:lnTo>
                    <a:lnTo>
                      <a:pt x="1374" y="5501"/>
                    </a:lnTo>
                    <a:cubicBezTo>
                      <a:pt x="2344" y="6655"/>
                      <a:pt x="3260" y="7273"/>
                      <a:pt x="4095" y="7337"/>
                    </a:cubicBezTo>
                    <a:cubicBezTo>
                      <a:pt x="4142" y="7340"/>
                      <a:pt x="4190" y="7341"/>
                      <a:pt x="4239" y="7341"/>
                    </a:cubicBezTo>
                    <a:cubicBezTo>
                      <a:pt x="4723" y="7341"/>
                      <a:pt x="5182" y="7155"/>
                      <a:pt x="5605" y="6783"/>
                    </a:cubicBezTo>
                    <a:cubicBezTo>
                      <a:pt x="6380" y="6104"/>
                      <a:pt x="6814" y="5095"/>
                      <a:pt x="6829" y="3938"/>
                    </a:cubicBezTo>
                    <a:cubicBezTo>
                      <a:pt x="6843" y="2953"/>
                      <a:pt x="6545" y="1969"/>
                      <a:pt x="6033" y="1310"/>
                    </a:cubicBezTo>
                    <a:cubicBezTo>
                      <a:pt x="5485" y="599"/>
                      <a:pt x="4638" y="130"/>
                      <a:pt x="3708" y="24"/>
                    </a:cubicBezTo>
                    <a:cubicBezTo>
                      <a:pt x="3575" y="9"/>
                      <a:pt x="3442" y="1"/>
                      <a:pt x="3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6"/>
              <p:cNvSpPr/>
              <p:nvPr/>
            </p:nvSpPr>
            <p:spPr>
              <a:xfrm>
                <a:off x="3132450" y="2224613"/>
                <a:ext cx="156275" cy="150975"/>
              </a:xfrm>
              <a:custGeom>
                <a:avLst/>
                <a:gdLst/>
                <a:ahLst/>
                <a:cxnLst/>
                <a:rect l="l" t="t" r="r" b="b"/>
                <a:pathLst>
                  <a:path w="6251" h="6039" extrusionOk="0">
                    <a:moveTo>
                      <a:pt x="3306" y="0"/>
                    </a:moveTo>
                    <a:cubicBezTo>
                      <a:pt x="2412" y="0"/>
                      <a:pt x="1574" y="406"/>
                      <a:pt x="1062" y="1068"/>
                    </a:cubicBezTo>
                    <a:cubicBezTo>
                      <a:pt x="252" y="2113"/>
                      <a:pt x="0" y="4407"/>
                      <a:pt x="1403" y="5638"/>
                    </a:cubicBezTo>
                    <a:cubicBezTo>
                      <a:pt x="1701" y="5898"/>
                      <a:pt x="2026" y="6038"/>
                      <a:pt x="2383" y="6038"/>
                    </a:cubicBezTo>
                    <a:cubicBezTo>
                      <a:pt x="3055" y="6038"/>
                      <a:pt x="3843" y="5542"/>
                      <a:pt x="4784" y="4420"/>
                    </a:cubicBezTo>
                    <a:cubicBezTo>
                      <a:pt x="6199" y="2737"/>
                      <a:pt x="6251" y="1525"/>
                      <a:pt x="5265" y="721"/>
                    </a:cubicBezTo>
                    <a:cubicBezTo>
                      <a:pt x="4654" y="220"/>
                      <a:pt x="3965" y="0"/>
                      <a:pt x="3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6"/>
              <p:cNvSpPr/>
              <p:nvPr/>
            </p:nvSpPr>
            <p:spPr>
              <a:xfrm>
                <a:off x="3141250" y="2244438"/>
                <a:ext cx="147275" cy="131150"/>
              </a:xfrm>
              <a:custGeom>
                <a:avLst/>
                <a:gdLst/>
                <a:ahLst/>
                <a:cxnLst/>
                <a:rect l="l" t="t" r="r" b="b"/>
                <a:pathLst>
                  <a:path w="5891" h="5246" extrusionOk="0">
                    <a:moveTo>
                      <a:pt x="4995" y="0"/>
                    </a:moveTo>
                    <a:lnTo>
                      <a:pt x="4995" y="0"/>
                    </a:lnTo>
                    <a:cubicBezTo>
                      <a:pt x="4824" y="486"/>
                      <a:pt x="4494" y="1028"/>
                      <a:pt x="3987" y="1632"/>
                    </a:cubicBezTo>
                    <a:cubicBezTo>
                      <a:pt x="3046" y="2754"/>
                      <a:pt x="2258" y="3251"/>
                      <a:pt x="1586" y="3251"/>
                    </a:cubicBezTo>
                    <a:cubicBezTo>
                      <a:pt x="1229" y="3251"/>
                      <a:pt x="904" y="3111"/>
                      <a:pt x="606" y="2850"/>
                    </a:cubicBezTo>
                    <a:cubicBezTo>
                      <a:pt x="383" y="2654"/>
                      <a:pt x="203" y="2431"/>
                      <a:pt x="58" y="2190"/>
                    </a:cubicBezTo>
                    <a:lnTo>
                      <a:pt x="58" y="2190"/>
                    </a:lnTo>
                    <a:cubicBezTo>
                      <a:pt x="1" y="3138"/>
                      <a:pt x="268" y="4157"/>
                      <a:pt x="1051" y="4845"/>
                    </a:cubicBezTo>
                    <a:cubicBezTo>
                      <a:pt x="1349" y="5105"/>
                      <a:pt x="1674" y="5245"/>
                      <a:pt x="2031" y="5245"/>
                    </a:cubicBezTo>
                    <a:cubicBezTo>
                      <a:pt x="2703" y="5245"/>
                      <a:pt x="3491" y="4749"/>
                      <a:pt x="4432" y="3627"/>
                    </a:cubicBezTo>
                    <a:cubicBezTo>
                      <a:pt x="5804" y="1994"/>
                      <a:pt x="5891" y="805"/>
                      <a:pt x="49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6"/>
              <p:cNvSpPr/>
              <p:nvPr/>
            </p:nvSpPr>
            <p:spPr>
              <a:xfrm>
                <a:off x="3129175" y="2210663"/>
                <a:ext cx="166375" cy="178950"/>
              </a:xfrm>
              <a:custGeom>
                <a:avLst/>
                <a:gdLst/>
                <a:ahLst/>
                <a:cxnLst/>
                <a:rect l="l" t="t" r="r" b="b"/>
                <a:pathLst>
                  <a:path w="6655" h="7158" extrusionOk="0">
                    <a:moveTo>
                      <a:pt x="3396" y="1119"/>
                    </a:moveTo>
                    <a:cubicBezTo>
                      <a:pt x="4007" y="1119"/>
                      <a:pt x="4620" y="1336"/>
                      <a:pt x="5082" y="1714"/>
                    </a:cubicBezTo>
                    <a:cubicBezTo>
                      <a:pt x="5364" y="1947"/>
                      <a:pt x="5515" y="2200"/>
                      <a:pt x="5542" y="2490"/>
                    </a:cubicBezTo>
                    <a:cubicBezTo>
                      <a:pt x="5591" y="3026"/>
                      <a:pt x="5243" y="3756"/>
                      <a:pt x="4526" y="4608"/>
                    </a:cubicBezTo>
                    <a:cubicBezTo>
                      <a:pt x="3568" y="5748"/>
                      <a:pt x="2927" y="6044"/>
                      <a:pt x="2502" y="6044"/>
                    </a:cubicBezTo>
                    <a:cubicBezTo>
                      <a:pt x="2177" y="6044"/>
                      <a:pt x="1979" y="5871"/>
                      <a:pt x="1864" y="5769"/>
                    </a:cubicBezTo>
                    <a:cubicBezTo>
                      <a:pt x="717" y="4764"/>
                      <a:pt x="942" y="2823"/>
                      <a:pt x="1595" y="1980"/>
                    </a:cubicBezTo>
                    <a:cubicBezTo>
                      <a:pt x="1607" y="1963"/>
                      <a:pt x="1621" y="1947"/>
                      <a:pt x="1634" y="1930"/>
                    </a:cubicBezTo>
                    <a:cubicBezTo>
                      <a:pt x="2095" y="1367"/>
                      <a:pt x="2744" y="1119"/>
                      <a:pt x="3396" y="1119"/>
                    </a:cubicBezTo>
                    <a:close/>
                    <a:moveTo>
                      <a:pt x="3441" y="0"/>
                    </a:moveTo>
                    <a:cubicBezTo>
                      <a:pt x="2373" y="0"/>
                      <a:pt x="1383" y="503"/>
                      <a:pt x="789" y="1273"/>
                    </a:cubicBezTo>
                    <a:cubicBezTo>
                      <a:pt x="291" y="1916"/>
                      <a:pt x="1" y="2877"/>
                      <a:pt x="13" y="3844"/>
                    </a:cubicBezTo>
                    <a:cubicBezTo>
                      <a:pt x="28" y="4974"/>
                      <a:pt x="452" y="5959"/>
                      <a:pt x="1206" y="6621"/>
                    </a:cubicBezTo>
                    <a:cubicBezTo>
                      <a:pt x="1614" y="6979"/>
                      <a:pt x="2050" y="7157"/>
                      <a:pt x="2511" y="7157"/>
                    </a:cubicBezTo>
                    <a:cubicBezTo>
                      <a:pt x="3358" y="7157"/>
                      <a:pt x="4293" y="6553"/>
                      <a:pt x="5305" y="5349"/>
                    </a:cubicBezTo>
                    <a:cubicBezTo>
                      <a:pt x="5332" y="5315"/>
                      <a:pt x="5360" y="5282"/>
                      <a:pt x="5387" y="5249"/>
                    </a:cubicBezTo>
                    <a:cubicBezTo>
                      <a:pt x="6266" y="4175"/>
                      <a:pt x="6655" y="3240"/>
                      <a:pt x="6577" y="2391"/>
                    </a:cubicBezTo>
                    <a:cubicBezTo>
                      <a:pt x="6521" y="1786"/>
                      <a:pt x="6230" y="1265"/>
                      <a:pt x="5712" y="841"/>
                    </a:cubicBezTo>
                    <a:cubicBezTo>
                      <a:pt x="4992" y="253"/>
                      <a:pt x="4197" y="0"/>
                      <a:pt x="3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6"/>
              <p:cNvSpPr/>
              <p:nvPr/>
            </p:nvSpPr>
            <p:spPr>
              <a:xfrm>
                <a:off x="3123600" y="2205288"/>
                <a:ext cx="171050" cy="183550"/>
              </a:xfrm>
              <a:custGeom>
                <a:avLst/>
                <a:gdLst/>
                <a:ahLst/>
                <a:cxnLst/>
                <a:rect l="l" t="t" r="r" b="b"/>
                <a:pathLst>
                  <a:path w="6842" h="7342" extrusionOk="0">
                    <a:moveTo>
                      <a:pt x="3489" y="1308"/>
                    </a:moveTo>
                    <a:cubicBezTo>
                      <a:pt x="4080" y="1308"/>
                      <a:pt x="4672" y="1518"/>
                      <a:pt x="5115" y="1879"/>
                    </a:cubicBezTo>
                    <a:cubicBezTo>
                      <a:pt x="5378" y="2095"/>
                      <a:pt x="5518" y="2327"/>
                      <a:pt x="5542" y="2591"/>
                    </a:cubicBezTo>
                    <a:cubicBezTo>
                      <a:pt x="5589" y="3104"/>
                      <a:pt x="5244" y="3813"/>
                      <a:pt x="4547" y="4642"/>
                    </a:cubicBezTo>
                    <a:cubicBezTo>
                      <a:pt x="3799" y="5533"/>
                      <a:pt x="3163" y="6004"/>
                      <a:pt x="2659" y="6043"/>
                    </a:cubicBezTo>
                    <a:cubicBezTo>
                      <a:pt x="2638" y="6045"/>
                      <a:pt x="2617" y="6046"/>
                      <a:pt x="2596" y="6046"/>
                    </a:cubicBezTo>
                    <a:cubicBezTo>
                      <a:pt x="2304" y="6046"/>
                      <a:pt x="2126" y="5890"/>
                      <a:pt x="2017" y="5794"/>
                    </a:cubicBezTo>
                    <a:cubicBezTo>
                      <a:pt x="909" y="4823"/>
                      <a:pt x="1129" y="2945"/>
                      <a:pt x="1759" y="2128"/>
                    </a:cubicBezTo>
                    <a:lnTo>
                      <a:pt x="1760" y="2128"/>
                    </a:lnTo>
                    <a:lnTo>
                      <a:pt x="1797" y="2081"/>
                    </a:lnTo>
                    <a:cubicBezTo>
                      <a:pt x="2237" y="1544"/>
                      <a:pt x="2862" y="1308"/>
                      <a:pt x="3489" y="1308"/>
                    </a:cubicBezTo>
                    <a:close/>
                    <a:moveTo>
                      <a:pt x="3488" y="1126"/>
                    </a:moveTo>
                    <a:cubicBezTo>
                      <a:pt x="2810" y="1126"/>
                      <a:pt x="2132" y="1381"/>
                      <a:pt x="1654" y="1966"/>
                    </a:cubicBezTo>
                    <a:lnTo>
                      <a:pt x="1614" y="2016"/>
                    </a:lnTo>
                    <a:cubicBezTo>
                      <a:pt x="940" y="2887"/>
                      <a:pt x="710" y="4893"/>
                      <a:pt x="1895" y="5933"/>
                    </a:cubicBezTo>
                    <a:cubicBezTo>
                      <a:pt x="2017" y="6039"/>
                      <a:pt x="2234" y="6230"/>
                      <a:pt x="2594" y="6230"/>
                    </a:cubicBezTo>
                    <a:cubicBezTo>
                      <a:pt x="2619" y="6230"/>
                      <a:pt x="2645" y="6229"/>
                      <a:pt x="2673" y="6227"/>
                    </a:cubicBezTo>
                    <a:cubicBezTo>
                      <a:pt x="3228" y="6185"/>
                      <a:pt x="3907" y="5691"/>
                      <a:pt x="4689" y="4761"/>
                    </a:cubicBezTo>
                    <a:cubicBezTo>
                      <a:pt x="5419" y="3892"/>
                      <a:pt x="5777" y="3138"/>
                      <a:pt x="5726" y="2575"/>
                    </a:cubicBezTo>
                    <a:cubicBezTo>
                      <a:pt x="5695" y="2259"/>
                      <a:pt x="5534" y="1984"/>
                      <a:pt x="5232" y="1737"/>
                    </a:cubicBezTo>
                    <a:cubicBezTo>
                      <a:pt x="4757" y="1349"/>
                      <a:pt x="4122" y="1126"/>
                      <a:pt x="3488" y="1126"/>
                    </a:cubicBezTo>
                    <a:close/>
                    <a:moveTo>
                      <a:pt x="3536" y="185"/>
                    </a:moveTo>
                    <a:cubicBezTo>
                      <a:pt x="4154" y="185"/>
                      <a:pt x="4951" y="355"/>
                      <a:pt x="5745" y="1005"/>
                    </a:cubicBezTo>
                    <a:cubicBezTo>
                      <a:pt x="6245" y="1413"/>
                      <a:pt x="6524" y="1913"/>
                      <a:pt x="6577" y="2493"/>
                    </a:cubicBezTo>
                    <a:cubicBezTo>
                      <a:pt x="6653" y="3317"/>
                      <a:pt x="6271" y="4229"/>
                      <a:pt x="5408" y="5284"/>
                    </a:cubicBezTo>
                    <a:lnTo>
                      <a:pt x="5326" y="5382"/>
                    </a:lnTo>
                    <a:cubicBezTo>
                      <a:pt x="4390" y="6497"/>
                      <a:pt x="3517" y="7092"/>
                      <a:pt x="2733" y="7153"/>
                    </a:cubicBezTo>
                    <a:cubicBezTo>
                      <a:pt x="2692" y="7156"/>
                      <a:pt x="2650" y="7158"/>
                      <a:pt x="2609" y="7158"/>
                    </a:cubicBezTo>
                    <a:cubicBezTo>
                      <a:pt x="2166" y="7158"/>
                      <a:pt x="1748" y="6986"/>
                      <a:pt x="1358" y="6645"/>
                    </a:cubicBezTo>
                    <a:cubicBezTo>
                      <a:pt x="625" y="6001"/>
                      <a:pt x="212" y="5038"/>
                      <a:pt x="196" y="3936"/>
                    </a:cubicBezTo>
                    <a:cubicBezTo>
                      <a:pt x="184" y="2990"/>
                      <a:pt x="467" y="2051"/>
                      <a:pt x="954" y="1422"/>
                    </a:cubicBezTo>
                    <a:cubicBezTo>
                      <a:pt x="1472" y="751"/>
                      <a:pt x="2275" y="308"/>
                      <a:pt x="3155" y="206"/>
                    </a:cubicBezTo>
                    <a:cubicBezTo>
                      <a:pt x="3272" y="193"/>
                      <a:pt x="3400" y="185"/>
                      <a:pt x="3536" y="185"/>
                    </a:cubicBezTo>
                    <a:close/>
                    <a:moveTo>
                      <a:pt x="3532" y="1"/>
                    </a:moveTo>
                    <a:cubicBezTo>
                      <a:pt x="3400" y="1"/>
                      <a:pt x="3267" y="9"/>
                      <a:pt x="3134" y="24"/>
                    </a:cubicBezTo>
                    <a:cubicBezTo>
                      <a:pt x="2203" y="130"/>
                      <a:pt x="1356" y="599"/>
                      <a:pt x="808" y="1310"/>
                    </a:cubicBezTo>
                    <a:cubicBezTo>
                      <a:pt x="297" y="1970"/>
                      <a:pt x="1" y="2953"/>
                      <a:pt x="13" y="3938"/>
                    </a:cubicBezTo>
                    <a:cubicBezTo>
                      <a:pt x="28" y="5095"/>
                      <a:pt x="462" y="6104"/>
                      <a:pt x="1236" y="6783"/>
                    </a:cubicBezTo>
                    <a:cubicBezTo>
                      <a:pt x="1660" y="7155"/>
                      <a:pt x="2120" y="7341"/>
                      <a:pt x="2603" y="7341"/>
                    </a:cubicBezTo>
                    <a:cubicBezTo>
                      <a:pt x="2651" y="7341"/>
                      <a:pt x="2700" y="7340"/>
                      <a:pt x="2748" y="7337"/>
                    </a:cubicBezTo>
                    <a:cubicBezTo>
                      <a:pt x="3582" y="7273"/>
                      <a:pt x="4497" y="6655"/>
                      <a:pt x="5467" y="5501"/>
                    </a:cubicBezTo>
                    <a:lnTo>
                      <a:pt x="5551" y="5401"/>
                    </a:lnTo>
                    <a:cubicBezTo>
                      <a:pt x="6445" y="4307"/>
                      <a:pt x="6841" y="3350"/>
                      <a:pt x="6761" y="2476"/>
                    </a:cubicBezTo>
                    <a:cubicBezTo>
                      <a:pt x="6703" y="1846"/>
                      <a:pt x="6400" y="1302"/>
                      <a:pt x="5862" y="864"/>
                    </a:cubicBezTo>
                    <a:cubicBezTo>
                      <a:pt x="5175" y="302"/>
                      <a:pt x="4362" y="1"/>
                      <a:pt x="3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6"/>
              <p:cNvSpPr/>
              <p:nvPr/>
            </p:nvSpPr>
            <p:spPr>
              <a:xfrm>
                <a:off x="2614050" y="2012688"/>
                <a:ext cx="19225" cy="65700"/>
              </a:xfrm>
              <a:custGeom>
                <a:avLst/>
                <a:gdLst/>
                <a:ahLst/>
                <a:cxnLst/>
                <a:rect l="l" t="t" r="r" b="b"/>
                <a:pathLst>
                  <a:path w="769" h="2628" extrusionOk="0">
                    <a:moveTo>
                      <a:pt x="671" y="1"/>
                    </a:moveTo>
                    <a:cubicBezTo>
                      <a:pt x="640" y="1"/>
                      <a:pt x="609" y="18"/>
                      <a:pt x="595" y="48"/>
                    </a:cubicBezTo>
                    <a:cubicBezTo>
                      <a:pt x="571" y="96"/>
                      <a:pt x="0" y="1261"/>
                      <a:pt x="355" y="2563"/>
                    </a:cubicBezTo>
                    <a:cubicBezTo>
                      <a:pt x="366" y="2601"/>
                      <a:pt x="400" y="2627"/>
                      <a:pt x="437" y="2627"/>
                    </a:cubicBezTo>
                    <a:lnTo>
                      <a:pt x="437" y="2626"/>
                    </a:lnTo>
                    <a:cubicBezTo>
                      <a:pt x="445" y="2626"/>
                      <a:pt x="453" y="2626"/>
                      <a:pt x="460" y="2623"/>
                    </a:cubicBezTo>
                    <a:cubicBezTo>
                      <a:pt x="506" y="2610"/>
                      <a:pt x="533" y="2563"/>
                      <a:pt x="519" y="2519"/>
                    </a:cubicBezTo>
                    <a:cubicBezTo>
                      <a:pt x="182" y="1281"/>
                      <a:pt x="741" y="136"/>
                      <a:pt x="747" y="124"/>
                    </a:cubicBezTo>
                    <a:cubicBezTo>
                      <a:pt x="768" y="83"/>
                      <a:pt x="752" y="31"/>
                      <a:pt x="709" y="10"/>
                    </a:cubicBezTo>
                    <a:cubicBezTo>
                      <a:pt x="697" y="4"/>
                      <a:pt x="684"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6"/>
              <p:cNvSpPr/>
              <p:nvPr/>
            </p:nvSpPr>
            <p:spPr>
              <a:xfrm>
                <a:off x="2523450" y="2033163"/>
                <a:ext cx="19225" cy="74450"/>
              </a:xfrm>
              <a:custGeom>
                <a:avLst/>
                <a:gdLst/>
                <a:ahLst/>
                <a:cxnLst/>
                <a:rect l="l" t="t" r="r" b="b"/>
                <a:pathLst>
                  <a:path w="769" h="2978" extrusionOk="0">
                    <a:moveTo>
                      <a:pt x="671" y="1"/>
                    </a:moveTo>
                    <a:cubicBezTo>
                      <a:pt x="645" y="1"/>
                      <a:pt x="618" y="13"/>
                      <a:pt x="602" y="37"/>
                    </a:cubicBezTo>
                    <a:cubicBezTo>
                      <a:pt x="577" y="70"/>
                      <a:pt x="0" y="906"/>
                      <a:pt x="354" y="2906"/>
                    </a:cubicBezTo>
                    <a:cubicBezTo>
                      <a:pt x="362" y="2947"/>
                      <a:pt x="397" y="2977"/>
                      <a:pt x="438" y="2977"/>
                    </a:cubicBezTo>
                    <a:cubicBezTo>
                      <a:pt x="442" y="2977"/>
                      <a:pt x="447" y="2976"/>
                      <a:pt x="453" y="2976"/>
                    </a:cubicBezTo>
                    <a:cubicBezTo>
                      <a:pt x="498" y="2966"/>
                      <a:pt x="530" y="2922"/>
                      <a:pt x="521" y="2877"/>
                    </a:cubicBezTo>
                    <a:cubicBezTo>
                      <a:pt x="183" y="956"/>
                      <a:pt x="735" y="143"/>
                      <a:pt x="741" y="135"/>
                    </a:cubicBezTo>
                    <a:cubicBezTo>
                      <a:pt x="769" y="97"/>
                      <a:pt x="760" y="44"/>
                      <a:pt x="720" y="17"/>
                    </a:cubicBezTo>
                    <a:cubicBezTo>
                      <a:pt x="705" y="6"/>
                      <a:pt x="688"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6"/>
              <p:cNvSpPr/>
              <p:nvPr/>
            </p:nvSpPr>
            <p:spPr>
              <a:xfrm>
                <a:off x="2397950" y="2068238"/>
                <a:ext cx="33650" cy="86125"/>
              </a:xfrm>
              <a:custGeom>
                <a:avLst/>
                <a:gdLst/>
                <a:ahLst/>
                <a:cxnLst/>
                <a:rect l="l" t="t" r="r" b="b"/>
                <a:pathLst>
                  <a:path w="1346" h="3445" extrusionOk="0">
                    <a:moveTo>
                      <a:pt x="1249" y="0"/>
                    </a:moveTo>
                    <a:cubicBezTo>
                      <a:pt x="1223" y="0"/>
                      <a:pt x="1197" y="12"/>
                      <a:pt x="1181" y="35"/>
                    </a:cubicBezTo>
                    <a:cubicBezTo>
                      <a:pt x="1133" y="100"/>
                      <a:pt x="0" y="1650"/>
                      <a:pt x="346" y="2681"/>
                    </a:cubicBezTo>
                    <a:cubicBezTo>
                      <a:pt x="471" y="3050"/>
                      <a:pt x="767" y="3305"/>
                      <a:pt x="1225" y="3440"/>
                    </a:cubicBezTo>
                    <a:cubicBezTo>
                      <a:pt x="1233" y="3443"/>
                      <a:pt x="1242" y="3444"/>
                      <a:pt x="1249" y="3444"/>
                    </a:cubicBezTo>
                    <a:cubicBezTo>
                      <a:pt x="1286" y="3444"/>
                      <a:pt x="1321" y="3420"/>
                      <a:pt x="1331" y="3382"/>
                    </a:cubicBezTo>
                    <a:cubicBezTo>
                      <a:pt x="1345" y="3338"/>
                      <a:pt x="1319" y="3290"/>
                      <a:pt x="1274" y="3277"/>
                    </a:cubicBezTo>
                    <a:cubicBezTo>
                      <a:pt x="871" y="3159"/>
                      <a:pt x="613" y="2940"/>
                      <a:pt x="509" y="2628"/>
                    </a:cubicBezTo>
                    <a:cubicBezTo>
                      <a:pt x="190" y="1679"/>
                      <a:pt x="1307" y="152"/>
                      <a:pt x="1318" y="136"/>
                    </a:cubicBezTo>
                    <a:cubicBezTo>
                      <a:pt x="1345" y="98"/>
                      <a:pt x="1337" y="45"/>
                      <a:pt x="1300" y="17"/>
                    </a:cubicBezTo>
                    <a:cubicBezTo>
                      <a:pt x="1284" y="6"/>
                      <a:pt x="1267" y="0"/>
                      <a:pt x="1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6"/>
              <p:cNvSpPr/>
              <p:nvPr/>
            </p:nvSpPr>
            <p:spPr>
              <a:xfrm>
                <a:off x="2292250" y="2106213"/>
                <a:ext cx="39975" cy="96275"/>
              </a:xfrm>
              <a:custGeom>
                <a:avLst/>
                <a:gdLst/>
                <a:ahLst/>
                <a:cxnLst/>
                <a:rect l="l" t="t" r="r" b="b"/>
                <a:pathLst>
                  <a:path w="1599" h="3851" extrusionOk="0">
                    <a:moveTo>
                      <a:pt x="800" y="1"/>
                    </a:moveTo>
                    <a:cubicBezTo>
                      <a:pt x="761" y="1"/>
                      <a:pt x="728" y="27"/>
                      <a:pt x="718" y="66"/>
                    </a:cubicBezTo>
                    <a:cubicBezTo>
                      <a:pt x="689" y="184"/>
                      <a:pt x="0" y="2982"/>
                      <a:pt x="759" y="3685"/>
                    </a:cubicBezTo>
                    <a:cubicBezTo>
                      <a:pt x="879" y="3796"/>
                      <a:pt x="1025" y="3850"/>
                      <a:pt x="1195" y="3850"/>
                    </a:cubicBezTo>
                    <a:cubicBezTo>
                      <a:pt x="1298" y="3850"/>
                      <a:pt x="1409" y="3831"/>
                      <a:pt x="1530" y="3790"/>
                    </a:cubicBezTo>
                    <a:cubicBezTo>
                      <a:pt x="1574" y="3775"/>
                      <a:pt x="1599" y="3727"/>
                      <a:pt x="1583" y="3682"/>
                    </a:cubicBezTo>
                    <a:cubicBezTo>
                      <a:pt x="1571" y="3647"/>
                      <a:pt x="1538" y="3624"/>
                      <a:pt x="1503" y="3624"/>
                    </a:cubicBezTo>
                    <a:cubicBezTo>
                      <a:pt x="1494" y="3624"/>
                      <a:pt x="1485" y="3626"/>
                      <a:pt x="1476" y="3629"/>
                    </a:cubicBezTo>
                    <a:cubicBezTo>
                      <a:pt x="1373" y="3663"/>
                      <a:pt x="1280" y="3680"/>
                      <a:pt x="1196" y="3680"/>
                    </a:cubicBezTo>
                    <a:cubicBezTo>
                      <a:pt x="1068" y="3680"/>
                      <a:pt x="962" y="3640"/>
                      <a:pt x="876" y="3560"/>
                    </a:cubicBezTo>
                    <a:cubicBezTo>
                      <a:pt x="190" y="2926"/>
                      <a:pt x="876" y="134"/>
                      <a:pt x="884" y="107"/>
                    </a:cubicBezTo>
                    <a:cubicBezTo>
                      <a:pt x="896" y="61"/>
                      <a:pt x="867" y="14"/>
                      <a:pt x="821" y="4"/>
                    </a:cubicBezTo>
                    <a:cubicBezTo>
                      <a:pt x="814" y="2"/>
                      <a:pt x="807" y="1"/>
                      <a:pt x="8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6"/>
              <p:cNvSpPr/>
              <p:nvPr/>
            </p:nvSpPr>
            <p:spPr>
              <a:xfrm>
                <a:off x="2990950" y="2021463"/>
                <a:ext cx="26875" cy="59925"/>
              </a:xfrm>
              <a:custGeom>
                <a:avLst/>
                <a:gdLst/>
                <a:ahLst/>
                <a:cxnLst/>
                <a:rect l="l" t="t" r="r" b="b"/>
                <a:pathLst>
                  <a:path w="1075" h="2397" extrusionOk="0">
                    <a:moveTo>
                      <a:pt x="673" y="1"/>
                    </a:moveTo>
                    <a:cubicBezTo>
                      <a:pt x="668" y="1"/>
                      <a:pt x="663" y="1"/>
                      <a:pt x="658" y="2"/>
                    </a:cubicBezTo>
                    <a:cubicBezTo>
                      <a:pt x="613" y="11"/>
                      <a:pt x="582" y="57"/>
                      <a:pt x="591" y="102"/>
                    </a:cubicBezTo>
                    <a:cubicBezTo>
                      <a:pt x="594" y="117"/>
                      <a:pt x="890" y="1632"/>
                      <a:pt x="462" y="2099"/>
                    </a:cubicBezTo>
                    <a:cubicBezTo>
                      <a:pt x="385" y="2183"/>
                      <a:pt x="289" y="2226"/>
                      <a:pt x="168" y="2226"/>
                    </a:cubicBezTo>
                    <a:cubicBezTo>
                      <a:pt x="146" y="2226"/>
                      <a:pt x="123" y="2224"/>
                      <a:pt x="99" y="2222"/>
                    </a:cubicBezTo>
                    <a:cubicBezTo>
                      <a:pt x="96" y="2221"/>
                      <a:pt x="92" y="2221"/>
                      <a:pt x="88" y="2221"/>
                    </a:cubicBezTo>
                    <a:cubicBezTo>
                      <a:pt x="43" y="2221"/>
                      <a:pt x="11" y="2255"/>
                      <a:pt x="5" y="2297"/>
                    </a:cubicBezTo>
                    <a:cubicBezTo>
                      <a:pt x="1" y="2344"/>
                      <a:pt x="34" y="2387"/>
                      <a:pt x="81" y="2392"/>
                    </a:cubicBezTo>
                    <a:cubicBezTo>
                      <a:pt x="110" y="2395"/>
                      <a:pt x="137" y="2396"/>
                      <a:pt x="166" y="2396"/>
                    </a:cubicBezTo>
                    <a:cubicBezTo>
                      <a:pt x="335" y="2396"/>
                      <a:pt x="477" y="2335"/>
                      <a:pt x="588" y="2214"/>
                    </a:cubicBezTo>
                    <a:cubicBezTo>
                      <a:pt x="1074" y="1684"/>
                      <a:pt x="772" y="134"/>
                      <a:pt x="758" y="69"/>
                    </a:cubicBezTo>
                    <a:cubicBezTo>
                      <a:pt x="750" y="28"/>
                      <a:pt x="713"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6"/>
              <p:cNvSpPr/>
              <p:nvPr/>
            </p:nvSpPr>
            <p:spPr>
              <a:xfrm>
                <a:off x="3090125" y="2044863"/>
                <a:ext cx="22125" cy="74425"/>
              </a:xfrm>
              <a:custGeom>
                <a:avLst/>
                <a:gdLst/>
                <a:ahLst/>
                <a:cxnLst/>
                <a:rect l="l" t="t" r="r" b="b"/>
                <a:pathLst>
                  <a:path w="885" h="2977" extrusionOk="0">
                    <a:moveTo>
                      <a:pt x="216" y="0"/>
                    </a:moveTo>
                    <a:cubicBezTo>
                      <a:pt x="205" y="0"/>
                      <a:pt x="194" y="3"/>
                      <a:pt x="183" y="7"/>
                    </a:cubicBezTo>
                    <a:cubicBezTo>
                      <a:pt x="139" y="24"/>
                      <a:pt x="118" y="74"/>
                      <a:pt x="136" y="118"/>
                    </a:cubicBezTo>
                    <a:cubicBezTo>
                      <a:pt x="142" y="132"/>
                      <a:pt x="696" y="1503"/>
                      <a:pt x="22" y="2852"/>
                    </a:cubicBezTo>
                    <a:cubicBezTo>
                      <a:pt x="1" y="2895"/>
                      <a:pt x="17" y="2946"/>
                      <a:pt x="60" y="2968"/>
                    </a:cubicBezTo>
                    <a:cubicBezTo>
                      <a:pt x="72" y="2974"/>
                      <a:pt x="86" y="2977"/>
                      <a:pt x="98" y="2977"/>
                    </a:cubicBezTo>
                    <a:cubicBezTo>
                      <a:pt x="128" y="2977"/>
                      <a:pt x="159" y="2958"/>
                      <a:pt x="174" y="2928"/>
                    </a:cubicBezTo>
                    <a:cubicBezTo>
                      <a:pt x="884" y="1507"/>
                      <a:pt x="318" y="110"/>
                      <a:pt x="294" y="53"/>
                    </a:cubicBezTo>
                    <a:cubicBezTo>
                      <a:pt x="280" y="20"/>
                      <a:pt x="249"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6"/>
              <p:cNvSpPr/>
              <p:nvPr/>
            </p:nvSpPr>
            <p:spPr>
              <a:xfrm>
                <a:off x="3178025" y="2079938"/>
                <a:ext cx="38250" cy="86200"/>
              </a:xfrm>
              <a:custGeom>
                <a:avLst/>
                <a:gdLst/>
                <a:ahLst/>
                <a:cxnLst/>
                <a:rect l="l" t="t" r="r" b="b"/>
                <a:pathLst>
                  <a:path w="1530" h="3448" extrusionOk="0">
                    <a:moveTo>
                      <a:pt x="908" y="0"/>
                    </a:moveTo>
                    <a:cubicBezTo>
                      <a:pt x="901" y="0"/>
                      <a:pt x="894" y="1"/>
                      <a:pt x="887" y="2"/>
                    </a:cubicBezTo>
                    <a:cubicBezTo>
                      <a:pt x="842" y="13"/>
                      <a:pt x="814" y="60"/>
                      <a:pt x="825" y="106"/>
                    </a:cubicBezTo>
                    <a:cubicBezTo>
                      <a:pt x="830" y="127"/>
                      <a:pt x="1343" y="2295"/>
                      <a:pt x="714" y="3036"/>
                    </a:cubicBezTo>
                    <a:cubicBezTo>
                      <a:pt x="579" y="3197"/>
                      <a:pt x="402" y="3277"/>
                      <a:pt x="173" y="3277"/>
                    </a:cubicBezTo>
                    <a:cubicBezTo>
                      <a:pt x="148" y="3277"/>
                      <a:pt x="121" y="3276"/>
                      <a:pt x="95" y="3274"/>
                    </a:cubicBezTo>
                    <a:cubicBezTo>
                      <a:pt x="40" y="3274"/>
                      <a:pt x="8" y="3306"/>
                      <a:pt x="4" y="3351"/>
                    </a:cubicBezTo>
                    <a:cubicBezTo>
                      <a:pt x="1" y="3398"/>
                      <a:pt x="36" y="3439"/>
                      <a:pt x="83" y="3443"/>
                    </a:cubicBezTo>
                    <a:cubicBezTo>
                      <a:pt x="113" y="3446"/>
                      <a:pt x="142" y="3447"/>
                      <a:pt x="171" y="3447"/>
                    </a:cubicBezTo>
                    <a:cubicBezTo>
                      <a:pt x="450" y="3447"/>
                      <a:pt x="676" y="3345"/>
                      <a:pt x="845" y="3146"/>
                    </a:cubicBezTo>
                    <a:cubicBezTo>
                      <a:pt x="1529" y="2339"/>
                      <a:pt x="1013" y="157"/>
                      <a:pt x="990" y="65"/>
                    </a:cubicBezTo>
                    <a:cubicBezTo>
                      <a:pt x="981" y="26"/>
                      <a:pt x="947" y="0"/>
                      <a:pt x="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6"/>
              <p:cNvSpPr/>
              <p:nvPr/>
            </p:nvSpPr>
            <p:spPr>
              <a:xfrm>
                <a:off x="3262625" y="2114988"/>
                <a:ext cx="42725" cy="101625"/>
              </a:xfrm>
              <a:custGeom>
                <a:avLst/>
                <a:gdLst/>
                <a:ahLst/>
                <a:cxnLst/>
                <a:rect l="l" t="t" r="r" b="b"/>
                <a:pathLst>
                  <a:path w="1709" h="4065" extrusionOk="0">
                    <a:moveTo>
                      <a:pt x="914" y="1"/>
                    </a:moveTo>
                    <a:cubicBezTo>
                      <a:pt x="907" y="1"/>
                      <a:pt x="900" y="2"/>
                      <a:pt x="893" y="3"/>
                    </a:cubicBezTo>
                    <a:cubicBezTo>
                      <a:pt x="848" y="14"/>
                      <a:pt x="819" y="59"/>
                      <a:pt x="831" y="106"/>
                    </a:cubicBezTo>
                    <a:cubicBezTo>
                      <a:pt x="837" y="134"/>
                      <a:pt x="1522" y="2991"/>
                      <a:pt x="778" y="3729"/>
                    </a:cubicBezTo>
                    <a:cubicBezTo>
                      <a:pt x="667" y="3839"/>
                      <a:pt x="529" y="3894"/>
                      <a:pt x="360" y="3894"/>
                    </a:cubicBezTo>
                    <a:cubicBezTo>
                      <a:pt x="285" y="3894"/>
                      <a:pt x="204" y="3883"/>
                      <a:pt x="116" y="3861"/>
                    </a:cubicBezTo>
                    <a:cubicBezTo>
                      <a:pt x="109" y="3859"/>
                      <a:pt x="102" y="3858"/>
                      <a:pt x="96" y="3858"/>
                    </a:cubicBezTo>
                    <a:cubicBezTo>
                      <a:pt x="56" y="3858"/>
                      <a:pt x="22" y="3884"/>
                      <a:pt x="13" y="3923"/>
                    </a:cubicBezTo>
                    <a:cubicBezTo>
                      <a:pt x="1" y="3969"/>
                      <a:pt x="29" y="4014"/>
                      <a:pt x="75" y="4026"/>
                    </a:cubicBezTo>
                    <a:cubicBezTo>
                      <a:pt x="175" y="4051"/>
                      <a:pt x="271" y="4064"/>
                      <a:pt x="360" y="4064"/>
                    </a:cubicBezTo>
                    <a:lnTo>
                      <a:pt x="362" y="4064"/>
                    </a:lnTo>
                    <a:cubicBezTo>
                      <a:pt x="574" y="4064"/>
                      <a:pt x="755" y="3993"/>
                      <a:pt x="899" y="3849"/>
                    </a:cubicBezTo>
                    <a:cubicBezTo>
                      <a:pt x="1708" y="3044"/>
                      <a:pt x="1025" y="187"/>
                      <a:pt x="996" y="65"/>
                    </a:cubicBezTo>
                    <a:cubicBezTo>
                      <a:pt x="987" y="27"/>
                      <a:pt x="953"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6"/>
              <p:cNvSpPr/>
              <p:nvPr/>
            </p:nvSpPr>
            <p:spPr>
              <a:xfrm>
                <a:off x="2791925" y="1996288"/>
                <a:ext cx="5350" cy="27750"/>
              </a:xfrm>
              <a:custGeom>
                <a:avLst/>
                <a:gdLst/>
                <a:ahLst/>
                <a:cxnLst/>
                <a:rect l="l" t="t" r="r" b="b"/>
                <a:pathLst>
                  <a:path w="214" h="1110" extrusionOk="0">
                    <a:moveTo>
                      <a:pt x="84" y="1"/>
                    </a:moveTo>
                    <a:cubicBezTo>
                      <a:pt x="37" y="2"/>
                      <a:pt x="1" y="43"/>
                      <a:pt x="2" y="91"/>
                    </a:cubicBezTo>
                    <a:lnTo>
                      <a:pt x="40" y="1027"/>
                    </a:lnTo>
                    <a:cubicBezTo>
                      <a:pt x="42" y="1073"/>
                      <a:pt x="80" y="1109"/>
                      <a:pt x="125" y="1109"/>
                    </a:cubicBezTo>
                    <a:lnTo>
                      <a:pt x="130" y="1109"/>
                    </a:lnTo>
                    <a:cubicBezTo>
                      <a:pt x="177" y="1106"/>
                      <a:pt x="213" y="1067"/>
                      <a:pt x="210" y="1020"/>
                    </a:cubicBezTo>
                    <a:lnTo>
                      <a:pt x="172" y="83"/>
                    </a:lnTo>
                    <a:cubicBezTo>
                      <a:pt x="171" y="37"/>
                      <a:pt x="133"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6"/>
              <p:cNvSpPr/>
              <p:nvPr/>
            </p:nvSpPr>
            <p:spPr>
              <a:xfrm>
                <a:off x="2248475" y="1676638"/>
                <a:ext cx="373000" cy="408650"/>
              </a:xfrm>
              <a:custGeom>
                <a:avLst/>
                <a:gdLst/>
                <a:ahLst/>
                <a:cxnLst/>
                <a:rect l="l" t="t" r="r" b="b"/>
                <a:pathLst>
                  <a:path w="14920" h="16346" extrusionOk="0">
                    <a:moveTo>
                      <a:pt x="10735" y="1"/>
                    </a:moveTo>
                    <a:cubicBezTo>
                      <a:pt x="10705" y="1"/>
                      <a:pt x="10675" y="17"/>
                      <a:pt x="10659" y="45"/>
                    </a:cubicBezTo>
                    <a:cubicBezTo>
                      <a:pt x="10638" y="88"/>
                      <a:pt x="10655" y="139"/>
                      <a:pt x="10696" y="161"/>
                    </a:cubicBezTo>
                    <a:cubicBezTo>
                      <a:pt x="10722" y="174"/>
                      <a:pt x="13343" y="1573"/>
                      <a:pt x="14723" y="4738"/>
                    </a:cubicBezTo>
                    <a:cubicBezTo>
                      <a:pt x="14213" y="5192"/>
                      <a:pt x="9761" y="9259"/>
                      <a:pt x="9831" y="12898"/>
                    </a:cubicBezTo>
                    <a:cubicBezTo>
                      <a:pt x="9335" y="13207"/>
                      <a:pt x="4506" y="16175"/>
                      <a:pt x="1820" y="16175"/>
                    </a:cubicBezTo>
                    <a:cubicBezTo>
                      <a:pt x="1525" y="16175"/>
                      <a:pt x="1256" y="16139"/>
                      <a:pt x="1021" y="16060"/>
                    </a:cubicBezTo>
                    <a:cubicBezTo>
                      <a:pt x="602" y="15919"/>
                      <a:pt x="325" y="15655"/>
                      <a:pt x="177" y="15252"/>
                    </a:cubicBezTo>
                    <a:cubicBezTo>
                      <a:pt x="165" y="15218"/>
                      <a:pt x="132" y="15197"/>
                      <a:pt x="97" y="15197"/>
                    </a:cubicBezTo>
                    <a:cubicBezTo>
                      <a:pt x="87" y="15197"/>
                      <a:pt x="77" y="15199"/>
                      <a:pt x="67" y="15202"/>
                    </a:cubicBezTo>
                    <a:cubicBezTo>
                      <a:pt x="23" y="15219"/>
                      <a:pt x="1" y="15268"/>
                      <a:pt x="17" y="15312"/>
                    </a:cubicBezTo>
                    <a:cubicBezTo>
                      <a:pt x="183" y="15759"/>
                      <a:pt x="503" y="16065"/>
                      <a:pt x="966" y="16221"/>
                    </a:cubicBezTo>
                    <a:cubicBezTo>
                      <a:pt x="1218" y="16308"/>
                      <a:pt x="1507" y="16345"/>
                      <a:pt x="1822" y="16345"/>
                    </a:cubicBezTo>
                    <a:cubicBezTo>
                      <a:pt x="4684" y="16345"/>
                      <a:pt x="9727" y="13167"/>
                      <a:pt x="9963" y="13016"/>
                    </a:cubicBezTo>
                    <a:cubicBezTo>
                      <a:pt x="9988" y="13000"/>
                      <a:pt x="10004" y="12972"/>
                      <a:pt x="10002" y="12942"/>
                    </a:cubicBezTo>
                    <a:cubicBezTo>
                      <a:pt x="9888" y="9169"/>
                      <a:pt x="14833" y="4868"/>
                      <a:pt x="14883" y="4826"/>
                    </a:cubicBezTo>
                    <a:cubicBezTo>
                      <a:pt x="14910" y="4802"/>
                      <a:pt x="14919" y="4762"/>
                      <a:pt x="14906" y="4727"/>
                    </a:cubicBezTo>
                    <a:cubicBezTo>
                      <a:pt x="13506" y="1465"/>
                      <a:pt x="10802" y="24"/>
                      <a:pt x="10775" y="10"/>
                    </a:cubicBezTo>
                    <a:cubicBezTo>
                      <a:pt x="10762" y="4"/>
                      <a:pt x="10749" y="1"/>
                      <a:pt x="10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6"/>
              <p:cNvSpPr/>
              <p:nvPr/>
            </p:nvSpPr>
            <p:spPr>
              <a:xfrm>
                <a:off x="2968650" y="1664938"/>
                <a:ext cx="355300" cy="383075"/>
              </a:xfrm>
              <a:custGeom>
                <a:avLst/>
                <a:gdLst/>
                <a:ahLst/>
                <a:cxnLst/>
                <a:rect l="l" t="t" r="r" b="b"/>
                <a:pathLst>
                  <a:path w="14212" h="15323" extrusionOk="0">
                    <a:moveTo>
                      <a:pt x="2424" y="0"/>
                    </a:moveTo>
                    <a:cubicBezTo>
                      <a:pt x="2393" y="0"/>
                      <a:pt x="2362" y="17"/>
                      <a:pt x="2347" y="47"/>
                    </a:cubicBezTo>
                    <a:cubicBezTo>
                      <a:pt x="2252" y="239"/>
                      <a:pt x="0" y="4752"/>
                      <a:pt x="0" y="5696"/>
                    </a:cubicBezTo>
                    <a:cubicBezTo>
                      <a:pt x="0" y="5722"/>
                      <a:pt x="12" y="5746"/>
                      <a:pt x="30" y="5761"/>
                    </a:cubicBezTo>
                    <a:cubicBezTo>
                      <a:pt x="65" y="5790"/>
                      <a:pt x="3448" y="8664"/>
                      <a:pt x="4211" y="11951"/>
                    </a:cubicBezTo>
                    <a:cubicBezTo>
                      <a:pt x="4214" y="11965"/>
                      <a:pt x="4222" y="11978"/>
                      <a:pt x="4231" y="11989"/>
                    </a:cubicBezTo>
                    <a:cubicBezTo>
                      <a:pt x="4271" y="12031"/>
                      <a:pt x="7325" y="15323"/>
                      <a:pt x="11067" y="15323"/>
                    </a:cubicBezTo>
                    <a:cubicBezTo>
                      <a:pt x="12062" y="15323"/>
                      <a:pt x="13108" y="15089"/>
                      <a:pt x="14155" y="14500"/>
                    </a:cubicBezTo>
                    <a:cubicBezTo>
                      <a:pt x="14196" y="14477"/>
                      <a:pt x="14211" y="14424"/>
                      <a:pt x="14189" y="14383"/>
                    </a:cubicBezTo>
                    <a:cubicBezTo>
                      <a:pt x="14173" y="14355"/>
                      <a:pt x="14144" y="14340"/>
                      <a:pt x="14114" y="14340"/>
                    </a:cubicBezTo>
                    <a:cubicBezTo>
                      <a:pt x="14100" y="14340"/>
                      <a:pt x="14085" y="14344"/>
                      <a:pt x="14072" y="14351"/>
                    </a:cubicBezTo>
                    <a:cubicBezTo>
                      <a:pt x="13052" y="14924"/>
                      <a:pt x="12036" y="15151"/>
                      <a:pt x="11066" y="15151"/>
                    </a:cubicBezTo>
                    <a:cubicBezTo>
                      <a:pt x="7531" y="15151"/>
                      <a:pt x="4607" y="12138"/>
                      <a:pt x="4372" y="11890"/>
                    </a:cubicBezTo>
                    <a:cubicBezTo>
                      <a:pt x="3627" y="8731"/>
                      <a:pt x="521" y="5962"/>
                      <a:pt x="172" y="5658"/>
                    </a:cubicBezTo>
                    <a:cubicBezTo>
                      <a:pt x="232" y="4670"/>
                      <a:pt x="2478" y="170"/>
                      <a:pt x="2500" y="123"/>
                    </a:cubicBezTo>
                    <a:cubicBezTo>
                      <a:pt x="2522" y="82"/>
                      <a:pt x="2504" y="31"/>
                      <a:pt x="2463" y="9"/>
                    </a:cubicBezTo>
                    <a:cubicBezTo>
                      <a:pt x="2450" y="3"/>
                      <a:pt x="2437" y="0"/>
                      <a:pt x="2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6"/>
              <p:cNvSpPr/>
              <p:nvPr/>
            </p:nvSpPr>
            <p:spPr>
              <a:xfrm>
                <a:off x="2616825" y="1778913"/>
                <a:ext cx="356400" cy="30600"/>
              </a:xfrm>
              <a:custGeom>
                <a:avLst/>
                <a:gdLst/>
                <a:ahLst/>
                <a:cxnLst/>
                <a:rect l="l" t="t" r="r" b="b"/>
                <a:pathLst>
                  <a:path w="14256" h="1224" extrusionOk="0">
                    <a:moveTo>
                      <a:pt x="6489" y="0"/>
                    </a:moveTo>
                    <a:cubicBezTo>
                      <a:pt x="4629" y="0"/>
                      <a:pt x="2476" y="156"/>
                      <a:pt x="77" y="586"/>
                    </a:cubicBezTo>
                    <a:cubicBezTo>
                      <a:pt x="32" y="594"/>
                      <a:pt x="0" y="639"/>
                      <a:pt x="9" y="685"/>
                    </a:cubicBezTo>
                    <a:cubicBezTo>
                      <a:pt x="16" y="728"/>
                      <a:pt x="55" y="755"/>
                      <a:pt x="96" y="755"/>
                    </a:cubicBezTo>
                    <a:cubicBezTo>
                      <a:pt x="100" y="755"/>
                      <a:pt x="104" y="755"/>
                      <a:pt x="108" y="755"/>
                    </a:cubicBezTo>
                    <a:cubicBezTo>
                      <a:pt x="2499" y="326"/>
                      <a:pt x="4643" y="171"/>
                      <a:pt x="6494" y="171"/>
                    </a:cubicBezTo>
                    <a:cubicBezTo>
                      <a:pt x="11272" y="171"/>
                      <a:pt x="14091" y="1203"/>
                      <a:pt x="14129" y="1218"/>
                    </a:cubicBezTo>
                    <a:cubicBezTo>
                      <a:pt x="14138" y="1221"/>
                      <a:pt x="14149" y="1224"/>
                      <a:pt x="14160" y="1224"/>
                    </a:cubicBezTo>
                    <a:cubicBezTo>
                      <a:pt x="14193" y="1224"/>
                      <a:pt x="14226" y="1202"/>
                      <a:pt x="14239" y="1168"/>
                    </a:cubicBezTo>
                    <a:cubicBezTo>
                      <a:pt x="14255" y="1124"/>
                      <a:pt x="14233" y="1075"/>
                      <a:pt x="14190" y="1058"/>
                    </a:cubicBezTo>
                    <a:cubicBezTo>
                      <a:pt x="14151" y="1044"/>
                      <a:pt x="11305" y="0"/>
                      <a:pt x="6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6"/>
              <p:cNvSpPr/>
              <p:nvPr/>
            </p:nvSpPr>
            <p:spPr>
              <a:xfrm>
                <a:off x="2493950" y="1966288"/>
                <a:ext cx="76850" cy="36100"/>
              </a:xfrm>
              <a:custGeom>
                <a:avLst/>
                <a:gdLst/>
                <a:ahLst/>
                <a:cxnLst/>
                <a:rect l="l" t="t" r="r" b="b"/>
                <a:pathLst>
                  <a:path w="3074" h="1444" extrusionOk="0">
                    <a:moveTo>
                      <a:pt x="2976" y="0"/>
                    </a:moveTo>
                    <a:cubicBezTo>
                      <a:pt x="2965" y="0"/>
                      <a:pt x="2954" y="3"/>
                      <a:pt x="2943" y="8"/>
                    </a:cubicBezTo>
                    <a:lnTo>
                      <a:pt x="63" y="1280"/>
                    </a:lnTo>
                    <a:cubicBezTo>
                      <a:pt x="21" y="1298"/>
                      <a:pt x="1" y="1350"/>
                      <a:pt x="21" y="1392"/>
                    </a:cubicBezTo>
                    <a:cubicBezTo>
                      <a:pt x="34" y="1424"/>
                      <a:pt x="65" y="1444"/>
                      <a:pt x="98" y="1444"/>
                    </a:cubicBezTo>
                    <a:cubicBezTo>
                      <a:pt x="110" y="1444"/>
                      <a:pt x="121" y="1441"/>
                      <a:pt x="133" y="1436"/>
                    </a:cubicBezTo>
                    <a:lnTo>
                      <a:pt x="3011" y="164"/>
                    </a:lnTo>
                    <a:cubicBezTo>
                      <a:pt x="3054" y="144"/>
                      <a:pt x="3074" y="94"/>
                      <a:pt x="3054" y="52"/>
                    </a:cubicBezTo>
                    <a:cubicBezTo>
                      <a:pt x="3040" y="20"/>
                      <a:pt x="3008" y="0"/>
                      <a:pt x="2976"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6"/>
              <p:cNvSpPr/>
              <p:nvPr/>
            </p:nvSpPr>
            <p:spPr>
              <a:xfrm>
                <a:off x="2959075" y="1961063"/>
                <a:ext cx="119200" cy="16850"/>
              </a:xfrm>
              <a:custGeom>
                <a:avLst/>
                <a:gdLst/>
                <a:ahLst/>
                <a:cxnLst/>
                <a:rect l="l" t="t" r="r" b="b"/>
                <a:pathLst>
                  <a:path w="4768" h="674" extrusionOk="0">
                    <a:moveTo>
                      <a:pt x="4676" y="1"/>
                    </a:moveTo>
                    <a:cubicBezTo>
                      <a:pt x="4673" y="1"/>
                      <a:pt x="4671" y="1"/>
                      <a:pt x="4669" y="1"/>
                    </a:cubicBezTo>
                    <a:lnTo>
                      <a:pt x="81" y="504"/>
                    </a:lnTo>
                    <a:cubicBezTo>
                      <a:pt x="35" y="510"/>
                      <a:pt x="1" y="551"/>
                      <a:pt x="7" y="598"/>
                    </a:cubicBezTo>
                    <a:cubicBezTo>
                      <a:pt x="11" y="642"/>
                      <a:pt x="48" y="674"/>
                      <a:pt x="92" y="674"/>
                    </a:cubicBezTo>
                    <a:lnTo>
                      <a:pt x="101" y="674"/>
                    </a:lnTo>
                    <a:lnTo>
                      <a:pt x="4687" y="171"/>
                    </a:lnTo>
                    <a:cubicBezTo>
                      <a:pt x="4734" y="165"/>
                      <a:pt x="4767" y="124"/>
                      <a:pt x="4763" y="77"/>
                    </a:cubicBezTo>
                    <a:cubicBezTo>
                      <a:pt x="4757" y="32"/>
                      <a:pt x="4725" y="1"/>
                      <a:pt x="4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6"/>
              <p:cNvSpPr/>
              <p:nvPr/>
            </p:nvSpPr>
            <p:spPr>
              <a:xfrm>
                <a:off x="1851100" y="1570988"/>
                <a:ext cx="213000" cy="100500"/>
              </a:xfrm>
              <a:custGeom>
                <a:avLst/>
                <a:gdLst/>
                <a:ahLst/>
                <a:cxnLst/>
                <a:rect l="l" t="t" r="r" b="b"/>
                <a:pathLst>
                  <a:path w="8520" h="4020" extrusionOk="0">
                    <a:moveTo>
                      <a:pt x="1" y="1"/>
                    </a:moveTo>
                    <a:cubicBezTo>
                      <a:pt x="1" y="1"/>
                      <a:pt x="2582" y="2220"/>
                      <a:pt x="2401" y="4019"/>
                    </a:cubicBezTo>
                    <a:lnTo>
                      <a:pt x="7080" y="4019"/>
                    </a:lnTo>
                    <a:lnTo>
                      <a:pt x="8519" y="78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6"/>
              <p:cNvSpPr/>
              <p:nvPr/>
            </p:nvSpPr>
            <p:spPr>
              <a:xfrm>
                <a:off x="1851100" y="1570988"/>
                <a:ext cx="213000" cy="73775"/>
              </a:xfrm>
              <a:custGeom>
                <a:avLst/>
                <a:gdLst/>
                <a:ahLst/>
                <a:cxnLst/>
                <a:rect l="l" t="t" r="r" b="b"/>
                <a:pathLst>
                  <a:path w="8520" h="2951" extrusionOk="0">
                    <a:moveTo>
                      <a:pt x="1" y="1"/>
                    </a:moveTo>
                    <a:cubicBezTo>
                      <a:pt x="1" y="1"/>
                      <a:pt x="1681" y="1446"/>
                      <a:pt x="2234" y="2951"/>
                    </a:cubicBezTo>
                    <a:cubicBezTo>
                      <a:pt x="3164" y="2055"/>
                      <a:pt x="4333" y="1623"/>
                      <a:pt x="5562" y="1623"/>
                    </a:cubicBezTo>
                    <a:cubicBezTo>
                      <a:pt x="6339" y="1623"/>
                      <a:pt x="7140" y="1796"/>
                      <a:pt x="7918" y="2134"/>
                    </a:cubicBezTo>
                    <a:lnTo>
                      <a:pt x="7918" y="2135"/>
                    </a:lnTo>
                    <a:lnTo>
                      <a:pt x="8519" y="781"/>
                    </a:lnTo>
                    <a:lnTo>
                      <a:pt x="1" y="1"/>
                    </a:ln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6"/>
              <p:cNvSpPr/>
              <p:nvPr/>
            </p:nvSpPr>
            <p:spPr>
              <a:xfrm>
                <a:off x="1848800" y="1568863"/>
                <a:ext cx="217525" cy="104750"/>
              </a:xfrm>
              <a:custGeom>
                <a:avLst/>
                <a:gdLst/>
                <a:ahLst/>
                <a:cxnLst/>
                <a:rect l="l" t="t" r="r" b="b"/>
                <a:pathLst>
                  <a:path w="8701" h="4190" extrusionOk="0">
                    <a:moveTo>
                      <a:pt x="340" y="194"/>
                    </a:moveTo>
                    <a:lnTo>
                      <a:pt x="8485" y="939"/>
                    </a:lnTo>
                    <a:lnTo>
                      <a:pt x="7116" y="4019"/>
                    </a:lnTo>
                    <a:lnTo>
                      <a:pt x="2584" y="4019"/>
                    </a:lnTo>
                    <a:cubicBezTo>
                      <a:pt x="2661" y="2491"/>
                      <a:pt x="932" y="745"/>
                      <a:pt x="340" y="194"/>
                    </a:cubicBezTo>
                    <a:close/>
                    <a:moveTo>
                      <a:pt x="96" y="1"/>
                    </a:moveTo>
                    <a:cubicBezTo>
                      <a:pt x="60" y="1"/>
                      <a:pt x="29" y="19"/>
                      <a:pt x="15" y="52"/>
                    </a:cubicBezTo>
                    <a:cubicBezTo>
                      <a:pt x="0" y="86"/>
                      <a:pt x="9" y="125"/>
                      <a:pt x="38" y="150"/>
                    </a:cubicBezTo>
                    <a:cubicBezTo>
                      <a:pt x="62" y="172"/>
                      <a:pt x="2583" y="2362"/>
                      <a:pt x="2408" y="4097"/>
                    </a:cubicBezTo>
                    <a:cubicBezTo>
                      <a:pt x="2406" y="4121"/>
                      <a:pt x="2414" y="4144"/>
                      <a:pt x="2429" y="4162"/>
                    </a:cubicBezTo>
                    <a:cubicBezTo>
                      <a:pt x="2446" y="4180"/>
                      <a:pt x="2469" y="4189"/>
                      <a:pt x="2493" y="4189"/>
                    </a:cubicBezTo>
                    <a:lnTo>
                      <a:pt x="7172" y="4189"/>
                    </a:lnTo>
                    <a:cubicBezTo>
                      <a:pt x="7205" y="4189"/>
                      <a:pt x="7236" y="4170"/>
                      <a:pt x="7249" y="4139"/>
                    </a:cubicBezTo>
                    <a:lnTo>
                      <a:pt x="8690" y="900"/>
                    </a:lnTo>
                    <a:cubicBezTo>
                      <a:pt x="8701" y="875"/>
                      <a:pt x="8699" y="846"/>
                      <a:pt x="8685" y="822"/>
                    </a:cubicBezTo>
                    <a:cubicBezTo>
                      <a:pt x="8672" y="799"/>
                      <a:pt x="8646" y="783"/>
                      <a:pt x="8619" y="781"/>
                    </a:cubicBezTo>
                    <a:lnTo>
                      <a:pt x="100" y="1"/>
                    </a:lnTo>
                    <a:cubicBezTo>
                      <a:pt x="99" y="1"/>
                      <a:pt x="97"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6"/>
              <p:cNvSpPr/>
              <p:nvPr/>
            </p:nvSpPr>
            <p:spPr>
              <a:xfrm>
                <a:off x="1788550" y="1229088"/>
                <a:ext cx="444775" cy="364500"/>
              </a:xfrm>
              <a:custGeom>
                <a:avLst/>
                <a:gdLst/>
                <a:ahLst/>
                <a:cxnLst/>
                <a:rect l="l" t="t" r="r" b="b"/>
                <a:pathLst>
                  <a:path w="17791" h="14580" extrusionOk="0">
                    <a:moveTo>
                      <a:pt x="8896" y="0"/>
                    </a:moveTo>
                    <a:cubicBezTo>
                      <a:pt x="3983" y="0"/>
                      <a:pt x="1" y="3982"/>
                      <a:pt x="1" y="8895"/>
                    </a:cubicBezTo>
                    <a:cubicBezTo>
                      <a:pt x="1" y="13242"/>
                      <a:pt x="2617" y="14579"/>
                      <a:pt x="7067" y="14579"/>
                    </a:cubicBezTo>
                    <a:cubicBezTo>
                      <a:pt x="7646" y="14579"/>
                      <a:pt x="8256" y="14556"/>
                      <a:pt x="8896" y="14515"/>
                    </a:cubicBezTo>
                    <a:cubicBezTo>
                      <a:pt x="13798" y="14198"/>
                      <a:pt x="17790" y="13807"/>
                      <a:pt x="17790" y="8895"/>
                    </a:cubicBezTo>
                    <a:cubicBezTo>
                      <a:pt x="17790" y="3982"/>
                      <a:pt x="13808" y="0"/>
                      <a:pt x="8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6"/>
              <p:cNvSpPr/>
              <p:nvPr/>
            </p:nvSpPr>
            <p:spPr>
              <a:xfrm>
                <a:off x="1820250" y="1274913"/>
                <a:ext cx="196250" cy="196250"/>
              </a:xfrm>
              <a:custGeom>
                <a:avLst/>
                <a:gdLst/>
                <a:ahLst/>
                <a:cxnLst/>
                <a:rect l="l" t="t" r="r" b="b"/>
                <a:pathLst>
                  <a:path w="7850" h="7850" extrusionOk="0">
                    <a:moveTo>
                      <a:pt x="3925" y="1"/>
                    </a:moveTo>
                    <a:cubicBezTo>
                      <a:pt x="1757" y="1"/>
                      <a:pt x="1" y="1757"/>
                      <a:pt x="1" y="3925"/>
                    </a:cubicBezTo>
                    <a:cubicBezTo>
                      <a:pt x="1" y="6093"/>
                      <a:pt x="1757" y="7850"/>
                      <a:pt x="3925" y="7850"/>
                    </a:cubicBezTo>
                    <a:cubicBezTo>
                      <a:pt x="6093" y="7850"/>
                      <a:pt x="7849" y="6093"/>
                      <a:pt x="7849" y="3925"/>
                    </a:cubicBezTo>
                    <a:cubicBezTo>
                      <a:pt x="7849" y="1757"/>
                      <a:pt x="6093" y="1"/>
                      <a:pt x="3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6"/>
              <p:cNvSpPr/>
              <p:nvPr/>
            </p:nvSpPr>
            <p:spPr>
              <a:xfrm>
                <a:off x="1820250" y="1274913"/>
                <a:ext cx="128525" cy="114950"/>
              </a:xfrm>
              <a:custGeom>
                <a:avLst/>
                <a:gdLst/>
                <a:ahLst/>
                <a:cxnLst/>
                <a:rect l="l" t="t" r="r" b="b"/>
                <a:pathLst>
                  <a:path w="5141" h="4598" extrusionOk="0">
                    <a:moveTo>
                      <a:pt x="3925" y="1"/>
                    </a:moveTo>
                    <a:cubicBezTo>
                      <a:pt x="1757" y="1"/>
                      <a:pt x="1" y="1757"/>
                      <a:pt x="1" y="3925"/>
                    </a:cubicBezTo>
                    <a:cubicBezTo>
                      <a:pt x="1" y="4155"/>
                      <a:pt x="25" y="4379"/>
                      <a:pt x="61" y="4598"/>
                    </a:cubicBezTo>
                    <a:cubicBezTo>
                      <a:pt x="1255" y="2609"/>
                      <a:pt x="2984" y="966"/>
                      <a:pt x="5141" y="195"/>
                    </a:cubicBezTo>
                    <a:cubicBezTo>
                      <a:pt x="4758" y="71"/>
                      <a:pt x="4350" y="1"/>
                      <a:pt x="3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6"/>
              <p:cNvSpPr/>
              <p:nvPr/>
            </p:nvSpPr>
            <p:spPr>
              <a:xfrm>
                <a:off x="1827125" y="1272788"/>
                <a:ext cx="200525" cy="200500"/>
              </a:xfrm>
              <a:custGeom>
                <a:avLst/>
                <a:gdLst/>
                <a:ahLst/>
                <a:cxnLst/>
                <a:rect l="l" t="t" r="r" b="b"/>
                <a:pathLst>
                  <a:path w="8021" h="8020" extrusionOk="0">
                    <a:moveTo>
                      <a:pt x="4010" y="171"/>
                    </a:moveTo>
                    <a:cubicBezTo>
                      <a:pt x="6128" y="171"/>
                      <a:pt x="7849" y="1894"/>
                      <a:pt x="7849" y="4010"/>
                    </a:cubicBezTo>
                    <a:cubicBezTo>
                      <a:pt x="7849" y="6128"/>
                      <a:pt x="6128" y="7850"/>
                      <a:pt x="4010" y="7850"/>
                    </a:cubicBezTo>
                    <a:cubicBezTo>
                      <a:pt x="1893" y="7850"/>
                      <a:pt x="170" y="6128"/>
                      <a:pt x="170" y="4010"/>
                    </a:cubicBezTo>
                    <a:cubicBezTo>
                      <a:pt x="170" y="1894"/>
                      <a:pt x="1893" y="171"/>
                      <a:pt x="4010" y="171"/>
                    </a:cubicBezTo>
                    <a:close/>
                    <a:moveTo>
                      <a:pt x="4010" y="1"/>
                    </a:moveTo>
                    <a:cubicBezTo>
                      <a:pt x="1799" y="1"/>
                      <a:pt x="0" y="1800"/>
                      <a:pt x="0" y="4010"/>
                    </a:cubicBezTo>
                    <a:cubicBezTo>
                      <a:pt x="0" y="6221"/>
                      <a:pt x="1799" y="8020"/>
                      <a:pt x="4010" y="8020"/>
                    </a:cubicBezTo>
                    <a:cubicBezTo>
                      <a:pt x="6222" y="8020"/>
                      <a:pt x="8021" y="6221"/>
                      <a:pt x="8021" y="4010"/>
                    </a:cubicBezTo>
                    <a:cubicBezTo>
                      <a:pt x="8021" y="1800"/>
                      <a:pt x="6222" y="1"/>
                      <a:pt x="4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6"/>
              <p:cNvSpPr/>
              <p:nvPr/>
            </p:nvSpPr>
            <p:spPr>
              <a:xfrm>
                <a:off x="1891375" y="1337463"/>
                <a:ext cx="107125" cy="107175"/>
              </a:xfrm>
              <a:custGeom>
                <a:avLst/>
                <a:gdLst/>
                <a:ahLst/>
                <a:cxnLst/>
                <a:rect l="l" t="t" r="r" b="b"/>
                <a:pathLst>
                  <a:path w="4285" h="4287" extrusionOk="0">
                    <a:moveTo>
                      <a:pt x="2143" y="1"/>
                    </a:moveTo>
                    <a:cubicBezTo>
                      <a:pt x="958" y="1"/>
                      <a:pt x="1" y="960"/>
                      <a:pt x="1" y="2144"/>
                    </a:cubicBezTo>
                    <a:cubicBezTo>
                      <a:pt x="1" y="3327"/>
                      <a:pt x="958" y="4286"/>
                      <a:pt x="2143" y="4286"/>
                    </a:cubicBezTo>
                    <a:cubicBezTo>
                      <a:pt x="3325" y="4286"/>
                      <a:pt x="4285" y="3327"/>
                      <a:pt x="4285" y="2144"/>
                    </a:cubicBezTo>
                    <a:cubicBezTo>
                      <a:pt x="4285" y="960"/>
                      <a:pt x="3325" y="1"/>
                      <a:pt x="2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6"/>
              <p:cNvSpPr/>
              <p:nvPr/>
            </p:nvSpPr>
            <p:spPr>
              <a:xfrm>
                <a:off x="1880225" y="1335338"/>
                <a:ext cx="111400" cy="111425"/>
              </a:xfrm>
              <a:custGeom>
                <a:avLst/>
                <a:gdLst/>
                <a:ahLst/>
                <a:cxnLst/>
                <a:rect l="l" t="t" r="r" b="b"/>
                <a:pathLst>
                  <a:path w="4456" h="4457" extrusionOk="0">
                    <a:moveTo>
                      <a:pt x="2229" y="171"/>
                    </a:moveTo>
                    <a:cubicBezTo>
                      <a:pt x="3363" y="171"/>
                      <a:pt x="4284" y="1094"/>
                      <a:pt x="4284" y="2229"/>
                    </a:cubicBezTo>
                    <a:cubicBezTo>
                      <a:pt x="4284" y="3363"/>
                      <a:pt x="3363" y="4285"/>
                      <a:pt x="2229" y="4285"/>
                    </a:cubicBezTo>
                    <a:cubicBezTo>
                      <a:pt x="1093" y="4285"/>
                      <a:pt x="172" y="3363"/>
                      <a:pt x="172" y="2229"/>
                    </a:cubicBezTo>
                    <a:cubicBezTo>
                      <a:pt x="172" y="1094"/>
                      <a:pt x="1093" y="171"/>
                      <a:pt x="2229" y="171"/>
                    </a:cubicBezTo>
                    <a:close/>
                    <a:moveTo>
                      <a:pt x="2229" y="1"/>
                    </a:moveTo>
                    <a:cubicBezTo>
                      <a:pt x="1001" y="1"/>
                      <a:pt x="0" y="1001"/>
                      <a:pt x="0" y="2229"/>
                    </a:cubicBezTo>
                    <a:cubicBezTo>
                      <a:pt x="0" y="3458"/>
                      <a:pt x="1001" y="4456"/>
                      <a:pt x="2229" y="4456"/>
                    </a:cubicBezTo>
                    <a:cubicBezTo>
                      <a:pt x="3457" y="4456"/>
                      <a:pt x="4456" y="3458"/>
                      <a:pt x="4456" y="2229"/>
                    </a:cubicBezTo>
                    <a:cubicBezTo>
                      <a:pt x="4456" y="1000"/>
                      <a:pt x="3457" y="1"/>
                      <a:pt x="2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6"/>
              <p:cNvSpPr/>
              <p:nvPr/>
            </p:nvSpPr>
            <p:spPr>
              <a:xfrm>
                <a:off x="1906325" y="1361463"/>
                <a:ext cx="59200" cy="59175"/>
              </a:xfrm>
              <a:custGeom>
                <a:avLst/>
                <a:gdLst/>
                <a:ahLst/>
                <a:cxnLst/>
                <a:rect l="l" t="t" r="r" b="b"/>
                <a:pathLst>
                  <a:path w="2368" h="2367" extrusionOk="0">
                    <a:moveTo>
                      <a:pt x="1183" y="0"/>
                    </a:moveTo>
                    <a:cubicBezTo>
                      <a:pt x="531" y="0"/>
                      <a:pt x="1" y="530"/>
                      <a:pt x="1" y="1184"/>
                    </a:cubicBezTo>
                    <a:cubicBezTo>
                      <a:pt x="1" y="1837"/>
                      <a:pt x="531" y="2367"/>
                      <a:pt x="1183" y="2367"/>
                    </a:cubicBezTo>
                    <a:cubicBezTo>
                      <a:pt x="1838" y="2367"/>
                      <a:pt x="2367" y="1837"/>
                      <a:pt x="2367" y="1184"/>
                    </a:cubicBezTo>
                    <a:cubicBezTo>
                      <a:pt x="2367" y="530"/>
                      <a:pt x="1838" y="0"/>
                      <a:pt x="1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6"/>
              <p:cNvSpPr/>
              <p:nvPr/>
            </p:nvSpPr>
            <p:spPr>
              <a:xfrm>
                <a:off x="2040125" y="1274913"/>
                <a:ext cx="201475" cy="183575"/>
              </a:xfrm>
              <a:custGeom>
                <a:avLst/>
                <a:gdLst/>
                <a:ahLst/>
                <a:cxnLst/>
                <a:rect l="l" t="t" r="r" b="b"/>
                <a:pathLst>
                  <a:path w="8059" h="7343" extrusionOk="0">
                    <a:moveTo>
                      <a:pt x="4028" y="1"/>
                    </a:moveTo>
                    <a:cubicBezTo>
                      <a:pt x="3089" y="1"/>
                      <a:pt x="2150" y="359"/>
                      <a:pt x="1433" y="1076"/>
                    </a:cubicBezTo>
                    <a:cubicBezTo>
                      <a:pt x="0" y="2509"/>
                      <a:pt x="0" y="4833"/>
                      <a:pt x="1433" y="6266"/>
                    </a:cubicBezTo>
                    <a:cubicBezTo>
                      <a:pt x="2150" y="6984"/>
                      <a:pt x="3089" y="7342"/>
                      <a:pt x="4028" y="7342"/>
                    </a:cubicBezTo>
                    <a:cubicBezTo>
                      <a:pt x="4968" y="7342"/>
                      <a:pt x="5907" y="6984"/>
                      <a:pt x="6624" y="6266"/>
                    </a:cubicBezTo>
                    <a:cubicBezTo>
                      <a:pt x="8058" y="4833"/>
                      <a:pt x="8058" y="2509"/>
                      <a:pt x="6624" y="1076"/>
                    </a:cubicBezTo>
                    <a:cubicBezTo>
                      <a:pt x="5907" y="359"/>
                      <a:pt x="4968" y="1"/>
                      <a:pt x="4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6"/>
              <p:cNvSpPr/>
              <p:nvPr/>
            </p:nvSpPr>
            <p:spPr>
              <a:xfrm>
                <a:off x="2119100" y="1274913"/>
                <a:ext cx="112100" cy="76250"/>
              </a:xfrm>
              <a:custGeom>
                <a:avLst/>
                <a:gdLst/>
                <a:ahLst/>
                <a:cxnLst/>
                <a:rect l="l" t="t" r="r" b="b"/>
                <a:pathLst>
                  <a:path w="4484" h="3050" extrusionOk="0">
                    <a:moveTo>
                      <a:pt x="870" y="1"/>
                    </a:moveTo>
                    <a:cubicBezTo>
                      <a:pt x="570" y="1"/>
                      <a:pt x="280" y="40"/>
                      <a:pt x="0" y="109"/>
                    </a:cubicBezTo>
                    <a:cubicBezTo>
                      <a:pt x="670" y="124"/>
                      <a:pt x="1327" y="216"/>
                      <a:pt x="1951" y="522"/>
                    </a:cubicBezTo>
                    <a:cubicBezTo>
                      <a:pt x="2900" y="986"/>
                      <a:pt x="3662" y="1835"/>
                      <a:pt x="4254" y="2690"/>
                    </a:cubicBezTo>
                    <a:cubicBezTo>
                      <a:pt x="4336" y="2806"/>
                      <a:pt x="4407" y="2929"/>
                      <a:pt x="4483" y="3049"/>
                    </a:cubicBezTo>
                    <a:cubicBezTo>
                      <a:pt x="4187" y="1319"/>
                      <a:pt x="2684"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6"/>
              <p:cNvSpPr/>
              <p:nvPr/>
            </p:nvSpPr>
            <p:spPr>
              <a:xfrm>
                <a:off x="2055475" y="1272938"/>
                <a:ext cx="187550" cy="187525"/>
              </a:xfrm>
              <a:custGeom>
                <a:avLst/>
                <a:gdLst/>
                <a:ahLst/>
                <a:cxnLst/>
                <a:rect l="l" t="t" r="r" b="b"/>
                <a:pathLst>
                  <a:path w="7502" h="7501" extrusionOk="0">
                    <a:moveTo>
                      <a:pt x="3752" y="160"/>
                    </a:moveTo>
                    <a:cubicBezTo>
                      <a:pt x="5732" y="160"/>
                      <a:pt x="7343" y="1770"/>
                      <a:pt x="7343" y="3751"/>
                    </a:cubicBezTo>
                    <a:cubicBezTo>
                      <a:pt x="7343" y="5730"/>
                      <a:pt x="5732" y="7341"/>
                      <a:pt x="3752" y="7341"/>
                    </a:cubicBezTo>
                    <a:cubicBezTo>
                      <a:pt x="1771" y="7341"/>
                      <a:pt x="160" y="5730"/>
                      <a:pt x="160" y="3751"/>
                    </a:cubicBezTo>
                    <a:cubicBezTo>
                      <a:pt x="160" y="1770"/>
                      <a:pt x="1771" y="160"/>
                      <a:pt x="3752" y="160"/>
                    </a:cubicBezTo>
                    <a:close/>
                    <a:moveTo>
                      <a:pt x="3752" y="1"/>
                    </a:moveTo>
                    <a:cubicBezTo>
                      <a:pt x="1683" y="1"/>
                      <a:pt x="1" y="1683"/>
                      <a:pt x="1" y="3751"/>
                    </a:cubicBezTo>
                    <a:cubicBezTo>
                      <a:pt x="1" y="5818"/>
                      <a:pt x="1683" y="7501"/>
                      <a:pt x="3752" y="7501"/>
                    </a:cubicBezTo>
                    <a:cubicBezTo>
                      <a:pt x="5820" y="7501"/>
                      <a:pt x="7502" y="5818"/>
                      <a:pt x="7502" y="3751"/>
                    </a:cubicBezTo>
                    <a:cubicBezTo>
                      <a:pt x="7502" y="1683"/>
                      <a:pt x="5820" y="1"/>
                      <a:pt x="3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6"/>
              <p:cNvSpPr/>
              <p:nvPr/>
            </p:nvSpPr>
            <p:spPr>
              <a:xfrm>
                <a:off x="2115575" y="1333438"/>
                <a:ext cx="100200" cy="100200"/>
              </a:xfrm>
              <a:custGeom>
                <a:avLst/>
                <a:gdLst/>
                <a:ahLst/>
                <a:cxnLst/>
                <a:rect l="l" t="t" r="r" b="b"/>
                <a:pathLst>
                  <a:path w="4008" h="4008" extrusionOk="0">
                    <a:moveTo>
                      <a:pt x="2004" y="1"/>
                    </a:moveTo>
                    <a:cubicBezTo>
                      <a:pt x="897" y="1"/>
                      <a:pt x="0" y="898"/>
                      <a:pt x="0" y="2005"/>
                    </a:cubicBezTo>
                    <a:cubicBezTo>
                      <a:pt x="0" y="3110"/>
                      <a:pt x="897" y="4007"/>
                      <a:pt x="2004" y="4007"/>
                    </a:cubicBezTo>
                    <a:cubicBezTo>
                      <a:pt x="3111" y="4007"/>
                      <a:pt x="4008" y="3112"/>
                      <a:pt x="4008" y="2005"/>
                    </a:cubicBezTo>
                    <a:cubicBezTo>
                      <a:pt x="4008" y="898"/>
                      <a:pt x="3111" y="1"/>
                      <a:pt x="20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6"/>
              <p:cNvSpPr/>
              <p:nvPr/>
            </p:nvSpPr>
            <p:spPr>
              <a:xfrm>
                <a:off x="2105175" y="1331438"/>
                <a:ext cx="104150" cy="104200"/>
              </a:xfrm>
              <a:custGeom>
                <a:avLst/>
                <a:gdLst/>
                <a:ahLst/>
                <a:cxnLst/>
                <a:rect l="l" t="t" r="r" b="b"/>
                <a:pathLst>
                  <a:path w="4166" h="4168" extrusionOk="0">
                    <a:moveTo>
                      <a:pt x="2083" y="160"/>
                    </a:moveTo>
                    <a:cubicBezTo>
                      <a:pt x="3144" y="160"/>
                      <a:pt x="4007" y="1024"/>
                      <a:pt x="4007" y="2083"/>
                    </a:cubicBezTo>
                    <a:cubicBezTo>
                      <a:pt x="4007" y="3144"/>
                      <a:pt x="3144" y="4008"/>
                      <a:pt x="2083" y="4008"/>
                    </a:cubicBezTo>
                    <a:cubicBezTo>
                      <a:pt x="1022" y="4008"/>
                      <a:pt x="160" y="3144"/>
                      <a:pt x="160" y="2083"/>
                    </a:cubicBezTo>
                    <a:cubicBezTo>
                      <a:pt x="160" y="1024"/>
                      <a:pt x="1022" y="160"/>
                      <a:pt x="2083" y="160"/>
                    </a:cubicBezTo>
                    <a:close/>
                    <a:moveTo>
                      <a:pt x="2083" y="0"/>
                    </a:moveTo>
                    <a:cubicBezTo>
                      <a:pt x="934" y="0"/>
                      <a:pt x="0" y="936"/>
                      <a:pt x="0" y="2085"/>
                    </a:cubicBezTo>
                    <a:cubicBezTo>
                      <a:pt x="0" y="3232"/>
                      <a:pt x="934" y="4168"/>
                      <a:pt x="2083" y="4168"/>
                    </a:cubicBezTo>
                    <a:cubicBezTo>
                      <a:pt x="3232" y="4168"/>
                      <a:pt x="4166" y="3232"/>
                      <a:pt x="4166" y="2085"/>
                    </a:cubicBezTo>
                    <a:cubicBezTo>
                      <a:pt x="4166" y="936"/>
                      <a:pt x="3231" y="0"/>
                      <a:pt x="2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6"/>
              <p:cNvSpPr/>
              <p:nvPr/>
            </p:nvSpPr>
            <p:spPr>
              <a:xfrm>
                <a:off x="2129575" y="1358838"/>
                <a:ext cx="55400" cy="55400"/>
              </a:xfrm>
              <a:custGeom>
                <a:avLst/>
                <a:gdLst/>
                <a:ahLst/>
                <a:cxnLst/>
                <a:rect l="l" t="t" r="r" b="b"/>
                <a:pathLst>
                  <a:path w="2216" h="2216" extrusionOk="0">
                    <a:moveTo>
                      <a:pt x="1107" y="0"/>
                    </a:moveTo>
                    <a:cubicBezTo>
                      <a:pt x="495" y="0"/>
                      <a:pt x="0" y="497"/>
                      <a:pt x="0" y="1107"/>
                    </a:cubicBezTo>
                    <a:cubicBezTo>
                      <a:pt x="0" y="1719"/>
                      <a:pt x="495" y="2215"/>
                      <a:pt x="1107" y="2215"/>
                    </a:cubicBezTo>
                    <a:cubicBezTo>
                      <a:pt x="1719" y="2215"/>
                      <a:pt x="2215" y="1719"/>
                      <a:pt x="2215" y="1107"/>
                    </a:cubicBezTo>
                    <a:cubicBezTo>
                      <a:pt x="2215" y="497"/>
                      <a:pt x="17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6"/>
              <p:cNvSpPr/>
              <p:nvPr/>
            </p:nvSpPr>
            <p:spPr>
              <a:xfrm>
                <a:off x="2010925" y="1415013"/>
                <a:ext cx="222400" cy="174000"/>
              </a:xfrm>
              <a:custGeom>
                <a:avLst/>
                <a:gdLst/>
                <a:ahLst/>
                <a:cxnLst/>
                <a:rect l="l" t="t" r="r" b="b"/>
                <a:pathLst>
                  <a:path w="8896" h="6960" extrusionOk="0">
                    <a:moveTo>
                      <a:pt x="4449" y="0"/>
                    </a:moveTo>
                    <a:cubicBezTo>
                      <a:pt x="1992" y="0"/>
                      <a:pt x="1" y="1992"/>
                      <a:pt x="1" y="4448"/>
                    </a:cubicBezTo>
                    <a:cubicBezTo>
                      <a:pt x="1" y="6905"/>
                      <a:pt x="1109" y="6959"/>
                      <a:pt x="3565" y="6959"/>
                    </a:cubicBezTo>
                    <a:cubicBezTo>
                      <a:pt x="6022" y="6959"/>
                      <a:pt x="8895" y="6905"/>
                      <a:pt x="8895" y="4448"/>
                    </a:cubicBezTo>
                    <a:cubicBezTo>
                      <a:pt x="8895" y="1992"/>
                      <a:pt x="6905" y="0"/>
                      <a:pt x="4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6"/>
              <p:cNvSpPr/>
              <p:nvPr/>
            </p:nvSpPr>
            <p:spPr>
              <a:xfrm>
                <a:off x="2026375" y="1415013"/>
                <a:ext cx="207150" cy="112600"/>
              </a:xfrm>
              <a:custGeom>
                <a:avLst/>
                <a:gdLst/>
                <a:ahLst/>
                <a:cxnLst/>
                <a:rect l="l" t="t" r="r" b="b"/>
                <a:pathLst>
                  <a:path w="8286" h="4504" extrusionOk="0">
                    <a:moveTo>
                      <a:pt x="3831" y="0"/>
                    </a:moveTo>
                    <a:cubicBezTo>
                      <a:pt x="2321" y="0"/>
                      <a:pt x="987" y="753"/>
                      <a:pt x="183" y="1903"/>
                    </a:cubicBezTo>
                    <a:cubicBezTo>
                      <a:pt x="1" y="2164"/>
                      <a:pt x="216" y="2461"/>
                      <a:pt x="473" y="2461"/>
                    </a:cubicBezTo>
                    <a:cubicBezTo>
                      <a:pt x="546" y="2461"/>
                      <a:pt x="623" y="2437"/>
                      <a:pt x="694" y="2381"/>
                    </a:cubicBezTo>
                    <a:cubicBezTo>
                      <a:pt x="1446" y="1793"/>
                      <a:pt x="2392" y="1444"/>
                      <a:pt x="3421" y="1444"/>
                    </a:cubicBezTo>
                    <a:lnTo>
                      <a:pt x="3421" y="1443"/>
                    </a:lnTo>
                    <a:cubicBezTo>
                      <a:pt x="5306" y="1443"/>
                      <a:pt x="6916" y="2618"/>
                      <a:pt x="7561" y="4274"/>
                    </a:cubicBezTo>
                    <a:cubicBezTo>
                      <a:pt x="7623" y="4433"/>
                      <a:pt x="7755" y="4504"/>
                      <a:pt x="7888" y="4504"/>
                    </a:cubicBezTo>
                    <a:cubicBezTo>
                      <a:pt x="8086" y="4504"/>
                      <a:pt x="8285" y="4347"/>
                      <a:pt x="8259" y="4095"/>
                    </a:cubicBezTo>
                    <a:cubicBezTo>
                      <a:pt x="8258" y="4080"/>
                      <a:pt x="8256" y="4066"/>
                      <a:pt x="8253" y="4051"/>
                    </a:cubicBezTo>
                    <a:cubicBezTo>
                      <a:pt x="7997" y="1842"/>
                      <a:pt x="6178" y="63"/>
                      <a:pt x="3955" y="2"/>
                    </a:cubicBezTo>
                    <a:cubicBezTo>
                      <a:pt x="3914" y="1"/>
                      <a:pt x="3872" y="0"/>
                      <a:pt x="3831"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6"/>
              <p:cNvSpPr/>
              <p:nvPr/>
            </p:nvSpPr>
            <p:spPr>
              <a:xfrm>
                <a:off x="1775850" y="1232938"/>
                <a:ext cx="459600" cy="363550"/>
              </a:xfrm>
              <a:custGeom>
                <a:avLst/>
                <a:gdLst/>
                <a:ahLst/>
                <a:cxnLst/>
                <a:rect l="l" t="t" r="r" b="b"/>
                <a:pathLst>
                  <a:path w="18384" h="14542" extrusionOk="0">
                    <a:moveTo>
                      <a:pt x="7812" y="0"/>
                    </a:moveTo>
                    <a:cubicBezTo>
                      <a:pt x="7806" y="0"/>
                      <a:pt x="7799" y="1"/>
                      <a:pt x="7793" y="2"/>
                    </a:cubicBezTo>
                    <a:cubicBezTo>
                      <a:pt x="0" y="1672"/>
                      <a:pt x="61" y="7830"/>
                      <a:pt x="450" y="10400"/>
                    </a:cubicBezTo>
                    <a:cubicBezTo>
                      <a:pt x="697" y="12044"/>
                      <a:pt x="1479" y="13032"/>
                      <a:pt x="2980" y="13602"/>
                    </a:cubicBezTo>
                    <a:cubicBezTo>
                      <a:pt x="5019" y="14374"/>
                      <a:pt x="7205" y="14541"/>
                      <a:pt x="8705" y="14541"/>
                    </a:cubicBezTo>
                    <a:cubicBezTo>
                      <a:pt x="9821" y="14541"/>
                      <a:pt x="10557" y="14449"/>
                      <a:pt x="10570" y="14447"/>
                    </a:cubicBezTo>
                    <a:cubicBezTo>
                      <a:pt x="15754" y="14447"/>
                      <a:pt x="18383" y="13533"/>
                      <a:pt x="18383" y="11731"/>
                    </a:cubicBezTo>
                    <a:cubicBezTo>
                      <a:pt x="18383" y="9233"/>
                      <a:pt x="16351" y="7198"/>
                      <a:pt x="13859" y="7198"/>
                    </a:cubicBezTo>
                    <a:lnTo>
                      <a:pt x="13858" y="7198"/>
                    </a:lnTo>
                    <a:cubicBezTo>
                      <a:pt x="13855" y="7198"/>
                      <a:pt x="13810" y="7195"/>
                      <a:pt x="13731" y="7195"/>
                    </a:cubicBezTo>
                    <a:cubicBezTo>
                      <a:pt x="13250" y="7195"/>
                      <a:pt x="11506" y="7313"/>
                      <a:pt x="10260" y="8973"/>
                    </a:cubicBezTo>
                    <a:cubicBezTo>
                      <a:pt x="10233" y="9011"/>
                      <a:pt x="10240" y="9064"/>
                      <a:pt x="10278" y="9093"/>
                    </a:cubicBezTo>
                    <a:cubicBezTo>
                      <a:pt x="10293" y="9104"/>
                      <a:pt x="10311" y="9109"/>
                      <a:pt x="10329" y="9109"/>
                    </a:cubicBezTo>
                    <a:cubicBezTo>
                      <a:pt x="10355" y="9109"/>
                      <a:pt x="10380" y="9098"/>
                      <a:pt x="10396" y="9076"/>
                    </a:cubicBezTo>
                    <a:cubicBezTo>
                      <a:pt x="11588" y="7487"/>
                      <a:pt x="13251" y="7366"/>
                      <a:pt x="13723" y="7366"/>
                    </a:cubicBezTo>
                    <a:cubicBezTo>
                      <a:pt x="13802" y="7366"/>
                      <a:pt x="13848" y="7369"/>
                      <a:pt x="13852" y="7370"/>
                    </a:cubicBezTo>
                    <a:cubicBezTo>
                      <a:pt x="16256" y="7370"/>
                      <a:pt x="18213" y="9325"/>
                      <a:pt x="18213" y="11731"/>
                    </a:cubicBezTo>
                    <a:cubicBezTo>
                      <a:pt x="18213" y="12893"/>
                      <a:pt x="16888" y="14277"/>
                      <a:pt x="10559" y="14277"/>
                    </a:cubicBezTo>
                    <a:cubicBezTo>
                      <a:pt x="10542" y="14279"/>
                      <a:pt x="9810" y="14370"/>
                      <a:pt x="8703" y="14370"/>
                    </a:cubicBezTo>
                    <a:cubicBezTo>
                      <a:pt x="7217" y="14370"/>
                      <a:pt x="5055" y="14206"/>
                      <a:pt x="3041" y="13442"/>
                    </a:cubicBezTo>
                    <a:cubicBezTo>
                      <a:pt x="1603" y="12897"/>
                      <a:pt x="855" y="11952"/>
                      <a:pt x="618" y="10374"/>
                    </a:cubicBezTo>
                    <a:cubicBezTo>
                      <a:pt x="237" y="7853"/>
                      <a:pt x="176" y="1809"/>
                      <a:pt x="7828" y="169"/>
                    </a:cubicBezTo>
                    <a:cubicBezTo>
                      <a:pt x="7873" y="159"/>
                      <a:pt x="7904" y="115"/>
                      <a:pt x="7893" y="68"/>
                    </a:cubicBezTo>
                    <a:cubicBezTo>
                      <a:pt x="7885" y="28"/>
                      <a:pt x="7851" y="0"/>
                      <a:pt x="7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6"/>
              <p:cNvSpPr/>
              <p:nvPr/>
            </p:nvSpPr>
            <p:spPr>
              <a:xfrm>
                <a:off x="2094625" y="1496863"/>
                <a:ext cx="29950" cy="17800"/>
              </a:xfrm>
              <a:custGeom>
                <a:avLst/>
                <a:gdLst/>
                <a:ahLst/>
                <a:cxnLst/>
                <a:rect l="l" t="t" r="r" b="b"/>
                <a:pathLst>
                  <a:path w="1198" h="712" extrusionOk="0">
                    <a:moveTo>
                      <a:pt x="98" y="0"/>
                    </a:moveTo>
                    <a:cubicBezTo>
                      <a:pt x="68" y="0"/>
                      <a:pt x="38" y="17"/>
                      <a:pt x="23" y="46"/>
                    </a:cubicBezTo>
                    <a:cubicBezTo>
                      <a:pt x="0" y="87"/>
                      <a:pt x="17" y="139"/>
                      <a:pt x="58" y="162"/>
                    </a:cubicBezTo>
                    <a:lnTo>
                      <a:pt x="1060" y="701"/>
                    </a:lnTo>
                    <a:cubicBezTo>
                      <a:pt x="1073" y="708"/>
                      <a:pt x="1087" y="711"/>
                      <a:pt x="1101" y="711"/>
                    </a:cubicBezTo>
                    <a:cubicBezTo>
                      <a:pt x="1131" y="711"/>
                      <a:pt x="1160" y="695"/>
                      <a:pt x="1175" y="666"/>
                    </a:cubicBezTo>
                    <a:cubicBezTo>
                      <a:pt x="1198" y="625"/>
                      <a:pt x="1181" y="573"/>
                      <a:pt x="1140" y="550"/>
                    </a:cubicBezTo>
                    <a:lnTo>
                      <a:pt x="138" y="12"/>
                    </a:lnTo>
                    <a:cubicBezTo>
                      <a:pt x="125" y="4"/>
                      <a:pt x="11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6"/>
              <p:cNvSpPr/>
              <p:nvPr/>
            </p:nvSpPr>
            <p:spPr>
              <a:xfrm>
                <a:off x="2190900" y="1481813"/>
                <a:ext cx="17300" cy="29875"/>
              </a:xfrm>
              <a:custGeom>
                <a:avLst/>
                <a:gdLst/>
                <a:ahLst/>
                <a:cxnLst/>
                <a:rect l="l" t="t" r="r" b="b"/>
                <a:pathLst>
                  <a:path w="692" h="1195" extrusionOk="0">
                    <a:moveTo>
                      <a:pt x="595" y="0"/>
                    </a:moveTo>
                    <a:cubicBezTo>
                      <a:pt x="564" y="0"/>
                      <a:pt x="532" y="18"/>
                      <a:pt x="518" y="49"/>
                    </a:cubicBezTo>
                    <a:lnTo>
                      <a:pt x="22" y="1074"/>
                    </a:lnTo>
                    <a:cubicBezTo>
                      <a:pt x="1" y="1116"/>
                      <a:pt x="19" y="1166"/>
                      <a:pt x="61" y="1187"/>
                    </a:cubicBezTo>
                    <a:cubicBezTo>
                      <a:pt x="73" y="1192"/>
                      <a:pt x="86" y="1195"/>
                      <a:pt x="99" y="1195"/>
                    </a:cubicBezTo>
                    <a:cubicBezTo>
                      <a:pt x="130" y="1195"/>
                      <a:pt x="160" y="1178"/>
                      <a:pt x="175" y="1146"/>
                    </a:cubicBezTo>
                    <a:lnTo>
                      <a:pt x="672" y="123"/>
                    </a:lnTo>
                    <a:cubicBezTo>
                      <a:pt x="691" y="81"/>
                      <a:pt x="673" y="29"/>
                      <a:pt x="631" y="9"/>
                    </a:cubicBezTo>
                    <a:cubicBezTo>
                      <a:pt x="619" y="3"/>
                      <a:pt x="607"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6"/>
              <p:cNvSpPr/>
              <p:nvPr/>
            </p:nvSpPr>
            <p:spPr>
              <a:xfrm>
                <a:off x="2008650" y="1226938"/>
                <a:ext cx="143025" cy="50125"/>
              </a:xfrm>
              <a:custGeom>
                <a:avLst/>
                <a:gdLst/>
                <a:ahLst/>
                <a:cxnLst/>
                <a:rect l="l" t="t" r="r" b="b"/>
                <a:pathLst>
                  <a:path w="5721" h="2005" extrusionOk="0">
                    <a:moveTo>
                      <a:pt x="88" y="1"/>
                    </a:moveTo>
                    <a:cubicBezTo>
                      <a:pt x="49" y="1"/>
                      <a:pt x="15" y="31"/>
                      <a:pt x="8" y="72"/>
                    </a:cubicBezTo>
                    <a:cubicBezTo>
                      <a:pt x="1" y="118"/>
                      <a:pt x="31" y="162"/>
                      <a:pt x="78" y="170"/>
                    </a:cubicBezTo>
                    <a:cubicBezTo>
                      <a:pt x="125" y="177"/>
                      <a:pt x="4795" y="965"/>
                      <a:pt x="5557" y="1972"/>
                    </a:cubicBezTo>
                    <a:cubicBezTo>
                      <a:pt x="5574" y="1994"/>
                      <a:pt x="5599" y="2005"/>
                      <a:pt x="5625" y="2005"/>
                    </a:cubicBezTo>
                    <a:cubicBezTo>
                      <a:pt x="5642" y="2005"/>
                      <a:pt x="5660" y="2000"/>
                      <a:pt x="5677" y="1988"/>
                    </a:cubicBezTo>
                    <a:cubicBezTo>
                      <a:pt x="5713" y="1959"/>
                      <a:pt x="5721" y="1906"/>
                      <a:pt x="5692" y="1868"/>
                    </a:cubicBezTo>
                    <a:cubicBezTo>
                      <a:pt x="4890" y="809"/>
                      <a:pt x="301" y="34"/>
                      <a:pt x="105" y="3"/>
                    </a:cubicBezTo>
                    <a:cubicBezTo>
                      <a:pt x="100" y="1"/>
                      <a:pt x="94"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6"/>
              <p:cNvSpPr/>
              <p:nvPr/>
            </p:nvSpPr>
            <p:spPr>
              <a:xfrm>
                <a:off x="2046750" y="1124963"/>
                <a:ext cx="70575" cy="88275"/>
              </a:xfrm>
              <a:custGeom>
                <a:avLst/>
                <a:gdLst/>
                <a:ahLst/>
                <a:cxnLst/>
                <a:rect l="l" t="t" r="r" b="b"/>
                <a:pathLst>
                  <a:path w="2823" h="3531" extrusionOk="0">
                    <a:moveTo>
                      <a:pt x="2732" y="0"/>
                    </a:moveTo>
                    <a:cubicBezTo>
                      <a:pt x="2729" y="0"/>
                      <a:pt x="2726" y="1"/>
                      <a:pt x="2723" y="1"/>
                    </a:cubicBezTo>
                    <a:cubicBezTo>
                      <a:pt x="525" y="245"/>
                      <a:pt x="14" y="3400"/>
                      <a:pt x="8" y="3432"/>
                    </a:cubicBezTo>
                    <a:cubicBezTo>
                      <a:pt x="1" y="3479"/>
                      <a:pt x="34" y="3523"/>
                      <a:pt x="80" y="3529"/>
                    </a:cubicBezTo>
                    <a:cubicBezTo>
                      <a:pt x="84" y="3530"/>
                      <a:pt x="89" y="3530"/>
                      <a:pt x="93" y="3530"/>
                    </a:cubicBezTo>
                    <a:cubicBezTo>
                      <a:pt x="134" y="3530"/>
                      <a:pt x="171" y="3500"/>
                      <a:pt x="177" y="3458"/>
                    </a:cubicBezTo>
                    <a:cubicBezTo>
                      <a:pt x="181" y="3427"/>
                      <a:pt x="673" y="400"/>
                      <a:pt x="2741" y="171"/>
                    </a:cubicBezTo>
                    <a:cubicBezTo>
                      <a:pt x="2788" y="165"/>
                      <a:pt x="2823" y="124"/>
                      <a:pt x="2817" y="77"/>
                    </a:cubicBezTo>
                    <a:cubicBezTo>
                      <a:pt x="2813" y="33"/>
                      <a:pt x="2776" y="0"/>
                      <a:pt x="2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6"/>
              <p:cNvSpPr/>
              <p:nvPr/>
            </p:nvSpPr>
            <p:spPr>
              <a:xfrm>
                <a:off x="1965650" y="1106988"/>
                <a:ext cx="46675" cy="106250"/>
              </a:xfrm>
              <a:custGeom>
                <a:avLst/>
                <a:gdLst/>
                <a:ahLst/>
                <a:cxnLst/>
                <a:rect l="l" t="t" r="r" b="b"/>
                <a:pathLst>
                  <a:path w="1867" h="4250" extrusionOk="0">
                    <a:moveTo>
                      <a:pt x="98" y="0"/>
                    </a:moveTo>
                    <a:cubicBezTo>
                      <a:pt x="67" y="0"/>
                      <a:pt x="37" y="17"/>
                      <a:pt x="22" y="47"/>
                    </a:cubicBezTo>
                    <a:cubicBezTo>
                      <a:pt x="1" y="90"/>
                      <a:pt x="19" y="141"/>
                      <a:pt x="60" y="163"/>
                    </a:cubicBezTo>
                    <a:cubicBezTo>
                      <a:pt x="1440" y="852"/>
                      <a:pt x="1690" y="4137"/>
                      <a:pt x="1693" y="4170"/>
                    </a:cubicBezTo>
                    <a:cubicBezTo>
                      <a:pt x="1696" y="4216"/>
                      <a:pt x="1733" y="4249"/>
                      <a:pt x="1778" y="4249"/>
                    </a:cubicBezTo>
                    <a:lnTo>
                      <a:pt x="1784" y="4249"/>
                    </a:lnTo>
                    <a:cubicBezTo>
                      <a:pt x="1831" y="4246"/>
                      <a:pt x="1866" y="4205"/>
                      <a:pt x="1863" y="4158"/>
                    </a:cubicBezTo>
                    <a:cubicBezTo>
                      <a:pt x="1853" y="4019"/>
                      <a:pt x="1602" y="743"/>
                      <a:pt x="136" y="9"/>
                    </a:cubicBezTo>
                    <a:cubicBezTo>
                      <a:pt x="124" y="3"/>
                      <a:pt x="11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6"/>
              <p:cNvSpPr/>
              <p:nvPr/>
            </p:nvSpPr>
            <p:spPr>
              <a:xfrm>
                <a:off x="1896725" y="1157963"/>
                <a:ext cx="70775" cy="52275"/>
              </a:xfrm>
              <a:custGeom>
                <a:avLst/>
                <a:gdLst/>
                <a:ahLst/>
                <a:cxnLst/>
                <a:rect l="l" t="t" r="r" b="b"/>
                <a:pathLst>
                  <a:path w="2831" h="2091" extrusionOk="0">
                    <a:moveTo>
                      <a:pt x="97" y="1"/>
                    </a:moveTo>
                    <a:cubicBezTo>
                      <a:pt x="61" y="1"/>
                      <a:pt x="26" y="23"/>
                      <a:pt x="14" y="59"/>
                    </a:cubicBezTo>
                    <a:cubicBezTo>
                      <a:pt x="1" y="103"/>
                      <a:pt x="23" y="152"/>
                      <a:pt x="69" y="167"/>
                    </a:cubicBezTo>
                    <a:cubicBezTo>
                      <a:pt x="1469" y="633"/>
                      <a:pt x="2657" y="2045"/>
                      <a:pt x="2669" y="2060"/>
                    </a:cubicBezTo>
                    <a:cubicBezTo>
                      <a:pt x="2686" y="2080"/>
                      <a:pt x="2710" y="2091"/>
                      <a:pt x="2735" y="2091"/>
                    </a:cubicBezTo>
                    <a:cubicBezTo>
                      <a:pt x="2754" y="2091"/>
                      <a:pt x="2773" y="2084"/>
                      <a:pt x="2789" y="2071"/>
                    </a:cubicBezTo>
                    <a:cubicBezTo>
                      <a:pt x="2826" y="2040"/>
                      <a:pt x="2830" y="1987"/>
                      <a:pt x="2800" y="1951"/>
                    </a:cubicBezTo>
                    <a:cubicBezTo>
                      <a:pt x="2751" y="1892"/>
                      <a:pt x="1569" y="487"/>
                      <a:pt x="122" y="5"/>
                    </a:cubicBezTo>
                    <a:cubicBezTo>
                      <a:pt x="114" y="2"/>
                      <a:pt x="105" y="1"/>
                      <a:pt x="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6"/>
              <p:cNvSpPr/>
              <p:nvPr/>
            </p:nvSpPr>
            <p:spPr>
              <a:xfrm>
                <a:off x="1894900" y="1487013"/>
                <a:ext cx="50400" cy="50425"/>
              </a:xfrm>
              <a:custGeom>
                <a:avLst/>
                <a:gdLst/>
                <a:ahLst/>
                <a:cxnLst/>
                <a:rect l="l" t="t" r="r" b="b"/>
                <a:pathLst>
                  <a:path w="2016" h="2017" extrusionOk="0">
                    <a:moveTo>
                      <a:pt x="1009" y="0"/>
                    </a:moveTo>
                    <a:cubicBezTo>
                      <a:pt x="452" y="0"/>
                      <a:pt x="1" y="451"/>
                      <a:pt x="1" y="1008"/>
                    </a:cubicBezTo>
                    <a:cubicBezTo>
                      <a:pt x="1" y="1565"/>
                      <a:pt x="452" y="2016"/>
                      <a:pt x="1009" y="2016"/>
                    </a:cubicBezTo>
                    <a:cubicBezTo>
                      <a:pt x="1564" y="2016"/>
                      <a:pt x="2015" y="1565"/>
                      <a:pt x="2015" y="1008"/>
                    </a:cubicBezTo>
                    <a:cubicBezTo>
                      <a:pt x="2015" y="451"/>
                      <a:pt x="1564" y="0"/>
                      <a:pt x="1009"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6"/>
              <p:cNvSpPr/>
              <p:nvPr/>
            </p:nvSpPr>
            <p:spPr>
              <a:xfrm>
                <a:off x="2223650" y="1412913"/>
                <a:ext cx="16475" cy="76250"/>
              </a:xfrm>
              <a:custGeom>
                <a:avLst/>
                <a:gdLst/>
                <a:ahLst/>
                <a:cxnLst/>
                <a:rect l="l" t="t" r="r" b="b"/>
                <a:pathLst>
                  <a:path w="659" h="3050" extrusionOk="0">
                    <a:moveTo>
                      <a:pt x="215" y="0"/>
                    </a:moveTo>
                    <a:cubicBezTo>
                      <a:pt x="206" y="0"/>
                      <a:pt x="198" y="1"/>
                      <a:pt x="189" y="4"/>
                    </a:cubicBezTo>
                    <a:cubicBezTo>
                      <a:pt x="143" y="19"/>
                      <a:pt x="119" y="68"/>
                      <a:pt x="134" y="112"/>
                    </a:cubicBezTo>
                    <a:cubicBezTo>
                      <a:pt x="139" y="122"/>
                      <a:pt x="479" y="1193"/>
                      <a:pt x="13" y="2943"/>
                    </a:cubicBezTo>
                    <a:cubicBezTo>
                      <a:pt x="1" y="2987"/>
                      <a:pt x="28" y="3034"/>
                      <a:pt x="74" y="3046"/>
                    </a:cubicBezTo>
                    <a:cubicBezTo>
                      <a:pt x="81" y="3048"/>
                      <a:pt x="89" y="3049"/>
                      <a:pt x="95" y="3049"/>
                    </a:cubicBezTo>
                    <a:cubicBezTo>
                      <a:pt x="133" y="3049"/>
                      <a:pt x="168" y="3025"/>
                      <a:pt x="178" y="2987"/>
                    </a:cubicBezTo>
                    <a:cubicBezTo>
                      <a:pt x="658" y="1183"/>
                      <a:pt x="312" y="104"/>
                      <a:pt x="297" y="59"/>
                    </a:cubicBezTo>
                    <a:cubicBezTo>
                      <a:pt x="284" y="23"/>
                      <a:pt x="251"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6"/>
              <p:cNvSpPr/>
              <p:nvPr/>
            </p:nvSpPr>
            <p:spPr>
              <a:xfrm>
                <a:off x="1819425" y="1268913"/>
                <a:ext cx="154075" cy="123075"/>
              </a:xfrm>
              <a:custGeom>
                <a:avLst/>
                <a:gdLst/>
                <a:ahLst/>
                <a:cxnLst/>
                <a:rect l="l" t="t" r="r" b="b"/>
                <a:pathLst>
                  <a:path w="6163" h="4923" extrusionOk="0">
                    <a:moveTo>
                      <a:pt x="6066" y="1"/>
                    </a:moveTo>
                    <a:cubicBezTo>
                      <a:pt x="6057" y="1"/>
                      <a:pt x="6047" y="2"/>
                      <a:pt x="6038" y="6"/>
                    </a:cubicBezTo>
                    <a:cubicBezTo>
                      <a:pt x="897" y="1800"/>
                      <a:pt x="47" y="4692"/>
                      <a:pt x="12" y="4814"/>
                    </a:cubicBezTo>
                    <a:cubicBezTo>
                      <a:pt x="0" y="4859"/>
                      <a:pt x="27" y="4906"/>
                      <a:pt x="73" y="4918"/>
                    </a:cubicBezTo>
                    <a:cubicBezTo>
                      <a:pt x="79" y="4921"/>
                      <a:pt x="88" y="4923"/>
                      <a:pt x="96" y="4923"/>
                    </a:cubicBezTo>
                    <a:cubicBezTo>
                      <a:pt x="132" y="4923"/>
                      <a:pt x="167" y="4897"/>
                      <a:pt x="176" y="4859"/>
                    </a:cubicBezTo>
                    <a:cubicBezTo>
                      <a:pt x="185" y="4830"/>
                      <a:pt x="1046" y="1928"/>
                      <a:pt x="6095" y="167"/>
                    </a:cubicBezTo>
                    <a:cubicBezTo>
                      <a:pt x="6139" y="151"/>
                      <a:pt x="6162" y="103"/>
                      <a:pt x="6147" y="59"/>
                    </a:cubicBezTo>
                    <a:cubicBezTo>
                      <a:pt x="6135" y="23"/>
                      <a:pt x="6102" y="1"/>
                      <a:pt x="6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6"/>
              <p:cNvSpPr/>
              <p:nvPr/>
            </p:nvSpPr>
            <p:spPr>
              <a:xfrm>
                <a:off x="1947725" y="1532863"/>
                <a:ext cx="94700" cy="41075"/>
              </a:xfrm>
              <a:custGeom>
                <a:avLst/>
                <a:gdLst/>
                <a:ahLst/>
                <a:cxnLst/>
                <a:rect l="l" t="t" r="r" b="b"/>
                <a:pathLst>
                  <a:path w="3788" h="1643" extrusionOk="0">
                    <a:moveTo>
                      <a:pt x="94" y="1"/>
                    </a:moveTo>
                    <a:cubicBezTo>
                      <a:pt x="72" y="1"/>
                      <a:pt x="50" y="9"/>
                      <a:pt x="33" y="26"/>
                    </a:cubicBezTo>
                    <a:cubicBezTo>
                      <a:pt x="1" y="59"/>
                      <a:pt x="1" y="112"/>
                      <a:pt x="33" y="146"/>
                    </a:cubicBezTo>
                    <a:cubicBezTo>
                      <a:pt x="1338" y="1450"/>
                      <a:pt x="2630" y="1643"/>
                      <a:pt x="3282" y="1643"/>
                    </a:cubicBezTo>
                    <a:cubicBezTo>
                      <a:pt x="3534" y="1643"/>
                      <a:pt x="3690" y="1612"/>
                      <a:pt x="3711" y="1609"/>
                    </a:cubicBezTo>
                    <a:cubicBezTo>
                      <a:pt x="3757" y="1600"/>
                      <a:pt x="3787" y="1555"/>
                      <a:pt x="3778" y="1509"/>
                    </a:cubicBezTo>
                    <a:cubicBezTo>
                      <a:pt x="3770" y="1467"/>
                      <a:pt x="3732" y="1440"/>
                      <a:pt x="3692" y="1440"/>
                    </a:cubicBezTo>
                    <a:cubicBezTo>
                      <a:pt x="3687" y="1440"/>
                      <a:pt x="3683" y="1440"/>
                      <a:pt x="3678" y="1441"/>
                    </a:cubicBezTo>
                    <a:cubicBezTo>
                      <a:pt x="3673" y="1442"/>
                      <a:pt x="3537" y="1467"/>
                      <a:pt x="3306" y="1467"/>
                    </a:cubicBezTo>
                    <a:cubicBezTo>
                      <a:pt x="2696" y="1467"/>
                      <a:pt x="1420" y="1291"/>
                      <a:pt x="154" y="26"/>
                    </a:cubicBezTo>
                    <a:cubicBezTo>
                      <a:pt x="138" y="9"/>
                      <a:pt x="116" y="1"/>
                      <a:pt x="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6"/>
              <p:cNvSpPr/>
              <p:nvPr/>
            </p:nvSpPr>
            <p:spPr>
              <a:xfrm>
                <a:off x="2103650" y="1259938"/>
                <a:ext cx="139775" cy="108900"/>
              </a:xfrm>
              <a:custGeom>
                <a:avLst/>
                <a:gdLst/>
                <a:ahLst/>
                <a:cxnLst/>
                <a:rect l="l" t="t" r="r" b="b"/>
                <a:pathLst>
                  <a:path w="5591" h="4356" extrusionOk="0">
                    <a:moveTo>
                      <a:pt x="96" y="0"/>
                    </a:moveTo>
                    <a:cubicBezTo>
                      <a:pt x="60" y="0"/>
                      <a:pt x="27" y="24"/>
                      <a:pt x="16" y="59"/>
                    </a:cubicBezTo>
                    <a:cubicBezTo>
                      <a:pt x="0" y="105"/>
                      <a:pt x="26" y="154"/>
                      <a:pt x="70" y="167"/>
                    </a:cubicBezTo>
                    <a:cubicBezTo>
                      <a:pt x="4527" y="1575"/>
                      <a:pt x="5405" y="4268"/>
                      <a:pt x="5414" y="4295"/>
                    </a:cubicBezTo>
                    <a:cubicBezTo>
                      <a:pt x="5425" y="4331"/>
                      <a:pt x="5458" y="4356"/>
                      <a:pt x="5495" y="4356"/>
                    </a:cubicBezTo>
                    <a:cubicBezTo>
                      <a:pt x="5504" y="4356"/>
                      <a:pt x="5511" y="4354"/>
                      <a:pt x="5520" y="4351"/>
                    </a:cubicBezTo>
                    <a:cubicBezTo>
                      <a:pt x="5564" y="4338"/>
                      <a:pt x="5590" y="4290"/>
                      <a:pt x="5577" y="4245"/>
                    </a:cubicBezTo>
                    <a:cubicBezTo>
                      <a:pt x="5567" y="4218"/>
                      <a:pt x="4672" y="1441"/>
                      <a:pt x="122" y="5"/>
                    </a:cubicBezTo>
                    <a:cubicBezTo>
                      <a:pt x="113" y="2"/>
                      <a:pt x="10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6"/>
              <p:cNvSpPr/>
              <p:nvPr/>
            </p:nvSpPr>
            <p:spPr>
              <a:xfrm>
                <a:off x="1767150" y="1648913"/>
                <a:ext cx="427425" cy="535425"/>
              </a:xfrm>
              <a:custGeom>
                <a:avLst/>
                <a:gdLst/>
                <a:ahLst/>
                <a:cxnLst/>
                <a:rect l="l" t="t" r="r" b="b"/>
                <a:pathLst>
                  <a:path w="17097" h="21417" extrusionOk="0">
                    <a:moveTo>
                      <a:pt x="8548" y="1"/>
                    </a:moveTo>
                    <a:cubicBezTo>
                      <a:pt x="3828" y="1"/>
                      <a:pt x="1" y="7795"/>
                      <a:pt x="1" y="12642"/>
                    </a:cubicBezTo>
                    <a:cubicBezTo>
                      <a:pt x="1" y="17488"/>
                      <a:pt x="3826" y="21417"/>
                      <a:pt x="8548" y="21417"/>
                    </a:cubicBezTo>
                    <a:cubicBezTo>
                      <a:pt x="13269" y="21417"/>
                      <a:pt x="17096" y="17488"/>
                      <a:pt x="17096" y="12642"/>
                    </a:cubicBezTo>
                    <a:cubicBezTo>
                      <a:pt x="17096" y="7795"/>
                      <a:pt x="13269" y="1"/>
                      <a:pt x="8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6"/>
              <p:cNvSpPr/>
              <p:nvPr/>
            </p:nvSpPr>
            <p:spPr>
              <a:xfrm>
                <a:off x="1765025" y="1659888"/>
                <a:ext cx="431675" cy="526625"/>
              </a:xfrm>
              <a:custGeom>
                <a:avLst/>
                <a:gdLst/>
                <a:ahLst/>
                <a:cxnLst/>
                <a:rect l="l" t="t" r="r" b="b"/>
                <a:pathLst>
                  <a:path w="17267" h="21065" extrusionOk="0">
                    <a:moveTo>
                      <a:pt x="10756" y="0"/>
                    </a:moveTo>
                    <a:cubicBezTo>
                      <a:pt x="10724" y="0"/>
                      <a:pt x="10695" y="17"/>
                      <a:pt x="10681" y="47"/>
                    </a:cubicBezTo>
                    <a:cubicBezTo>
                      <a:pt x="10659" y="90"/>
                      <a:pt x="10676" y="141"/>
                      <a:pt x="10719" y="161"/>
                    </a:cubicBezTo>
                    <a:cubicBezTo>
                      <a:pt x="14311" y="1937"/>
                      <a:pt x="17095" y="8092"/>
                      <a:pt x="17095" y="12203"/>
                    </a:cubicBezTo>
                    <a:cubicBezTo>
                      <a:pt x="17095" y="16994"/>
                      <a:pt x="13299" y="20893"/>
                      <a:pt x="8633" y="20893"/>
                    </a:cubicBezTo>
                    <a:cubicBezTo>
                      <a:pt x="3966" y="20893"/>
                      <a:pt x="171" y="16994"/>
                      <a:pt x="171" y="12203"/>
                    </a:cubicBezTo>
                    <a:cubicBezTo>
                      <a:pt x="171" y="8455"/>
                      <a:pt x="2521" y="2742"/>
                      <a:pt x="5893" y="538"/>
                    </a:cubicBezTo>
                    <a:cubicBezTo>
                      <a:pt x="5932" y="512"/>
                      <a:pt x="5943" y="459"/>
                      <a:pt x="5917" y="419"/>
                    </a:cubicBezTo>
                    <a:cubicBezTo>
                      <a:pt x="5901" y="394"/>
                      <a:pt x="5874" y="381"/>
                      <a:pt x="5847" y="381"/>
                    </a:cubicBezTo>
                    <a:cubicBezTo>
                      <a:pt x="5831" y="381"/>
                      <a:pt x="5814" y="385"/>
                      <a:pt x="5800" y="395"/>
                    </a:cubicBezTo>
                    <a:cubicBezTo>
                      <a:pt x="2381" y="2630"/>
                      <a:pt x="1" y="8411"/>
                      <a:pt x="1" y="12203"/>
                    </a:cubicBezTo>
                    <a:cubicBezTo>
                      <a:pt x="1" y="17088"/>
                      <a:pt x="3873" y="21064"/>
                      <a:pt x="8633" y="21064"/>
                    </a:cubicBezTo>
                    <a:cubicBezTo>
                      <a:pt x="13394" y="21064"/>
                      <a:pt x="17266" y="17088"/>
                      <a:pt x="17266" y="12203"/>
                    </a:cubicBezTo>
                    <a:cubicBezTo>
                      <a:pt x="17266" y="7957"/>
                      <a:pt x="14499" y="1840"/>
                      <a:pt x="10795" y="9"/>
                    </a:cubicBezTo>
                    <a:cubicBezTo>
                      <a:pt x="10782" y="3"/>
                      <a:pt x="10769" y="0"/>
                      <a:pt x="10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6"/>
              <p:cNvSpPr/>
              <p:nvPr/>
            </p:nvSpPr>
            <p:spPr>
              <a:xfrm>
                <a:off x="1767150" y="1666688"/>
                <a:ext cx="427425" cy="517650"/>
              </a:xfrm>
              <a:custGeom>
                <a:avLst/>
                <a:gdLst/>
                <a:ahLst/>
                <a:cxnLst/>
                <a:rect l="l" t="t" r="r" b="b"/>
                <a:pathLst>
                  <a:path w="17097" h="20706" extrusionOk="0">
                    <a:moveTo>
                      <a:pt x="11033" y="0"/>
                    </a:moveTo>
                    <a:cubicBezTo>
                      <a:pt x="11033" y="0"/>
                      <a:pt x="10445" y="1737"/>
                      <a:pt x="8629" y="1737"/>
                    </a:cubicBezTo>
                    <a:cubicBezTo>
                      <a:pt x="7826" y="1737"/>
                      <a:pt x="6783" y="1397"/>
                      <a:pt x="5445" y="418"/>
                    </a:cubicBezTo>
                    <a:cubicBezTo>
                      <a:pt x="5310" y="518"/>
                      <a:pt x="5179" y="629"/>
                      <a:pt x="5047" y="739"/>
                    </a:cubicBezTo>
                    <a:cubicBezTo>
                      <a:pt x="5502" y="1849"/>
                      <a:pt x="5483" y="2988"/>
                      <a:pt x="4581" y="4009"/>
                    </a:cubicBezTo>
                    <a:cubicBezTo>
                      <a:pt x="3637" y="5081"/>
                      <a:pt x="2323" y="5736"/>
                      <a:pt x="1153" y="6545"/>
                    </a:cubicBezTo>
                    <a:cubicBezTo>
                      <a:pt x="421" y="8403"/>
                      <a:pt x="1" y="10328"/>
                      <a:pt x="1" y="11929"/>
                    </a:cubicBezTo>
                    <a:cubicBezTo>
                      <a:pt x="1" y="16777"/>
                      <a:pt x="3828" y="20706"/>
                      <a:pt x="8548" y="20706"/>
                    </a:cubicBezTo>
                    <a:cubicBezTo>
                      <a:pt x="13269" y="20706"/>
                      <a:pt x="17096" y="16777"/>
                      <a:pt x="17096" y="11929"/>
                    </a:cubicBezTo>
                    <a:cubicBezTo>
                      <a:pt x="17096" y="9671"/>
                      <a:pt x="16260" y="6774"/>
                      <a:pt x="14892" y="4322"/>
                    </a:cubicBezTo>
                    <a:cubicBezTo>
                      <a:pt x="13164" y="3681"/>
                      <a:pt x="11660" y="1911"/>
                      <a:pt x="11652" y="428"/>
                    </a:cubicBezTo>
                    <a:lnTo>
                      <a:pt x="110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6"/>
              <p:cNvSpPr/>
              <p:nvPr/>
            </p:nvSpPr>
            <p:spPr>
              <a:xfrm>
                <a:off x="1765025" y="1664563"/>
                <a:ext cx="431625" cy="521950"/>
              </a:xfrm>
              <a:custGeom>
                <a:avLst/>
                <a:gdLst/>
                <a:ahLst/>
                <a:cxnLst/>
                <a:rect l="l" t="t" r="r" b="b"/>
                <a:pathLst>
                  <a:path w="17265" h="20878" extrusionOk="0">
                    <a:moveTo>
                      <a:pt x="11157" y="217"/>
                    </a:moveTo>
                    <a:lnTo>
                      <a:pt x="11652" y="557"/>
                    </a:lnTo>
                    <a:cubicBezTo>
                      <a:pt x="11690" y="2034"/>
                      <a:pt x="13170" y="3814"/>
                      <a:pt x="14918" y="4475"/>
                    </a:cubicBezTo>
                    <a:cubicBezTo>
                      <a:pt x="16261" y="6895"/>
                      <a:pt x="17095" y="9781"/>
                      <a:pt x="17095" y="12014"/>
                    </a:cubicBezTo>
                    <a:cubicBezTo>
                      <a:pt x="17095" y="16807"/>
                      <a:pt x="13299" y="20706"/>
                      <a:pt x="8633" y="20706"/>
                    </a:cubicBezTo>
                    <a:cubicBezTo>
                      <a:pt x="3966" y="20706"/>
                      <a:pt x="171" y="16807"/>
                      <a:pt x="171" y="12014"/>
                    </a:cubicBezTo>
                    <a:cubicBezTo>
                      <a:pt x="171" y="10446"/>
                      <a:pt x="575" y="8556"/>
                      <a:pt x="1306" y="6686"/>
                    </a:cubicBezTo>
                    <a:cubicBezTo>
                      <a:pt x="1621" y="6470"/>
                      <a:pt x="1948" y="6261"/>
                      <a:pt x="2267" y="6060"/>
                    </a:cubicBezTo>
                    <a:cubicBezTo>
                      <a:pt x="3137" y="5508"/>
                      <a:pt x="4036" y="4938"/>
                      <a:pt x="4730" y="4151"/>
                    </a:cubicBezTo>
                    <a:cubicBezTo>
                      <a:pt x="5559" y="3211"/>
                      <a:pt x="5729" y="2101"/>
                      <a:pt x="5234" y="849"/>
                    </a:cubicBezTo>
                    <a:lnTo>
                      <a:pt x="5243" y="841"/>
                    </a:lnTo>
                    <a:cubicBezTo>
                      <a:pt x="5338" y="762"/>
                      <a:pt x="5434" y="683"/>
                      <a:pt x="5530" y="609"/>
                    </a:cubicBezTo>
                    <a:cubicBezTo>
                      <a:pt x="6724" y="1473"/>
                      <a:pt x="7791" y="1908"/>
                      <a:pt x="8711" y="1908"/>
                    </a:cubicBezTo>
                    <a:cubicBezTo>
                      <a:pt x="8989" y="1908"/>
                      <a:pt x="9252" y="1869"/>
                      <a:pt x="9503" y="1790"/>
                    </a:cubicBezTo>
                    <a:cubicBezTo>
                      <a:pt x="10555" y="1457"/>
                      <a:pt x="11025" y="531"/>
                      <a:pt x="11157" y="217"/>
                    </a:cubicBezTo>
                    <a:close/>
                    <a:moveTo>
                      <a:pt x="11118" y="1"/>
                    </a:moveTo>
                    <a:cubicBezTo>
                      <a:pt x="11109" y="1"/>
                      <a:pt x="11100" y="2"/>
                      <a:pt x="11091" y="5"/>
                    </a:cubicBezTo>
                    <a:cubicBezTo>
                      <a:pt x="11065" y="12"/>
                      <a:pt x="11045" y="33"/>
                      <a:pt x="11036" y="58"/>
                    </a:cubicBezTo>
                    <a:cubicBezTo>
                      <a:pt x="11033" y="70"/>
                      <a:pt x="10618" y="1259"/>
                      <a:pt x="9451" y="1627"/>
                    </a:cubicBezTo>
                    <a:cubicBezTo>
                      <a:pt x="9217" y="1701"/>
                      <a:pt x="8970" y="1738"/>
                      <a:pt x="8710" y="1738"/>
                    </a:cubicBezTo>
                    <a:cubicBezTo>
                      <a:pt x="7815" y="1738"/>
                      <a:pt x="6765" y="1302"/>
                      <a:pt x="5580" y="434"/>
                    </a:cubicBezTo>
                    <a:cubicBezTo>
                      <a:pt x="5565" y="423"/>
                      <a:pt x="5547" y="417"/>
                      <a:pt x="5529" y="417"/>
                    </a:cubicBezTo>
                    <a:cubicBezTo>
                      <a:pt x="5511" y="417"/>
                      <a:pt x="5494" y="423"/>
                      <a:pt x="5480" y="434"/>
                    </a:cubicBezTo>
                    <a:cubicBezTo>
                      <a:pt x="5361" y="521"/>
                      <a:pt x="5246" y="618"/>
                      <a:pt x="5133" y="710"/>
                    </a:cubicBezTo>
                    <a:lnTo>
                      <a:pt x="5077" y="758"/>
                    </a:lnTo>
                    <a:cubicBezTo>
                      <a:pt x="5048" y="782"/>
                      <a:pt x="5039" y="821"/>
                      <a:pt x="5053" y="856"/>
                    </a:cubicBezTo>
                    <a:cubicBezTo>
                      <a:pt x="5548" y="2066"/>
                      <a:pt x="5396" y="3136"/>
                      <a:pt x="4602" y="4038"/>
                    </a:cubicBezTo>
                    <a:cubicBezTo>
                      <a:pt x="3925" y="4806"/>
                      <a:pt x="3035" y="5371"/>
                      <a:pt x="2176" y="5916"/>
                    </a:cubicBezTo>
                    <a:cubicBezTo>
                      <a:pt x="1848" y="6123"/>
                      <a:pt x="1511" y="6337"/>
                      <a:pt x="1189" y="6560"/>
                    </a:cubicBezTo>
                    <a:cubicBezTo>
                      <a:pt x="1174" y="6570"/>
                      <a:pt x="1164" y="6583"/>
                      <a:pt x="1157" y="6599"/>
                    </a:cubicBezTo>
                    <a:cubicBezTo>
                      <a:pt x="412" y="8495"/>
                      <a:pt x="1" y="10419"/>
                      <a:pt x="1" y="12014"/>
                    </a:cubicBezTo>
                    <a:cubicBezTo>
                      <a:pt x="1" y="16901"/>
                      <a:pt x="3873" y="20877"/>
                      <a:pt x="8633" y="20877"/>
                    </a:cubicBezTo>
                    <a:cubicBezTo>
                      <a:pt x="13392" y="20877"/>
                      <a:pt x="17265" y="16901"/>
                      <a:pt x="17265" y="12014"/>
                    </a:cubicBezTo>
                    <a:cubicBezTo>
                      <a:pt x="17265" y="9746"/>
                      <a:pt x="16418" y="6815"/>
                      <a:pt x="15051" y="4365"/>
                    </a:cubicBezTo>
                    <a:cubicBezTo>
                      <a:pt x="15042" y="4348"/>
                      <a:pt x="15026" y="4334"/>
                      <a:pt x="15006" y="4327"/>
                    </a:cubicBezTo>
                    <a:cubicBezTo>
                      <a:pt x="13287" y="3689"/>
                      <a:pt x="11830" y="1942"/>
                      <a:pt x="11822" y="513"/>
                    </a:cubicBezTo>
                    <a:cubicBezTo>
                      <a:pt x="11821" y="484"/>
                      <a:pt x="11807" y="458"/>
                      <a:pt x="11784" y="443"/>
                    </a:cubicBezTo>
                    <a:lnTo>
                      <a:pt x="11167" y="15"/>
                    </a:lnTo>
                    <a:cubicBezTo>
                      <a:pt x="11152" y="5"/>
                      <a:pt x="11135" y="1"/>
                      <a:pt x="11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6"/>
              <p:cNvSpPr/>
              <p:nvPr/>
            </p:nvSpPr>
            <p:spPr>
              <a:xfrm>
                <a:off x="1885200" y="1706763"/>
                <a:ext cx="200225" cy="62850"/>
              </a:xfrm>
              <a:custGeom>
                <a:avLst/>
                <a:gdLst/>
                <a:ahLst/>
                <a:cxnLst/>
                <a:rect l="l" t="t" r="r" b="b"/>
                <a:pathLst>
                  <a:path w="8009" h="2514" extrusionOk="0">
                    <a:moveTo>
                      <a:pt x="7211" y="0"/>
                    </a:moveTo>
                    <a:cubicBezTo>
                      <a:pt x="5562" y="921"/>
                      <a:pt x="3535" y="1110"/>
                      <a:pt x="1521" y="1110"/>
                    </a:cubicBezTo>
                    <a:cubicBezTo>
                      <a:pt x="1196" y="1110"/>
                      <a:pt x="872" y="1105"/>
                      <a:pt x="550" y="1098"/>
                    </a:cubicBezTo>
                    <a:cubicBezTo>
                      <a:pt x="463" y="1483"/>
                      <a:pt x="282" y="1861"/>
                      <a:pt x="0" y="2227"/>
                    </a:cubicBezTo>
                    <a:cubicBezTo>
                      <a:pt x="896" y="2353"/>
                      <a:pt x="1791" y="2460"/>
                      <a:pt x="2695" y="2501"/>
                    </a:cubicBezTo>
                    <a:cubicBezTo>
                      <a:pt x="2879" y="2509"/>
                      <a:pt x="3061" y="2513"/>
                      <a:pt x="3242" y="2513"/>
                    </a:cubicBezTo>
                    <a:cubicBezTo>
                      <a:pt x="5000" y="2513"/>
                      <a:pt x="6607" y="2107"/>
                      <a:pt x="8008" y="1203"/>
                    </a:cubicBezTo>
                    <a:cubicBezTo>
                      <a:pt x="7674" y="826"/>
                      <a:pt x="7399" y="416"/>
                      <a:pt x="7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6"/>
              <p:cNvSpPr/>
              <p:nvPr/>
            </p:nvSpPr>
            <p:spPr>
              <a:xfrm>
                <a:off x="1778075" y="1781338"/>
                <a:ext cx="398475" cy="145500"/>
              </a:xfrm>
              <a:custGeom>
                <a:avLst/>
                <a:gdLst/>
                <a:ahLst/>
                <a:cxnLst/>
                <a:rect l="l" t="t" r="r" b="b"/>
                <a:pathLst>
                  <a:path w="15939" h="5820" extrusionOk="0">
                    <a:moveTo>
                      <a:pt x="14593" y="0"/>
                    </a:moveTo>
                    <a:cubicBezTo>
                      <a:pt x="13813" y="677"/>
                      <a:pt x="13001" y="1307"/>
                      <a:pt x="12067" y="1784"/>
                    </a:cubicBezTo>
                    <a:cubicBezTo>
                      <a:pt x="10564" y="2551"/>
                      <a:pt x="8856" y="2803"/>
                      <a:pt x="7186" y="2856"/>
                    </a:cubicBezTo>
                    <a:cubicBezTo>
                      <a:pt x="6944" y="2864"/>
                      <a:pt x="6701" y="2867"/>
                      <a:pt x="6458" y="2867"/>
                    </a:cubicBezTo>
                    <a:cubicBezTo>
                      <a:pt x="4520" y="2867"/>
                      <a:pt x="2547" y="2626"/>
                      <a:pt x="643" y="2153"/>
                    </a:cubicBezTo>
                    <a:cubicBezTo>
                      <a:pt x="387" y="2827"/>
                      <a:pt x="169" y="3509"/>
                      <a:pt x="1" y="4180"/>
                    </a:cubicBezTo>
                    <a:cubicBezTo>
                      <a:pt x="2786" y="5064"/>
                      <a:pt x="5885" y="5819"/>
                      <a:pt x="8764" y="5819"/>
                    </a:cubicBezTo>
                    <a:cubicBezTo>
                      <a:pt x="11512" y="5819"/>
                      <a:pt x="14058" y="5131"/>
                      <a:pt x="15938" y="3213"/>
                    </a:cubicBezTo>
                    <a:cubicBezTo>
                      <a:pt x="15594" y="2123"/>
                      <a:pt x="15143" y="1027"/>
                      <a:pt x="14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6"/>
              <p:cNvSpPr/>
              <p:nvPr/>
            </p:nvSpPr>
            <p:spPr>
              <a:xfrm>
                <a:off x="1767750" y="1974488"/>
                <a:ext cx="426550" cy="109825"/>
              </a:xfrm>
              <a:custGeom>
                <a:avLst/>
                <a:gdLst/>
                <a:ahLst/>
                <a:cxnLst/>
                <a:rect l="l" t="t" r="r" b="b"/>
                <a:pathLst>
                  <a:path w="17062" h="4393" extrusionOk="0">
                    <a:moveTo>
                      <a:pt x="17062" y="0"/>
                    </a:moveTo>
                    <a:cubicBezTo>
                      <a:pt x="15498" y="849"/>
                      <a:pt x="13613" y="1265"/>
                      <a:pt x="11940" y="1409"/>
                    </a:cubicBezTo>
                    <a:cubicBezTo>
                      <a:pt x="11061" y="1485"/>
                      <a:pt x="10163" y="1521"/>
                      <a:pt x="9260" y="1521"/>
                    </a:cubicBezTo>
                    <a:cubicBezTo>
                      <a:pt x="7629" y="1521"/>
                      <a:pt x="5981" y="1405"/>
                      <a:pt x="4405" y="1202"/>
                    </a:cubicBezTo>
                    <a:cubicBezTo>
                      <a:pt x="2939" y="1014"/>
                      <a:pt x="1474" y="559"/>
                      <a:pt x="1" y="248"/>
                    </a:cubicBezTo>
                    <a:lnTo>
                      <a:pt x="1" y="248"/>
                    </a:lnTo>
                    <a:cubicBezTo>
                      <a:pt x="50" y="950"/>
                      <a:pt x="179" y="1629"/>
                      <a:pt x="379" y="2276"/>
                    </a:cubicBezTo>
                    <a:cubicBezTo>
                      <a:pt x="2728" y="3636"/>
                      <a:pt x="5472" y="4284"/>
                      <a:pt x="8203" y="4381"/>
                    </a:cubicBezTo>
                    <a:cubicBezTo>
                      <a:pt x="8422" y="4389"/>
                      <a:pt x="8641" y="4393"/>
                      <a:pt x="8859" y="4393"/>
                    </a:cubicBezTo>
                    <a:cubicBezTo>
                      <a:pt x="9944" y="4393"/>
                      <a:pt x="11031" y="4296"/>
                      <a:pt x="12088" y="4067"/>
                    </a:cubicBezTo>
                    <a:cubicBezTo>
                      <a:pt x="13256" y="3814"/>
                      <a:pt x="14366" y="3376"/>
                      <a:pt x="15522" y="3086"/>
                    </a:cubicBezTo>
                    <a:cubicBezTo>
                      <a:pt x="15812" y="3014"/>
                      <a:pt x="16120" y="2970"/>
                      <a:pt x="16436" y="2936"/>
                    </a:cubicBezTo>
                    <a:cubicBezTo>
                      <a:pt x="16801" y="2024"/>
                      <a:pt x="17019" y="1035"/>
                      <a:pt x="17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6"/>
              <p:cNvSpPr/>
              <p:nvPr/>
            </p:nvSpPr>
            <p:spPr>
              <a:xfrm>
                <a:off x="1826700" y="2116613"/>
                <a:ext cx="264250" cy="67725"/>
              </a:xfrm>
              <a:custGeom>
                <a:avLst/>
                <a:gdLst/>
                <a:ahLst/>
                <a:cxnLst/>
                <a:rect l="l" t="t" r="r" b="b"/>
                <a:pathLst>
                  <a:path w="10570" h="2709" extrusionOk="0">
                    <a:moveTo>
                      <a:pt x="1" y="0"/>
                    </a:moveTo>
                    <a:lnTo>
                      <a:pt x="1" y="0"/>
                    </a:lnTo>
                    <a:cubicBezTo>
                      <a:pt x="1555" y="1667"/>
                      <a:pt x="3740" y="2709"/>
                      <a:pt x="6166" y="2709"/>
                    </a:cubicBezTo>
                    <a:cubicBezTo>
                      <a:pt x="7778" y="2709"/>
                      <a:pt x="9284" y="2246"/>
                      <a:pt x="10570" y="1449"/>
                    </a:cubicBezTo>
                    <a:lnTo>
                      <a:pt x="10570" y="1449"/>
                    </a:lnTo>
                    <a:cubicBezTo>
                      <a:pt x="10251" y="1453"/>
                      <a:pt x="9931" y="1455"/>
                      <a:pt x="9610" y="1456"/>
                    </a:cubicBezTo>
                    <a:cubicBezTo>
                      <a:pt x="9606" y="1456"/>
                      <a:pt x="9602" y="1456"/>
                      <a:pt x="9597" y="1456"/>
                    </a:cubicBezTo>
                    <a:cubicBezTo>
                      <a:pt x="6362" y="1456"/>
                      <a:pt x="3128" y="89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6"/>
              <p:cNvSpPr/>
              <p:nvPr/>
            </p:nvSpPr>
            <p:spPr>
              <a:xfrm>
                <a:off x="1882900" y="1704638"/>
                <a:ext cx="204725" cy="67075"/>
              </a:xfrm>
              <a:custGeom>
                <a:avLst/>
                <a:gdLst/>
                <a:ahLst/>
                <a:cxnLst/>
                <a:rect l="l" t="t" r="r" b="b"/>
                <a:pathLst>
                  <a:path w="8189" h="2683" extrusionOk="0">
                    <a:moveTo>
                      <a:pt x="7265" y="204"/>
                    </a:moveTo>
                    <a:cubicBezTo>
                      <a:pt x="7438" y="566"/>
                      <a:pt x="7675" y="925"/>
                      <a:pt x="7971" y="1269"/>
                    </a:cubicBezTo>
                    <a:cubicBezTo>
                      <a:pt x="6652" y="2096"/>
                      <a:pt x="5090" y="2512"/>
                      <a:pt x="3318" y="2512"/>
                    </a:cubicBezTo>
                    <a:cubicBezTo>
                      <a:pt x="3144" y="2512"/>
                      <a:pt x="2969" y="2509"/>
                      <a:pt x="2791" y="2501"/>
                    </a:cubicBezTo>
                    <a:cubicBezTo>
                      <a:pt x="1870" y="2458"/>
                      <a:pt x="962" y="2346"/>
                      <a:pt x="245" y="2249"/>
                    </a:cubicBezTo>
                    <a:cubicBezTo>
                      <a:pt x="469" y="1934"/>
                      <a:pt x="623" y="1606"/>
                      <a:pt x="708" y="1269"/>
                    </a:cubicBezTo>
                    <a:cubicBezTo>
                      <a:pt x="999" y="1276"/>
                      <a:pt x="1292" y="1280"/>
                      <a:pt x="1584" y="1280"/>
                    </a:cubicBezTo>
                    <a:cubicBezTo>
                      <a:pt x="3598" y="1280"/>
                      <a:pt x="5619" y="1092"/>
                      <a:pt x="7265" y="204"/>
                    </a:cubicBezTo>
                    <a:close/>
                    <a:moveTo>
                      <a:pt x="7305" y="0"/>
                    </a:moveTo>
                    <a:cubicBezTo>
                      <a:pt x="7290" y="0"/>
                      <a:pt x="7275" y="4"/>
                      <a:pt x="7262" y="11"/>
                    </a:cubicBezTo>
                    <a:cubicBezTo>
                      <a:pt x="5643" y="915"/>
                      <a:pt x="3627" y="1111"/>
                      <a:pt x="1612" y="1111"/>
                    </a:cubicBezTo>
                    <a:cubicBezTo>
                      <a:pt x="1288" y="1111"/>
                      <a:pt x="965" y="1106"/>
                      <a:pt x="643" y="1098"/>
                    </a:cubicBezTo>
                    <a:cubicBezTo>
                      <a:pt x="640" y="1097"/>
                      <a:pt x="637" y="1097"/>
                      <a:pt x="634" y="1097"/>
                    </a:cubicBezTo>
                    <a:cubicBezTo>
                      <a:pt x="592" y="1097"/>
                      <a:pt x="567" y="1126"/>
                      <a:pt x="558" y="1165"/>
                    </a:cubicBezTo>
                    <a:cubicBezTo>
                      <a:pt x="473" y="1543"/>
                      <a:pt x="294" y="1911"/>
                      <a:pt x="25" y="2261"/>
                    </a:cubicBezTo>
                    <a:cubicBezTo>
                      <a:pt x="6" y="2285"/>
                      <a:pt x="1" y="2317"/>
                      <a:pt x="13" y="2344"/>
                    </a:cubicBezTo>
                    <a:cubicBezTo>
                      <a:pt x="25" y="2373"/>
                      <a:pt x="50" y="2393"/>
                      <a:pt x="80" y="2397"/>
                    </a:cubicBezTo>
                    <a:cubicBezTo>
                      <a:pt x="819" y="2501"/>
                      <a:pt x="1792" y="2625"/>
                      <a:pt x="2784" y="2671"/>
                    </a:cubicBezTo>
                    <a:cubicBezTo>
                      <a:pt x="2966" y="2680"/>
                      <a:pt x="3147" y="2683"/>
                      <a:pt x="3324" y="2683"/>
                    </a:cubicBezTo>
                    <a:cubicBezTo>
                      <a:pt x="5163" y="2683"/>
                      <a:pt x="6782" y="2239"/>
                      <a:pt x="8146" y="1360"/>
                    </a:cubicBezTo>
                    <a:cubicBezTo>
                      <a:pt x="8167" y="1347"/>
                      <a:pt x="8181" y="1324"/>
                      <a:pt x="8184" y="1300"/>
                    </a:cubicBezTo>
                    <a:cubicBezTo>
                      <a:pt x="8188" y="1275"/>
                      <a:pt x="8179" y="1250"/>
                      <a:pt x="8164" y="1231"/>
                    </a:cubicBezTo>
                    <a:cubicBezTo>
                      <a:pt x="7830" y="855"/>
                      <a:pt x="7560" y="446"/>
                      <a:pt x="7382" y="50"/>
                    </a:cubicBezTo>
                    <a:cubicBezTo>
                      <a:pt x="7372" y="29"/>
                      <a:pt x="7353" y="12"/>
                      <a:pt x="7331" y="5"/>
                    </a:cubicBezTo>
                    <a:cubicBezTo>
                      <a:pt x="7322" y="2"/>
                      <a:pt x="7314" y="0"/>
                      <a:pt x="7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6"/>
              <p:cNvSpPr/>
              <p:nvPr/>
            </p:nvSpPr>
            <p:spPr>
              <a:xfrm>
                <a:off x="1775725" y="1779163"/>
                <a:ext cx="403100" cy="150125"/>
              </a:xfrm>
              <a:custGeom>
                <a:avLst/>
                <a:gdLst/>
                <a:ahLst/>
                <a:cxnLst/>
                <a:rect l="l" t="t" r="r" b="b"/>
                <a:pathLst>
                  <a:path w="16124" h="6005" extrusionOk="0">
                    <a:moveTo>
                      <a:pt x="14661" y="221"/>
                    </a:moveTo>
                    <a:cubicBezTo>
                      <a:pt x="15165" y="1176"/>
                      <a:pt x="15594" y="2202"/>
                      <a:pt x="15935" y="3275"/>
                    </a:cubicBezTo>
                    <a:cubicBezTo>
                      <a:pt x="14048" y="5178"/>
                      <a:pt x="11514" y="5834"/>
                      <a:pt x="8851" y="5834"/>
                    </a:cubicBezTo>
                    <a:cubicBezTo>
                      <a:pt x="5886" y="5834"/>
                      <a:pt x="2761" y="5020"/>
                      <a:pt x="197" y="4209"/>
                    </a:cubicBezTo>
                    <a:cubicBezTo>
                      <a:pt x="356" y="3591"/>
                      <a:pt x="556" y="2963"/>
                      <a:pt x="790" y="2340"/>
                    </a:cubicBezTo>
                    <a:cubicBezTo>
                      <a:pt x="2683" y="2805"/>
                      <a:pt x="4613" y="3040"/>
                      <a:pt x="6538" y="3040"/>
                    </a:cubicBezTo>
                    <a:cubicBezTo>
                      <a:pt x="6787" y="3040"/>
                      <a:pt x="7035" y="3036"/>
                      <a:pt x="7283" y="3028"/>
                    </a:cubicBezTo>
                    <a:cubicBezTo>
                      <a:pt x="9316" y="2964"/>
                      <a:pt x="10878" y="2620"/>
                      <a:pt x="12199" y="1947"/>
                    </a:cubicBezTo>
                    <a:cubicBezTo>
                      <a:pt x="13178" y="1448"/>
                      <a:pt x="14022" y="772"/>
                      <a:pt x="14661" y="221"/>
                    </a:cubicBezTo>
                    <a:close/>
                    <a:moveTo>
                      <a:pt x="14688" y="1"/>
                    </a:moveTo>
                    <a:cubicBezTo>
                      <a:pt x="14667" y="1"/>
                      <a:pt x="14647" y="9"/>
                      <a:pt x="14631" y="22"/>
                    </a:cubicBezTo>
                    <a:cubicBezTo>
                      <a:pt x="13990" y="579"/>
                      <a:pt x="13127" y="1282"/>
                      <a:pt x="12123" y="1795"/>
                    </a:cubicBezTo>
                    <a:cubicBezTo>
                      <a:pt x="10825" y="2457"/>
                      <a:pt x="9286" y="2794"/>
                      <a:pt x="7277" y="2858"/>
                    </a:cubicBezTo>
                    <a:cubicBezTo>
                      <a:pt x="7025" y="2866"/>
                      <a:pt x="6773" y="2870"/>
                      <a:pt x="6521" y="2870"/>
                    </a:cubicBezTo>
                    <a:cubicBezTo>
                      <a:pt x="4589" y="2870"/>
                      <a:pt x="2656" y="2629"/>
                      <a:pt x="758" y="2157"/>
                    </a:cubicBezTo>
                    <a:cubicBezTo>
                      <a:pt x="751" y="2155"/>
                      <a:pt x="744" y="2154"/>
                      <a:pt x="737" y="2154"/>
                    </a:cubicBezTo>
                    <a:cubicBezTo>
                      <a:pt x="701" y="2154"/>
                      <a:pt x="671" y="2175"/>
                      <a:pt x="658" y="2210"/>
                    </a:cubicBezTo>
                    <a:cubicBezTo>
                      <a:pt x="400" y="2887"/>
                      <a:pt x="183" y="3573"/>
                      <a:pt x="11" y="4245"/>
                    </a:cubicBezTo>
                    <a:cubicBezTo>
                      <a:pt x="1" y="4289"/>
                      <a:pt x="25" y="4333"/>
                      <a:pt x="69" y="4347"/>
                    </a:cubicBezTo>
                    <a:cubicBezTo>
                      <a:pt x="2662" y="5172"/>
                      <a:pt x="5835" y="6005"/>
                      <a:pt x="8853" y="6005"/>
                    </a:cubicBezTo>
                    <a:cubicBezTo>
                      <a:pt x="11570" y="6005"/>
                      <a:pt x="14163" y="5328"/>
                      <a:pt x="16093" y="3359"/>
                    </a:cubicBezTo>
                    <a:cubicBezTo>
                      <a:pt x="16116" y="3336"/>
                      <a:pt x="16123" y="3303"/>
                      <a:pt x="16114" y="3274"/>
                    </a:cubicBezTo>
                    <a:cubicBezTo>
                      <a:pt x="15754" y="2137"/>
                      <a:pt x="15301" y="1051"/>
                      <a:pt x="14762" y="46"/>
                    </a:cubicBezTo>
                    <a:cubicBezTo>
                      <a:pt x="14749" y="24"/>
                      <a:pt x="14728" y="7"/>
                      <a:pt x="14702" y="2"/>
                    </a:cubicBezTo>
                    <a:cubicBezTo>
                      <a:pt x="14697" y="1"/>
                      <a:pt x="14692" y="1"/>
                      <a:pt x="14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6"/>
              <p:cNvSpPr/>
              <p:nvPr/>
            </p:nvSpPr>
            <p:spPr>
              <a:xfrm>
                <a:off x="1765600" y="1972338"/>
                <a:ext cx="430875" cy="114125"/>
              </a:xfrm>
              <a:custGeom>
                <a:avLst/>
                <a:gdLst/>
                <a:ahLst/>
                <a:cxnLst/>
                <a:rect l="l" t="t" r="r" b="b"/>
                <a:pathLst>
                  <a:path w="17235" h="4565" extrusionOk="0">
                    <a:moveTo>
                      <a:pt x="17055" y="232"/>
                    </a:moveTo>
                    <a:lnTo>
                      <a:pt x="17055" y="232"/>
                    </a:lnTo>
                    <a:cubicBezTo>
                      <a:pt x="17000" y="1165"/>
                      <a:pt x="16802" y="2076"/>
                      <a:pt x="16463" y="2943"/>
                    </a:cubicBezTo>
                    <a:cubicBezTo>
                      <a:pt x="16117" y="2980"/>
                      <a:pt x="15836" y="3027"/>
                      <a:pt x="15587" y="3090"/>
                    </a:cubicBezTo>
                    <a:cubicBezTo>
                      <a:pt x="15072" y="3219"/>
                      <a:pt x="14558" y="3380"/>
                      <a:pt x="14061" y="3535"/>
                    </a:cubicBezTo>
                    <a:cubicBezTo>
                      <a:pt x="13442" y="3730"/>
                      <a:pt x="12801" y="3930"/>
                      <a:pt x="12156" y="4070"/>
                    </a:cubicBezTo>
                    <a:cubicBezTo>
                      <a:pt x="11160" y="4286"/>
                      <a:pt x="10082" y="4394"/>
                      <a:pt x="8943" y="4394"/>
                    </a:cubicBezTo>
                    <a:cubicBezTo>
                      <a:pt x="8728" y="4394"/>
                      <a:pt x="8511" y="4390"/>
                      <a:pt x="8292" y="4382"/>
                    </a:cubicBezTo>
                    <a:cubicBezTo>
                      <a:pt x="5400" y="4279"/>
                      <a:pt x="2718" y="3561"/>
                      <a:pt x="536" y="2304"/>
                    </a:cubicBezTo>
                    <a:cubicBezTo>
                      <a:pt x="351" y="1698"/>
                      <a:pt x="231" y="1073"/>
                      <a:pt x="180" y="441"/>
                    </a:cubicBezTo>
                    <a:lnTo>
                      <a:pt x="180" y="441"/>
                    </a:lnTo>
                    <a:cubicBezTo>
                      <a:pt x="664" y="546"/>
                      <a:pt x="1153" y="666"/>
                      <a:pt x="1628" y="783"/>
                    </a:cubicBezTo>
                    <a:cubicBezTo>
                      <a:pt x="2562" y="1012"/>
                      <a:pt x="3527" y="1250"/>
                      <a:pt x="4480" y="1372"/>
                    </a:cubicBezTo>
                    <a:cubicBezTo>
                      <a:pt x="6132" y="1584"/>
                      <a:pt x="7778" y="1691"/>
                      <a:pt x="9351" y="1691"/>
                    </a:cubicBezTo>
                    <a:cubicBezTo>
                      <a:pt x="10275" y="1691"/>
                      <a:pt x="11174" y="1654"/>
                      <a:pt x="12033" y="1580"/>
                    </a:cubicBezTo>
                    <a:cubicBezTo>
                      <a:pt x="13378" y="1465"/>
                      <a:pt x="15326" y="1135"/>
                      <a:pt x="17055" y="232"/>
                    </a:cubicBezTo>
                    <a:close/>
                    <a:moveTo>
                      <a:pt x="17148" y="0"/>
                    </a:moveTo>
                    <a:cubicBezTo>
                      <a:pt x="17134" y="0"/>
                      <a:pt x="17120" y="4"/>
                      <a:pt x="17107" y="10"/>
                    </a:cubicBezTo>
                    <a:cubicBezTo>
                      <a:pt x="15370" y="953"/>
                      <a:pt x="13381" y="1293"/>
                      <a:pt x="12018" y="1410"/>
                    </a:cubicBezTo>
                    <a:cubicBezTo>
                      <a:pt x="11163" y="1484"/>
                      <a:pt x="10267" y="1521"/>
                      <a:pt x="9346" y="1521"/>
                    </a:cubicBezTo>
                    <a:cubicBezTo>
                      <a:pt x="7782" y="1521"/>
                      <a:pt x="6144" y="1415"/>
                      <a:pt x="4502" y="1203"/>
                    </a:cubicBezTo>
                    <a:cubicBezTo>
                      <a:pt x="3559" y="1082"/>
                      <a:pt x="2598" y="845"/>
                      <a:pt x="1669" y="617"/>
                    </a:cubicBezTo>
                    <a:cubicBezTo>
                      <a:pt x="1156" y="490"/>
                      <a:pt x="627" y="361"/>
                      <a:pt x="104" y="250"/>
                    </a:cubicBezTo>
                    <a:cubicBezTo>
                      <a:pt x="98" y="249"/>
                      <a:pt x="92" y="248"/>
                      <a:pt x="86" y="248"/>
                    </a:cubicBezTo>
                    <a:cubicBezTo>
                      <a:pt x="66" y="248"/>
                      <a:pt x="46" y="256"/>
                      <a:pt x="31" y="270"/>
                    </a:cubicBezTo>
                    <a:cubicBezTo>
                      <a:pt x="11" y="286"/>
                      <a:pt x="0" y="314"/>
                      <a:pt x="2" y="340"/>
                    </a:cubicBezTo>
                    <a:cubicBezTo>
                      <a:pt x="49" y="1033"/>
                      <a:pt x="178" y="1723"/>
                      <a:pt x="383" y="2386"/>
                    </a:cubicBezTo>
                    <a:cubicBezTo>
                      <a:pt x="389" y="2407"/>
                      <a:pt x="403" y="2424"/>
                      <a:pt x="421" y="2435"/>
                    </a:cubicBezTo>
                    <a:cubicBezTo>
                      <a:pt x="2633" y="3716"/>
                      <a:pt x="5353" y="4448"/>
                      <a:pt x="8286" y="4552"/>
                    </a:cubicBezTo>
                    <a:cubicBezTo>
                      <a:pt x="8508" y="4560"/>
                      <a:pt x="8730" y="4565"/>
                      <a:pt x="8947" y="4565"/>
                    </a:cubicBezTo>
                    <a:cubicBezTo>
                      <a:pt x="10096" y="4565"/>
                      <a:pt x="11186" y="4454"/>
                      <a:pt x="12193" y="4237"/>
                    </a:cubicBezTo>
                    <a:cubicBezTo>
                      <a:pt x="12845" y="4094"/>
                      <a:pt x="13489" y="3894"/>
                      <a:pt x="14111" y="3698"/>
                    </a:cubicBezTo>
                    <a:cubicBezTo>
                      <a:pt x="14606" y="3543"/>
                      <a:pt x="15118" y="3383"/>
                      <a:pt x="15628" y="3256"/>
                    </a:cubicBezTo>
                    <a:cubicBezTo>
                      <a:pt x="15882" y="3192"/>
                      <a:pt x="16169" y="3144"/>
                      <a:pt x="16531" y="3107"/>
                    </a:cubicBezTo>
                    <a:cubicBezTo>
                      <a:pt x="16563" y="3104"/>
                      <a:pt x="16591" y="3083"/>
                      <a:pt x="16603" y="3054"/>
                    </a:cubicBezTo>
                    <a:cubicBezTo>
                      <a:pt x="16978" y="2110"/>
                      <a:pt x="17190" y="1112"/>
                      <a:pt x="17233" y="89"/>
                    </a:cubicBezTo>
                    <a:cubicBezTo>
                      <a:pt x="17234" y="59"/>
                      <a:pt x="17219" y="30"/>
                      <a:pt x="17193" y="13"/>
                    </a:cubicBezTo>
                    <a:cubicBezTo>
                      <a:pt x="17180" y="4"/>
                      <a:pt x="17164" y="0"/>
                      <a:pt x="17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6"/>
              <p:cNvSpPr/>
              <p:nvPr/>
            </p:nvSpPr>
            <p:spPr>
              <a:xfrm>
                <a:off x="1824400" y="2114488"/>
                <a:ext cx="268875" cy="72025"/>
              </a:xfrm>
              <a:custGeom>
                <a:avLst/>
                <a:gdLst/>
                <a:ahLst/>
                <a:cxnLst/>
                <a:rect l="l" t="t" r="r" b="b"/>
                <a:pathLst>
                  <a:path w="10755" h="2881" extrusionOk="0">
                    <a:moveTo>
                      <a:pt x="372" y="252"/>
                    </a:moveTo>
                    <a:lnTo>
                      <a:pt x="372" y="252"/>
                    </a:lnTo>
                    <a:cubicBezTo>
                      <a:pt x="3660" y="1165"/>
                      <a:pt x="6791" y="1626"/>
                      <a:pt x="9684" y="1626"/>
                    </a:cubicBezTo>
                    <a:lnTo>
                      <a:pt x="9702" y="1626"/>
                    </a:lnTo>
                    <a:cubicBezTo>
                      <a:pt x="9916" y="1626"/>
                      <a:pt x="10132" y="1625"/>
                      <a:pt x="10346" y="1623"/>
                    </a:cubicBezTo>
                    <a:lnTo>
                      <a:pt x="10346" y="1623"/>
                    </a:lnTo>
                    <a:cubicBezTo>
                      <a:pt x="9095" y="2334"/>
                      <a:pt x="7688" y="2709"/>
                      <a:pt x="6258" y="2709"/>
                    </a:cubicBezTo>
                    <a:cubicBezTo>
                      <a:pt x="4038" y="2709"/>
                      <a:pt x="1960" y="1839"/>
                      <a:pt x="372" y="252"/>
                    </a:cubicBezTo>
                    <a:close/>
                    <a:moveTo>
                      <a:pt x="93" y="1"/>
                    </a:moveTo>
                    <a:cubicBezTo>
                      <a:pt x="64" y="1"/>
                      <a:pt x="36" y="15"/>
                      <a:pt x="20" y="41"/>
                    </a:cubicBezTo>
                    <a:cubicBezTo>
                      <a:pt x="0" y="73"/>
                      <a:pt x="5" y="116"/>
                      <a:pt x="30" y="143"/>
                    </a:cubicBezTo>
                    <a:cubicBezTo>
                      <a:pt x="1676" y="1909"/>
                      <a:pt x="3886" y="2880"/>
                      <a:pt x="6258" y="2880"/>
                    </a:cubicBezTo>
                    <a:cubicBezTo>
                      <a:pt x="7824" y="2880"/>
                      <a:pt x="9362" y="2440"/>
                      <a:pt x="10706" y="1607"/>
                    </a:cubicBezTo>
                    <a:cubicBezTo>
                      <a:pt x="10739" y="1587"/>
                      <a:pt x="10754" y="1547"/>
                      <a:pt x="10744" y="1511"/>
                    </a:cubicBezTo>
                    <a:cubicBezTo>
                      <a:pt x="10733" y="1475"/>
                      <a:pt x="10700" y="1449"/>
                      <a:pt x="10662" y="1449"/>
                    </a:cubicBezTo>
                    <a:lnTo>
                      <a:pt x="10660" y="1449"/>
                    </a:lnTo>
                    <a:cubicBezTo>
                      <a:pt x="10342" y="1453"/>
                      <a:pt x="10023" y="1455"/>
                      <a:pt x="9702" y="1456"/>
                    </a:cubicBezTo>
                    <a:lnTo>
                      <a:pt x="9684" y="1456"/>
                    </a:lnTo>
                    <a:cubicBezTo>
                      <a:pt x="6718" y="1456"/>
                      <a:pt x="3499" y="967"/>
                      <a:pt x="115" y="3"/>
                    </a:cubicBezTo>
                    <a:cubicBezTo>
                      <a:pt x="108" y="2"/>
                      <a:pt x="101" y="1"/>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6"/>
              <p:cNvSpPr/>
              <p:nvPr/>
            </p:nvSpPr>
            <p:spPr>
              <a:xfrm>
                <a:off x="2065175" y="1679213"/>
                <a:ext cx="387600" cy="317825"/>
              </a:xfrm>
              <a:custGeom>
                <a:avLst/>
                <a:gdLst/>
                <a:ahLst/>
                <a:cxnLst/>
                <a:rect l="l" t="t" r="r" b="b"/>
                <a:pathLst>
                  <a:path w="15504" h="12713" extrusionOk="0">
                    <a:moveTo>
                      <a:pt x="5389" y="1"/>
                    </a:moveTo>
                    <a:cubicBezTo>
                      <a:pt x="3326" y="1"/>
                      <a:pt x="1411" y="216"/>
                      <a:pt x="434" y="348"/>
                    </a:cubicBezTo>
                    <a:cubicBezTo>
                      <a:pt x="135" y="387"/>
                      <a:pt x="0" y="741"/>
                      <a:pt x="193" y="972"/>
                    </a:cubicBezTo>
                    <a:lnTo>
                      <a:pt x="1029" y="1977"/>
                    </a:lnTo>
                    <a:lnTo>
                      <a:pt x="8625" y="4539"/>
                    </a:lnTo>
                    <a:cubicBezTo>
                      <a:pt x="4488" y="6549"/>
                      <a:pt x="5752" y="10896"/>
                      <a:pt x="5752" y="10896"/>
                    </a:cubicBezTo>
                    <a:cubicBezTo>
                      <a:pt x="6147" y="12374"/>
                      <a:pt x="7530" y="12712"/>
                      <a:pt x="8715" y="12712"/>
                    </a:cubicBezTo>
                    <a:cubicBezTo>
                      <a:pt x="9717" y="12712"/>
                      <a:pt x="10577" y="12470"/>
                      <a:pt x="10577" y="12470"/>
                    </a:cubicBezTo>
                    <a:cubicBezTo>
                      <a:pt x="10577" y="12470"/>
                      <a:pt x="10419" y="8054"/>
                      <a:pt x="11553" y="7372"/>
                    </a:cubicBezTo>
                    <a:cubicBezTo>
                      <a:pt x="12687" y="6690"/>
                      <a:pt x="15503" y="4129"/>
                      <a:pt x="12197" y="1524"/>
                    </a:cubicBezTo>
                    <a:cubicBezTo>
                      <a:pt x="10675" y="325"/>
                      <a:pt x="7920" y="1"/>
                      <a:pt x="5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6"/>
              <p:cNvSpPr/>
              <p:nvPr/>
            </p:nvSpPr>
            <p:spPr>
              <a:xfrm>
                <a:off x="2244825" y="1681138"/>
                <a:ext cx="207950" cy="315900"/>
              </a:xfrm>
              <a:custGeom>
                <a:avLst/>
                <a:gdLst/>
                <a:ahLst/>
                <a:cxnLst/>
                <a:rect l="l" t="t" r="r" b="b"/>
                <a:pathLst>
                  <a:path w="8318" h="12636" extrusionOk="0">
                    <a:moveTo>
                      <a:pt x="200" y="0"/>
                    </a:moveTo>
                    <a:lnTo>
                      <a:pt x="200" y="0"/>
                    </a:lnTo>
                    <a:cubicBezTo>
                      <a:pt x="1390" y="231"/>
                      <a:pt x="2454" y="611"/>
                      <a:pt x="3212" y="1207"/>
                    </a:cubicBezTo>
                    <a:cubicBezTo>
                      <a:pt x="6517" y="3812"/>
                      <a:pt x="3702" y="6374"/>
                      <a:pt x="2568" y="7055"/>
                    </a:cubicBezTo>
                    <a:cubicBezTo>
                      <a:pt x="1432" y="7737"/>
                      <a:pt x="1592" y="12153"/>
                      <a:pt x="1592" y="12153"/>
                    </a:cubicBezTo>
                    <a:cubicBezTo>
                      <a:pt x="1592" y="12153"/>
                      <a:pt x="881" y="12352"/>
                      <a:pt x="1" y="12390"/>
                    </a:cubicBezTo>
                    <a:cubicBezTo>
                      <a:pt x="485" y="12574"/>
                      <a:pt x="1025" y="12636"/>
                      <a:pt x="1528" y="12636"/>
                    </a:cubicBezTo>
                    <a:cubicBezTo>
                      <a:pt x="2530" y="12636"/>
                      <a:pt x="3391" y="12393"/>
                      <a:pt x="3391" y="12393"/>
                    </a:cubicBezTo>
                    <a:cubicBezTo>
                      <a:pt x="3391" y="12393"/>
                      <a:pt x="3233" y="7977"/>
                      <a:pt x="4367" y="7295"/>
                    </a:cubicBezTo>
                    <a:cubicBezTo>
                      <a:pt x="5501" y="6613"/>
                      <a:pt x="8317" y="4052"/>
                      <a:pt x="5011" y="1447"/>
                    </a:cubicBezTo>
                    <a:cubicBezTo>
                      <a:pt x="3886" y="561"/>
                      <a:pt x="2085" y="152"/>
                      <a:pt x="20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6"/>
              <p:cNvSpPr/>
              <p:nvPr/>
            </p:nvSpPr>
            <p:spPr>
              <a:xfrm>
                <a:off x="2073750" y="1677213"/>
                <a:ext cx="338875" cy="322000"/>
              </a:xfrm>
              <a:custGeom>
                <a:avLst/>
                <a:gdLst/>
                <a:ahLst/>
                <a:cxnLst/>
                <a:rect l="l" t="t" r="r" b="b"/>
                <a:pathLst>
                  <a:path w="13555" h="12880" extrusionOk="0">
                    <a:moveTo>
                      <a:pt x="5020" y="0"/>
                    </a:moveTo>
                    <a:cubicBezTo>
                      <a:pt x="2932" y="0"/>
                      <a:pt x="1010" y="218"/>
                      <a:pt x="79" y="343"/>
                    </a:cubicBezTo>
                    <a:cubicBezTo>
                      <a:pt x="32" y="349"/>
                      <a:pt x="0" y="391"/>
                      <a:pt x="6" y="438"/>
                    </a:cubicBezTo>
                    <a:cubicBezTo>
                      <a:pt x="12" y="481"/>
                      <a:pt x="46" y="512"/>
                      <a:pt x="88" y="512"/>
                    </a:cubicBezTo>
                    <a:cubicBezTo>
                      <a:pt x="93" y="512"/>
                      <a:pt x="97" y="512"/>
                      <a:pt x="102" y="511"/>
                    </a:cubicBezTo>
                    <a:cubicBezTo>
                      <a:pt x="1030" y="387"/>
                      <a:pt x="2954" y="169"/>
                      <a:pt x="5036" y="169"/>
                    </a:cubicBezTo>
                    <a:cubicBezTo>
                      <a:pt x="7552" y="169"/>
                      <a:pt x="10298" y="487"/>
                      <a:pt x="11801" y="1671"/>
                    </a:cubicBezTo>
                    <a:cubicBezTo>
                      <a:pt x="12869" y="2512"/>
                      <a:pt x="13379" y="3421"/>
                      <a:pt x="13320" y="4370"/>
                    </a:cubicBezTo>
                    <a:cubicBezTo>
                      <a:pt x="13231" y="5778"/>
                      <a:pt x="11924" y="6924"/>
                      <a:pt x="11166" y="7379"/>
                    </a:cubicBezTo>
                    <a:cubicBezTo>
                      <a:pt x="10067" y="8040"/>
                      <a:pt x="10131" y="11899"/>
                      <a:pt x="10147" y="12485"/>
                    </a:cubicBezTo>
                    <a:cubicBezTo>
                      <a:pt x="9931" y="12539"/>
                      <a:pt x="9198" y="12706"/>
                      <a:pt x="8371" y="12706"/>
                    </a:cubicBezTo>
                    <a:cubicBezTo>
                      <a:pt x="7743" y="12706"/>
                      <a:pt x="7060" y="12609"/>
                      <a:pt x="6508" y="12295"/>
                    </a:cubicBezTo>
                    <a:cubicBezTo>
                      <a:pt x="5994" y="12002"/>
                      <a:pt x="5652" y="11551"/>
                      <a:pt x="5491" y="10951"/>
                    </a:cubicBezTo>
                    <a:cubicBezTo>
                      <a:pt x="5479" y="10909"/>
                      <a:pt x="4293" y="6652"/>
                      <a:pt x="8319" y="4697"/>
                    </a:cubicBezTo>
                    <a:cubicBezTo>
                      <a:pt x="8350" y="4681"/>
                      <a:pt x="8370" y="4648"/>
                      <a:pt x="8367" y="4615"/>
                    </a:cubicBezTo>
                    <a:cubicBezTo>
                      <a:pt x="8365" y="4580"/>
                      <a:pt x="8342" y="4549"/>
                      <a:pt x="8309" y="4539"/>
                    </a:cubicBezTo>
                    <a:lnTo>
                      <a:pt x="1260" y="2120"/>
                    </a:lnTo>
                    <a:cubicBezTo>
                      <a:pt x="1250" y="2117"/>
                      <a:pt x="1240" y="2115"/>
                      <a:pt x="1231" y="2115"/>
                    </a:cubicBezTo>
                    <a:cubicBezTo>
                      <a:pt x="1196" y="2115"/>
                      <a:pt x="1164" y="2137"/>
                      <a:pt x="1152" y="2172"/>
                    </a:cubicBezTo>
                    <a:cubicBezTo>
                      <a:pt x="1136" y="2218"/>
                      <a:pt x="1160" y="2266"/>
                      <a:pt x="1204" y="2281"/>
                    </a:cubicBezTo>
                    <a:lnTo>
                      <a:pt x="8063" y="4634"/>
                    </a:lnTo>
                    <a:cubicBezTo>
                      <a:pt x="4128" y="6690"/>
                      <a:pt x="5315" y="10956"/>
                      <a:pt x="5327" y="10997"/>
                    </a:cubicBezTo>
                    <a:cubicBezTo>
                      <a:pt x="5499" y="11641"/>
                      <a:pt x="5868" y="12126"/>
                      <a:pt x="6423" y="12444"/>
                    </a:cubicBezTo>
                    <a:cubicBezTo>
                      <a:pt x="7011" y="12778"/>
                      <a:pt x="7724" y="12879"/>
                      <a:pt x="8376" y="12879"/>
                    </a:cubicBezTo>
                    <a:cubicBezTo>
                      <a:pt x="9358" y="12879"/>
                      <a:pt x="10200" y="12649"/>
                      <a:pt x="10258" y="12632"/>
                    </a:cubicBezTo>
                    <a:cubicBezTo>
                      <a:pt x="10296" y="12621"/>
                      <a:pt x="10322" y="12586"/>
                      <a:pt x="10319" y="12547"/>
                    </a:cubicBezTo>
                    <a:cubicBezTo>
                      <a:pt x="10319" y="12503"/>
                      <a:pt x="10176" y="8173"/>
                      <a:pt x="11254" y="7525"/>
                    </a:cubicBezTo>
                    <a:cubicBezTo>
                      <a:pt x="12040" y="7053"/>
                      <a:pt x="13396" y="5860"/>
                      <a:pt x="13490" y="4381"/>
                    </a:cubicBezTo>
                    <a:cubicBezTo>
                      <a:pt x="13554" y="3373"/>
                      <a:pt x="13021" y="2415"/>
                      <a:pt x="11907" y="1537"/>
                    </a:cubicBezTo>
                    <a:cubicBezTo>
                      <a:pt x="10368" y="325"/>
                      <a:pt x="7570" y="0"/>
                      <a:pt x="5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6"/>
              <p:cNvSpPr/>
              <p:nvPr/>
            </p:nvSpPr>
            <p:spPr>
              <a:xfrm>
                <a:off x="1767150" y="1677113"/>
                <a:ext cx="318125" cy="507225"/>
              </a:xfrm>
              <a:custGeom>
                <a:avLst/>
                <a:gdLst/>
                <a:ahLst/>
                <a:cxnLst/>
                <a:rect l="l" t="t" r="r" b="b"/>
                <a:pathLst>
                  <a:path w="12725" h="20289" extrusionOk="0">
                    <a:moveTo>
                      <a:pt x="5445" y="1"/>
                    </a:moveTo>
                    <a:cubicBezTo>
                      <a:pt x="5310" y="101"/>
                      <a:pt x="5179" y="212"/>
                      <a:pt x="5047" y="322"/>
                    </a:cubicBezTo>
                    <a:cubicBezTo>
                      <a:pt x="5501" y="1432"/>
                      <a:pt x="5483" y="2571"/>
                      <a:pt x="4581" y="3592"/>
                    </a:cubicBezTo>
                    <a:cubicBezTo>
                      <a:pt x="3637" y="4664"/>
                      <a:pt x="2323" y="5319"/>
                      <a:pt x="1151" y="6128"/>
                    </a:cubicBezTo>
                    <a:cubicBezTo>
                      <a:pt x="421" y="7986"/>
                      <a:pt x="1" y="9911"/>
                      <a:pt x="1" y="11512"/>
                    </a:cubicBezTo>
                    <a:cubicBezTo>
                      <a:pt x="1" y="16360"/>
                      <a:pt x="3826" y="20289"/>
                      <a:pt x="8548" y="20289"/>
                    </a:cubicBezTo>
                    <a:cubicBezTo>
                      <a:pt x="10064" y="20289"/>
                      <a:pt x="11488" y="19882"/>
                      <a:pt x="12724" y="19170"/>
                    </a:cubicBezTo>
                    <a:lnTo>
                      <a:pt x="12724" y="19170"/>
                    </a:lnTo>
                    <a:cubicBezTo>
                      <a:pt x="12263" y="19244"/>
                      <a:pt x="11794" y="19290"/>
                      <a:pt x="11314" y="19294"/>
                    </a:cubicBezTo>
                    <a:cubicBezTo>
                      <a:pt x="11288" y="19295"/>
                      <a:pt x="11261" y="19295"/>
                      <a:pt x="11235" y="19295"/>
                    </a:cubicBezTo>
                    <a:cubicBezTo>
                      <a:pt x="7007" y="19295"/>
                      <a:pt x="2978" y="16019"/>
                      <a:pt x="2609" y="11739"/>
                    </a:cubicBezTo>
                    <a:cubicBezTo>
                      <a:pt x="2434" y="9712"/>
                      <a:pt x="2793" y="7289"/>
                      <a:pt x="4136" y="5690"/>
                    </a:cubicBezTo>
                    <a:cubicBezTo>
                      <a:pt x="4789" y="4916"/>
                      <a:pt x="5578" y="4279"/>
                      <a:pt x="6158" y="3439"/>
                    </a:cubicBezTo>
                    <a:cubicBezTo>
                      <a:pt x="6743" y="2597"/>
                      <a:pt x="6767" y="1704"/>
                      <a:pt x="6688" y="776"/>
                    </a:cubicBezTo>
                    <a:cubicBezTo>
                      <a:pt x="6304" y="582"/>
                      <a:pt x="5893" y="328"/>
                      <a:pt x="5445"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6"/>
              <p:cNvSpPr/>
              <p:nvPr/>
            </p:nvSpPr>
            <p:spPr>
              <a:xfrm>
                <a:off x="1527250" y="1699038"/>
                <a:ext cx="371100" cy="391025"/>
              </a:xfrm>
              <a:custGeom>
                <a:avLst/>
                <a:gdLst/>
                <a:ahLst/>
                <a:cxnLst/>
                <a:rect l="l" t="t" r="r" b="b"/>
                <a:pathLst>
                  <a:path w="14844" h="15641" extrusionOk="0">
                    <a:moveTo>
                      <a:pt x="14287" y="1"/>
                    </a:moveTo>
                    <a:cubicBezTo>
                      <a:pt x="14261" y="1"/>
                      <a:pt x="14235" y="3"/>
                      <a:pt x="14209" y="7"/>
                    </a:cubicBezTo>
                    <a:cubicBezTo>
                      <a:pt x="11783" y="414"/>
                      <a:pt x="4708" y="1833"/>
                      <a:pt x="2581" y="4895"/>
                    </a:cubicBezTo>
                    <a:cubicBezTo>
                      <a:pt x="1" y="8613"/>
                      <a:pt x="3700" y="10362"/>
                      <a:pt x="5080" y="10707"/>
                    </a:cubicBezTo>
                    <a:cubicBezTo>
                      <a:pt x="6460" y="11050"/>
                      <a:pt x="7684" y="15641"/>
                      <a:pt x="7684" y="15641"/>
                    </a:cubicBezTo>
                    <a:cubicBezTo>
                      <a:pt x="7684" y="15641"/>
                      <a:pt x="12258" y="15541"/>
                      <a:pt x="12150" y="12506"/>
                    </a:cubicBezTo>
                    <a:cubicBezTo>
                      <a:pt x="12150" y="12506"/>
                      <a:pt x="12085" y="7642"/>
                      <a:pt x="7201" y="6875"/>
                    </a:cubicBezTo>
                    <a:lnTo>
                      <a:pt x="14204" y="1855"/>
                    </a:lnTo>
                    <a:lnTo>
                      <a:pt x="14711" y="646"/>
                    </a:lnTo>
                    <a:cubicBezTo>
                      <a:pt x="14844" y="334"/>
                      <a:pt x="14609" y="1"/>
                      <a:pt x="14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6"/>
              <p:cNvSpPr/>
              <p:nvPr/>
            </p:nvSpPr>
            <p:spPr>
              <a:xfrm>
                <a:off x="1527250" y="1712063"/>
                <a:ext cx="290675" cy="378000"/>
              </a:xfrm>
              <a:custGeom>
                <a:avLst/>
                <a:gdLst/>
                <a:ahLst/>
                <a:cxnLst/>
                <a:rect l="l" t="t" r="r" b="b"/>
                <a:pathLst>
                  <a:path w="11627" h="15120" extrusionOk="0">
                    <a:moveTo>
                      <a:pt x="11626" y="1"/>
                    </a:moveTo>
                    <a:lnTo>
                      <a:pt x="11626" y="1"/>
                    </a:lnTo>
                    <a:cubicBezTo>
                      <a:pt x="8517" y="717"/>
                      <a:pt x="4169" y="2088"/>
                      <a:pt x="2581" y="4374"/>
                    </a:cubicBezTo>
                    <a:cubicBezTo>
                      <a:pt x="1" y="8092"/>
                      <a:pt x="3700" y="9841"/>
                      <a:pt x="5080" y="10186"/>
                    </a:cubicBezTo>
                    <a:cubicBezTo>
                      <a:pt x="6460" y="10529"/>
                      <a:pt x="7684" y="15120"/>
                      <a:pt x="7684" y="15120"/>
                    </a:cubicBezTo>
                    <a:cubicBezTo>
                      <a:pt x="7684" y="15120"/>
                      <a:pt x="8859" y="15094"/>
                      <a:pt x="10004" y="14673"/>
                    </a:cubicBezTo>
                    <a:lnTo>
                      <a:pt x="10004" y="14673"/>
                    </a:lnTo>
                    <a:cubicBezTo>
                      <a:pt x="9486" y="14752"/>
                      <a:pt x="9125" y="14760"/>
                      <a:pt x="9125" y="14760"/>
                    </a:cubicBezTo>
                    <a:cubicBezTo>
                      <a:pt x="9125" y="14760"/>
                      <a:pt x="7901" y="10169"/>
                      <a:pt x="6519" y="9826"/>
                    </a:cubicBezTo>
                    <a:cubicBezTo>
                      <a:pt x="5139" y="9481"/>
                      <a:pt x="1441" y="7733"/>
                      <a:pt x="4021" y="4015"/>
                    </a:cubicBezTo>
                    <a:cubicBezTo>
                      <a:pt x="5376" y="2064"/>
                      <a:pt x="8737" y="781"/>
                      <a:pt x="11626"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6"/>
              <p:cNvSpPr/>
              <p:nvPr/>
            </p:nvSpPr>
            <p:spPr>
              <a:xfrm>
                <a:off x="1562125" y="1697088"/>
                <a:ext cx="322675" cy="395150"/>
              </a:xfrm>
              <a:custGeom>
                <a:avLst/>
                <a:gdLst/>
                <a:ahLst/>
                <a:cxnLst/>
                <a:rect l="l" t="t" r="r" b="b"/>
                <a:pathLst>
                  <a:path w="12907" h="15806" extrusionOk="0">
                    <a:moveTo>
                      <a:pt x="12815" y="0"/>
                    </a:moveTo>
                    <a:cubicBezTo>
                      <a:pt x="12810" y="0"/>
                      <a:pt x="12805" y="1"/>
                      <a:pt x="12800" y="2"/>
                    </a:cubicBezTo>
                    <a:cubicBezTo>
                      <a:pt x="9989" y="472"/>
                      <a:pt x="3224" y="1892"/>
                      <a:pt x="1117" y="4926"/>
                    </a:cubicBezTo>
                    <a:cubicBezTo>
                      <a:pt x="248" y="6177"/>
                      <a:pt x="1" y="7327"/>
                      <a:pt x="382" y="8342"/>
                    </a:cubicBezTo>
                    <a:cubicBezTo>
                      <a:pt x="942" y="9828"/>
                      <a:pt x="2709" y="10628"/>
                      <a:pt x="3664" y="10867"/>
                    </a:cubicBezTo>
                    <a:cubicBezTo>
                      <a:pt x="4980" y="11195"/>
                      <a:pt x="6195" y="15696"/>
                      <a:pt x="6207" y="15742"/>
                    </a:cubicBezTo>
                    <a:cubicBezTo>
                      <a:pt x="6217" y="15778"/>
                      <a:pt x="6251" y="15804"/>
                      <a:pt x="6289" y="15804"/>
                    </a:cubicBezTo>
                    <a:lnTo>
                      <a:pt x="6290" y="15805"/>
                    </a:lnTo>
                    <a:lnTo>
                      <a:pt x="6292" y="15805"/>
                    </a:lnTo>
                    <a:cubicBezTo>
                      <a:pt x="6398" y="15802"/>
                      <a:pt x="8920" y="15731"/>
                      <a:pt x="10169" y="14409"/>
                    </a:cubicBezTo>
                    <a:cubicBezTo>
                      <a:pt x="10640" y="13909"/>
                      <a:pt x="10866" y="13296"/>
                      <a:pt x="10840" y="12584"/>
                    </a:cubicBezTo>
                    <a:cubicBezTo>
                      <a:pt x="10840" y="12535"/>
                      <a:pt x="10720" y="7773"/>
                      <a:pt x="6022" y="6903"/>
                    </a:cubicBezTo>
                    <a:lnTo>
                      <a:pt x="12859" y="2001"/>
                    </a:lnTo>
                    <a:cubicBezTo>
                      <a:pt x="12897" y="1974"/>
                      <a:pt x="12906" y="1920"/>
                      <a:pt x="12879" y="1883"/>
                    </a:cubicBezTo>
                    <a:cubicBezTo>
                      <a:pt x="12862" y="1859"/>
                      <a:pt x="12836" y="1847"/>
                      <a:pt x="12809" y="1847"/>
                    </a:cubicBezTo>
                    <a:cubicBezTo>
                      <a:pt x="12792" y="1847"/>
                      <a:pt x="12775" y="1852"/>
                      <a:pt x="12759" y="1863"/>
                    </a:cubicBezTo>
                    <a:lnTo>
                      <a:pt x="5756" y="6883"/>
                    </a:lnTo>
                    <a:cubicBezTo>
                      <a:pt x="5729" y="6903"/>
                      <a:pt x="5715" y="6938"/>
                      <a:pt x="5723" y="6973"/>
                    </a:cubicBezTo>
                    <a:cubicBezTo>
                      <a:pt x="5730" y="7006"/>
                      <a:pt x="5759" y="7032"/>
                      <a:pt x="5792" y="7037"/>
                    </a:cubicBezTo>
                    <a:cubicBezTo>
                      <a:pt x="10547" y="7782"/>
                      <a:pt x="10669" y="12538"/>
                      <a:pt x="10670" y="12587"/>
                    </a:cubicBezTo>
                    <a:cubicBezTo>
                      <a:pt x="10693" y="13253"/>
                      <a:pt x="10483" y="13827"/>
                      <a:pt x="10045" y="14292"/>
                    </a:cubicBezTo>
                    <a:cubicBezTo>
                      <a:pt x="8955" y="15447"/>
                      <a:pt x="6763" y="15611"/>
                      <a:pt x="6354" y="15631"/>
                    </a:cubicBezTo>
                    <a:cubicBezTo>
                      <a:pt x="6192" y="15042"/>
                      <a:pt x="5042" y="11035"/>
                      <a:pt x="3707" y="10701"/>
                    </a:cubicBezTo>
                    <a:cubicBezTo>
                      <a:pt x="2782" y="10472"/>
                      <a:pt x="1077" y="9702"/>
                      <a:pt x="541" y="8281"/>
                    </a:cubicBezTo>
                    <a:cubicBezTo>
                      <a:pt x="181" y="7322"/>
                      <a:pt x="421" y="6226"/>
                      <a:pt x="1256" y="5022"/>
                    </a:cubicBezTo>
                    <a:cubicBezTo>
                      <a:pt x="3385" y="1958"/>
                      <a:pt x="10652" y="533"/>
                      <a:pt x="12827" y="170"/>
                    </a:cubicBezTo>
                    <a:cubicBezTo>
                      <a:pt x="12874" y="162"/>
                      <a:pt x="12906" y="118"/>
                      <a:pt x="12897" y="71"/>
                    </a:cubicBezTo>
                    <a:cubicBezTo>
                      <a:pt x="12892" y="31"/>
                      <a:pt x="12855" y="0"/>
                      <a:pt x="12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6"/>
              <p:cNvSpPr/>
              <p:nvPr/>
            </p:nvSpPr>
            <p:spPr>
              <a:xfrm>
                <a:off x="1778125" y="2127713"/>
                <a:ext cx="181825" cy="341450"/>
              </a:xfrm>
              <a:custGeom>
                <a:avLst/>
                <a:gdLst/>
                <a:ahLst/>
                <a:cxnLst/>
                <a:rect l="l" t="t" r="r" b="b"/>
                <a:pathLst>
                  <a:path w="7273" h="13658" extrusionOk="0">
                    <a:moveTo>
                      <a:pt x="3382" y="0"/>
                    </a:moveTo>
                    <a:cubicBezTo>
                      <a:pt x="3004" y="0"/>
                      <a:pt x="2650" y="251"/>
                      <a:pt x="2546" y="643"/>
                    </a:cubicBezTo>
                    <a:lnTo>
                      <a:pt x="2546" y="642"/>
                    </a:lnTo>
                    <a:lnTo>
                      <a:pt x="183" y="10973"/>
                    </a:lnTo>
                    <a:cubicBezTo>
                      <a:pt x="0" y="11660"/>
                      <a:pt x="262" y="12392"/>
                      <a:pt x="848" y="12798"/>
                    </a:cubicBezTo>
                    <a:cubicBezTo>
                      <a:pt x="1465" y="13226"/>
                      <a:pt x="2381" y="13657"/>
                      <a:pt x="3564" y="13657"/>
                    </a:cubicBezTo>
                    <a:cubicBezTo>
                      <a:pt x="4365" y="13657"/>
                      <a:pt x="5288" y="13460"/>
                      <a:pt x="6325" y="12930"/>
                    </a:cubicBezTo>
                    <a:cubicBezTo>
                      <a:pt x="6925" y="12623"/>
                      <a:pt x="7272" y="11975"/>
                      <a:pt x="7222" y="11304"/>
                    </a:cubicBezTo>
                    <a:lnTo>
                      <a:pt x="6619" y="1791"/>
                    </a:lnTo>
                    <a:cubicBezTo>
                      <a:pt x="6595" y="1466"/>
                      <a:pt x="6390" y="1182"/>
                      <a:pt x="6090" y="1058"/>
                    </a:cubicBezTo>
                    <a:lnTo>
                      <a:pt x="3714" y="67"/>
                    </a:lnTo>
                    <a:cubicBezTo>
                      <a:pt x="3605" y="21"/>
                      <a:pt x="3493" y="0"/>
                      <a:pt x="3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6"/>
              <p:cNvSpPr/>
              <p:nvPr/>
            </p:nvSpPr>
            <p:spPr>
              <a:xfrm>
                <a:off x="1779875" y="2148938"/>
                <a:ext cx="180025" cy="320225"/>
              </a:xfrm>
              <a:custGeom>
                <a:avLst/>
                <a:gdLst/>
                <a:ahLst/>
                <a:cxnLst/>
                <a:rect l="l" t="t" r="r" b="b"/>
                <a:pathLst>
                  <a:path w="7201" h="12809" extrusionOk="0">
                    <a:moveTo>
                      <a:pt x="5523" y="1"/>
                    </a:moveTo>
                    <a:lnTo>
                      <a:pt x="6071" y="8656"/>
                    </a:lnTo>
                    <a:cubicBezTo>
                      <a:pt x="6121" y="9327"/>
                      <a:pt x="5775" y="9975"/>
                      <a:pt x="5176" y="10282"/>
                    </a:cubicBezTo>
                    <a:cubicBezTo>
                      <a:pt x="4139" y="10811"/>
                      <a:pt x="3216" y="11009"/>
                      <a:pt x="2416" y="11009"/>
                    </a:cubicBezTo>
                    <a:cubicBezTo>
                      <a:pt x="1448" y="11009"/>
                      <a:pt x="659" y="10719"/>
                      <a:pt x="66" y="10380"/>
                    </a:cubicBezTo>
                    <a:lnTo>
                      <a:pt x="66" y="10380"/>
                    </a:lnTo>
                    <a:cubicBezTo>
                      <a:pt x="0" y="10988"/>
                      <a:pt x="264" y="11593"/>
                      <a:pt x="778" y="11949"/>
                    </a:cubicBezTo>
                    <a:cubicBezTo>
                      <a:pt x="1394" y="12377"/>
                      <a:pt x="2310" y="12808"/>
                      <a:pt x="3493" y="12808"/>
                    </a:cubicBezTo>
                    <a:cubicBezTo>
                      <a:pt x="4294" y="12808"/>
                      <a:pt x="5218" y="12611"/>
                      <a:pt x="6255" y="12081"/>
                    </a:cubicBezTo>
                    <a:cubicBezTo>
                      <a:pt x="6855" y="11774"/>
                      <a:pt x="7201" y="11126"/>
                      <a:pt x="7151" y="10455"/>
                    </a:cubicBezTo>
                    <a:lnTo>
                      <a:pt x="7152" y="10455"/>
                    </a:lnTo>
                    <a:lnTo>
                      <a:pt x="6549" y="942"/>
                    </a:lnTo>
                    <a:cubicBezTo>
                      <a:pt x="6525" y="617"/>
                      <a:pt x="6320" y="333"/>
                      <a:pt x="6020" y="209"/>
                    </a:cubicBezTo>
                    <a:lnTo>
                      <a:pt x="5523"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6"/>
              <p:cNvSpPr/>
              <p:nvPr/>
            </p:nvSpPr>
            <p:spPr>
              <a:xfrm>
                <a:off x="1987050" y="2127713"/>
                <a:ext cx="181825" cy="341450"/>
              </a:xfrm>
              <a:custGeom>
                <a:avLst/>
                <a:gdLst/>
                <a:ahLst/>
                <a:cxnLst/>
                <a:rect l="l" t="t" r="r" b="b"/>
                <a:pathLst>
                  <a:path w="7273" h="13658" extrusionOk="0">
                    <a:moveTo>
                      <a:pt x="3890" y="0"/>
                    </a:moveTo>
                    <a:cubicBezTo>
                      <a:pt x="3779" y="0"/>
                      <a:pt x="3667" y="21"/>
                      <a:pt x="3558" y="67"/>
                    </a:cubicBezTo>
                    <a:lnTo>
                      <a:pt x="1183" y="1058"/>
                    </a:lnTo>
                    <a:cubicBezTo>
                      <a:pt x="883" y="1182"/>
                      <a:pt x="678" y="1466"/>
                      <a:pt x="654" y="1791"/>
                    </a:cubicBezTo>
                    <a:lnTo>
                      <a:pt x="51" y="11304"/>
                    </a:lnTo>
                    <a:cubicBezTo>
                      <a:pt x="1" y="11975"/>
                      <a:pt x="348" y="12623"/>
                      <a:pt x="947" y="12930"/>
                    </a:cubicBezTo>
                    <a:cubicBezTo>
                      <a:pt x="1984" y="13460"/>
                      <a:pt x="2908" y="13657"/>
                      <a:pt x="3709" y="13657"/>
                    </a:cubicBezTo>
                    <a:cubicBezTo>
                      <a:pt x="4892" y="13657"/>
                      <a:pt x="5808" y="13226"/>
                      <a:pt x="6425" y="12798"/>
                    </a:cubicBezTo>
                    <a:cubicBezTo>
                      <a:pt x="7010" y="12392"/>
                      <a:pt x="7273" y="11660"/>
                      <a:pt x="7089" y="10973"/>
                    </a:cubicBezTo>
                    <a:lnTo>
                      <a:pt x="4727" y="642"/>
                    </a:lnTo>
                    <a:lnTo>
                      <a:pt x="4727" y="643"/>
                    </a:lnTo>
                    <a:cubicBezTo>
                      <a:pt x="4622" y="251"/>
                      <a:pt x="4269" y="0"/>
                      <a:pt x="38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6"/>
              <p:cNvSpPr/>
              <p:nvPr/>
            </p:nvSpPr>
            <p:spPr>
              <a:xfrm>
                <a:off x="1987050" y="2145263"/>
                <a:ext cx="180350" cy="323900"/>
              </a:xfrm>
              <a:custGeom>
                <a:avLst/>
                <a:gdLst/>
                <a:ahLst/>
                <a:cxnLst/>
                <a:rect l="l" t="t" r="r" b="b"/>
                <a:pathLst>
                  <a:path w="7214" h="12956" extrusionOk="0">
                    <a:moveTo>
                      <a:pt x="2034" y="1"/>
                    </a:moveTo>
                    <a:lnTo>
                      <a:pt x="1183" y="354"/>
                    </a:lnTo>
                    <a:cubicBezTo>
                      <a:pt x="883" y="480"/>
                      <a:pt x="678" y="764"/>
                      <a:pt x="654" y="1088"/>
                    </a:cubicBezTo>
                    <a:lnTo>
                      <a:pt x="51" y="10602"/>
                    </a:lnTo>
                    <a:cubicBezTo>
                      <a:pt x="1" y="11273"/>
                      <a:pt x="348" y="11921"/>
                      <a:pt x="947" y="12228"/>
                    </a:cubicBezTo>
                    <a:cubicBezTo>
                      <a:pt x="1984" y="12758"/>
                      <a:pt x="2908" y="12955"/>
                      <a:pt x="3709" y="12955"/>
                    </a:cubicBezTo>
                    <a:cubicBezTo>
                      <a:pt x="4892" y="12955"/>
                      <a:pt x="5808" y="12524"/>
                      <a:pt x="6425" y="12096"/>
                    </a:cubicBezTo>
                    <a:cubicBezTo>
                      <a:pt x="6952" y="11730"/>
                      <a:pt x="7213" y="11101"/>
                      <a:pt x="7128" y="10477"/>
                    </a:cubicBezTo>
                    <a:lnTo>
                      <a:pt x="7128" y="10477"/>
                    </a:lnTo>
                    <a:cubicBezTo>
                      <a:pt x="6590" y="10727"/>
                      <a:pt x="5926" y="10915"/>
                      <a:pt x="5147" y="10915"/>
                    </a:cubicBezTo>
                    <a:cubicBezTo>
                      <a:pt x="4346" y="10915"/>
                      <a:pt x="3423" y="10717"/>
                      <a:pt x="2387" y="10187"/>
                    </a:cubicBezTo>
                    <a:lnTo>
                      <a:pt x="2387" y="10189"/>
                    </a:lnTo>
                    <a:cubicBezTo>
                      <a:pt x="1788" y="9882"/>
                      <a:pt x="1440" y="9234"/>
                      <a:pt x="1492" y="8563"/>
                    </a:cubicBezTo>
                    <a:lnTo>
                      <a:pt x="2034" y="1"/>
                    </a:ln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6"/>
              <p:cNvSpPr/>
              <p:nvPr/>
            </p:nvSpPr>
            <p:spPr>
              <a:xfrm>
                <a:off x="1784850" y="2125588"/>
                <a:ext cx="186300" cy="345800"/>
              </a:xfrm>
              <a:custGeom>
                <a:avLst/>
                <a:gdLst/>
                <a:ahLst/>
                <a:cxnLst/>
                <a:rect l="l" t="t" r="r" b="b"/>
                <a:pathLst>
                  <a:path w="7452" h="13832" extrusionOk="0">
                    <a:moveTo>
                      <a:pt x="3472" y="171"/>
                    </a:moveTo>
                    <a:cubicBezTo>
                      <a:pt x="3574" y="171"/>
                      <a:pt x="3676" y="190"/>
                      <a:pt x="3773" y="230"/>
                    </a:cubicBezTo>
                    <a:lnTo>
                      <a:pt x="6149" y="1220"/>
                    </a:lnTo>
                    <a:cubicBezTo>
                      <a:pt x="6420" y="1334"/>
                      <a:pt x="6604" y="1588"/>
                      <a:pt x="6625" y="1881"/>
                    </a:cubicBezTo>
                    <a:lnTo>
                      <a:pt x="7228" y="11395"/>
                    </a:lnTo>
                    <a:cubicBezTo>
                      <a:pt x="7277" y="12045"/>
                      <a:pt x="6943" y="12650"/>
                      <a:pt x="6378" y="12939"/>
                    </a:cubicBezTo>
                    <a:cubicBezTo>
                      <a:pt x="5355" y="13462"/>
                      <a:pt x="4444" y="13661"/>
                      <a:pt x="3650" y="13661"/>
                    </a:cubicBezTo>
                    <a:cubicBezTo>
                      <a:pt x="2520" y="13661"/>
                      <a:pt x="1627" y="13258"/>
                      <a:pt x="987" y="12813"/>
                    </a:cubicBezTo>
                    <a:cubicBezTo>
                      <a:pt x="436" y="12430"/>
                      <a:pt x="182" y="11733"/>
                      <a:pt x="357" y="11076"/>
                    </a:cubicBezTo>
                    <a:lnTo>
                      <a:pt x="2721" y="748"/>
                    </a:lnTo>
                    <a:cubicBezTo>
                      <a:pt x="2778" y="531"/>
                      <a:pt x="2927" y="350"/>
                      <a:pt x="3129" y="250"/>
                    </a:cubicBezTo>
                    <a:cubicBezTo>
                      <a:pt x="3237" y="197"/>
                      <a:pt x="3354" y="171"/>
                      <a:pt x="3472" y="171"/>
                    </a:cubicBezTo>
                    <a:close/>
                    <a:moveTo>
                      <a:pt x="3474" y="0"/>
                    </a:moveTo>
                    <a:cubicBezTo>
                      <a:pt x="3329" y="0"/>
                      <a:pt x="3186" y="33"/>
                      <a:pt x="3053" y="98"/>
                    </a:cubicBezTo>
                    <a:cubicBezTo>
                      <a:pt x="2807" y="220"/>
                      <a:pt x="2625" y="441"/>
                      <a:pt x="2555" y="706"/>
                    </a:cubicBezTo>
                    <a:cubicBezTo>
                      <a:pt x="2555" y="707"/>
                      <a:pt x="2555" y="707"/>
                      <a:pt x="2554" y="709"/>
                    </a:cubicBezTo>
                    <a:lnTo>
                      <a:pt x="191" y="11035"/>
                    </a:lnTo>
                    <a:cubicBezTo>
                      <a:pt x="0" y="11759"/>
                      <a:pt x="279" y="12530"/>
                      <a:pt x="890" y="12952"/>
                    </a:cubicBezTo>
                    <a:cubicBezTo>
                      <a:pt x="1555" y="13414"/>
                      <a:pt x="2479" y="13831"/>
                      <a:pt x="3650" y="13831"/>
                    </a:cubicBezTo>
                    <a:cubicBezTo>
                      <a:pt x="4466" y="13831"/>
                      <a:pt x="5405" y="13628"/>
                      <a:pt x="6455" y="13091"/>
                    </a:cubicBezTo>
                    <a:cubicBezTo>
                      <a:pt x="7081" y="12770"/>
                      <a:pt x="7451" y="12099"/>
                      <a:pt x="7396" y="11383"/>
                    </a:cubicBezTo>
                    <a:lnTo>
                      <a:pt x="6795" y="1869"/>
                    </a:lnTo>
                    <a:cubicBezTo>
                      <a:pt x="6768" y="1510"/>
                      <a:pt x="6545" y="1202"/>
                      <a:pt x="6214" y="1064"/>
                    </a:cubicBezTo>
                    <a:lnTo>
                      <a:pt x="3838" y="73"/>
                    </a:lnTo>
                    <a:cubicBezTo>
                      <a:pt x="3721" y="24"/>
                      <a:pt x="3597" y="0"/>
                      <a:pt x="3474"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6"/>
              <p:cNvSpPr/>
              <p:nvPr/>
            </p:nvSpPr>
            <p:spPr>
              <a:xfrm>
                <a:off x="1993850" y="2125588"/>
                <a:ext cx="186325" cy="345800"/>
              </a:xfrm>
              <a:custGeom>
                <a:avLst/>
                <a:gdLst/>
                <a:ahLst/>
                <a:cxnLst/>
                <a:rect l="l" t="t" r="r" b="b"/>
                <a:pathLst>
                  <a:path w="7453" h="13832" extrusionOk="0">
                    <a:moveTo>
                      <a:pt x="3980" y="171"/>
                    </a:moveTo>
                    <a:cubicBezTo>
                      <a:pt x="4096" y="171"/>
                      <a:pt x="4215" y="197"/>
                      <a:pt x="4323" y="250"/>
                    </a:cubicBezTo>
                    <a:cubicBezTo>
                      <a:pt x="4525" y="350"/>
                      <a:pt x="4673" y="531"/>
                      <a:pt x="4732" y="748"/>
                    </a:cubicBezTo>
                    <a:lnTo>
                      <a:pt x="7096" y="11079"/>
                    </a:lnTo>
                    <a:cubicBezTo>
                      <a:pt x="7269" y="11733"/>
                      <a:pt x="7016" y="12430"/>
                      <a:pt x="6465" y="12813"/>
                    </a:cubicBezTo>
                    <a:cubicBezTo>
                      <a:pt x="5824" y="13257"/>
                      <a:pt x="4931" y="13660"/>
                      <a:pt x="3801" y="13660"/>
                    </a:cubicBezTo>
                    <a:cubicBezTo>
                      <a:pt x="3007" y="13660"/>
                      <a:pt x="2096" y="13461"/>
                      <a:pt x="1074" y="12939"/>
                    </a:cubicBezTo>
                    <a:cubicBezTo>
                      <a:pt x="509" y="12650"/>
                      <a:pt x="175" y="12045"/>
                      <a:pt x="224" y="11395"/>
                    </a:cubicBezTo>
                    <a:lnTo>
                      <a:pt x="826" y="1882"/>
                    </a:lnTo>
                    <a:cubicBezTo>
                      <a:pt x="849" y="1588"/>
                      <a:pt x="1031" y="1334"/>
                      <a:pt x="1303" y="1220"/>
                    </a:cubicBezTo>
                    <a:lnTo>
                      <a:pt x="3679" y="230"/>
                    </a:lnTo>
                    <a:cubicBezTo>
                      <a:pt x="3776" y="191"/>
                      <a:pt x="3878" y="171"/>
                      <a:pt x="3980" y="171"/>
                    </a:cubicBezTo>
                    <a:close/>
                    <a:moveTo>
                      <a:pt x="3978" y="0"/>
                    </a:moveTo>
                    <a:cubicBezTo>
                      <a:pt x="3854" y="0"/>
                      <a:pt x="3731" y="24"/>
                      <a:pt x="3614" y="73"/>
                    </a:cubicBezTo>
                    <a:lnTo>
                      <a:pt x="1238" y="1064"/>
                    </a:lnTo>
                    <a:cubicBezTo>
                      <a:pt x="907" y="1202"/>
                      <a:pt x="684" y="1510"/>
                      <a:pt x="656" y="1870"/>
                    </a:cubicBezTo>
                    <a:lnTo>
                      <a:pt x="54" y="11383"/>
                    </a:lnTo>
                    <a:cubicBezTo>
                      <a:pt x="0" y="12099"/>
                      <a:pt x="369" y="12770"/>
                      <a:pt x="996" y="13091"/>
                    </a:cubicBezTo>
                    <a:cubicBezTo>
                      <a:pt x="2047" y="13628"/>
                      <a:pt x="2984" y="13831"/>
                      <a:pt x="3802" y="13831"/>
                    </a:cubicBezTo>
                    <a:cubicBezTo>
                      <a:pt x="4972" y="13831"/>
                      <a:pt x="5897" y="13414"/>
                      <a:pt x="6562" y="12952"/>
                    </a:cubicBezTo>
                    <a:cubicBezTo>
                      <a:pt x="7172" y="12530"/>
                      <a:pt x="7453" y="11759"/>
                      <a:pt x="7260" y="11038"/>
                    </a:cubicBezTo>
                    <a:lnTo>
                      <a:pt x="4898" y="709"/>
                    </a:lnTo>
                    <a:cubicBezTo>
                      <a:pt x="4896" y="707"/>
                      <a:pt x="4896" y="707"/>
                      <a:pt x="4896" y="706"/>
                    </a:cubicBezTo>
                    <a:cubicBezTo>
                      <a:pt x="4827" y="441"/>
                      <a:pt x="4644" y="220"/>
                      <a:pt x="4399" y="98"/>
                    </a:cubicBezTo>
                    <a:cubicBezTo>
                      <a:pt x="4266" y="33"/>
                      <a:pt x="4122" y="0"/>
                      <a:pt x="3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6"/>
              <p:cNvSpPr/>
              <p:nvPr/>
            </p:nvSpPr>
            <p:spPr>
              <a:xfrm>
                <a:off x="1654775" y="1858313"/>
                <a:ext cx="54900" cy="14750"/>
              </a:xfrm>
              <a:custGeom>
                <a:avLst/>
                <a:gdLst/>
                <a:ahLst/>
                <a:cxnLst/>
                <a:rect l="l" t="t" r="r" b="b"/>
                <a:pathLst>
                  <a:path w="2196" h="590" extrusionOk="0">
                    <a:moveTo>
                      <a:pt x="86" y="0"/>
                    </a:moveTo>
                    <a:cubicBezTo>
                      <a:pt x="38" y="0"/>
                      <a:pt x="1" y="38"/>
                      <a:pt x="1" y="85"/>
                    </a:cubicBezTo>
                    <a:cubicBezTo>
                      <a:pt x="1" y="132"/>
                      <a:pt x="38" y="170"/>
                      <a:pt x="86" y="170"/>
                    </a:cubicBezTo>
                    <a:cubicBezTo>
                      <a:pt x="784" y="170"/>
                      <a:pt x="2061" y="580"/>
                      <a:pt x="2073" y="585"/>
                    </a:cubicBezTo>
                    <a:cubicBezTo>
                      <a:pt x="2082" y="588"/>
                      <a:pt x="2091" y="589"/>
                      <a:pt x="2100" y="589"/>
                    </a:cubicBezTo>
                    <a:cubicBezTo>
                      <a:pt x="2135" y="589"/>
                      <a:pt x="2168" y="566"/>
                      <a:pt x="2181" y="530"/>
                    </a:cubicBezTo>
                    <a:cubicBezTo>
                      <a:pt x="2196" y="486"/>
                      <a:pt x="2171" y="437"/>
                      <a:pt x="2126" y="422"/>
                    </a:cubicBezTo>
                    <a:cubicBezTo>
                      <a:pt x="2073" y="405"/>
                      <a:pt x="811"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6"/>
              <p:cNvSpPr/>
              <p:nvPr/>
            </p:nvSpPr>
            <p:spPr>
              <a:xfrm>
                <a:off x="1710575" y="2059838"/>
                <a:ext cx="57625" cy="37000"/>
              </a:xfrm>
              <a:custGeom>
                <a:avLst/>
                <a:gdLst/>
                <a:ahLst/>
                <a:cxnLst/>
                <a:rect l="l" t="t" r="r" b="b"/>
                <a:pathLst>
                  <a:path w="2305" h="1480" extrusionOk="0">
                    <a:moveTo>
                      <a:pt x="1395" y="0"/>
                    </a:moveTo>
                    <a:cubicBezTo>
                      <a:pt x="1257" y="0"/>
                      <a:pt x="1110" y="20"/>
                      <a:pt x="961" y="63"/>
                    </a:cubicBezTo>
                    <a:cubicBezTo>
                      <a:pt x="383" y="228"/>
                      <a:pt x="0" y="664"/>
                      <a:pt x="106" y="1037"/>
                    </a:cubicBezTo>
                    <a:cubicBezTo>
                      <a:pt x="185" y="1314"/>
                      <a:pt x="510" y="1479"/>
                      <a:pt x="909" y="1479"/>
                    </a:cubicBezTo>
                    <a:cubicBezTo>
                      <a:pt x="1048" y="1479"/>
                      <a:pt x="1196" y="1459"/>
                      <a:pt x="1345" y="1417"/>
                    </a:cubicBezTo>
                    <a:cubicBezTo>
                      <a:pt x="1922" y="1253"/>
                      <a:pt x="2305" y="817"/>
                      <a:pt x="2198" y="444"/>
                    </a:cubicBezTo>
                    <a:cubicBezTo>
                      <a:pt x="2120" y="166"/>
                      <a:pt x="1794" y="0"/>
                      <a:pt x="1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6"/>
              <p:cNvSpPr/>
              <p:nvPr/>
            </p:nvSpPr>
            <p:spPr>
              <a:xfrm>
                <a:off x="1708225" y="2057738"/>
                <a:ext cx="60900" cy="41200"/>
              </a:xfrm>
              <a:custGeom>
                <a:avLst/>
                <a:gdLst/>
                <a:ahLst/>
                <a:cxnLst/>
                <a:rect l="l" t="t" r="r" b="b"/>
                <a:pathLst>
                  <a:path w="2436" h="1648" extrusionOk="0">
                    <a:moveTo>
                      <a:pt x="1495" y="169"/>
                    </a:moveTo>
                    <a:cubicBezTo>
                      <a:pt x="1854" y="169"/>
                      <a:pt x="2142" y="311"/>
                      <a:pt x="2210" y="550"/>
                    </a:cubicBezTo>
                    <a:cubicBezTo>
                      <a:pt x="2254" y="702"/>
                      <a:pt x="2200" y="875"/>
                      <a:pt x="2059" y="1036"/>
                    </a:cubicBezTo>
                    <a:cubicBezTo>
                      <a:pt x="1908" y="1208"/>
                      <a:pt x="1679" y="1344"/>
                      <a:pt x="1415" y="1419"/>
                    </a:cubicBezTo>
                    <a:cubicBezTo>
                      <a:pt x="1271" y="1460"/>
                      <a:pt x="1129" y="1479"/>
                      <a:pt x="997" y="1479"/>
                    </a:cubicBezTo>
                    <a:cubicBezTo>
                      <a:pt x="640" y="1479"/>
                      <a:pt x="351" y="1338"/>
                      <a:pt x="282" y="1098"/>
                    </a:cubicBezTo>
                    <a:cubicBezTo>
                      <a:pt x="190" y="771"/>
                      <a:pt x="547" y="380"/>
                      <a:pt x="1078" y="229"/>
                    </a:cubicBezTo>
                    <a:cubicBezTo>
                      <a:pt x="1221" y="189"/>
                      <a:pt x="1362" y="169"/>
                      <a:pt x="1494" y="169"/>
                    </a:cubicBezTo>
                    <a:close/>
                    <a:moveTo>
                      <a:pt x="1483" y="1"/>
                    </a:moveTo>
                    <a:cubicBezTo>
                      <a:pt x="1338" y="1"/>
                      <a:pt x="1185" y="21"/>
                      <a:pt x="1031" y="65"/>
                    </a:cubicBezTo>
                    <a:cubicBezTo>
                      <a:pt x="410" y="242"/>
                      <a:pt x="0" y="726"/>
                      <a:pt x="118" y="1144"/>
                    </a:cubicBezTo>
                    <a:cubicBezTo>
                      <a:pt x="208" y="1458"/>
                      <a:pt x="569" y="1648"/>
                      <a:pt x="1008" y="1648"/>
                    </a:cubicBezTo>
                    <a:cubicBezTo>
                      <a:pt x="1154" y="1648"/>
                      <a:pt x="1307" y="1627"/>
                      <a:pt x="1462" y="1583"/>
                    </a:cubicBezTo>
                    <a:cubicBezTo>
                      <a:pt x="1757" y="1499"/>
                      <a:pt x="2015" y="1344"/>
                      <a:pt x="2186" y="1149"/>
                    </a:cubicBezTo>
                    <a:cubicBezTo>
                      <a:pt x="2368" y="942"/>
                      <a:pt x="2435" y="714"/>
                      <a:pt x="2374" y="503"/>
                    </a:cubicBezTo>
                    <a:cubicBezTo>
                      <a:pt x="2285" y="189"/>
                      <a:pt x="1922" y="1"/>
                      <a:pt x="1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6"/>
              <p:cNvSpPr/>
              <p:nvPr/>
            </p:nvSpPr>
            <p:spPr>
              <a:xfrm>
                <a:off x="1693825" y="2033788"/>
                <a:ext cx="57650" cy="37000"/>
              </a:xfrm>
              <a:custGeom>
                <a:avLst/>
                <a:gdLst/>
                <a:ahLst/>
                <a:cxnLst/>
                <a:rect l="l" t="t" r="r" b="b"/>
                <a:pathLst>
                  <a:path w="2306" h="1480" extrusionOk="0">
                    <a:moveTo>
                      <a:pt x="1397" y="1"/>
                    </a:moveTo>
                    <a:cubicBezTo>
                      <a:pt x="1258" y="1"/>
                      <a:pt x="1110" y="21"/>
                      <a:pt x="960" y="63"/>
                    </a:cubicBezTo>
                    <a:cubicBezTo>
                      <a:pt x="383" y="227"/>
                      <a:pt x="1" y="663"/>
                      <a:pt x="107" y="1036"/>
                    </a:cubicBezTo>
                    <a:cubicBezTo>
                      <a:pt x="186" y="1314"/>
                      <a:pt x="511" y="1480"/>
                      <a:pt x="909" y="1480"/>
                    </a:cubicBezTo>
                    <a:cubicBezTo>
                      <a:pt x="1048" y="1480"/>
                      <a:pt x="1195" y="1460"/>
                      <a:pt x="1344" y="1417"/>
                    </a:cubicBezTo>
                    <a:cubicBezTo>
                      <a:pt x="1923" y="1253"/>
                      <a:pt x="2305" y="816"/>
                      <a:pt x="2199" y="443"/>
                    </a:cubicBezTo>
                    <a:cubicBezTo>
                      <a:pt x="2120" y="166"/>
                      <a:pt x="1795" y="1"/>
                      <a:pt x="1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6"/>
              <p:cNvSpPr/>
              <p:nvPr/>
            </p:nvSpPr>
            <p:spPr>
              <a:xfrm>
                <a:off x="1692925" y="2031663"/>
                <a:ext cx="59425" cy="41250"/>
              </a:xfrm>
              <a:custGeom>
                <a:avLst/>
                <a:gdLst/>
                <a:ahLst/>
                <a:cxnLst/>
                <a:rect l="l" t="t" r="r" b="b"/>
                <a:pathLst>
                  <a:path w="2377" h="1650" extrusionOk="0">
                    <a:moveTo>
                      <a:pt x="1432" y="169"/>
                    </a:moveTo>
                    <a:cubicBezTo>
                      <a:pt x="1550" y="169"/>
                      <a:pt x="1664" y="186"/>
                      <a:pt x="1767" y="218"/>
                    </a:cubicBezTo>
                    <a:cubicBezTo>
                      <a:pt x="1972" y="280"/>
                      <a:pt x="2109" y="399"/>
                      <a:pt x="2153" y="552"/>
                    </a:cubicBezTo>
                    <a:cubicBezTo>
                      <a:pt x="2195" y="704"/>
                      <a:pt x="2141" y="875"/>
                      <a:pt x="2000" y="1038"/>
                    </a:cubicBezTo>
                    <a:cubicBezTo>
                      <a:pt x="1849" y="1209"/>
                      <a:pt x="1620" y="1344"/>
                      <a:pt x="1357" y="1419"/>
                    </a:cubicBezTo>
                    <a:cubicBezTo>
                      <a:pt x="1217" y="1459"/>
                      <a:pt x="1076" y="1479"/>
                      <a:pt x="942" y="1479"/>
                    </a:cubicBezTo>
                    <a:cubicBezTo>
                      <a:pt x="824" y="1479"/>
                      <a:pt x="711" y="1464"/>
                      <a:pt x="609" y="1432"/>
                    </a:cubicBezTo>
                    <a:cubicBezTo>
                      <a:pt x="404" y="1369"/>
                      <a:pt x="267" y="1250"/>
                      <a:pt x="225" y="1098"/>
                    </a:cubicBezTo>
                    <a:cubicBezTo>
                      <a:pt x="181" y="947"/>
                      <a:pt x="236" y="774"/>
                      <a:pt x="377" y="613"/>
                    </a:cubicBezTo>
                    <a:cubicBezTo>
                      <a:pt x="527" y="440"/>
                      <a:pt x="756" y="304"/>
                      <a:pt x="1019" y="230"/>
                    </a:cubicBezTo>
                    <a:cubicBezTo>
                      <a:pt x="1159" y="191"/>
                      <a:pt x="1300" y="171"/>
                      <a:pt x="1432" y="171"/>
                    </a:cubicBezTo>
                    <a:lnTo>
                      <a:pt x="1432" y="169"/>
                    </a:lnTo>
                    <a:close/>
                    <a:moveTo>
                      <a:pt x="1435" y="0"/>
                    </a:moveTo>
                    <a:cubicBezTo>
                      <a:pt x="1285" y="0"/>
                      <a:pt x="1128" y="22"/>
                      <a:pt x="973" y="66"/>
                    </a:cubicBezTo>
                    <a:cubicBezTo>
                      <a:pt x="677" y="150"/>
                      <a:pt x="421" y="303"/>
                      <a:pt x="249" y="500"/>
                    </a:cubicBezTo>
                    <a:cubicBezTo>
                      <a:pt x="67" y="707"/>
                      <a:pt x="0" y="935"/>
                      <a:pt x="59" y="1144"/>
                    </a:cubicBezTo>
                    <a:cubicBezTo>
                      <a:pt x="120" y="1355"/>
                      <a:pt x="296" y="1514"/>
                      <a:pt x="559" y="1595"/>
                    </a:cubicBezTo>
                    <a:cubicBezTo>
                      <a:pt x="679" y="1631"/>
                      <a:pt x="808" y="1650"/>
                      <a:pt x="945" y="1650"/>
                    </a:cubicBezTo>
                    <a:cubicBezTo>
                      <a:pt x="1093" y="1650"/>
                      <a:pt x="1250" y="1627"/>
                      <a:pt x="1405" y="1584"/>
                    </a:cubicBezTo>
                    <a:cubicBezTo>
                      <a:pt x="1699" y="1499"/>
                      <a:pt x="1956" y="1346"/>
                      <a:pt x="2127" y="1150"/>
                    </a:cubicBezTo>
                    <a:cubicBezTo>
                      <a:pt x="2309" y="944"/>
                      <a:pt x="2376" y="714"/>
                      <a:pt x="2317" y="505"/>
                    </a:cubicBezTo>
                    <a:cubicBezTo>
                      <a:pt x="2256" y="295"/>
                      <a:pt x="2080" y="134"/>
                      <a:pt x="1817" y="54"/>
                    </a:cubicBezTo>
                    <a:cubicBezTo>
                      <a:pt x="1699" y="18"/>
                      <a:pt x="1570" y="0"/>
                      <a:pt x="1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6"/>
              <p:cNvSpPr/>
              <p:nvPr/>
            </p:nvSpPr>
            <p:spPr>
              <a:xfrm>
                <a:off x="1677175" y="2008088"/>
                <a:ext cx="57625" cy="37000"/>
              </a:xfrm>
              <a:custGeom>
                <a:avLst/>
                <a:gdLst/>
                <a:ahLst/>
                <a:cxnLst/>
                <a:rect l="l" t="t" r="r" b="b"/>
                <a:pathLst>
                  <a:path w="2305" h="1480" extrusionOk="0">
                    <a:moveTo>
                      <a:pt x="1396" y="1"/>
                    </a:moveTo>
                    <a:cubicBezTo>
                      <a:pt x="1258" y="1"/>
                      <a:pt x="1110" y="21"/>
                      <a:pt x="961" y="63"/>
                    </a:cubicBezTo>
                    <a:cubicBezTo>
                      <a:pt x="383" y="227"/>
                      <a:pt x="0" y="665"/>
                      <a:pt x="106" y="1038"/>
                    </a:cubicBezTo>
                    <a:cubicBezTo>
                      <a:pt x="185" y="1315"/>
                      <a:pt x="510" y="1480"/>
                      <a:pt x="909" y="1480"/>
                    </a:cubicBezTo>
                    <a:cubicBezTo>
                      <a:pt x="1048" y="1480"/>
                      <a:pt x="1196" y="1460"/>
                      <a:pt x="1345" y="1418"/>
                    </a:cubicBezTo>
                    <a:cubicBezTo>
                      <a:pt x="1922" y="1254"/>
                      <a:pt x="2305" y="818"/>
                      <a:pt x="2198" y="444"/>
                    </a:cubicBezTo>
                    <a:cubicBezTo>
                      <a:pt x="2120" y="166"/>
                      <a:pt x="1794" y="1"/>
                      <a:pt x="13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6"/>
              <p:cNvSpPr/>
              <p:nvPr/>
            </p:nvSpPr>
            <p:spPr>
              <a:xfrm>
                <a:off x="1676300" y="2005963"/>
                <a:ext cx="60850" cy="41250"/>
              </a:xfrm>
              <a:custGeom>
                <a:avLst/>
                <a:gdLst/>
                <a:ahLst/>
                <a:cxnLst/>
                <a:rect l="l" t="t" r="r" b="b"/>
                <a:pathLst>
                  <a:path w="2434" h="1650" extrusionOk="0">
                    <a:moveTo>
                      <a:pt x="1432" y="171"/>
                    </a:moveTo>
                    <a:cubicBezTo>
                      <a:pt x="1550" y="171"/>
                      <a:pt x="1664" y="188"/>
                      <a:pt x="1766" y="218"/>
                    </a:cubicBezTo>
                    <a:cubicBezTo>
                      <a:pt x="1971" y="282"/>
                      <a:pt x="2109" y="400"/>
                      <a:pt x="2151" y="552"/>
                    </a:cubicBezTo>
                    <a:cubicBezTo>
                      <a:pt x="2244" y="880"/>
                      <a:pt x="1887" y="1270"/>
                      <a:pt x="1356" y="1421"/>
                    </a:cubicBezTo>
                    <a:cubicBezTo>
                      <a:pt x="1213" y="1461"/>
                      <a:pt x="1072" y="1480"/>
                      <a:pt x="939" y="1480"/>
                    </a:cubicBezTo>
                    <a:cubicBezTo>
                      <a:pt x="581" y="1480"/>
                      <a:pt x="291" y="1339"/>
                      <a:pt x="223" y="1099"/>
                    </a:cubicBezTo>
                    <a:cubicBezTo>
                      <a:pt x="181" y="947"/>
                      <a:pt x="234" y="774"/>
                      <a:pt x="377" y="613"/>
                    </a:cubicBezTo>
                    <a:cubicBezTo>
                      <a:pt x="527" y="441"/>
                      <a:pt x="755" y="306"/>
                      <a:pt x="1019" y="230"/>
                    </a:cubicBezTo>
                    <a:cubicBezTo>
                      <a:pt x="1159" y="191"/>
                      <a:pt x="1298" y="171"/>
                      <a:pt x="1432" y="171"/>
                    </a:cubicBezTo>
                    <a:close/>
                    <a:moveTo>
                      <a:pt x="1432" y="1"/>
                    </a:moveTo>
                    <a:cubicBezTo>
                      <a:pt x="1283" y="1"/>
                      <a:pt x="1127" y="23"/>
                      <a:pt x="972" y="66"/>
                    </a:cubicBezTo>
                    <a:cubicBezTo>
                      <a:pt x="677" y="150"/>
                      <a:pt x="421" y="305"/>
                      <a:pt x="248" y="501"/>
                    </a:cubicBezTo>
                    <a:cubicBezTo>
                      <a:pt x="67" y="707"/>
                      <a:pt x="0" y="936"/>
                      <a:pt x="59" y="1146"/>
                    </a:cubicBezTo>
                    <a:cubicBezTo>
                      <a:pt x="149" y="1460"/>
                      <a:pt x="510" y="1650"/>
                      <a:pt x="949" y="1650"/>
                    </a:cubicBezTo>
                    <a:cubicBezTo>
                      <a:pt x="1095" y="1650"/>
                      <a:pt x="1248" y="1629"/>
                      <a:pt x="1403" y="1584"/>
                    </a:cubicBezTo>
                    <a:cubicBezTo>
                      <a:pt x="2025" y="1408"/>
                      <a:pt x="2434" y="924"/>
                      <a:pt x="2315" y="505"/>
                    </a:cubicBezTo>
                    <a:cubicBezTo>
                      <a:pt x="2256" y="296"/>
                      <a:pt x="2079" y="136"/>
                      <a:pt x="1816" y="56"/>
                    </a:cubicBezTo>
                    <a:cubicBezTo>
                      <a:pt x="1697" y="19"/>
                      <a:pt x="1567" y="1"/>
                      <a:pt x="1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6"/>
              <p:cNvSpPr/>
              <p:nvPr/>
            </p:nvSpPr>
            <p:spPr>
              <a:xfrm>
                <a:off x="1662600" y="1992813"/>
                <a:ext cx="46550" cy="29900"/>
              </a:xfrm>
              <a:custGeom>
                <a:avLst/>
                <a:gdLst/>
                <a:ahLst/>
                <a:cxnLst/>
                <a:rect l="l" t="t" r="r" b="b"/>
                <a:pathLst>
                  <a:path w="1862" h="1196" extrusionOk="0">
                    <a:moveTo>
                      <a:pt x="1128" y="1"/>
                    </a:moveTo>
                    <a:cubicBezTo>
                      <a:pt x="1015" y="1"/>
                      <a:pt x="896" y="17"/>
                      <a:pt x="774" y="52"/>
                    </a:cubicBezTo>
                    <a:cubicBezTo>
                      <a:pt x="308" y="184"/>
                      <a:pt x="0" y="536"/>
                      <a:pt x="85" y="838"/>
                    </a:cubicBezTo>
                    <a:cubicBezTo>
                      <a:pt x="148" y="1062"/>
                      <a:pt x="411" y="1195"/>
                      <a:pt x="733" y="1195"/>
                    </a:cubicBezTo>
                    <a:cubicBezTo>
                      <a:pt x="845" y="1195"/>
                      <a:pt x="965" y="1179"/>
                      <a:pt x="1086" y="1145"/>
                    </a:cubicBezTo>
                    <a:cubicBezTo>
                      <a:pt x="1552" y="1013"/>
                      <a:pt x="1861" y="661"/>
                      <a:pt x="1775" y="359"/>
                    </a:cubicBezTo>
                    <a:cubicBezTo>
                      <a:pt x="1712" y="135"/>
                      <a:pt x="1450" y="1"/>
                      <a:pt x="1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6"/>
              <p:cNvSpPr/>
              <p:nvPr/>
            </p:nvSpPr>
            <p:spPr>
              <a:xfrm>
                <a:off x="1661750" y="1990688"/>
                <a:ext cx="48200" cy="34150"/>
              </a:xfrm>
              <a:custGeom>
                <a:avLst/>
                <a:gdLst/>
                <a:ahLst/>
                <a:cxnLst/>
                <a:rect l="l" t="t" r="r" b="b"/>
                <a:pathLst>
                  <a:path w="1928" h="1366" extrusionOk="0">
                    <a:moveTo>
                      <a:pt x="1162" y="170"/>
                    </a:moveTo>
                    <a:cubicBezTo>
                      <a:pt x="1256" y="170"/>
                      <a:pt x="1346" y="184"/>
                      <a:pt x="1426" y="208"/>
                    </a:cubicBezTo>
                    <a:cubicBezTo>
                      <a:pt x="1587" y="257"/>
                      <a:pt x="1694" y="349"/>
                      <a:pt x="1727" y="466"/>
                    </a:cubicBezTo>
                    <a:cubicBezTo>
                      <a:pt x="1751" y="550"/>
                      <a:pt x="1736" y="642"/>
                      <a:pt x="1684" y="737"/>
                    </a:cubicBezTo>
                    <a:cubicBezTo>
                      <a:pt x="1583" y="919"/>
                      <a:pt x="1363" y="1072"/>
                      <a:pt x="1095" y="1148"/>
                    </a:cubicBezTo>
                    <a:cubicBezTo>
                      <a:pt x="985" y="1179"/>
                      <a:pt x="874" y="1195"/>
                      <a:pt x="769" y="1195"/>
                    </a:cubicBezTo>
                    <a:cubicBezTo>
                      <a:pt x="674" y="1195"/>
                      <a:pt x="584" y="1182"/>
                      <a:pt x="502" y="1157"/>
                    </a:cubicBezTo>
                    <a:cubicBezTo>
                      <a:pt x="341" y="1109"/>
                      <a:pt x="235" y="1017"/>
                      <a:pt x="201" y="899"/>
                    </a:cubicBezTo>
                    <a:cubicBezTo>
                      <a:pt x="177" y="816"/>
                      <a:pt x="192" y="723"/>
                      <a:pt x="244" y="630"/>
                    </a:cubicBezTo>
                    <a:cubicBezTo>
                      <a:pt x="345" y="448"/>
                      <a:pt x="566" y="293"/>
                      <a:pt x="833" y="219"/>
                    </a:cubicBezTo>
                    <a:cubicBezTo>
                      <a:pt x="944" y="187"/>
                      <a:pt x="1056" y="170"/>
                      <a:pt x="1162" y="170"/>
                    </a:cubicBezTo>
                    <a:close/>
                    <a:moveTo>
                      <a:pt x="1161" y="0"/>
                    </a:moveTo>
                    <a:cubicBezTo>
                      <a:pt x="1039" y="0"/>
                      <a:pt x="912" y="18"/>
                      <a:pt x="786" y="55"/>
                    </a:cubicBezTo>
                    <a:cubicBezTo>
                      <a:pt x="476" y="141"/>
                      <a:pt x="218" y="327"/>
                      <a:pt x="95" y="547"/>
                    </a:cubicBezTo>
                    <a:cubicBezTo>
                      <a:pt x="21" y="680"/>
                      <a:pt x="1" y="819"/>
                      <a:pt x="37" y="946"/>
                    </a:cubicBezTo>
                    <a:cubicBezTo>
                      <a:pt x="87" y="1121"/>
                      <a:pt x="233" y="1254"/>
                      <a:pt x="452" y="1321"/>
                    </a:cubicBezTo>
                    <a:cubicBezTo>
                      <a:pt x="549" y="1350"/>
                      <a:pt x="655" y="1365"/>
                      <a:pt x="766" y="1365"/>
                    </a:cubicBezTo>
                    <a:cubicBezTo>
                      <a:pt x="889" y="1365"/>
                      <a:pt x="1016" y="1347"/>
                      <a:pt x="1142" y="1312"/>
                    </a:cubicBezTo>
                    <a:cubicBezTo>
                      <a:pt x="1452" y="1224"/>
                      <a:pt x="1710" y="1040"/>
                      <a:pt x="1833" y="820"/>
                    </a:cubicBezTo>
                    <a:cubicBezTo>
                      <a:pt x="1908" y="685"/>
                      <a:pt x="1927" y="547"/>
                      <a:pt x="1891" y="419"/>
                    </a:cubicBezTo>
                    <a:cubicBezTo>
                      <a:pt x="1841" y="245"/>
                      <a:pt x="1694" y="113"/>
                      <a:pt x="1476" y="46"/>
                    </a:cubicBezTo>
                    <a:cubicBezTo>
                      <a:pt x="1379" y="15"/>
                      <a:pt x="1272"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6"/>
              <p:cNvSpPr/>
              <p:nvPr/>
            </p:nvSpPr>
            <p:spPr>
              <a:xfrm>
                <a:off x="2278275" y="1964213"/>
                <a:ext cx="54875" cy="35200"/>
              </a:xfrm>
              <a:custGeom>
                <a:avLst/>
                <a:gdLst/>
                <a:ahLst/>
                <a:cxnLst/>
                <a:rect l="l" t="t" r="r" b="b"/>
                <a:pathLst>
                  <a:path w="2195" h="1408" extrusionOk="0">
                    <a:moveTo>
                      <a:pt x="1123" y="1"/>
                    </a:moveTo>
                    <a:cubicBezTo>
                      <a:pt x="1109" y="1"/>
                      <a:pt x="1094" y="1"/>
                      <a:pt x="1080" y="1"/>
                    </a:cubicBezTo>
                    <a:cubicBezTo>
                      <a:pt x="480" y="15"/>
                      <a:pt x="0" y="341"/>
                      <a:pt x="9" y="730"/>
                    </a:cubicBezTo>
                    <a:cubicBezTo>
                      <a:pt x="18" y="1109"/>
                      <a:pt x="490" y="1407"/>
                      <a:pt x="1070" y="1407"/>
                    </a:cubicBezTo>
                    <a:cubicBezTo>
                      <a:pt x="1084" y="1407"/>
                      <a:pt x="1099" y="1407"/>
                      <a:pt x="1113" y="1407"/>
                    </a:cubicBezTo>
                    <a:cubicBezTo>
                      <a:pt x="1714" y="1393"/>
                      <a:pt x="2194" y="1067"/>
                      <a:pt x="2183" y="678"/>
                    </a:cubicBezTo>
                    <a:cubicBezTo>
                      <a:pt x="2175" y="299"/>
                      <a:pt x="1704" y="1"/>
                      <a:pt x="1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6"/>
              <p:cNvSpPr/>
              <p:nvPr/>
            </p:nvSpPr>
            <p:spPr>
              <a:xfrm>
                <a:off x="2276100" y="1962088"/>
                <a:ext cx="59050" cy="39475"/>
              </a:xfrm>
              <a:custGeom>
                <a:avLst/>
                <a:gdLst/>
                <a:ahLst/>
                <a:cxnLst/>
                <a:rect l="l" t="t" r="r" b="b"/>
                <a:pathLst>
                  <a:path w="2362" h="1579" extrusionOk="0">
                    <a:moveTo>
                      <a:pt x="1232" y="170"/>
                    </a:moveTo>
                    <a:cubicBezTo>
                      <a:pt x="1486" y="170"/>
                      <a:pt x="1716" y="236"/>
                      <a:pt x="1895" y="346"/>
                    </a:cubicBezTo>
                    <a:cubicBezTo>
                      <a:pt x="2079" y="458"/>
                      <a:pt x="2182" y="607"/>
                      <a:pt x="2185" y="765"/>
                    </a:cubicBezTo>
                    <a:cubicBezTo>
                      <a:pt x="2190" y="924"/>
                      <a:pt x="2094" y="1077"/>
                      <a:pt x="1917" y="1197"/>
                    </a:cubicBezTo>
                    <a:cubicBezTo>
                      <a:pt x="1728" y="1326"/>
                      <a:pt x="1473" y="1401"/>
                      <a:pt x="1199" y="1407"/>
                    </a:cubicBezTo>
                    <a:cubicBezTo>
                      <a:pt x="1185" y="1407"/>
                      <a:pt x="1171" y="1408"/>
                      <a:pt x="1159" y="1408"/>
                    </a:cubicBezTo>
                    <a:cubicBezTo>
                      <a:pt x="900" y="1408"/>
                      <a:pt x="657" y="1346"/>
                      <a:pt x="471" y="1232"/>
                    </a:cubicBezTo>
                    <a:cubicBezTo>
                      <a:pt x="289" y="1120"/>
                      <a:pt x="186" y="971"/>
                      <a:pt x="181" y="813"/>
                    </a:cubicBezTo>
                    <a:cubicBezTo>
                      <a:pt x="174" y="473"/>
                      <a:pt x="616" y="185"/>
                      <a:pt x="1168" y="171"/>
                    </a:cubicBezTo>
                    <a:cubicBezTo>
                      <a:pt x="1190" y="170"/>
                      <a:pt x="1211" y="170"/>
                      <a:pt x="1232" y="170"/>
                    </a:cubicBezTo>
                    <a:close/>
                    <a:moveTo>
                      <a:pt x="1216" y="0"/>
                    </a:moveTo>
                    <a:cubicBezTo>
                      <a:pt x="1199" y="0"/>
                      <a:pt x="1182" y="1"/>
                      <a:pt x="1165" y="1"/>
                    </a:cubicBezTo>
                    <a:cubicBezTo>
                      <a:pt x="518" y="16"/>
                      <a:pt x="1" y="382"/>
                      <a:pt x="11" y="818"/>
                    </a:cubicBezTo>
                    <a:cubicBezTo>
                      <a:pt x="18" y="1035"/>
                      <a:pt x="148" y="1234"/>
                      <a:pt x="383" y="1378"/>
                    </a:cubicBezTo>
                    <a:cubicBezTo>
                      <a:pt x="594" y="1507"/>
                      <a:pt x="869" y="1578"/>
                      <a:pt x="1159" y="1578"/>
                    </a:cubicBezTo>
                    <a:lnTo>
                      <a:pt x="1203" y="1578"/>
                    </a:lnTo>
                    <a:cubicBezTo>
                      <a:pt x="1510" y="1571"/>
                      <a:pt x="1797" y="1486"/>
                      <a:pt x="2012" y="1339"/>
                    </a:cubicBezTo>
                    <a:cubicBezTo>
                      <a:pt x="2240" y="1184"/>
                      <a:pt x="2362" y="979"/>
                      <a:pt x="2355" y="762"/>
                    </a:cubicBezTo>
                    <a:cubicBezTo>
                      <a:pt x="2351" y="543"/>
                      <a:pt x="2219" y="344"/>
                      <a:pt x="1985" y="202"/>
                    </a:cubicBezTo>
                    <a:cubicBezTo>
                      <a:pt x="1776" y="73"/>
                      <a:pt x="1500" y="0"/>
                      <a:pt x="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6"/>
              <p:cNvSpPr/>
              <p:nvPr/>
            </p:nvSpPr>
            <p:spPr>
              <a:xfrm>
                <a:off x="2286550" y="1934338"/>
                <a:ext cx="54850" cy="35250"/>
              </a:xfrm>
              <a:custGeom>
                <a:avLst/>
                <a:gdLst/>
                <a:ahLst/>
                <a:cxnLst/>
                <a:rect l="l" t="t" r="r" b="b"/>
                <a:pathLst>
                  <a:path w="2194" h="1410" extrusionOk="0">
                    <a:moveTo>
                      <a:pt x="1119" y="1"/>
                    </a:moveTo>
                    <a:cubicBezTo>
                      <a:pt x="1106" y="1"/>
                      <a:pt x="1093" y="1"/>
                      <a:pt x="1080" y="1"/>
                    </a:cubicBezTo>
                    <a:cubicBezTo>
                      <a:pt x="480" y="17"/>
                      <a:pt x="0" y="343"/>
                      <a:pt x="9" y="732"/>
                    </a:cubicBezTo>
                    <a:cubicBezTo>
                      <a:pt x="20" y="1110"/>
                      <a:pt x="492" y="1409"/>
                      <a:pt x="1076" y="1409"/>
                    </a:cubicBezTo>
                    <a:cubicBezTo>
                      <a:pt x="1089" y="1409"/>
                      <a:pt x="1102" y="1409"/>
                      <a:pt x="1115" y="1409"/>
                    </a:cubicBezTo>
                    <a:cubicBezTo>
                      <a:pt x="1714" y="1394"/>
                      <a:pt x="2194" y="1067"/>
                      <a:pt x="2185" y="678"/>
                    </a:cubicBezTo>
                    <a:cubicBezTo>
                      <a:pt x="2176" y="298"/>
                      <a:pt x="1702" y="1"/>
                      <a:pt x="1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6"/>
              <p:cNvSpPr/>
              <p:nvPr/>
            </p:nvSpPr>
            <p:spPr>
              <a:xfrm>
                <a:off x="2284375" y="1932213"/>
                <a:ext cx="59200" cy="39475"/>
              </a:xfrm>
              <a:custGeom>
                <a:avLst/>
                <a:gdLst/>
                <a:ahLst/>
                <a:cxnLst/>
                <a:rect l="l" t="t" r="r" b="b"/>
                <a:pathLst>
                  <a:path w="2368" h="1579" extrusionOk="0">
                    <a:moveTo>
                      <a:pt x="1209" y="171"/>
                    </a:moveTo>
                    <a:cubicBezTo>
                      <a:pt x="1744" y="171"/>
                      <a:pt x="2179" y="433"/>
                      <a:pt x="2187" y="767"/>
                    </a:cubicBezTo>
                    <a:cubicBezTo>
                      <a:pt x="2194" y="1107"/>
                      <a:pt x="1751" y="1395"/>
                      <a:pt x="1200" y="1409"/>
                    </a:cubicBezTo>
                    <a:lnTo>
                      <a:pt x="1159" y="1409"/>
                    </a:lnTo>
                    <a:cubicBezTo>
                      <a:pt x="900" y="1409"/>
                      <a:pt x="657" y="1346"/>
                      <a:pt x="471" y="1233"/>
                    </a:cubicBezTo>
                    <a:cubicBezTo>
                      <a:pt x="289" y="1122"/>
                      <a:pt x="186" y="971"/>
                      <a:pt x="183" y="814"/>
                    </a:cubicBezTo>
                    <a:cubicBezTo>
                      <a:pt x="174" y="474"/>
                      <a:pt x="617" y="185"/>
                      <a:pt x="1170" y="171"/>
                    </a:cubicBezTo>
                    <a:close/>
                    <a:moveTo>
                      <a:pt x="1215" y="1"/>
                    </a:moveTo>
                    <a:cubicBezTo>
                      <a:pt x="1198" y="1"/>
                      <a:pt x="1182" y="1"/>
                      <a:pt x="1165" y="1"/>
                    </a:cubicBezTo>
                    <a:cubicBezTo>
                      <a:pt x="518" y="17"/>
                      <a:pt x="1" y="384"/>
                      <a:pt x="11" y="818"/>
                    </a:cubicBezTo>
                    <a:cubicBezTo>
                      <a:pt x="17" y="1035"/>
                      <a:pt x="150" y="1236"/>
                      <a:pt x="383" y="1378"/>
                    </a:cubicBezTo>
                    <a:cubicBezTo>
                      <a:pt x="594" y="1509"/>
                      <a:pt x="869" y="1579"/>
                      <a:pt x="1159" y="1579"/>
                    </a:cubicBezTo>
                    <a:lnTo>
                      <a:pt x="1203" y="1579"/>
                    </a:lnTo>
                    <a:cubicBezTo>
                      <a:pt x="1850" y="1564"/>
                      <a:pt x="2368" y="1198"/>
                      <a:pt x="2357" y="762"/>
                    </a:cubicBezTo>
                    <a:cubicBezTo>
                      <a:pt x="2347" y="339"/>
                      <a:pt x="1844" y="1"/>
                      <a:pt x="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6"/>
              <p:cNvSpPr/>
              <p:nvPr/>
            </p:nvSpPr>
            <p:spPr>
              <a:xfrm>
                <a:off x="2294850" y="1904888"/>
                <a:ext cx="54875" cy="35250"/>
              </a:xfrm>
              <a:custGeom>
                <a:avLst/>
                <a:gdLst/>
                <a:ahLst/>
                <a:cxnLst/>
                <a:rect l="l" t="t" r="r" b="b"/>
                <a:pathLst>
                  <a:path w="2195" h="1410" extrusionOk="0">
                    <a:moveTo>
                      <a:pt x="1119" y="1"/>
                    </a:moveTo>
                    <a:cubicBezTo>
                      <a:pt x="1106" y="1"/>
                      <a:pt x="1093" y="1"/>
                      <a:pt x="1080" y="1"/>
                    </a:cubicBezTo>
                    <a:cubicBezTo>
                      <a:pt x="481" y="16"/>
                      <a:pt x="1" y="343"/>
                      <a:pt x="10" y="732"/>
                    </a:cubicBezTo>
                    <a:cubicBezTo>
                      <a:pt x="19" y="1112"/>
                      <a:pt x="493" y="1409"/>
                      <a:pt x="1076" y="1409"/>
                    </a:cubicBezTo>
                    <a:cubicBezTo>
                      <a:pt x="1089" y="1409"/>
                      <a:pt x="1102" y="1409"/>
                      <a:pt x="1115" y="1409"/>
                    </a:cubicBezTo>
                    <a:cubicBezTo>
                      <a:pt x="1715" y="1393"/>
                      <a:pt x="2194" y="1067"/>
                      <a:pt x="2185" y="678"/>
                    </a:cubicBezTo>
                    <a:cubicBezTo>
                      <a:pt x="2175" y="298"/>
                      <a:pt x="1703" y="1"/>
                      <a:pt x="1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6"/>
              <p:cNvSpPr/>
              <p:nvPr/>
            </p:nvSpPr>
            <p:spPr>
              <a:xfrm>
                <a:off x="2292700" y="1902763"/>
                <a:ext cx="59025" cy="39475"/>
              </a:xfrm>
              <a:custGeom>
                <a:avLst/>
                <a:gdLst/>
                <a:ahLst/>
                <a:cxnLst/>
                <a:rect l="l" t="t" r="r" b="b"/>
                <a:pathLst>
                  <a:path w="2361" h="1579" extrusionOk="0">
                    <a:moveTo>
                      <a:pt x="1204" y="171"/>
                    </a:moveTo>
                    <a:cubicBezTo>
                      <a:pt x="1746" y="171"/>
                      <a:pt x="2177" y="432"/>
                      <a:pt x="2185" y="766"/>
                    </a:cubicBezTo>
                    <a:cubicBezTo>
                      <a:pt x="2189" y="924"/>
                      <a:pt x="2094" y="1078"/>
                      <a:pt x="1916" y="1199"/>
                    </a:cubicBezTo>
                    <a:cubicBezTo>
                      <a:pt x="1728" y="1327"/>
                      <a:pt x="1473" y="1401"/>
                      <a:pt x="1198" y="1409"/>
                    </a:cubicBezTo>
                    <a:lnTo>
                      <a:pt x="1159" y="1409"/>
                    </a:lnTo>
                    <a:cubicBezTo>
                      <a:pt x="624" y="1409"/>
                      <a:pt x="190" y="1146"/>
                      <a:pt x="181" y="813"/>
                    </a:cubicBezTo>
                    <a:cubicBezTo>
                      <a:pt x="173" y="473"/>
                      <a:pt x="617" y="185"/>
                      <a:pt x="1168" y="171"/>
                    </a:cubicBezTo>
                    <a:cubicBezTo>
                      <a:pt x="1180" y="171"/>
                      <a:pt x="1192" y="171"/>
                      <a:pt x="1204" y="171"/>
                    </a:cubicBezTo>
                    <a:close/>
                    <a:moveTo>
                      <a:pt x="1214" y="1"/>
                    </a:moveTo>
                    <a:cubicBezTo>
                      <a:pt x="1197" y="1"/>
                      <a:pt x="1181" y="1"/>
                      <a:pt x="1165" y="1"/>
                    </a:cubicBezTo>
                    <a:cubicBezTo>
                      <a:pt x="518" y="16"/>
                      <a:pt x="0" y="384"/>
                      <a:pt x="11" y="818"/>
                    </a:cubicBezTo>
                    <a:cubicBezTo>
                      <a:pt x="21" y="1243"/>
                      <a:pt x="533" y="1579"/>
                      <a:pt x="1160" y="1579"/>
                    </a:cubicBezTo>
                    <a:lnTo>
                      <a:pt x="1203" y="1579"/>
                    </a:lnTo>
                    <a:cubicBezTo>
                      <a:pt x="1509" y="1571"/>
                      <a:pt x="1796" y="1486"/>
                      <a:pt x="2012" y="1339"/>
                    </a:cubicBezTo>
                    <a:cubicBezTo>
                      <a:pt x="2239" y="1185"/>
                      <a:pt x="2361" y="979"/>
                      <a:pt x="2356" y="762"/>
                    </a:cubicBezTo>
                    <a:cubicBezTo>
                      <a:pt x="2346" y="339"/>
                      <a:pt x="1840" y="1"/>
                      <a:pt x="1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6"/>
              <p:cNvSpPr/>
              <p:nvPr/>
            </p:nvSpPr>
            <p:spPr>
              <a:xfrm>
                <a:off x="2313800" y="1884338"/>
                <a:ext cx="44275" cy="28425"/>
              </a:xfrm>
              <a:custGeom>
                <a:avLst/>
                <a:gdLst/>
                <a:ahLst/>
                <a:cxnLst/>
                <a:rect l="l" t="t" r="r" b="b"/>
                <a:pathLst>
                  <a:path w="1771" h="1137" extrusionOk="0">
                    <a:moveTo>
                      <a:pt x="906" y="0"/>
                    </a:moveTo>
                    <a:cubicBezTo>
                      <a:pt x="895" y="0"/>
                      <a:pt x="883" y="0"/>
                      <a:pt x="872" y="0"/>
                    </a:cubicBezTo>
                    <a:cubicBezTo>
                      <a:pt x="387" y="13"/>
                      <a:pt x="0" y="275"/>
                      <a:pt x="8" y="590"/>
                    </a:cubicBezTo>
                    <a:cubicBezTo>
                      <a:pt x="15" y="896"/>
                      <a:pt x="396" y="1136"/>
                      <a:pt x="865" y="1136"/>
                    </a:cubicBezTo>
                    <a:cubicBezTo>
                      <a:pt x="876" y="1136"/>
                      <a:pt x="887" y="1136"/>
                      <a:pt x="899" y="1136"/>
                    </a:cubicBezTo>
                    <a:cubicBezTo>
                      <a:pt x="1385" y="1125"/>
                      <a:pt x="1770" y="861"/>
                      <a:pt x="1764" y="547"/>
                    </a:cubicBezTo>
                    <a:cubicBezTo>
                      <a:pt x="1757" y="242"/>
                      <a:pt x="137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6"/>
              <p:cNvSpPr/>
              <p:nvPr/>
            </p:nvSpPr>
            <p:spPr>
              <a:xfrm>
                <a:off x="2311625" y="1882213"/>
                <a:ext cx="48600" cy="32700"/>
              </a:xfrm>
              <a:custGeom>
                <a:avLst/>
                <a:gdLst/>
                <a:ahLst/>
                <a:cxnLst/>
                <a:rect l="l" t="t" r="r" b="b"/>
                <a:pathLst>
                  <a:path w="1944" h="1308" extrusionOk="0">
                    <a:moveTo>
                      <a:pt x="994" y="169"/>
                    </a:moveTo>
                    <a:cubicBezTo>
                      <a:pt x="1200" y="169"/>
                      <a:pt x="1393" y="219"/>
                      <a:pt x="1540" y="309"/>
                    </a:cubicBezTo>
                    <a:cubicBezTo>
                      <a:pt x="1683" y="397"/>
                      <a:pt x="1763" y="512"/>
                      <a:pt x="1766" y="634"/>
                    </a:cubicBezTo>
                    <a:cubicBezTo>
                      <a:pt x="1772" y="896"/>
                      <a:pt x="1414" y="1127"/>
                      <a:pt x="985" y="1136"/>
                    </a:cubicBezTo>
                    <a:cubicBezTo>
                      <a:pt x="970" y="1137"/>
                      <a:pt x="956" y="1137"/>
                      <a:pt x="942" y="1137"/>
                    </a:cubicBezTo>
                    <a:cubicBezTo>
                      <a:pt x="740" y="1137"/>
                      <a:pt x="551" y="1086"/>
                      <a:pt x="406" y="998"/>
                    </a:cubicBezTo>
                    <a:cubicBezTo>
                      <a:pt x="263" y="910"/>
                      <a:pt x="183" y="794"/>
                      <a:pt x="180" y="673"/>
                    </a:cubicBezTo>
                    <a:cubicBezTo>
                      <a:pt x="174" y="410"/>
                      <a:pt x="532" y="181"/>
                      <a:pt x="962" y="171"/>
                    </a:cubicBezTo>
                    <a:lnTo>
                      <a:pt x="994" y="171"/>
                    </a:lnTo>
                    <a:lnTo>
                      <a:pt x="994" y="169"/>
                    </a:lnTo>
                    <a:close/>
                    <a:moveTo>
                      <a:pt x="957" y="0"/>
                    </a:moveTo>
                    <a:cubicBezTo>
                      <a:pt x="417" y="13"/>
                      <a:pt x="1" y="310"/>
                      <a:pt x="10" y="676"/>
                    </a:cubicBezTo>
                    <a:cubicBezTo>
                      <a:pt x="14" y="858"/>
                      <a:pt x="122" y="1024"/>
                      <a:pt x="317" y="1142"/>
                    </a:cubicBezTo>
                    <a:cubicBezTo>
                      <a:pt x="491" y="1248"/>
                      <a:pt x="716" y="1308"/>
                      <a:pt x="953" y="1308"/>
                    </a:cubicBezTo>
                    <a:cubicBezTo>
                      <a:pt x="965" y="1308"/>
                      <a:pt x="977" y="1306"/>
                      <a:pt x="989" y="1306"/>
                    </a:cubicBezTo>
                    <a:cubicBezTo>
                      <a:pt x="1528" y="1294"/>
                      <a:pt x="1944" y="996"/>
                      <a:pt x="1936" y="630"/>
                    </a:cubicBezTo>
                    <a:cubicBezTo>
                      <a:pt x="1932" y="448"/>
                      <a:pt x="1823" y="283"/>
                      <a:pt x="1628" y="164"/>
                    </a:cubicBezTo>
                    <a:cubicBezTo>
                      <a:pt x="1446" y="52"/>
                      <a:pt x="1209" y="0"/>
                      <a:pt x="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6"/>
              <p:cNvSpPr/>
              <p:nvPr/>
            </p:nvSpPr>
            <p:spPr>
              <a:xfrm>
                <a:off x="2278350" y="1774338"/>
                <a:ext cx="43050" cy="20500"/>
              </a:xfrm>
              <a:custGeom>
                <a:avLst/>
                <a:gdLst/>
                <a:ahLst/>
                <a:cxnLst/>
                <a:rect l="l" t="t" r="r" b="b"/>
                <a:pathLst>
                  <a:path w="1722" h="820" extrusionOk="0">
                    <a:moveTo>
                      <a:pt x="1625" y="0"/>
                    </a:moveTo>
                    <a:cubicBezTo>
                      <a:pt x="1614" y="0"/>
                      <a:pt x="1603" y="2"/>
                      <a:pt x="1591" y="7"/>
                    </a:cubicBezTo>
                    <a:lnTo>
                      <a:pt x="64" y="655"/>
                    </a:lnTo>
                    <a:cubicBezTo>
                      <a:pt x="22" y="675"/>
                      <a:pt x="0" y="725"/>
                      <a:pt x="19" y="768"/>
                    </a:cubicBezTo>
                    <a:cubicBezTo>
                      <a:pt x="34" y="799"/>
                      <a:pt x="64" y="819"/>
                      <a:pt x="98" y="819"/>
                    </a:cubicBezTo>
                    <a:cubicBezTo>
                      <a:pt x="108" y="819"/>
                      <a:pt x="120" y="818"/>
                      <a:pt x="131" y="813"/>
                    </a:cubicBezTo>
                    <a:lnTo>
                      <a:pt x="1658" y="163"/>
                    </a:lnTo>
                    <a:cubicBezTo>
                      <a:pt x="1702" y="145"/>
                      <a:pt x="1722" y="95"/>
                      <a:pt x="1704" y="51"/>
                    </a:cubicBezTo>
                    <a:cubicBezTo>
                      <a:pt x="1690" y="19"/>
                      <a:pt x="1659" y="0"/>
                      <a:pt x="1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6"/>
              <p:cNvSpPr/>
              <p:nvPr/>
            </p:nvSpPr>
            <p:spPr>
              <a:xfrm>
                <a:off x="2289850" y="1765313"/>
                <a:ext cx="4275" cy="22300"/>
              </a:xfrm>
              <a:custGeom>
                <a:avLst/>
                <a:gdLst/>
                <a:ahLst/>
                <a:cxnLst/>
                <a:rect l="l" t="t" r="r" b="b"/>
                <a:pathLst>
                  <a:path w="171" h="892" extrusionOk="0">
                    <a:moveTo>
                      <a:pt x="85" y="1"/>
                    </a:moveTo>
                    <a:cubicBezTo>
                      <a:pt x="38" y="1"/>
                      <a:pt x="0" y="39"/>
                      <a:pt x="0" y="86"/>
                    </a:cubicBezTo>
                    <a:lnTo>
                      <a:pt x="0" y="805"/>
                    </a:lnTo>
                    <a:cubicBezTo>
                      <a:pt x="0" y="852"/>
                      <a:pt x="38" y="892"/>
                      <a:pt x="85" y="892"/>
                    </a:cubicBezTo>
                    <a:cubicBezTo>
                      <a:pt x="132" y="892"/>
                      <a:pt x="170" y="852"/>
                      <a:pt x="170" y="805"/>
                    </a:cubicBezTo>
                    <a:lnTo>
                      <a:pt x="170" y="86"/>
                    </a:lnTo>
                    <a:cubicBezTo>
                      <a:pt x="170" y="39"/>
                      <a:pt x="132" y="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6"/>
              <p:cNvSpPr/>
              <p:nvPr/>
            </p:nvSpPr>
            <p:spPr>
              <a:xfrm>
                <a:off x="1698975" y="1794438"/>
                <a:ext cx="44250" cy="29800"/>
              </a:xfrm>
              <a:custGeom>
                <a:avLst/>
                <a:gdLst/>
                <a:ahLst/>
                <a:cxnLst/>
                <a:rect l="l" t="t" r="r" b="b"/>
                <a:pathLst>
                  <a:path w="1770" h="1192" extrusionOk="0">
                    <a:moveTo>
                      <a:pt x="1044" y="0"/>
                    </a:moveTo>
                    <a:cubicBezTo>
                      <a:pt x="1" y="3"/>
                      <a:pt x="177" y="1191"/>
                      <a:pt x="915" y="1191"/>
                    </a:cubicBezTo>
                    <a:cubicBezTo>
                      <a:pt x="1015" y="1191"/>
                      <a:pt x="1125" y="1170"/>
                      <a:pt x="1243" y="1120"/>
                    </a:cubicBezTo>
                    <a:cubicBezTo>
                      <a:pt x="1554" y="991"/>
                      <a:pt x="1717" y="776"/>
                      <a:pt x="1738" y="566"/>
                    </a:cubicBezTo>
                    <a:cubicBezTo>
                      <a:pt x="1770" y="275"/>
                      <a:pt x="1527" y="0"/>
                      <a:pt x="1044"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6"/>
              <p:cNvSpPr/>
              <p:nvPr/>
            </p:nvSpPr>
            <p:spPr>
              <a:xfrm>
                <a:off x="2275325" y="1803463"/>
                <a:ext cx="44250" cy="29775"/>
              </a:xfrm>
              <a:custGeom>
                <a:avLst/>
                <a:gdLst/>
                <a:ahLst/>
                <a:cxnLst/>
                <a:rect l="l" t="t" r="r" b="b"/>
                <a:pathLst>
                  <a:path w="1770" h="1191" extrusionOk="0">
                    <a:moveTo>
                      <a:pt x="1048" y="0"/>
                    </a:moveTo>
                    <a:cubicBezTo>
                      <a:pt x="1047" y="0"/>
                      <a:pt x="1046" y="0"/>
                      <a:pt x="1044" y="0"/>
                    </a:cubicBezTo>
                    <a:cubicBezTo>
                      <a:pt x="1" y="2"/>
                      <a:pt x="178" y="1191"/>
                      <a:pt x="917" y="1191"/>
                    </a:cubicBezTo>
                    <a:cubicBezTo>
                      <a:pt x="1016" y="1191"/>
                      <a:pt x="1125" y="1169"/>
                      <a:pt x="1243" y="1121"/>
                    </a:cubicBezTo>
                    <a:cubicBezTo>
                      <a:pt x="1556" y="990"/>
                      <a:pt x="1717" y="775"/>
                      <a:pt x="1740" y="567"/>
                    </a:cubicBezTo>
                    <a:cubicBezTo>
                      <a:pt x="1770" y="276"/>
                      <a:pt x="1530" y="0"/>
                      <a:pt x="104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6"/>
              <p:cNvSpPr/>
              <p:nvPr/>
            </p:nvSpPr>
            <p:spPr>
              <a:xfrm>
                <a:off x="1658300" y="1819638"/>
                <a:ext cx="35675" cy="25575"/>
              </a:xfrm>
              <a:custGeom>
                <a:avLst/>
                <a:gdLst/>
                <a:ahLst/>
                <a:cxnLst/>
                <a:rect l="l" t="t" r="r" b="b"/>
                <a:pathLst>
                  <a:path w="1427" h="1023" extrusionOk="0">
                    <a:moveTo>
                      <a:pt x="703" y="1"/>
                    </a:moveTo>
                    <a:cubicBezTo>
                      <a:pt x="223" y="1"/>
                      <a:pt x="1" y="758"/>
                      <a:pt x="655" y="978"/>
                    </a:cubicBezTo>
                    <a:cubicBezTo>
                      <a:pt x="748" y="1009"/>
                      <a:pt x="834" y="1023"/>
                      <a:pt x="914" y="1023"/>
                    </a:cubicBezTo>
                    <a:cubicBezTo>
                      <a:pt x="1056" y="1023"/>
                      <a:pt x="1173" y="977"/>
                      <a:pt x="1253" y="902"/>
                    </a:cubicBezTo>
                    <a:cubicBezTo>
                      <a:pt x="1426" y="741"/>
                      <a:pt x="1426" y="443"/>
                      <a:pt x="1130" y="187"/>
                    </a:cubicBezTo>
                    <a:cubicBezTo>
                      <a:pt x="977" y="55"/>
                      <a:pt x="831" y="1"/>
                      <a:pt x="703"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6"/>
              <p:cNvSpPr/>
              <p:nvPr/>
            </p:nvSpPr>
            <p:spPr>
              <a:xfrm>
                <a:off x="1816975" y="2281138"/>
                <a:ext cx="59925" cy="42950"/>
              </a:xfrm>
              <a:custGeom>
                <a:avLst/>
                <a:gdLst/>
                <a:ahLst/>
                <a:cxnLst/>
                <a:rect l="l" t="t" r="r" b="b"/>
                <a:pathLst>
                  <a:path w="2397" h="1718" extrusionOk="0">
                    <a:moveTo>
                      <a:pt x="1180" y="0"/>
                    </a:moveTo>
                    <a:cubicBezTo>
                      <a:pt x="375" y="0"/>
                      <a:pt x="1" y="1273"/>
                      <a:pt x="1099" y="1642"/>
                    </a:cubicBezTo>
                    <a:cubicBezTo>
                      <a:pt x="1255" y="1694"/>
                      <a:pt x="1401" y="1717"/>
                      <a:pt x="1533" y="1717"/>
                    </a:cubicBezTo>
                    <a:cubicBezTo>
                      <a:pt x="1773" y="1717"/>
                      <a:pt x="1969" y="1641"/>
                      <a:pt x="2104" y="1516"/>
                    </a:cubicBezTo>
                    <a:cubicBezTo>
                      <a:pt x="2397" y="1244"/>
                      <a:pt x="2394" y="744"/>
                      <a:pt x="1897" y="313"/>
                    </a:cubicBezTo>
                    <a:cubicBezTo>
                      <a:pt x="1641" y="91"/>
                      <a:pt x="1395" y="0"/>
                      <a:pt x="1180"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6"/>
              <p:cNvSpPr/>
              <p:nvPr/>
            </p:nvSpPr>
            <p:spPr>
              <a:xfrm>
                <a:off x="2074075" y="2281138"/>
                <a:ext cx="59925" cy="42950"/>
              </a:xfrm>
              <a:custGeom>
                <a:avLst/>
                <a:gdLst/>
                <a:ahLst/>
                <a:cxnLst/>
                <a:rect l="l" t="t" r="r" b="b"/>
                <a:pathLst>
                  <a:path w="2397" h="1718" extrusionOk="0">
                    <a:moveTo>
                      <a:pt x="1217" y="0"/>
                    </a:moveTo>
                    <a:cubicBezTo>
                      <a:pt x="1002" y="0"/>
                      <a:pt x="757" y="91"/>
                      <a:pt x="500" y="313"/>
                    </a:cubicBezTo>
                    <a:cubicBezTo>
                      <a:pt x="4" y="744"/>
                      <a:pt x="1" y="1244"/>
                      <a:pt x="294" y="1516"/>
                    </a:cubicBezTo>
                    <a:cubicBezTo>
                      <a:pt x="429" y="1641"/>
                      <a:pt x="625" y="1717"/>
                      <a:pt x="864" y="1717"/>
                    </a:cubicBezTo>
                    <a:cubicBezTo>
                      <a:pt x="997" y="1717"/>
                      <a:pt x="1143" y="1694"/>
                      <a:pt x="1299" y="1642"/>
                    </a:cubicBezTo>
                    <a:cubicBezTo>
                      <a:pt x="2396" y="1273"/>
                      <a:pt x="2022" y="0"/>
                      <a:pt x="1217"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6"/>
              <p:cNvSpPr/>
              <p:nvPr/>
            </p:nvSpPr>
            <p:spPr>
              <a:xfrm>
                <a:off x="1868400" y="2258713"/>
                <a:ext cx="28175" cy="29775"/>
              </a:xfrm>
              <a:custGeom>
                <a:avLst/>
                <a:gdLst/>
                <a:ahLst/>
                <a:cxnLst/>
                <a:rect l="l" t="t" r="r" b="b"/>
                <a:pathLst>
                  <a:path w="1127" h="1191" extrusionOk="0">
                    <a:moveTo>
                      <a:pt x="569" y="1"/>
                    </a:moveTo>
                    <a:cubicBezTo>
                      <a:pt x="288" y="1"/>
                      <a:pt x="0" y="230"/>
                      <a:pt x="78" y="670"/>
                    </a:cubicBezTo>
                    <a:cubicBezTo>
                      <a:pt x="127" y="946"/>
                      <a:pt x="274" y="1116"/>
                      <a:pt x="438" y="1171"/>
                    </a:cubicBezTo>
                    <a:cubicBezTo>
                      <a:pt x="478" y="1184"/>
                      <a:pt x="518" y="1191"/>
                      <a:pt x="559" y="1191"/>
                    </a:cubicBezTo>
                    <a:cubicBezTo>
                      <a:pt x="755" y="1191"/>
                      <a:pt x="950" y="1034"/>
                      <a:pt x="1021" y="711"/>
                    </a:cubicBezTo>
                    <a:cubicBezTo>
                      <a:pt x="1126" y="231"/>
                      <a:pt x="851" y="1"/>
                      <a:pt x="56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6"/>
              <p:cNvSpPr/>
              <p:nvPr/>
            </p:nvSpPr>
            <p:spPr>
              <a:xfrm>
                <a:off x="2089200" y="2240713"/>
                <a:ext cx="28150" cy="29800"/>
              </a:xfrm>
              <a:custGeom>
                <a:avLst/>
                <a:gdLst/>
                <a:ahLst/>
                <a:cxnLst/>
                <a:rect l="l" t="t" r="r" b="b"/>
                <a:pathLst>
                  <a:path w="1126" h="1192" extrusionOk="0">
                    <a:moveTo>
                      <a:pt x="570" y="1"/>
                    </a:moveTo>
                    <a:cubicBezTo>
                      <a:pt x="289" y="1"/>
                      <a:pt x="1" y="230"/>
                      <a:pt x="79" y="670"/>
                    </a:cubicBezTo>
                    <a:cubicBezTo>
                      <a:pt x="128" y="947"/>
                      <a:pt x="273" y="1115"/>
                      <a:pt x="439" y="1171"/>
                    </a:cubicBezTo>
                    <a:cubicBezTo>
                      <a:pt x="478" y="1184"/>
                      <a:pt x="518" y="1191"/>
                      <a:pt x="559" y="1191"/>
                    </a:cubicBezTo>
                    <a:cubicBezTo>
                      <a:pt x="754" y="1191"/>
                      <a:pt x="950" y="1034"/>
                      <a:pt x="1020" y="710"/>
                    </a:cubicBezTo>
                    <a:cubicBezTo>
                      <a:pt x="1126" y="231"/>
                      <a:pt x="851" y="1"/>
                      <a:pt x="570"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6"/>
              <p:cNvSpPr/>
              <p:nvPr/>
            </p:nvSpPr>
            <p:spPr>
              <a:xfrm>
                <a:off x="1843800" y="2241438"/>
                <a:ext cx="18575" cy="19675"/>
              </a:xfrm>
              <a:custGeom>
                <a:avLst/>
                <a:gdLst/>
                <a:ahLst/>
                <a:cxnLst/>
                <a:rect l="l" t="t" r="r" b="b"/>
                <a:pathLst>
                  <a:path w="743" h="787" extrusionOk="0">
                    <a:moveTo>
                      <a:pt x="376" y="0"/>
                    </a:moveTo>
                    <a:cubicBezTo>
                      <a:pt x="190" y="0"/>
                      <a:pt x="1" y="152"/>
                      <a:pt x="51" y="442"/>
                    </a:cubicBezTo>
                    <a:cubicBezTo>
                      <a:pt x="85" y="625"/>
                      <a:pt x="180" y="737"/>
                      <a:pt x="290" y="773"/>
                    </a:cubicBezTo>
                    <a:cubicBezTo>
                      <a:pt x="316" y="782"/>
                      <a:pt x="342" y="786"/>
                      <a:pt x="369" y="786"/>
                    </a:cubicBezTo>
                    <a:cubicBezTo>
                      <a:pt x="498" y="786"/>
                      <a:pt x="627" y="684"/>
                      <a:pt x="674" y="468"/>
                    </a:cubicBezTo>
                    <a:cubicBezTo>
                      <a:pt x="743" y="152"/>
                      <a:pt x="562" y="0"/>
                      <a:pt x="376"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6"/>
              <p:cNvSpPr/>
              <p:nvPr/>
            </p:nvSpPr>
            <p:spPr>
              <a:xfrm>
                <a:off x="2060900" y="2268438"/>
                <a:ext cx="18600" cy="19675"/>
              </a:xfrm>
              <a:custGeom>
                <a:avLst/>
                <a:gdLst/>
                <a:ahLst/>
                <a:cxnLst/>
                <a:rect l="l" t="t" r="r" b="b"/>
                <a:pathLst>
                  <a:path w="744" h="787" extrusionOk="0">
                    <a:moveTo>
                      <a:pt x="377" y="1"/>
                    </a:moveTo>
                    <a:cubicBezTo>
                      <a:pt x="191" y="1"/>
                      <a:pt x="0" y="153"/>
                      <a:pt x="51" y="443"/>
                    </a:cubicBezTo>
                    <a:cubicBezTo>
                      <a:pt x="85" y="625"/>
                      <a:pt x="180" y="736"/>
                      <a:pt x="289" y="773"/>
                    </a:cubicBezTo>
                    <a:cubicBezTo>
                      <a:pt x="316" y="782"/>
                      <a:pt x="342" y="786"/>
                      <a:pt x="369" y="786"/>
                    </a:cubicBezTo>
                    <a:cubicBezTo>
                      <a:pt x="498" y="786"/>
                      <a:pt x="627" y="683"/>
                      <a:pt x="674" y="469"/>
                    </a:cubicBezTo>
                    <a:cubicBezTo>
                      <a:pt x="743" y="153"/>
                      <a:pt x="562" y="1"/>
                      <a:pt x="37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6"/>
              <p:cNvSpPr/>
              <p:nvPr/>
            </p:nvSpPr>
            <p:spPr>
              <a:xfrm>
                <a:off x="2241800" y="1828638"/>
                <a:ext cx="35650" cy="25575"/>
              </a:xfrm>
              <a:custGeom>
                <a:avLst/>
                <a:gdLst/>
                <a:ahLst/>
                <a:cxnLst/>
                <a:rect l="l" t="t" r="r" b="b"/>
                <a:pathLst>
                  <a:path w="1426" h="1023" extrusionOk="0">
                    <a:moveTo>
                      <a:pt x="702" y="0"/>
                    </a:moveTo>
                    <a:cubicBezTo>
                      <a:pt x="223" y="0"/>
                      <a:pt x="0" y="758"/>
                      <a:pt x="653" y="978"/>
                    </a:cubicBezTo>
                    <a:cubicBezTo>
                      <a:pt x="747" y="1009"/>
                      <a:pt x="834" y="1023"/>
                      <a:pt x="913" y="1023"/>
                    </a:cubicBezTo>
                    <a:cubicBezTo>
                      <a:pt x="1055" y="1023"/>
                      <a:pt x="1171" y="977"/>
                      <a:pt x="1251" y="903"/>
                    </a:cubicBezTo>
                    <a:cubicBezTo>
                      <a:pt x="1426" y="741"/>
                      <a:pt x="1424" y="443"/>
                      <a:pt x="1128" y="187"/>
                    </a:cubicBezTo>
                    <a:cubicBezTo>
                      <a:pt x="976" y="54"/>
                      <a:pt x="830" y="0"/>
                      <a:pt x="702"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6"/>
              <p:cNvSpPr/>
              <p:nvPr/>
            </p:nvSpPr>
            <p:spPr>
              <a:xfrm>
                <a:off x="1824325" y="1718538"/>
                <a:ext cx="27000" cy="11875"/>
              </a:xfrm>
              <a:custGeom>
                <a:avLst/>
                <a:gdLst/>
                <a:ahLst/>
                <a:cxnLst/>
                <a:rect l="l" t="t" r="r" b="b"/>
                <a:pathLst>
                  <a:path w="1080" h="475" extrusionOk="0">
                    <a:moveTo>
                      <a:pt x="547" y="1"/>
                    </a:moveTo>
                    <a:cubicBezTo>
                      <a:pt x="1" y="1"/>
                      <a:pt x="114" y="475"/>
                      <a:pt x="592" y="475"/>
                    </a:cubicBezTo>
                    <a:cubicBezTo>
                      <a:pt x="634" y="475"/>
                      <a:pt x="679" y="471"/>
                      <a:pt x="727" y="463"/>
                    </a:cubicBezTo>
                    <a:cubicBezTo>
                      <a:pt x="922" y="429"/>
                      <a:pt x="1028" y="352"/>
                      <a:pt x="1049" y="272"/>
                    </a:cubicBezTo>
                    <a:cubicBezTo>
                      <a:pt x="1079" y="158"/>
                      <a:pt x="943" y="33"/>
                      <a:pt x="651" y="6"/>
                    </a:cubicBezTo>
                    <a:cubicBezTo>
                      <a:pt x="614" y="2"/>
                      <a:pt x="579" y="1"/>
                      <a:pt x="54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6"/>
              <p:cNvSpPr/>
              <p:nvPr/>
            </p:nvSpPr>
            <p:spPr>
              <a:xfrm>
                <a:off x="1970600" y="1682513"/>
                <a:ext cx="27025" cy="11875"/>
              </a:xfrm>
              <a:custGeom>
                <a:avLst/>
                <a:gdLst/>
                <a:ahLst/>
                <a:cxnLst/>
                <a:rect l="l" t="t" r="r" b="b"/>
                <a:pathLst>
                  <a:path w="1081" h="475" extrusionOk="0">
                    <a:moveTo>
                      <a:pt x="547" y="1"/>
                    </a:moveTo>
                    <a:cubicBezTo>
                      <a:pt x="1" y="1"/>
                      <a:pt x="116" y="475"/>
                      <a:pt x="593" y="475"/>
                    </a:cubicBezTo>
                    <a:cubicBezTo>
                      <a:pt x="636" y="475"/>
                      <a:pt x="681" y="471"/>
                      <a:pt x="729" y="463"/>
                    </a:cubicBezTo>
                    <a:cubicBezTo>
                      <a:pt x="923" y="430"/>
                      <a:pt x="1029" y="354"/>
                      <a:pt x="1050" y="272"/>
                    </a:cubicBezTo>
                    <a:cubicBezTo>
                      <a:pt x="1081" y="158"/>
                      <a:pt x="944" y="33"/>
                      <a:pt x="651" y="6"/>
                    </a:cubicBezTo>
                    <a:cubicBezTo>
                      <a:pt x="614" y="3"/>
                      <a:pt x="579" y="1"/>
                      <a:pt x="54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6"/>
              <p:cNvSpPr/>
              <p:nvPr/>
            </p:nvSpPr>
            <p:spPr>
              <a:xfrm>
                <a:off x="1998700" y="1671113"/>
                <a:ext cx="26975" cy="11850"/>
              </a:xfrm>
              <a:custGeom>
                <a:avLst/>
                <a:gdLst/>
                <a:ahLst/>
                <a:cxnLst/>
                <a:rect l="l" t="t" r="r" b="b"/>
                <a:pathLst>
                  <a:path w="1079" h="474" extrusionOk="0">
                    <a:moveTo>
                      <a:pt x="546" y="0"/>
                    </a:moveTo>
                    <a:cubicBezTo>
                      <a:pt x="0" y="0"/>
                      <a:pt x="114" y="474"/>
                      <a:pt x="591" y="474"/>
                    </a:cubicBezTo>
                    <a:cubicBezTo>
                      <a:pt x="634" y="474"/>
                      <a:pt x="679" y="470"/>
                      <a:pt x="726" y="462"/>
                    </a:cubicBezTo>
                    <a:cubicBezTo>
                      <a:pt x="921" y="429"/>
                      <a:pt x="1027" y="353"/>
                      <a:pt x="1048" y="271"/>
                    </a:cubicBezTo>
                    <a:cubicBezTo>
                      <a:pt x="1079" y="157"/>
                      <a:pt x="944" y="34"/>
                      <a:pt x="651" y="5"/>
                    </a:cubicBezTo>
                    <a:cubicBezTo>
                      <a:pt x="613" y="2"/>
                      <a:pt x="579" y="0"/>
                      <a:pt x="546"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6"/>
              <p:cNvSpPr/>
              <p:nvPr/>
            </p:nvSpPr>
            <p:spPr>
              <a:xfrm>
                <a:off x="1998850" y="1253813"/>
                <a:ext cx="26975" cy="11875"/>
              </a:xfrm>
              <a:custGeom>
                <a:avLst/>
                <a:gdLst/>
                <a:ahLst/>
                <a:cxnLst/>
                <a:rect l="l" t="t" r="r" b="b"/>
                <a:pathLst>
                  <a:path w="1079" h="475" extrusionOk="0">
                    <a:moveTo>
                      <a:pt x="545" y="0"/>
                    </a:moveTo>
                    <a:cubicBezTo>
                      <a:pt x="0" y="0"/>
                      <a:pt x="114" y="474"/>
                      <a:pt x="591" y="474"/>
                    </a:cubicBezTo>
                    <a:cubicBezTo>
                      <a:pt x="634" y="474"/>
                      <a:pt x="679" y="470"/>
                      <a:pt x="727" y="462"/>
                    </a:cubicBezTo>
                    <a:cubicBezTo>
                      <a:pt x="921" y="429"/>
                      <a:pt x="1027" y="353"/>
                      <a:pt x="1048" y="271"/>
                    </a:cubicBezTo>
                    <a:cubicBezTo>
                      <a:pt x="1079" y="157"/>
                      <a:pt x="942" y="34"/>
                      <a:pt x="649" y="5"/>
                    </a:cubicBezTo>
                    <a:cubicBezTo>
                      <a:pt x="612" y="2"/>
                      <a:pt x="577" y="0"/>
                      <a:pt x="5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6"/>
              <p:cNvSpPr/>
              <p:nvPr/>
            </p:nvSpPr>
            <p:spPr>
              <a:xfrm>
                <a:off x="2040600" y="1267913"/>
                <a:ext cx="22000" cy="9675"/>
              </a:xfrm>
              <a:custGeom>
                <a:avLst/>
                <a:gdLst/>
                <a:ahLst/>
                <a:cxnLst/>
                <a:rect l="l" t="t" r="r" b="b"/>
                <a:pathLst>
                  <a:path w="880" h="387" extrusionOk="0">
                    <a:moveTo>
                      <a:pt x="445" y="0"/>
                    </a:moveTo>
                    <a:cubicBezTo>
                      <a:pt x="0" y="0"/>
                      <a:pt x="94" y="386"/>
                      <a:pt x="482" y="386"/>
                    </a:cubicBezTo>
                    <a:cubicBezTo>
                      <a:pt x="517" y="386"/>
                      <a:pt x="554" y="383"/>
                      <a:pt x="593" y="377"/>
                    </a:cubicBezTo>
                    <a:cubicBezTo>
                      <a:pt x="752" y="349"/>
                      <a:pt x="839" y="287"/>
                      <a:pt x="856" y="222"/>
                    </a:cubicBezTo>
                    <a:cubicBezTo>
                      <a:pt x="880" y="128"/>
                      <a:pt x="769" y="27"/>
                      <a:pt x="531" y="5"/>
                    </a:cubicBezTo>
                    <a:cubicBezTo>
                      <a:pt x="500" y="2"/>
                      <a:pt x="472" y="0"/>
                      <a:pt x="4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6"/>
              <p:cNvSpPr/>
              <p:nvPr/>
            </p:nvSpPr>
            <p:spPr>
              <a:xfrm>
                <a:off x="2018775" y="1289688"/>
                <a:ext cx="22050" cy="9700"/>
              </a:xfrm>
              <a:custGeom>
                <a:avLst/>
                <a:gdLst/>
                <a:ahLst/>
                <a:cxnLst/>
                <a:rect l="l" t="t" r="r" b="b"/>
                <a:pathLst>
                  <a:path w="882" h="388" extrusionOk="0">
                    <a:moveTo>
                      <a:pt x="447" y="1"/>
                    </a:moveTo>
                    <a:cubicBezTo>
                      <a:pt x="1" y="1"/>
                      <a:pt x="94" y="388"/>
                      <a:pt x="485" y="388"/>
                    </a:cubicBezTo>
                    <a:cubicBezTo>
                      <a:pt x="519" y="388"/>
                      <a:pt x="556" y="385"/>
                      <a:pt x="594" y="378"/>
                    </a:cubicBezTo>
                    <a:cubicBezTo>
                      <a:pt x="752" y="351"/>
                      <a:pt x="839" y="289"/>
                      <a:pt x="857" y="222"/>
                    </a:cubicBezTo>
                    <a:cubicBezTo>
                      <a:pt x="881" y="130"/>
                      <a:pt x="771" y="28"/>
                      <a:pt x="531" y="5"/>
                    </a:cubicBezTo>
                    <a:cubicBezTo>
                      <a:pt x="501" y="2"/>
                      <a:pt x="473" y="1"/>
                      <a:pt x="44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6"/>
              <p:cNvSpPr/>
              <p:nvPr/>
            </p:nvSpPr>
            <p:spPr>
              <a:xfrm>
                <a:off x="2071800" y="1262713"/>
                <a:ext cx="22000" cy="9675"/>
              </a:xfrm>
              <a:custGeom>
                <a:avLst/>
                <a:gdLst/>
                <a:ahLst/>
                <a:cxnLst/>
                <a:rect l="l" t="t" r="r" b="b"/>
                <a:pathLst>
                  <a:path w="880" h="387" extrusionOk="0">
                    <a:moveTo>
                      <a:pt x="445" y="0"/>
                    </a:moveTo>
                    <a:cubicBezTo>
                      <a:pt x="0" y="0"/>
                      <a:pt x="93" y="386"/>
                      <a:pt x="481" y="386"/>
                    </a:cubicBezTo>
                    <a:cubicBezTo>
                      <a:pt x="516" y="386"/>
                      <a:pt x="553" y="383"/>
                      <a:pt x="593" y="377"/>
                    </a:cubicBezTo>
                    <a:cubicBezTo>
                      <a:pt x="751" y="351"/>
                      <a:pt x="837" y="287"/>
                      <a:pt x="855" y="222"/>
                    </a:cubicBezTo>
                    <a:cubicBezTo>
                      <a:pt x="880" y="128"/>
                      <a:pt x="769" y="27"/>
                      <a:pt x="531" y="5"/>
                    </a:cubicBezTo>
                    <a:cubicBezTo>
                      <a:pt x="500" y="2"/>
                      <a:pt x="472" y="0"/>
                      <a:pt x="445"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6"/>
              <p:cNvSpPr/>
              <p:nvPr/>
            </p:nvSpPr>
            <p:spPr>
              <a:xfrm>
                <a:off x="2120850" y="1700513"/>
                <a:ext cx="27000" cy="11875"/>
              </a:xfrm>
              <a:custGeom>
                <a:avLst/>
                <a:gdLst/>
                <a:ahLst/>
                <a:cxnLst/>
                <a:rect l="l" t="t" r="r" b="b"/>
                <a:pathLst>
                  <a:path w="1080" h="475" extrusionOk="0">
                    <a:moveTo>
                      <a:pt x="546" y="1"/>
                    </a:moveTo>
                    <a:cubicBezTo>
                      <a:pt x="0" y="1"/>
                      <a:pt x="114" y="475"/>
                      <a:pt x="591" y="475"/>
                    </a:cubicBezTo>
                    <a:cubicBezTo>
                      <a:pt x="633" y="475"/>
                      <a:pt x="679" y="471"/>
                      <a:pt x="727" y="463"/>
                    </a:cubicBezTo>
                    <a:cubicBezTo>
                      <a:pt x="922" y="429"/>
                      <a:pt x="1028" y="353"/>
                      <a:pt x="1049" y="271"/>
                    </a:cubicBezTo>
                    <a:cubicBezTo>
                      <a:pt x="1080" y="158"/>
                      <a:pt x="943" y="35"/>
                      <a:pt x="650" y="6"/>
                    </a:cubicBezTo>
                    <a:cubicBezTo>
                      <a:pt x="613" y="2"/>
                      <a:pt x="578" y="1"/>
                      <a:pt x="54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6"/>
              <p:cNvSpPr/>
              <p:nvPr/>
            </p:nvSpPr>
            <p:spPr>
              <a:xfrm>
                <a:off x="1794350" y="1741138"/>
                <a:ext cx="13675" cy="6050"/>
              </a:xfrm>
              <a:custGeom>
                <a:avLst/>
                <a:gdLst/>
                <a:ahLst/>
                <a:cxnLst/>
                <a:rect l="l" t="t" r="r" b="b"/>
                <a:pathLst>
                  <a:path w="547" h="242" extrusionOk="0">
                    <a:moveTo>
                      <a:pt x="276" y="1"/>
                    </a:moveTo>
                    <a:cubicBezTo>
                      <a:pt x="0" y="1"/>
                      <a:pt x="58" y="242"/>
                      <a:pt x="300" y="242"/>
                    </a:cubicBezTo>
                    <a:cubicBezTo>
                      <a:pt x="322" y="242"/>
                      <a:pt x="344" y="240"/>
                      <a:pt x="369" y="236"/>
                    </a:cubicBezTo>
                    <a:cubicBezTo>
                      <a:pt x="467" y="219"/>
                      <a:pt x="520" y="180"/>
                      <a:pt x="531" y="139"/>
                    </a:cubicBezTo>
                    <a:cubicBezTo>
                      <a:pt x="546" y="81"/>
                      <a:pt x="478" y="19"/>
                      <a:pt x="329" y="4"/>
                    </a:cubicBezTo>
                    <a:cubicBezTo>
                      <a:pt x="310" y="2"/>
                      <a:pt x="293" y="1"/>
                      <a:pt x="276"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6"/>
              <p:cNvSpPr/>
              <p:nvPr/>
            </p:nvSpPr>
            <p:spPr>
              <a:xfrm>
                <a:off x="2168825" y="1698613"/>
                <a:ext cx="13675" cy="6050"/>
              </a:xfrm>
              <a:custGeom>
                <a:avLst/>
                <a:gdLst/>
                <a:ahLst/>
                <a:cxnLst/>
                <a:rect l="l" t="t" r="r" b="b"/>
                <a:pathLst>
                  <a:path w="547" h="242" extrusionOk="0">
                    <a:moveTo>
                      <a:pt x="278" y="0"/>
                    </a:moveTo>
                    <a:cubicBezTo>
                      <a:pt x="1" y="0"/>
                      <a:pt x="58" y="241"/>
                      <a:pt x="299" y="241"/>
                    </a:cubicBezTo>
                    <a:cubicBezTo>
                      <a:pt x="320" y="241"/>
                      <a:pt x="343" y="239"/>
                      <a:pt x="367" y="235"/>
                    </a:cubicBezTo>
                    <a:cubicBezTo>
                      <a:pt x="466" y="218"/>
                      <a:pt x="521" y="179"/>
                      <a:pt x="531" y="138"/>
                    </a:cubicBezTo>
                    <a:cubicBezTo>
                      <a:pt x="547" y="80"/>
                      <a:pt x="477" y="18"/>
                      <a:pt x="329" y="3"/>
                    </a:cubicBezTo>
                    <a:cubicBezTo>
                      <a:pt x="311" y="1"/>
                      <a:pt x="294" y="0"/>
                      <a:pt x="278"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6"/>
              <p:cNvSpPr/>
              <p:nvPr/>
            </p:nvSpPr>
            <p:spPr>
              <a:xfrm>
                <a:off x="1823650" y="1749388"/>
                <a:ext cx="12150" cy="7650"/>
              </a:xfrm>
              <a:custGeom>
                <a:avLst/>
                <a:gdLst/>
                <a:ahLst/>
                <a:cxnLst/>
                <a:rect l="l" t="t" r="r" b="b"/>
                <a:pathLst>
                  <a:path w="486" h="306" extrusionOk="0">
                    <a:moveTo>
                      <a:pt x="384" y="0"/>
                    </a:moveTo>
                    <a:cubicBezTo>
                      <a:pt x="344" y="0"/>
                      <a:pt x="292" y="13"/>
                      <a:pt x="230" y="44"/>
                    </a:cubicBezTo>
                    <a:cubicBezTo>
                      <a:pt x="1" y="160"/>
                      <a:pt x="56" y="306"/>
                      <a:pt x="191" y="306"/>
                    </a:cubicBezTo>
                    <a:cubicBezTo>
                      <a:pt x="248" y="306"/>
                      <a:pt x="318" y="281"/>
                      <a:pt x="387" y="219"/>
                    </a:cubicBezTo>
                    <a:cubicBezTo>
                      <a:pt x="461" y="152"/>
                      <a:pt x="485" y="90"/>
                      <a:pt x="473" y="50"/>
                    </a:cubicBezTo>
                    <a:cubicBezTo>
                      <a:pt x="463" y="19"/>
                      <a:pt x="432" y="0"/>
                      <a:pt x="384"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6"/>
              <p:cNvSpPr/>
              <p:nvPr/>
            </p:nvSpPr>
            <p:spPr>
              <a:xfrm>
                <a:off x="2153350" y="1731363"/>
                <a:ext cx="12175" cy="7650"/>
              </a:xfrm>
              <a:custGeom>
                <a:avLst/>
                <a:gdLst/>
                <a:ahLst/>
                <a:cxnLst/>
                <a:rect l="l" t="t" r="r" b="b"/>
                <a:pathLst>
                  <a:path w="487" h="306" extrusionOk="0">
                    <a:moveTo>
                      <a:pt x="383" y="0"/>
                    </a:moveTo>
                    <a:cubicBezTo>
                      <a:pt x="343" y="0"/>
                      <a:pt x="291" y="14"/>
                      <a:pt x="230" y="44"/>
                    </a:cubicBezTo>
                    <a:cubicBezTo>
                      <a:pt x="1" y="161"/>
                      <a:pt x="56" y="306"/>
                      <a:pt x="191" y="306"/>
                    </a:cubicBezTo>
                    <a:cubicBezTo>
                      <a:pt x="247" y="306"/>
                      <a:pt x="317" y="281"/>
                      <a:pt x="387" y="219"/>
                    </a:cubicBezTo>
                    <a:cubicBezTo>
                      <a:pt x="461" y="153"/>
                      <a:pt x="487" y="91"/>
                      <a:pt x="473" y="50"/>
                    </a:cubicBezTo>
                    <a:cubicBezTo>
                      <a:pt x="463" y="19"/>
                      <a:pt x="432" y="0"/>
                      <a:pt x="383"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6"/>
              <p:cNvSpPr/>
              <p:nvPr/>
            </p:nvSpPr>
            <p:spPr>
              <a:xfrm>
                <a:off x="2150400" y="2408163"/>
                <a:ext cx="39200" cy="54050"/>
              </a:xfrm>
              <a:custGeom>
                <a:avLst/>
                <a:gdLst/>
                <a:ahLst/>
                <a:cxnLst/>
                <a:rect l="l" t="t" r="r" b="b"/>
                <a:pathLst>
                  <a:path w="1568" h="2162" extrusionOk="0">
                    <a:moveTo>
                      <a:pt x="875" y="0"/>
                    </a:moveTo>
                    <a:cubicBezTo>
                      <a:pt x="513" y="0"/>
                      <a:pt x="170" y="419"/>
                      <a:pt x="89" y="980"/>
                    </a:cubicBezTo>
                    <a:cubicBezTo>
                      <a:pt x="1" y="1573"/>
                      <a:pt x="242" y="2100"/>
                      <a:pt x="628" y="2156"/>
                    </a:cubicBezTo>
                    <a:cubicBezTo>
                      <a:pt x="650" y="2160"/>
                      <a:pt x="672" y="2161"/>
                      <a:pt x="695" y="2161"/>
                    </a:cubicBezTo>
                    <a:cubicBezTo>
                      <a:pt x="1055" y="2161"/>
                      <a:pt x="1399" y="1742"/>
                      <a:pt x="1481" y="1183"/>
                    </a:cubicBezTo>
                    <a:cubicBezTo>
                      <a:pt x="1567" y="588"/>
                      <a:pt x="1326" y="61"/>
                      <a:pt x="942" y="5"/>
                    </a:cubicBezTo>
                    <a:cubicBezTo>
                      <a:pt x="920" y="2"/>
                      <a:pt x="897" y="0"/>
                      <a:pt x="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6"/>
              <p:cNvSpPr/>
              <p:nvPr/>
            </p:nvSpPr>
            <p:spPr>
              <a:xfrm>
                <a:off x="2149300" y="2405913"/>
                <a:ext cx="41275" cy="58325"/>
              </a:xfrm>
              <a:custGeom>
                <a:avLst/>
                <a:gdLst/>
                <a:ahLst/>
                <a:cxnLst/>
                <a:rect l="l" t="t" r="r" b="b"/>
                <a:pathLst>
                  <a:path w="1651" h="2333" extrusionOk="0">
                    <a:moveTo>
                      <a:pt x="916" y="170"/>
                    </a:moveTo>
                    <a:cubicBezTo>
                      <a:pt x="934" y="170"/>
                      <a:pt x="953" y="171"/>
                      <a:pt x="971" y="174"/>
                    </a:cubicBezTo>
                    <a:cubicBezTo>
                      <a:pt x="1127" y="197"/>
                      <a:pt x="1262" y="317"/>
                      <a:pt x="1352" y="513"/>
                    </a:cubicBezTo>
                    <a:cubicBezTo>
                      <a:pt x="1446" y="719"/>
                      <a:pt x="1476" y="983"/>
                      <a:pt x="1437" y="1255"/>
                    </a:cubicBezTo>
                    <a:cubicBezTo>
                      <a:pt x="1397" y="1527"/>
                      <a:pt x="1293" y="1771"/>
                      <a:pt x="1142" y="1943"/>
                    </a:cubicBezTo>
                    <a:cubicBezTo>
                      <a:pt x="1017" y="2086"/>
                      <a:pt x="872" y="2162"/>
                      <a:pt x="732" y="2162"/>
                    </a:cubicBezTo>
                    <a:cubicBezTo>
                      <a:pt x="715" y="2162"/>
                      <a:pt x="698" y="2161"/>
                      <a:pt x="681" y="2158"/>
                    </a:cubicBezTo>
                    <a:cubicBezTo>
                      <a:pt x="524" y="2136"/>
                      <a:pt x="389" y="2014"/>
                      <a:pt x="300" y="1820"/>
                    </a:cubicBezTo>
                    <a:cubicBezTo>
                      <a:pt x="204" y="1612"/>
                      <a:pt x="174" y="1348"/>
                      <a:pt x="213" y="1076"/>
                    </a:cubicBezTo>
                    <a:cubicBezTo>
                      <a:pt x="253" y="806"/>
                      <a:pt x="358" y="561"/>
                      <a:pt x="508" y="390"/>
                    </a:cubicBezTo>
                    <a:cubicBezTo>
                      <a:pt x="634" y="247"/>
                      <a:pt x="777" y="170"/>
                      <a:pt x="916" y="170"/>
                    </a:cubicBezTo>
                    <a:close/>
                    <a:moveTo>
                      <a:pt x="916" y="0"/>
                    </a:moveTo>
                    <a:cubicBezTo>
                      <a:pt x="727" y="0"/>
                      <a:pt x="539" y="95"/>
                      <a:pt x="380" y="277"/>
                    </a:cubicBezTo>
                    <a:cubicBezTo>
                      <a:pt x="209" y="473"/>
                      <a:pt x="89" y="748"/>
                      <a:pt x="45" y="1052"/>
                    </a:cubicBezTo>
                    <a:cubicBezTo>
                      <a:pt x="1" y="1355"/>
                      <a:pt x="36" y="1653"/>
                      <a:pt x="145" y="1891"/>
                    </a:cubicBezTo>
                    <a:cubicBezTo>
                      <a:pt x="259" y="2140"/>
                      <a:pt x="441" y="2295"/>
                      <a:pt x="657" y="2327"/>
                    </a:cubicBezTo>
                    <a:cubicBezTo>
                      <a:pt x="684" y="2330"/>
                      <a:pt x="710" y="2333"/>
                      <a:pt x="737" y="2333"/>
                    </a:cubicBezTo>
                    <a:lnTo>
                      <a:pt x="737" y="2331"/>
                    </a:lnTo>
                    <a:cubicBezTo>
                      <a:pt x="925" y="2331"/>
                      <a:pt x="1112" y="2236"/>
                      <a:pt x="1271" y="2055"/>
                    </a:cubicBezTo>
                    <a:cubicBezTo>
                      <a:pt x="1443" y="1858"/>
                      <a:pt x="1561" y="1583"/>
                      <a:pt x="1605" y="1279"/>
                    </a:cubicBezTo>
                    <a:cubicBezTo>
                      <a:pt x="1651" y="976"/>
                      <a:pt x="1615" y="678"/>
                      <a:pt x="1507" y="441"/>
                    </a:cubicBezTo>
                    <a:cubicBezTo>
                      <a:pt x="1393" y="191"/>
                      <a:pt x="1211" y="36"/>
                      <a:pt x="995" y="6"/>
                    </a:cubicBezTo>
                    <a:cubicBezTo>
                      <a:pt x="969" y="2"/>
                      <a:pt x="942" y="0"/>
                      <a:pt x="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6"/>
              <p:cNvSpPr/>
              <p:nvPr/>
            </p:nvSpPr>
            <p:spPr>
              <a:xfrm>
                <a:off x="2119700" y="2412638"/>
                <a:ext cx="39200" cy="54075"/>
              </a:xfrm>
              <a:custGeom>
                <a:avLst/>
                <a:gdLst/>
                <a:ahLst/>
                <a:cxnLst/>
                <a:rect l="l" t="t" r="r" b="b"/>
                <a:pathLst>
                  <a:path w="1568" h="2163" extrusionOk="0">
                    <a:moveTo>
                      <a:pt x="875" y="1"/>
                    </a:moveTo>
                    <a:cubicBezTo>
                      <a:pt x="513" y="1"/>
                      <a:pt x="170" y="421"/>
                      <a:pt x="89" y="980"/>
                    </a:cubicBezTo>
                    <a:cubicBezTo>
                      <a:pt x="1" y="1575"/>
                      <a:pt x="242" y="2102"/>
                      <a:pt x="628" y="2158"/>
                    </a:cubicBezTo>
                    <a:cubicBezTo>
                      <a:pt x="650" y="2161"/>
                      <a:pt x="672" y="2163"/>
                      <a:pt x="694" y="2163"/>
                    </a:cubicBezTo>
                    <a:cubicBezTo>
                      <a:pt x="1055" y="2163"/>
                      <a:pt x="1399" y="1743"/>
                      <a:pt x="1481" y="1183"/>
                    </a:cubicBezTo>
                    <a:cubicBezTo>
                      <a:pt x="1567" y="590"/>
                      <a:pt x="1326" y="62"/>
                      <a:pt x="942" y="5"/>
                    </a:cubicBezTo>
                    <a:cubicBezTo>
                      <a:pt x="919" y="2"/>
                      <a:pt x="897"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6"/>
              <p:cNvSpPr/>
              <p:nvPr/>
            </p:nvSpPr>
            <p:spPr>
              <a:xfrm>
                <a:off x="2117475" y="2410513"/>
                <a:ext cx="42475" cy="58325"/>
              </a:xfrm>
              <a:custGeom>
                <a:avLst/>
                <a:gdLst/>
                <a:ahLst/>
                <a:cxnLst/>
                <a:rect l="l" t="t" r="r" b="b"/>
                <a:pathLst>
                  <a:path w="1699" h="2333" extrusionOk="0">
                    <a:moveTo>
                      <a:pt x="963" y="171"/>
                    </a:moveTo>
                    <a:cubicBezTo>
                      <a:pt x="981" y="171"/>
                      <a:pt x="1000" y="172"/>
                      <a:pt x="1019" y="175"/>
                    </a:cubicBezTo>
                    <a:cubicBezTo>
                      <a:pt x="1175" y="198"/>
                      <a:pt x="1310" y="318"/>
                      <a:pt x="1400" y="514"/>
                    </a:cubicBezTo>
                    <a:cubicBezTo>
                      <a:pt x="1494" y="720"/>
                      <a:pt x="1524" y="985"/>
                      <a:pt x="1485" y="1256"/>
                    </a:cubicBezTo>
                    <a:cubicBezTo>
                      <a:pt x="1410" y="1773"/>
                      <a:pt x="1099" y="2162"/>
                      <a:pt x="784" y="2162"/>
                    </a:cubicBezTo>
                    <a:cubicBezTo>
                      <a:pt x="765" y="2162"/>
                      <a:pt x="747" y="2161"/>
                      <a:pt x="729" y="2158"/>
                    </a:cubicBezTo>
                    <a:cubicBezTo>
                      <a:pt x="392" y="2110"/>
                      <a:pt x="182" y="1625"/>
                      <a:pt x="261" y="1077"/>
                    </a:cubicBezTo>
                    <a:cubicBezTo>
                      <a:pt x="337" y="561"/>
                      <a:pt x="644" y="171"/>
                      <a:pt x="963" y="171"/>
                    </a:cubicBezTo>
                    <a:close/>
                    <a:moveTo>
                      <a:pt x="962" y="1"/>
                    </a:moveTo>
                    <a:cubicBezTo>
                      <a:pt x="556" y="1"/>
                      <a:pt x="179" y="453"/>
                      <a:pt x="93" y="1053"/>
                    </a:cubicBezTo>
                    <a:cubicBezTo>
                      <a:pt x="0" y="1694"/>
                      <a:pt x="273" y="2264"/>
                      <a:pt x="704" y="2327"/>
                    </a:cubicBezTo>
                    <a:cubicBezTo>
                      <a:pt x="730" y="2331"/>
                      <a:pt x="756" y="2333"/>
                      <a:pt x="782" y="2333"/>
                    </a:cubicBezTo>
                    <a:cubicBezTo>
                      <a:pt x="1184" y="2333"/>
                      <a:pt x="1565" y="1882"/>
                      <a:pt x="1653" y="1281"/>
                    </a:cubicBezTo>
                    <a:cubicBezTo>
                      <a:pt x="1699" y="977"/>
                      <a:pt x="1662" y="679"/>
                      <a:pt x="1555" y="443"/>
                    </a:cubicBezTo>
                    <a:cubicBezTo>
                      <a:pt x="1439" y="192"/>
                      <a:pt x="1259" y="39"/>
                      <a:pt x="1043" y="7"/>
                    </a:cubicBezTo>
                    <a:cubicBezTo>
                      <a:pt x="1016" y="3"/>
                      <a:pt x="989"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6"/>
              <p:cNvSpPr/>
              <p:nvPr/>
            </p:nvSpPr>
            <p:spPr>
              <a:xfrm>
                <a:off x="2089500" y="2417338"/>
                <a:ext cx="39150" cy="54050"/>
              </a:xfrm>
              <a:custGeom>
                <a:avLst/>
                <a:gdLst/>
                <a:ahLst/>
                <a:cxnLst/>
                <a:rect l="l" t="t" r="r" b="b"/>
                <a:pathLst>
                  <a:path w="1566" h="2162" extrusionOk="0">
                    <a:moveTo>
                      <a:pt x="873" y="1"/>
                    </a:moveTo>
                    <a:cubicBezTo>
                      <a:pt x="512" y="1"/>
                      <a:pt x="168" y="420"/>
                      <a:pt x="87" y="980"/>
                    </a:cubicBezTo>
                    <a:cubicBezTo>
                      <a:pt x="0" y="1574"/>
                      <a:pt x="242" y="2101"/>
                      <a:pt x="626" y="2157"/>
                    </a:cubicBezTo>
                    <a:cubicBezTo>
                      <a:pt x="648" y="2160"/>
                      <a:pt x="670" y="2162"/>
                      <a:pt x="693" y="2162"/>
                    </a:cubicBezTo>
                    <a:cubicBezTo>
                      <a:pt x="1053" y="2162"/>
                      <a:pt x="1397" y="1743"/>
                      <a:pt x="1479" y="1184"/>
                    </a:cubicBezTo>
                    <a:cubicBezTo>
                      <a:pt x="1565" y="589"/>
                      <a:pt x="1324" y="62"/>
                      <a:pt x="940" y="6"/>
                    </a:cubicBezTo>
                    <a:cubicBezTo>
                      <a:pt x="918" y="2"/>
                      <a:pt x="895" y="1"/>
                      <a:pt x="8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6"/>
              <p:cNvSpPr/>
              <p:nvPr/>
            </p:nvSpPr>
            <p:spPr>
              <a:xfrm>
                <a:off x="2087225" y="2415213"/>
                <a:ext cx="43700" cy="58325"/>
              </a:xfrm>
              <a:custGeom>
                <a:avLst/>
                <a:gdLst/>
                <a:ahLst/>
                <a:cxnLst/>
                <a:rect l="l" t="t" r="r" b="b"/>
                <a:pathLst>
                  <a:path w="1748" h="2333" extrusionOk="0">
                    <a:moveTo>
                      <a:pt x="963" y="170"/>
                    </a:moveTo>
                    <a:cubicBezTo>
                      <a:pt x="981" y="170"/>
                      <a:pt x="1001" y="171"/>
                      <a:pt x="1019" y="174"/>
                    </a:cubicBezTo>
                    <a:cubicBezTo>
                      <a:pt x="1356" y="224"/>
                      <a:pt x="1565" y="709"/>
                      <a:pt x="1486" y="1255"/>
                    </a:cubicBezTo>
                    <a:cubicBezTo>
                      <a:pt x="1410" y="1774"/>
                      <a:pt x="1097" y="2162"/>
                      <a:pt x="779" y="2162"/>
                    </a:cubicBezTo>
                    <a:cubicBezTo>
                      <a:pt x="762" y="2162"/>
                      <a:pt x="746" y="2161"/>
                      <a:pt x="729" y="2158"/>
                    </a:cubicBezTo>
                    <a:cubicBezTo>
                      <a:pt x="392" y="2108"/>
                      <a:pt x="182" y="1624"/>
                      <a:pt x="261" y="1077"/>
                    </a:cubicBezTo>
                    <a:cubicBezTo>
                      <a:pt x="337" y="560"/>
                      <a:pt x="645" y="170"/>
                      <a:pt x="963" y="170"/>
                    </a:cubicBezTo>
                    <a:close/>
                    <a:moveTo>
                      <a:pt x="965" y="0"/>
                    </a:moveTo>
                    <a:cubicBezTo>
                      <a:pt x="558" y="0"/>
                      <a:pt x="181" y="451"/>
                      <a:pt x="93" y="1052"/>
                    </a:cubicBezTo>
                    <a:cubicBezTo>
                      <a:pt x="0" y="1692"/>
                      <a:pt x="275" y="2263"/>
                      <a:pt x="704" y="2327"/>
                    </a:cubicBezTo>
                    <a:cubicBezTo>
                      <a:pt x="730" y="2330"/>
                      <a:pt x="756" y="2333"/>
                      <a:pt x="782" y="2333"/>
                    </a:cubicBezTo>
                    <a:lnTo>
                      <a:pt x="782" y="2331"/>
                    </a:lnTo>
                    <a:cubicBezTo>
                      <a:pt x="1184" y="2331"/>
                      <a:pt x="1567" y="1881"/>
                      <a:pt x="1655" y="1279"/>
                    </a:cubicBezTo>
                    <a:cubicBezTo>
                      <a:pt x="1747" y="640"/>
                      <a:pt x="1473" y="68"/>
                      <a:pt x="1043" y="6"/>
                    </a:cubicBezTo>
                    <a:cubicBezTo>
                      <a:pt x="1017" y="2"/>
                      <a:pt x="991" y="0"/>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6"/>
              <p:cNvSpPr/>
              <p:nvPr/>
            </p:nvSpPr>
            <p:spPr>
              <a:xfrm>
                <a:off x="2067825" y="2433188"/>
                <a:ext cx="31625" cy="43675"/>
              </a:xfrm>
              <a:custGeom>
                <a:avLst/>
                <a:gdLst/>
                <a:ahLst/>
                <a:cxnLst/>
                <a:rect l="l" t="t" r="r" b="b"/>
                <a:pathLst>
                  <a:path w="1265" h="1747" extrusionOk="0">
                    <a:moveTo>
                      <a:pt x="705" y="1"/>
                    </a:moveTo>
                    <a:cubicBezTo>
                      <a:pt x="413" y="1"/>
                      <a:pt x="136" y="339"/>
                      <a:pt x="70" y="791"/>
                    </a:cubicBezTo>
                    <a:cubicBezTo>
                      <a:pt x="0" y="1272"/>
                      <a:pt x="195" y="1697"/>
                      <a:pt x="506" y="1743"/>
                    </a:cubicBezTo>
                    <a:cubicBezTo>
                      <a:pt x="524" y="1746"/>
                      <a:pt x="542" y="1747"/>
                      <a:pt x="560" y="1747"/>
                    </a:cubicBezTo>
                    <a:cubicBezTo>
                      <a:pt x="851" y="1747"/>
                      <a:pt x="1129" y="1408"/>
                      <a:pt x="1195" y="957"/>
                    </a:cubicBezTo>
                    <a:cubicBezTo>
                      <a:pt x="1265" y="475"/>
                      <a:pt x="1071" y="50"/>
                      <a:pt x="759" y="5"/>
                    </a:cubicBezTo>
                    <a:cubicBezTo>
                      <a:pt x="741" y="2"/>
                      <a:pt x="723" y="1"/>
                      <a:pt x="7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6"/>
              <p:cNvSpPr/>
              <p:nvPr/>
            </p:nvSpPr>
            <p:spPr>
              <a:xfrm>
                <a:off x="2065500" y="2431088"/>
                <a:ext cx="36275" cy="47925"/>
              </a:xfrm>
              <a:custGeom>
                <a:avLst/>
                <a:gdLst/>
                <a:ahLst/>
                <a:cxnLst/>
                <a:rect l="l" t="t" r="r" b="b"/>
                <a:pathLst>
                  <a:path w="1451" h="1917" extrusionOk="0">
                    <a:moveTo>
                      <a:pt x="798" y="171"/>
                    </a:moveTo>
                    <a:cubicBezTo>
                      <a:pt x="811" y="171"/>
                      <a:pt x="827" y="171"/>
                      <a:pt x="840" y="174"/>
                    </a:cubicBezTo>
                    <a:cubicBezTo>
                      <a:pt x="1100" y="212"/>
                      <a:pt x="1265" y="602"/>
                      <a:pt x="1203" y="1028"/>
                    </a:cubicBezTo>
                    <a:cubicBezTo>
                      <a:pt x="1173" y="1244"/>
                      <a:pt x="1089" y="1438"/>
                      <a:pt x="969" y="1575"/>
                    </a:cubicBezTo>
                    <a:cubicBezTo>
                      <a:pt x="871" y="1687"/>
                      <a:pt x="761" y="1745"/>
                      <a:pt x="652" y="1745"/>
                    </a:cubicBezTo>
                    <a:cubicBezTo>
                      <a:pt x="638" y="1745"/>
                      <a:pt x="625" y="1744"/>
                      <a:pt x="611" y="1742"/>
                    </a:cubicBezTo>
                    <a:cubicBezTo>
                      <a:pt x="351" y="1706"/>
                      <a:pt x="184" y="1314"/>
                      <a:pt x="247" y="889"/>
                    </a:cubicBezTo>
                    <a:cubicBezTo>
                      <a:pt x="279" y="672"/>
                      <a:pt x="362" y="477"/>
                      <a:pt x="482" y="342"/>
                    </a:cubicBezTo>
                    <a:cubicBezTo>
                      <a:pt x="579" y="230"/>
                      <a:pt x="690" y="171"/>
                      <a:pt x="798" y="171"/>
                    </a:cubicBezTo>
                    <a:close/>
                    <a:moveTo>
                      <a:pt x="798" y="0"/>
                    </a:moveTo>
                    <a:cubicBezTo>
                      <a:pt x="641" y="0"/>
                      <a:pt x="485" y="79"/>
                      <a:pt x="353" y="228"/>
                    </a:cubicBezTo>
                    <a:cubicBezTo>
                      <a:pt x="213" y="389"/>
                      <a:pt x="115" y="615"/>
                      <a:pt x="78" y="863"/>
                    </a:cubicBezTo>
                    <a:cubicBezTo>
                      <a:pt x="1" y="1397"/>
                      <a:pt x="224" y="1859"/>
                      <a:pt x="587" y="1912"/>
                    </a:cubicBezTo>
                    <a:cubicBezTo>
                      <a:pt x="608" y="1915"/>
                      <a:pt x="631" y="1917"/>
                      <a:pt x="654" y="1917"/>
                    </a:cubicBezTo>
                    <a:cubicBezTo>
                      <a:pt x="811" y="1917"/>
                      <a:pt x="966" y="1836"/>
                      <a:pt x="1097" y="1687"/>
                    </a:cubicBezTo>
                    <a:cubicBezTo>
                      <a:pt x="1238" y="1526"/>
                      <a:pt x="1337" y="1300"/>
                      <a:pt x="1372" y="1053"/>
                    </a:cubicBezTo>
                    <a:cubicBezTo>
                      <a:pt x="1451" y="518"/>
                      <a:pt x="1227" y="57"/>
                      <a:pt x="865" y="5"/>
                    </a:cubicBezTo>
                    <a:cubicBezTo>
                      <a:pt x="842" y="2"/>
                      <a:pt x="820" y="0"/>
                      <a:pt x="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6"/>
              <p:cNvSpPr/>
              <p:nvPr/>
            </p:nvSpPr>
            <p:spPr>
              <a:xfrm>
                <a:off x="1764700" y="2407938"/>
                <a:ext cx="39150" cy="54075"/>
              </a:xfrm>
              <a:custGeom>
                <a:avLst/>
                <a:gdLst/>
                <a:ahLst/>
                <a:cxnLst/>
                <a:rect l="l" t="t" r="r" b="b"/>
                <a:pathLst>
                  <a:path w="1566" h="2163" extrusionOk="0">
                    <a:moveTo>
                      <a:pt x="693" y="0"/>
                    </a:moveTo>
                    <a:cubicBezTo>
                      <a:pt x="670" y="0"/>
                      <a:pt x="648" y="2"/>
                      <a:pt x="625" y="5"/>
                    </a:cubicBezTo>
                    <a:cubicBezTo>
                      <a:pt x="241" y="61"/>
                      <a:pt x="0" y="588"/>
                      <a:pt x="87" y="1183"/>
                    </a:cubicBezTo>
                    <a:cubicBezTo>
                      <a:pt x="168" y="1742"/>
                      <a:pt x="512" y="2163"/>
                      <a:pt x="873" y="2163"/>
                    </a:cubicBezTo>
                    <a:cubicBezTo>
                      <a:pt x="895" y="2163"/>
                      <a:pt x="917" y="2161"/>
                      <a:pt x="940" y="2158"/>
                    </a:cubicBezTo>
                    <a:cubicBezTo>
                      <a:pt x="1324" y="2102"/>
                      <a:pt x="1565" y="1573"/>
                      <a:pt x="1479" y="980"/>
                    </a:cubicBezTo>
                    <a:cubicBezTo>
                      <a:pt x="1397" y="419"/>
                      <a:pt x="1053" y="0"/>
                      <a:pt x="6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6"/>
              <p:cNvSpPr/>
              <p:nvPr/>
            </p:nvSpPr>
            <p:spPr>
              <a:xfrm>
                <a:off x="1763500" y="2405888"/>
                <a:ext cx="41300" cy="58350"/>
              </a:xfrm>
              <a:custGeom>
                <a:avLst/>
                <a:gdLst/>
                <a:ahLst/>
                <a:cxnLst/>
                <a:rect l="l" t="t" r="r" b="b"/>
                <a:pathLst>
                  <a:path w="1652" h="2334" extrusionOk="0">
                    <a:moveTo>
                      <a:pt x="736" y="171"/>
                    </a:moveTo>
                    <a:lnTo>
                      <a:pt x="736" y="172"/>
                    </a:lnTo>
                    <a:cubicBezTo>
                      <a:pt x="875" y="172"/>
                      <a:pt x="1018" y="248"/>
                      <a:pt x="1144" y="391"/>
                    </a:cubicBezTo>
                    <a:cubicBezTo>
                      <a:pt x="1294" y="562"/>
                      <a:pt x="1398" y="807"/>
                      <a:pt x="1439" y="1078"/>
                    </a:cubicBezTo>
                    <a:cubicBezTo>
                      <a:pt x="1478" y="1350"/>
                      <a:pt x="1448" y="1613"/>
                      <a:pt x="1352" y="1821"/>
                    </a:cubicBezTo>
                    <a:cubicBezTo>
                      <a:pt x="1263" y="2017"/>
                      <a:pt x="1127" y="2137"/>
                      <a:pt x="971" y="2159"/>
                    </a:cubicBezTo>
                    <a:cubicBezTo>
                      <a:pt x="954" y="2162"/>
                      <a:pt x="936" y="2163"/>
                      <a:pt x="918" y="2163"/>
                    </a:cubicBezTo>
                    <a:cubicBezTo>
                      <a:pt x="778" y="2163"/>
                      <a:pt x="635" y="2088"/>
                      <a:pt x="510" y="1944"/>
                    </a:cubicBezTo>
                    <a:cubicBezTo>
                      <a:pt x="358" y="1772"/>
                      <a:pt x="254" y="1528"/>
                      <a:pt x="215" y="1256"/>
                    </a:cubicBezTo>
                    <a:cubicBezTo>
                      <a:pt x="176" y="986"/>
                      <a:pt x="206" y="722"/>
                      <a:pt x="300" y="514"/>
                    </a:cubicBezTo>
                    <a:cubicBezTo>
                      <a:pt x="390" y="318"/>
                      <a:pt x="525" y="198"/>
                      <a:pt x="681" y="175"/>
                    </a:cubicBezTo>
                    <a:cubicBezTo>
                      <a:pt x="699" y="172"/>
                      <a:pt x="718" y="171"/>
                      <a:pt x="736" y="171"/>
                    </a:cubicBezTo>
                    <a:close/>
                    <a:moveTo>
                      <a:pt x="738" y="1"/>
                    </a:moveTo>
                    <a:cubicBezTo>
                      <a:pt x="711" y="1"/>
                      <a:pt x="684" y="3"/>
                      <a:pt x="657" y="7"/>
                    </a:cubicBezTo>
                    <a:cubicBezTo>
                      <a:pt x="441" y="39"/>
                      <a:pt x="259" y="193"/>
                      <a:pt x="145" y="442"/>
                    </a:cubicBezTo>
                    <a:cubicBezTo>
                      <a:pt x="36" y="679"/>
                      <a:pt x="1" y="978"/>
                      <a:pt x="45" y="1282"/>
                    </a:cubicBezTo>
                    <a:cubicBezTo>
                      <a:pt x="89" y="1584"/>
                      <a:pt x="209" y="1860"/>
                      <a:pt x="380" y="2056"/>
                    </a:cubicBezTo>
                    <a:cubicBezTo>
                      <a:pt x="540" y="2237"/>
                      <a:pt x="727" y="2334"/>
                      <a:pt x="915" y="2334"/>
                    </a:cubicBezTo>
                    <a:cubicBezTo>
                      <a:pt x="942" y="2334"/>
                      <a:pt x="968" y="2331"/>
                      <a:pt x="995" y="2328"/>
                    </a:cubicBezTo>
                    <a:cubicBezTo>
                      <a:pt x="1211" y="2296"/>
                      <a:pt x="1393" y="2141"/>
                      <a:pt x="1507" y="1892"/>
                    </a:cubicBezTo>
                    <a:cubicBezTo>
                      <a:pt x="1615" y="1655"/>
                      <a:pt x="1651" y="1356"/>
                      <a:pt x="1607" y="1053"/>
                    </a:cubicBezTo>
                    <a:cubicBezTo>
                      <a:pt x="1563" y="749"/>
                      <a:pt x="1443" y="474"/>
                      <a:pt x="1272" y="278"/>
                    </a:cubicBezTo>
                    <a:cubicBezTo>
                      <a:pt x="1112" y="97"/>
                      <a:pt x="925"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6"/>
              <p:cNvSpPr/>
              <p:nvPr/>
            </p:nvSpPr>
            <p:spPr>
              <a:xfrm>
                <a:off x="1795200" y="2412638"/>
                <a:ext cx="39200" cy="54075"/>
              </a:xfrm>
              <a:custGeom>
                <a:avLst/>
                <a:gdLst/>
                <a:ahLst/>
                <a:cxnLst/>
                <a:rect l="l" t="t" r="r" b="b"/>
                <a:pathLst>
                  <a:path w="1568" h="2163" extrusionOk="0">
                    <a:moveTo>
                      <a:pt x="693" y="1"/>
                    </a:moveTo>
                    <a:cubicBezTo>
                      <a:pt x="671" y="1"/>
                      <a:pt x="648" y="2"/>
                      <a:pt x="626" y="5"/>
                    </a:cubicBezTo>
                    <a:cubicBezTo>
                      <a:pt x="242" y="62"/>
                      <a:pt x="1" y="590"/>
                      <a:pt x="87" y="1183"/>
                    </a:cubicBezTo>
                    <a:cubicBezTo>
                      <a:pt x="169" y="1743"/>
                      <a:pt x="513" y="2163"/>
                      <a:pt x="873" y="2163"/>
                    </a:cubicBezTo>
                    <a:cubicBezTo>
                      <a:pt x="896" y="2163"/>
                      <a:pt x="918" y="2161"/>
                      <a:pt x="940" y="2158"/>
                    </a:cubicBezTo>
                    <a:cubicBezTo>
                      <a:pt x="1326" y="2102"/>
                      <a:pt x="1567" y="1575"/>
                      <a:pt x="1479" y="980"/>
                    </a:cubicBezTo>
                    <a:cubicBezTo>
                      <a:pt x="1398" y="421"/>
                      <a:pt x="1055" y="1"/>
                      <a:pt x="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6"/>
              <p:cNvSpPr/>
              <p:nvPr/>
            </p:nvSpPr>
            <p:spPr>
              <a:xfrm>
                <a:off x="1792925" y="2410513"/>
                <a:ext cx="43750" cy="58325"/>
              </a:xfrm>
              <a:custGeom>
                <a:avLst/>
                <a:gdLst/>
                <a:ahLst/>
                <a:cxnLst/>
                <a:rect l="l" t="t" r="r" b="b"/>
                <a:pathLst>
                  <a:path w="1750" h="2333" extrusionOk="0">
                    <a:moveTo>
                      <a:pt x="781" y="172"/>
                    </a:moveTo>
                    <a:cubicBezTo>
                      <a:pt x="1099" y="172"/>
                      <a:pt x="1410" y="559"/>
                      <a:pt x="1487" y="1077"/>
                    </a:cubicBezTo>
                    <a:cubicBezTo>
                      <a:pt x="1566" y="1624"/>
                      <a:pt x="1356" y="2110"/>
                      <a:pt x="1019" y="2158"/>
                    </a:cubicBezTo>
                    <a:cubicBezTo>
                      <a:pt x="1001" y="2161"/>
                      <a:pt x="982" y="2162"/>
                      <a:pt x="964" y="2162"/>
                    </a:cubicBezTo>
                    <a:cubicBezTo>
                      <a:pt x="644" y="2162"/>
                      <a:pt x="338" y="1773"/>
                      <a:pt x="263" y="1256"/>
                    </a:cubicBezTo>
                    <a:cubicBezTo>
                      <a:pt x="183" y="710"/>
                      <a:pt x="392" y="224"/>
                      <a:pt x="729" y="175"/>
                    </a:cubicBezTo>
                    <a:cubicBezTo>
                      <a:pt x="747" y="173"/>
                      <a:pt x="764" y="172"/>
                      <a:pt x="781" y="172"/>
                    </a:cubicBezTo>
                    <a:close/>
                    <a:moveTo>
                      <a:pt x="786" y="1"/>
                    </a:moveTo>
                    <a:cubicBezTo>
                      <a:pt x="759" y="1"/>
                      <a:pt x="732" y="3"/>
                      <a:pt x="705" y="7"/>
                    </a:cubicBezTo>
                    <a:cubicBezTo>
                      <a:pt x="275" y="69"/>
                      <a:pt x="1" y="641"/>
                      <a:pt x="95" y="1281"/>
                    </a:cubicBezTo>
                    <a:cubicBezTo>
                      <a:pt x="183" y="1882"/>
                      <a:pt x="564" y="2333"/>
                      <a:pt x="966" y="2333"/>
                    </a:cubicBezTo>
                    <a:cubicBezTo>
                      <a:pt x="992" y="2333"/>
                      <a:pt x="1018" y="2331"/>
                      <a:pt x="1043" y="2327"/>
                    </a:cubicBezTo>
                    <a:cubicBezTo>
                      <a:pt x="1475" y="2264"/>
                      <a:pt x="1749" y="1694"/>
                      <a:pt x="1655" y="1053"/>
                    </a:cubicBezTo>
                    <a:cubicBezTo>
                      <a:pt x="1568" y="453"/>
                      <a:pt x="1190" y="1"/>
                      <a:pt x="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6"/>
              <p:cNvSpPr/>
              <p:nvPr/>
            </p:nvSpPr>
            <p:spPr>
              <a:xfrm>
                <a:off x="1825450" y="2417338"/>
                <a:ext cx="39150" cy="54050"/>
              </a:xfrm>
              <a:custGeom>
                <a:avLst/>
                <a:gdLst/>
                <a:ahLst/>
                <a:cxnLst/>
                <a:rect l="l" t="t" r="r" b="b"/>
                <a:pathLst>
                  <a:path w="1566" h="2162" extrusionOk="0">
                    <a:moveTo>
                      <a:pt x="693" y="1"/>
                    </a:moveTo>
                    <a:cubicBezTo>
                      <a:pt x="671" y="1"/>
                      <a:pt x="648" y="2"/>
                      <a:pt x="626" y="6"/>
                    </a:cubicBezTo>
                    <a:cubicBezTo>
                      <a:pt x="242" y="62"/>
                      <a:pt x="1" y="589"/>
                      <a:pt x="87" y="1184"/>
                    </a:cubicBezTo>
                    <a:cubicBezTo>
                      <a:pt x="169" y="1743"/>
                      <a:pt x="513" y="2162"/>
                      <a:pt x="873" y="2162"/>
                    </a:cubicBezTo>
                    <a:cubicBezTo>
                      <a:pt x="896" y="2162"/>
                      <a:pt x="918" y="2160"/>
                      <a:pt x="940" y="2157"/>
                    </a:cubicBezTo>
                    <a:cubicBezTo>
                      <a:pt x="1324" y="2101"/>
                      <a:pt x="1566" y="1574"/>
                      <a:pt x="1479" y="980"/>
                    </a:cubicBezTo>
                    <a:cubicBezTo>
                      <a:pt x="1398" y="420"/>
                      <a:pt x="1054" y="1"/>
                      <a:pt x="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6"/>
              <p:cNvSpPr/>
              <p:nvPr/>
            </p:nvSpPr>
            <p:spPr>
              <a:xfrm>
                <a:off x="1823175" y="2415188"/>
                <a:ext cx="43700" cy="58350"/>
              </a:xfrm>
              <a:custGeom>
                <a:avLst/>
                <a:gdLst/>
                <a:ahLst/>
                <a:cxnLst/>
                <a:rect l="l" t="t" r="r" b="b"/>
                <a:pathLst>
                  <a:path w="1748" h="2334" extrusionOk="0">
                    <a:moveTo>
                      <a:pt x="785" y="171"/>
                    </a:moveTo>
                    <a:cubicBezTo>
                      <a:pt x="1103" y="171"/>
                      <a:pt x="1411" y="561"/>
                      <a:pt x="1485" y="1077"/>
                    </a:cubicBezTo>
                    <a:cubicBezTo>
                      <a:pt x="1566" y="1625"/>
                      <a:pt x="1356" y="2109"/>
                      <a:pt x="1019" y="2159"/>
                    </a:cubicBezTo>
                    <a:cubicBezTo>
                      <a:pt x="1002" y="2162"/>
                      <a:pt x="985" y="2163"/>
                      <a:pt x="968" y="2163"/>
                    </a:cubicBezTo>
                    <a:cubicBezTo>
                      <a:pt x="646" y="2163"/>
                      <a:pt x="338" y="1775"/>
                      <a:pt x="262" y="1256"/>
                    </a:cubicBezTo>
                    <a:cubicBezTo>
                      <a:pt x="183" y="710"/>
                      <a:pt x="392" y="225"/>
                      <a:pt x="729" y="175"/>
                    </a:cubicBezTo>
                    <a:cubicBezTo>
                      <a:pt x="747" y="174"/>
                      <a:pt x="767" y="171"/>
                      <a:pt x="785" y="171"/>
                    </a:cubicBezTo>
                    <a:close/>
                    <a:moveTo>
                      <a:pt x="784" y="1"/>
                    </a:moveTo>
                    <a:cubicBezTo>
                      <a:pt x="758" y="1"/>
                      <a:pt x="731" y="3"/>
                      <a:pt x="705" y="7"/>
                    </a:cubicBezTo>
                    <a:cubicBezTo>
                      <a:pt x="274" y="70"/>
                      <a:pt x="0" y="641"/>
                      <a:pt x="93" y="1282"/>
                    </a:cubicBezTo>
                    <a:cubicBezTo>
                      <a:pt x="181" y="1882"/>
                      <a:pt x="564" y="2334"/>
                      <a:pt x="966" y="2334"/>
                    </a:cubicBezTo>
                    <a:cubicBezTo>
                      <a:pt x="992" y="2334"/>
                      <a:pt x="1018" y="2332"/>
                      <a:pt x="1043" y="2328"/>
                    </a:cubicBezTo>
                    <a:cubicBezTo>
                      <a:pt x="1473" y="2266"/>
                      <a:pt x="1748" y="1693"/>
                      <a:pt x="1655" y="1053"/>
                    </a:cubicBezTo>
                    <a:cubicBezTo>
                      <a:pt x="1567" y="452"/>
                      <a:pt x="1191"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6"/>
              <p:cNvSpPr/>
              <p:nvPr/>
            </p:nvSpPr>
            <p:spPr>
              <a:xfrm>
                <a:off x="1854625" y="2433188"/>
                <a:ext cx="31650" cy="43675"/>
              </a:xfrm>
              <a:custGeom>
                <a:avLst/>
                <a:gdLst/>
                <a:ahLst/>
                <a:cxnLst/>
                <a:rect l="l" t="t" r="r" b="b"/>
                <a:pathLst>
                  <a:path w="1266" h="1747" extrusionOk="0">
                    <a:moveTo>
                      <a:pt x="561" y="1"/>
                    </a:moveTo>
                    <a:cubicBezTo>
                      <a:pt x="543" y="1"/>
                      <a:pt x="525" y="2"/>
                      <a:pt x="507" y="5"/>
                    </a:cubicBezTo>
                    <a:cubicBezTo>
                      <a:pt x="195" y="50"/>
                      <a:pt x="1" y="475"/>
                      <a:pt x="71" y="957"/>
                    </a:cubicBezTo>
                    <a:cubicBezTo>
                      <a:pt x="137" y="1408"/>
                      <a:pt x="415" y="1747"/>
                      <a:pt x="706" y="1747"/>
                    </a:cubicBezTo>
                    <a:cubicBezTo>
                      <a:pt x="724" y="1747"/>
                      <a:pt x="742" y="1746"/>
                      <a:pt x="760" y="1743"/>
                    </a:cubicBezTo>
                    <a:cubicBezTo>
                      <a:pt x="1071" y="1697"/>
                      <a:pt x="1266" y="1272"/>
                      <a:pt x="1196" y="791"/>
                    </a:cubicBezTo>
                    <a:cubicBezTo>
                      <a:pt x="1130" y="339"/>
                      <a:pt x="853" y="1"/>
                      <a:pt x="5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6"/>
              <p:cNvSpPr/>
              <p:nvPr/>
            </p:nvSpPr>
            <p:spPr>
              <a:xfrm>
                <a:off x="1852325" y="2431063"/>
                <a:ext cx="36275" cy="47950"/>
              </a:xfrm>
              <a:custGeom>
                <a:avLst/>
                <a:gdLst/>
                <a:ahLst/>
                <a:cxnLst/>
                <a:rect l="l" t="t" r="r" b="b"/>
                <a:pathLst>
                  <a:path w="1451" h="1918" extrusionOk="0">
                    <a:moveTo>
                      <a:pt x="653" y="172"/>
                    </a:moveTo>
                    <a:cubicBezTo>
                      <a:pt x="761" y="172"/>
                      <a:pt x="872" y="231"/>
                      <a:pt x="969" y="343"/>
                    </a:cubicBezTo>
                    <a:cubicBezTo>
                      <a:pt x="1089" y="478"/>
                      <a:pt x="1172" y="673"/>
                      <a:pt x="1204" y="890"/>
                    </a:cubicBezTo>
                    <a:cubicBezTo>
                      <a:pt x="1266" y="1315"/>
                      <a:pt x="1100" y="1705"/>
                      <a:pt x="840" y="1743"/>
                    </a:cubicBezTo>
                    <a:cubicBezTo>
                      <a:pt x="825" y="1745"/>
                      <a:pt x="811" y="1746"/>
                      <a:pt x="797" y="1746"/>
                    </a:cubicBezTo>
                    <a:cubicBezTo>
                      <a:pt x="689" y="1746"/>
                      <a:pt x="579" y="1687"/>
                      <a:pt x="482" y="1576"/>
                    </a:cubicBezTo>
                    <a:cubicBezTo>
                      <a:pt x="362" y="1439"/>
                      <a:pt x="278" y="1245"/>
                      <a:pt x="248" y="1029"/>
                    </a:cubicBezTo>
                    <a:cubicBezTo>
                      <a:pt x="186" y="603"/>
                      <a:pt x="351" y="213"/>
                      <a:pt x="611" y="175"/>
                    </a:cubicBezTo>
                    <a:cubicBezTo>
                      <a:pt x="624" y="172"/>
                      <a:pt x="640" y="172"/>
                      <a:pt x="653" y="172"/>
                    </a:cubicBezTo>
                    <a:close/>
                    <a:moveTo>
                      <a:pt x="655" y="1"/>
                    </a:moveTo>
                    <a:cubicBezTo>
                      <a:pt x="632" y="1"/>
                      <a:pt x="609" y="3"/>
                      <a:pt x="586" y="6"/>
                    </a:cubicBezTo>
                    <a:cubicBezTo>
                      <a:pt x="224" y="59"/>
                      <a:pt x="0" y="519"/>
                      <a:pt x="79" y="1054"/>
                    </a:cubicBezTo>
                    <a:cubicBezTo>
                      <a:pt x="114" y="1301"/>
                      <a:pt x="213" y="1527"/>
                      <a:pt x="354" y="1688"/>
                    </a:cubicBezTo>
                    <a:cubicBezTo>
                      <a:pt x="485" y="1837"/>
                      <a:pt x="640" y="1918"/>
                      <a:pt x="797" y="1918"/>
                    </a:cubicBezTo>
                    <a:cubicBezTo>
                      <a:pt x="819" y="1918"/>
                      <a:pt x="841" y="1916"/>
                      <a:pt x="864" y="1913"/>
                    </a:cubicBezTo>
                    <a:cubicBezTo>
                      <a:pt x="1227" y="1860"/>
                      <a:pt x="1450" y="1400"/>
                      <a:pt x="1373" y="864"/>
                    </a:cubicBezTo>
                    <a:cubicBezTo>
                      <a:pt x="1336" y="616"/>
                      <a:pt x="1238" y="392"/>
                      <a:pt x="1098" y="231"/>
                    </a:cubicBezTo>
                    <a:cubicBezTo>
                      <a:pt x="967" y="81"/>
                      <a:pt x="8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6"/>
              <p:cNvSpPr/>
              <p:nvPr/>
            </p:nvSpPr>
            <p:spPr>
              <a:xfrm>
                <a:off x="1884650" y="1606338"/>
                <a:ext cx="37750" cy="10800"/>
              </a:xfrm>
              <a:custGeom>
                <a:avLst/>
                <a:gdLst/>
                <a:ahLst/>
                <a:cxnLst/>
                <a:rect l="l" t="t" r="r" b="b"/>
                <a:pathLst>
                  <a:path w="1510" h="432" extrusionOk="0">
                    <a:moveTo>
                      <a:pt x="98" y="1"/>
                    </a:moveTo>
                    <a:cubicBezTo>
                      <a:pt x="67" y="1"/>
                      <a:pt x="36" y="18"/>
                      <a:pt x="22" y="49"/>
                    </a:cubicBezTo>
                    <a:cubicBezTo>
                      <a:pt x="1" y="90"/>
                      <a:pt x="18" y="141"/>
                      <a:pt x="60" y="163"/>
                    </a:cubicBezTo>
                    <a:cubicBezTo>
                      <a:pt x="506" y="386"/>
                      <a:pt x="907" y="431"/>
                      <a:pt x="1159" y="431"/>
                    </a:cubicBezTo>
                    <a:cubicBezTo>
                      <a:pt x="1323" y="431"/>
                      <a:pt x="1423" y="412"/>
                      <a:pt x="1434" y="410"/>
                    </a:cubicBezTo>
                    <a:cubicBezTo>
                      <a:pt x="1481" y="401"/>
                      <a:pt x="1510" y="355"/>
                      <a:pt x="1501" y="310"/>
                    </a:cubicBezTo>
                    <a:cubicBezTo>
                      <a:pt x="1493" y="269"/>
                      <a:pt x="1457" y="241"/>
                      <a:pt x="1417" y="241"/>
                    </a:cubicBezTo>
                    <a:cubicBezTo>
                      <a:pt x="1412" y="241"/>
                      <a:pt x="1406" y="242"/>
                      <a:pt x="1401" y="243"/>
                    </a:cubicBezTo>
                    <a:cubicBezTo>
                      <a:pt x="1399" y="244"/>
                      <a:pt x="1312" y="260"/>
                      <a:pt x="1166" y="260"/>
                    </a:cubicBezTo>
                    <a:cubicBezTo>
                      <a:pt x="935" y="260"/>
                      <a:pt x="555" y="219"/>
                      <a:pt x="136" y="9"/>
                    </a:cubicBezTo>
                    <a:cubicBezTo>
                      <a:pt x="124" y="4"/>
                      <a:pt x="111"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6"/>
              <p:cNvSpPr/>
              <p:nvPr/>
            </p:nvSpPr>
            <p:spPr>
              <a:xfrm>
                <a:off x="1904650" y="1642613"/>
                <a:ext cx="20750" cy="7000"/>
              </a:xfrm>
              <a:custGeom>
                <a:avLst/>
                <a:gdLst/>
                <a:ahLst/>
                <a:cxnLst/>
                <a:rect l="l" t="t" r="r" b="b"/>
                <a:pathLst>
                  <a:path w="830" h="280" extrusionOk="0">
                    <a:moveTo>
                      <a:pt x="91" y="1"/>
                    </a:moveTo>
                    <a:cubicBezTo>
                      <a:pt x="50" y="1"/>
                      <a:pt x="15" y="31"/>
                      <a:pt x="8" y="72"/>
                    </a:cubicBezTo>
                    <a:cubicBezTo>
                      <a:pt x="1" y="119"/>
                      <a:pt x="31" y="163"/>
                      <a:pt x="78" y="171"/>
                    </a:cubicBezTo>
                    <a:lnTo>
                      <a:pt x="724" y="278"/>
                    </a:lnTo>
                    <a:cubicBezTo>
                      <a:pt x="728" y="280"/>
                      <a:pt x="733" y="280"/>
                      <a:pt x="737" y="280"/>
                    </a:cubicBezTo>
                    <a:cubicBezTo>
                      <a:pt x="778" y="280"/>
                      <a:pt x="815" y="251"/>
                      <a:pt x="822" y="210"/>
                    </a:cubicBezTo>
                    <a:cubicBezTo>
                      <a:pt x="830" y="163"/>
                      <a:pt x="798" y="119"/>
                      <a:pt x="752" y="111"/>
                    </a:cubicBezTo>
                    <a:lnTo>
                      <a:pt x="107" y="2"/>
                    </a:lnTo>
                    <a:cubicBezTo>
                      <a:pt x="102" y="1"/>
                      <a:pt x="96"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6"/>
              <p:cNvSpPr/>
              <p:nvPr/>
            </p:nvSpPr>
            <p:spPr>
              <a:xfrm>
                <a:off x="2031725" y="1622263"/>
                <a:ext cx="19750" cy="7325"/>
              </a:xfrm>
              <a:custGeom>
                <a:avLst/>
                <a:gdLst/>
                <a:ahLst/>
                <a:cxnLst/>
                <a:rect l="l" t="t" r="r" b="b"/>
                <a:pathLst>
                  <a:path w="790" h="293" extrusionOk="0">
                    <a:moveTo>
                      <a:pt x="693" y="0"/>
                    </a:moveTo>
                    <a:cubicBezTo>
                      <a:pt x="665" y="0"/>
                      <a:pt x="637" y="14"/>
                      <a:pt x="620" y="39"/>
                    </a:cubicBezTo>
                    <a:cubicBezTo>
                      <a:pt x="620" y="40"/>
                      <a:pt x="561" y="122"/>
                      <a:pt x="365" y="122"/>
                    </a:cubicBezTo>
                    <a:cubicBezTo>
                      <a:pt x="298" y="122"/>
                      <a:pt x="216" y="112"/>
                      <a:pt x="114" y="87"/>
                    </a:cubicBezTo>
                    <a:cubicBezTo>
                      <a:pt x="107" y="85"/>
                      <a:pt x="99" y="84"/>
                      <a:pt x="92" y="84"/>
                    </a:cubicBezTo>
                    <a:cubicBezTo>
                      <a:pt x="54" y="84"/>
                      <a:pt x="21" y="110"/>
                      <a:pt x="11" y="148"/>
                    </a:cubicBezTo>
                    <a:cubicBezTo>
                      <a:pt x="1" y="194"/>
                      <a:pt x="28" y="241"/>
                      <a:pt x="73" y="251"/>
                    </a:cubicBezTo>
                    <a:cubicBezTo>
                      <a:pt x="189" y="280"/>
                      <a:pt x="286" y="292"/>
                      <a:pt x="368" y="292"/>
                    </a:cubicBezTo>
                    <a:cubicBezTo>
                      <a:pt x="659" y="292"/>
                      <a:pt x="755" y="147"/>
                      <a:pt x="766" y="127"/>
                    </a:cubicBezTo>
                    <a:cubicBezTo>
                      <a:pt x="790" y="87"/>
                      <a:pt x="776" y="37"/>
                      <a:pt x="737" y="13"/>
                    </a:cubicBezTo>
                    <a:cubicBezTo>
                      <a:pt x="724" y="4"/>
                      <a:pt x="708" y="0"/>
                      <a:pt x="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9" name="Google Shape;1109;p26"/>
          <p:cNvGrpSpPr/>
          <p:nvPr/>
        </p:nvGrpSpPr>
        <p:grpSpPr>
          <a:xfrm>
            <a:off x="496900" y="4282734"/>
            <a:ext cx="445907" cy="500198"/>
            <a:chOff x="1791075" y="4475209"/>
            <a:chExt cx="445907" cy="500198"/>
          </a:xfrm>
        </p:grpSpPr>
        <p:sp>
          <p:nvSpPr>
            <p:cNvPr id="1110" name="Google Shape;1110;p26"/>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 name="Google Shape;1111;p26"/>
            <p:cNvGrpSpPr/>
            <p:nvPr/>
          </p:nvGrpSpPr>
          <p:grpSpPr>
            <a:xfrm rot="-5031644">
              <a:off x="1783946" y="4525817"/>
              <a:ext cx="460166" cy="398983"/>
              <a:chOff x="4569275" y="2191338"/>
              <a:chExt cx="190525" cy="165200"/>
            </a:xfrm>
          </p:grpSpPr>
          <p:sp>
            <p:nvSpPr>
              <p:cNvPr id="1112" name="Google Shape;1112;p26"/>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6"/>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6"/>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6"/>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6" name="Google Shape;1116;p26"/>
          <p:cNvGrpSpPr/>
          <p:nvPr/>
        </p:nvGrpSpPr>
        <p:grpSpPr>
          <a:xfrm>
            <a:off x="887842" y="4207481"/>
            <a:ext cx="301106" cy="261082"/>
            <a:chOff x="2182017" y="4399956"/>
            <a:chExt cx="301106" cy="261082"/>
          </a:xfrm>
        </p:grpSpPr>
        <p:sp>
          <p:nvSpPr>
            <p:cNvPr id="1117" name="Google Shape;1117;p26"/>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 name="Google Shape;1118;p26"/>
            <p:cNvGrpSpPr/>
            <p:nvPr/>
          </p:nvGrpSpPr>
          <p:grpSpPr>
            <a:xfrm>
              <a:off x="2182017" y="4399956"/>
              <a:ext cx="301106" cy="261082"/>
              <a:chOff x="4569275" y="2191338"/>
              <a:chExt cx="190525" cy="165200"/>
            </a:xfrm>
          </p:grpSpPr>
          <p:sp>
            <p:nvSpPr>
              <p:cNvPr id="1119" name="Google Shape;1119;p26"/>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6"/>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6"/>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6"/>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itle 2">
            <a:extLst>
              <a:ext uri="{FF2B5EF4-FFF2-40B4-BE49-F238E27FC236}">
                <a16:creationId xmlns="" xmlns:a16="http://schemas.microsoft.com/office/drawing/2014/main" id="{ED0E2DDA-EBD2-4E0B-5974-E3795CC0A38C}"/>
              </a:ext>
            </a:extLst>
          </p:cNvPr>
          <p:cNvSpPr>
            <a:spLocks noGrp="1"/>
          </p:cNvSpPr>
          <p:nvPr>
            <p:ph type="ctrTitle"/>
          </p:nvPr>
        </p:nvSpPr>
        <p:spPr>
          <a:xfrm>
            <a:off x="1011600" y="768855"/>
            <a:ext cx="7178100" cy="2050200"/>
          </a:xfrm>
        </p:spPr>
        <p:txBody>
          <a:bodyPr/>
          <a:lstStyle/>
          <a:p>
            <a:r>
              <a:rPr lang="en-US" sz="4800" b="1" dirty="0">
                <a:solidFill>
                  <a:schemeClr val="accent3"/>
                </a:solidFill>
              </a:rPr>
              <a:t>Safety and Proper etiquette in Performing Exercise.</a:t>
            </a:r>
          </a:p>
        </p:txBody>
      </p:sp>
    </p:spTree>
    <p:extLst>
      <p:ext uri="{BB962C8B-B14F-4D97-AF65-F5344CB8AC3E}">
        <p14:creationId xmlns:p14="http://schemas.microsoft.com/office/powerpoint/2010/main" val="11718419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grpSp>
        <p:nvGrpSpPr>
          <p:cNvPr id="1157" name="Google Shape;1157;p28"/>
          <p:cNvGrpSpPr/>
          <p:nvPr/>
        </p:nvGrpSpPr>
        <p:grpSpPr>
          <a:xfrm>
            <a:off x="988234" y="3351547"/>
            <a:ext cx="753600" cy="753600"/>
            <a:chOff x="1033031" y="1554271"/>
            <a:chExt cx="753600" cy="753600"/>
          </a:xfrm>
        </p:grpSpPr>
        <p:sp>
          <p:nvSpPr>
            <p:cNvPr id="1158" name="Google Shape;1158;p28"/>
            <p:cNvSpPr/>
            <p:nvPr/>
          </p:nvSpPr>
          <p:spPr>
            <a:xfrm>
              <a:off x="1033031" y="1554271"/>
              <a:ext cx="753600" cy="753600"/>
            </a:xfrm>
            <a:prstGeom prst="ellipse">
              <a:avLst/>
            </a:prstGeom>
            <a:solidFill>
              <a:schemeClr val="accent3"/>
            </a:solidFill>
            <a:ln w="152400" cap="flat" cmpd="sng">
              <a:solidFill>
                <a:schemeClr val="lt1"/>
              </a:solidFill>
              <a:prstDash val="solid"/>
              <a:round/>
              <a:headEnd type="none" w="sm" len="sm"/>
              <a:tailEnd type="none" w="sm" len="sm"/>
            </a:ln>
            <a:effectLst>
              <a:outerShdw dist="5715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8"/>
            <p:cNvSpPr/>
            <p:nvPr/>
          </p:nvSpPr>
          <p:spPr>
            <a:xfrm>
              <a:off x="1033031" y="1554271"/>
              <a:ext cx="753600" cy="7536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28"/>
          <p:cNvGrpSpPr/>
          <p:nvPr/>
        </p:nvGrpSpPr>
        <p:grpSpPr>
          <a:xfrm>
            <a:off x="4678944" y="1782871"/>
            <a:ext cx="753600" cy="753600"/>
            <a:chOff x="1033031" y="1554271"/>
            <a:chExt cx="753600" cy="753600"/>
          </a:xfrm>
        </p:grpSpPr>
        <p:sp>
          <p:nvSpPr>
            <p:cNvPr id="1161" name="Google Shape;1161;p28"/>
            <p:cNvSpPr/>
            <p:nvPr/>
          </p:nvSpPr>
          <p:spPr>
            <a:xfrm>
              <a:off x="1033031" y="1554271"/>
              <a:ext cx="753600" cy="753600"/>
            </a:xfrm>
            <a:prstGeom prst="ellipse">
              <a:avLst/>
            </a:prstGeom>
            <a:solidFill>
              <a:schemeClr val="accent3"/>
            </a:solidFill>
            <a:ln w="152400" cap="flat" cmpd="sng">
              <a:solidFill>
                <a:schemeClr val="lt1"/>
              </a:solidFill>
              <a:prstDash val="solid"/>
              <a:round/>
              <a:headEnd type="none" w="sm" len="sm"/>
              <a:tailEnd type="none" w="sm" len="sm"/>
            </a:ln>
            <a:effectLst>
              <a:outerShdw dist="5715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8"/>
            <p:cNvSpPr/>
            <p:nvPr/>
          </p:nvSpPr>
          <p:spPr>
            <a:xfrm>
              <a:off x="1033031" y="1554271"/>
              <a:ext cx="753600" cy="7536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66" name="Google Shape;1166;p28"/>
          <p:cNvCxnSpPr/>
          <p:nvPr/>
        </p:nvCxnSpPr>
        <p:spPr>
          <a:xfrm rot="10800000">
            <a:off x="-302" y="5154443"/>
            <a:ext cx="2893200" cy="0"/>
          </a:xfrm>
          <a:prstGeom prst="straightConnector1">
            <a:avLst/>
          </a:prstGeom>
          <a:noFill/>
          <a:ln w="9525" cap="flat" cmpd="sng">
            <a:solidFill>
              <a:schemeClr val="lt1"/>
            </a:solidFill>
            <a:prstDash val="solid"/>
            <a:round/>
            <a:headEnd type="none" w="med" len="med"/>
            <a:tailEnd type="none" w="med" len="med"/>
          </a:ln>
        </p:spPr>
      </p:cxnSp>
      <p:grpSp>
        <p:nvGrpSpPr>
          <p:cNvPr id="1167" name="Google Shape;1167;p28"/>
          <p:cNvGrpSpPr/>
          <p:nvPr/>
        </p:nvGrpSpPr>
        <p:grpSpPr>
          <a:xfrm>
            <a:off x="976772" y="1782871"/>
            <a:ext cx="753600" cy="753600"/>
            <a:chOff x="1033031" y="1554271"/>
            <a:chExt cx="753600" cy="753600"/>
          </a:xfrm>
        </p:grpSpPr>
        <p:sp>
          <p:nvSpPr>
            <p:cNvPr id="1168" name="Google Shape;1168;p28"/>
            <p:cNvSpPr/>
            <p:nvPr/>
          </p:nvSpPr>
          <p:spPr>
            <a:xfrm>
              <a:off x="1033031" y="1554271"/>
              <a:ext cx="753600" cy="753600"/>
            </a:xfrm>
            <a:prstGeom prst="ellipse">
              <a:avLst/>
            </a:prstGeom>
            <a:solidFill>
              <a:schemeClr val="accent3"/>
            </a:solidFill>
            <a:ln w="152400" cap="flat" cmpd="sng">
              <a:solidFill>
                <a:schemeClr val="lt1"/>
              </a:solidFill>
              <a:prstDash val="solid"/>
              <a:round/>
              <a:headEnd type="none" w="sm" len="sm"/>
              <a:tailEnd type="none" w="sm" len="sm"/>
            </a:ln>
            <a:effectLst>
              <a:outerShdw dist="5715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8"/>
            <p:cNvSpPr/>
            <p:nvPr/>
          </p:nvSpPr>
          <p:spPr>
            <a:xfrm>
              <a:off x="1033031" y="1554271"/>
              <a:ext cx="753600" cy="7536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 name="Google Shape;1172;p28"/>
          <p:cNvSpPr txBox="1">
            <a:spLocks noGrp="1"/>
          </p:cNvSpPr>
          <p:nvPr>
            <p:ph type="title"/>
          </p:nvPr>
        </p:nvSpPr>
        <p:spPr>
          <a:xfrm>
            <a:off x="976772" y="1934221"/>
            <a:ext cx="753600" cy="4509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GB">
                <a:solidFill>
                  <a:schemeClr val="lt1"/>
                </a:solidFill>
              </a:rPr>
              <a:t>01</a:t>
            </a:r>
            <a:endParaRPr>
              <a:solidFill>
                <a:schemeClr val="lt1"/>
              </a:solidFill>
            </a:endParaRPr>
          </a:p>
        </p:txBody>
      </p:sp>
      <p:sp>
        <p:nvSpPr>
          <p:cNvPr id="1173" name="Google Shape;1173;p28"/>
          <p:cNvSpPr txBox="1">
            <a:spLocks noGrp="1"/>
          </p:cNvSpPr>
          <p:nvPr>
            <p:ph type="title" idx="3"/>
          </p:nvPr>
        </p:nvSpPr>
        <p:spPr>
          <a:xfrm>
            <a:off x="4678944" y="1934221"/>
            <a:ext cx="753600" cy="4509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GB">
                <a:solidFill>
                  <a:schemeClr val="lt1"/>
                </a:solidFill>
              </a:rPr>
              <a:t>02</a:t>
            </a:r>
            <a:endParaRPr>
              <a:solidFill>
                <a:schemeClr val="lt1"/>
              </a:solidFill>
            </a:endParaRPr>
          </a:p>
        </p:txBody>
      </p:sp>
      <p:sp>
        <p:nvSpPr>
          <p:cNvPr id="1174" name="Google Shape;1174;p28"/>
          <p:cNvSpPr txBox="1">
            <a:spLocks noGrp="1"/>
          </p:cNvSpPr>
          <p:nvPr>
            <p:ph type="title" idx="4"/>
          </p:nvPr>
        </p:nvSpPr>
        <p:spPr>
          <a:xfrm>
            <a:off x="713250" y="539500"/>
            <a:ext cx="7717500" cy="450900"/>
          </a:xfrm>
          <a:prstGeom prst="rect">
            <a:avLst/>
          </a:prstGeom>
        </p:spPr>
        <p:txBody>
          <a:bodyPr spcFirstLastPara="1" wrap="square" lIns="91425" tIns="91425" rIns="91425" bIns="0" anchor="t" anchorCtr="0">
            <a:noAutofit/>
          </a:bodyPr>
          <a:lstStyle/>
          <a:p>
            <a:pPr marL="0" lvl="0" indent="0" algn="ctr" rtl="0">
              <a:spcBef>
                <a:spcPts val="0"/>
              </a:spcBef>
              <a:spcAft>
                <a:spcPts val="0"/>
              </a:spcAft>
              <a:buNone/>
            </a:pPr>
            <a:r>
              <a:rPr lang="en-GB"/>
              <a:t>TABLE OF </a:t>
            </a:r>
            <a:r>
              <a:rPr lang="en-GB">
                <a:solidFill>
                  <a:schemeClr val="accent3"/>
                </a:solidFill>
              </a:rPr>
              <a:t>CONTENTS</a:t>
            </a:r>
            <a:endParaRPr>
              <a:solidFill>
                <a:schemeClr val="accent3"/>
              </a:solidFill>
            </a:endParaRPr>
          </a:p>
        </p:txBody>
      </p:sp>
      <p:sp>
        <p:nvSpPr>
          <p:cNvPr id="1175" name="Google Shape;1175;p28"/>
          <p:cNvSpPr txBox="1">
            <a:spLocks noGrp="1"/>
          </p:cNvSpPr>
          <p:nvPr>
            <p:ph type="subTitle" idx="5"/>
          </p:nvPr>
        </p:nvSpPr>
        <p:spPr>
          <a:xfrm>
            <a:off x="1741834" y="2254515"/>
            <a:ext cx="2755472" cy="450900"/>
          </a:xfrm>
          <a:prstGeom prst="rect">
            <a:avLst/>
          </a:prstGeom>
        </p:spPr>
        <p:txBody>
          <a:bodyPr spcFirstLastPara="1" wrap="square" lIns="91425" tIns="0" rIns="91425" bIns="91425" anchor="b" anchorCtr="0">
            <a:noAutofit/>
          </a:bodyPr>
          <a:lstStyle/>
          <a:p>
            <a:pPr lvl="0"/>
            <a:r>
              <a:rPr lang="en-US" sz="1600" b="1" dirty="0"/>
              <a:t>Explain what is Physical </a:t>
            </a:r>
          </a:p>
          <a:p>
            <a:pPr lvl="0"/>
            <a:r>
              <a:rPr lang="en-US" sz="1600" b="1" dirty="0"/>
              <a:t>Activity Readiness</a:t>
            </a:r>
          </a:p>
          <a:p>
            <a:pPr lvl="0"/>
            <a:r>
              <a:rPr lang="en-US" sz="1600" b="1" dirty="0"/>
              <a:t>Questionnaire (PAR-Q)</a:t>
            </a:r>
          </a:p>
        </p:txBody>
      </p:sp>
      <p:sp>
        <p:nvSpPr>
          <p:cNvPr id="1176" name="Google Shape;1176;p28"/>
          <p:cNvSpPr txBox="1">
            <a:spLocks noGrp="1"/>
          </p:cNvSpPr>
          <p:nvPr>
            <p:ph type="subTitle" idx="6"/>
          </p:nvPr>
        </p:nvSpPr>
        <p:spPr>
          <a:xfrm>
            <a:off x="5666963" y="2311021"/>
            <a:ext cx="2626800" cy="450900"/>
          </a:xfrm>
          <a:prstGeom prst="rect">
            <a:avLst/>
          </a:prstGeom>
        </p:spPr>
        <p:txBody>
          <a:bodyPr spcFirstLastPara="1" wrap="square" lIns="91425" tIns="0" rIns="91425" bIns="91425" anchor="b" anchorCtr="0">
            <a:noAutofit/>
          </a:bodyPr>
          <a:lstStyle/>
          <a:p>
            <a:pPr lvl="0"/>
            <a:r>
              <a:rPr lang="en-US" b="1" dirty="0"/>
              <a:t>Discuss the three </a:t>
            </a:r>
          </a:p>
          <a:p>
            <a:pPr lvl="0"/>
            <a:r>
              <a:rPr lang="en-US" b="1" dirty="0"/>
              <a:t>(3) components of </a:t>
            </a:r>
          </a:p>
          <a:p>
            <a:pPr lvl="0"/>
            <a:r>
              <a:rPr lang="en-US" b="1" dirty="0"/>
              <a:t>exercise.</a:t>
            </a:r>
          </a:p>
        </p:txBody>
      </p:sp>
      <p:sp>
        <p:nvSpPr>
          <p:cNvPr id="1179" name="Google Shape;1179;p28"/>
          <p:cNvSpPr txBox="1">
            <a:spLocks noGrp="1"/>
          </p:cNvSpPr>
          <p:nvPr>
            <p:ph type="title" idx="9"/>
          </p:nvPr>
        </p:nvSpPr>
        <p:spPr>
          <a:xfrm>
            <a:off x="988234" y="3502897"/>
            <a:ext cx="753600" cy="4509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GB">
                <a:solidFill>
                  <a:schemeClr val="lt1"/>
                </a:solidFill>
              </a:rPr>
              <a:t>03</a:t>
            </a:r>
            <a:endParaRPr>
              <a:solidFill>
                <a:schemeClr val="lt1"/>
              </a:solidFill>
            </a:endParaRPr>
          </a:p>
        </p:txBody>
      </p:sp>
      <p:sp>
        <p:nvSpPr>
          <p:cNvPr id="1181" name="Google Shape;1181;p28"/>
          <p:cNvSpPr txBox="1">
            <a:spLocks noGrp="1"/>
          </p:cNvSpPr>
          <p:nvPr>
            <p:ph type="subTitle" idx="14"/>
          </p:nvPr>
        </p:nvSpPr>
        <p:spPr>
          <a:xfrm>
            <a:off x="1741834" y="3680156"/>
            <a:ext cx="5885219" cy="450900"/>
          </a:xfrm>
          <a:prstGeom prst="rect">
            <a:avLst/>
          </a:prstGeom>
        </p:spPr>
        <p:txBody>
          <a:bodyPr spcFirstLastPara="1" wrap="square" lIns="91425" tIns="0" rIns="91425" bIns="91425" anchor="b" anchorCtr="0">
            <a:noAutofit/>
          </a:bodyPr>
          <a:lstStyle/>
          <a:p>
            <a:pPr lvl="0"/>
            <a:r>
              <a:rPr lang="en-US" b="1" dirty="0"/>
              <a:t>Discuss the Etiquette and Proper Handling of </a:t>
            </a:r>
          </a:p>
          <a:p>
            <a:pPr lvl="0"/>
            <a:r>
              <a:rPr lang="en-US" b="1" dirty="0"/>
              <a:t>Equipment and Facilities in Exercises.</a:t>
            </a:r>
          </a:p>
        </p:txBody>
      </p:sp>
      <p:grpSp>
        <p:nvGrpSpPr>
          <p:cNvPr id="1184" name="Google Shape;1184;p28"/>
          <p:cNvGrpSpPr/>
          <p:nvPr/>
        </p:nvGrpSpPr>
        <p:grpSpPr>
          <a:xfrm rot="-10468072">
            <a:off x="564073" y="631342"/>
            <a:ext cx="445888" cy="500177"/>
            <a:chOff x="1791075" y="4475209"/>
            <a:chExt cx="445907" cy="500198"/>
          </a:xfrm>
        </p:grpSpPr>
        <p:sp>
          <p:nvSpPr>
            <p:cNvPr id="1185" name="Google Shape;1185;p28"/>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 name="Google Shape;1186;p28"/>
            <p:cNvGrpSpPr/>
            <p:nvPr/>
          </p:nvGrpSpPr>
          <p:grpSpPr>
            <a:xfrm rot="-5031644">
              <a:off x="1783946" y="4525817"/>
              <a:ext cx="460166" cy="398983"/>
              <a:chOff x="4569275" y="2191338"/>
              <a:chExt cx="190525" cy="165200"/>
            </a:xfrm>
          </p:grpSpPr>
          <p:sp>
            <p:nvSpPr>
              <p:cNvPr id="1187" name="Google Shape;1187;p28"/>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8"/>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8"/>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8"/>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 name="Google Shape;1191;p28"/>
          <p:cNvGrpSpPr/>
          <p:nvPr/>
        </p:nvGrpSpPr>
        <p:grpSpPr>
          <a:xfrm rot="-10468072">
            <a:off x="300647" y="914082"/>
            <a:ext cx="301093" cy="261071"/>
            <a:chOff x="2182017" y="4399956"/>
            <a:chExt cx="301106" cy="261082"/>
          </a:xfrm>
        </p:grpSpPr>
        <p:sp>
          <p:nvSpPr>
            <p:cNvPr id="1192" name="Google Shape;1192;p28"/>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 name="Google Shape;1193;p28"/>
            <p:cNvGrpSpPr/>
            <p:nvPr/>
          </p:nvGrpSpPr>
          <p:grpSpPr>
            <a:xfrm>
              <a:off x="2182017" y="4399956"/>
              <a:ext cx="301106" cy="261082"/>
              <a:chOff x="4569275" y="2191338"/>
              <a:chExt cx="190525" cy="165200"/>
            </a:xfrm>
          </p:grpSpPr>
          <p:sp>
            <p:nvSpPr>
              <p:cNvPr id="1194" name="Google Shape;1194;p28"/>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8"/>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8"/>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8"/>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 name="Google Shape;1198;p28"/>
          <p:cNvGrpSpPr/>
          <p:nvPr/>
        </p:nvGrpSpPr>
        <p:grpSpPr>
          <a:xfrm rot="-10468072">
            <a:off x="6686947" y="4530532"/>
            <a:ext cx="301093" cy="261071"/>
            <a:chOff x="2182017" y="4399956"/>
            <a:chExt cx="301106" cy="261082"/>
          </a:xfrm>
        </p:grpSpPr>
        <p:sp>
          <p:nvSpPr>
            <p:cNvPr id="1199" name="Google Shape;1199;p28"/>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 name="Google Shape;1200;p28"/>
            <p:cNvGrpSpPr/>
            <p:nvPr/>
          </p:nvGrpSpPr>
          <p:grpSpPr>
            <a:xfrm>
              <a:off x="2182017" y="4399956"/>
              <a:ext cx="301106" cy="261082"/>
              <a:chOff x="4569275" y="2191338"/>
              <a:chExt cx="190525" cy="165200"/>
            </a:xfrm>
          </p:grpSpPr>
          <p:sp>
            <p:nvSpPr>
              <p:cNvPr id="1201" name="Google Shape;1201;p28"/>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8"/>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8"/>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8"/>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668764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75">
                                            <p:txEl>
                                              <p:pRg st="0" end="0"/>
                                            </p:txEl>
                                          </p:spTgt>
                                        </p:tgtEl>
                                        <p:attrNameLst>
                                          <p:attrName>style.visibility</p:attrName>
                                        </p:attrNameLst>
                                      </p:cBhvr>
                                      <p:to>
                                        <p:strVal val="visible"/>
                                      </p:to>
                                    </p:set>
                                    <p:anim calcmode="lin" valueType="num">
                                      <p:cBhvr additive="base">
                                        <p:cTn id="7" dur="500" fill="hold"/>
                                        <p:tgtEl>
                                          <p:spTgt spid="117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7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76">
                                            <p:txEl>
                                              <p:pRg st="0" end="0"/>
                                            </p:txEl>
                                          </p:spTgt>
                                        </p:tgtEl>
                                        <p:attrNameLst>
                                          <p:attrName>style.visibility</p:attrName>
                                        </p:attrNameLst>
                                      </p:cBhvr>
                                      <p:to>
                                        <p:strVal val="visible"/>
                                      </p:to>
                                    </p:set>
                                    <p:anim calcmode="lin" valueType="num">
                                      <p:cBhvr additive="base">
                                        <p:cTn id="13" dur="500" fill="hold"/>
                                        <p:tgtEl>
                                          <p:spTgt spid="117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17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76">
                                            <p:txEl>
                                              <p:pRg st="1" end="1"/>
                                            </p:txEl>
                                          </p:spTgt>
                                        </p:tgtEl>
                                        <p:attrNameLst>
                                          <p:attrName>style.visibility</p:attrName>
                                        </p:attrNameLst>
                                      </p:cBhvr>
                                      <p:to>
                                        <p:strVal val="visible"/>
                                      </p:to>
                                    </p:set>
                                    <p:anim calcmode="lin" valueType="num">
                                      <p:cBhvr additive="base">
                                        <p:cTn id="19" dur="500" fill="hold"/>
                                        <p:tgtEl>
                                          <p:spTgt spid="1176">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17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176">
                                            <p:txEl>
                                              <p:pRg st="2" end="2"/>
                                            </p:txEl>
                                          </p:spTgt>
                                        </p:tgtEl>
                                        <p:attrNameLst>
                                          <p:attrName>style.visibility</p:attrName>
                                        </p:attrNameLst>
                                      </p:cBhvr>
                                      <p:to>
                                        <p:strVal val="visible"/>
                                      </p:to>
                                    </p:set>
                                    <p:anim calcmode="lin" valueType="num">
                                      <p:cBhvr additive="base">
                                        <p:cTn id="25" dur="500" fill="hold"/>
                                        <p:tgtEl>
                                          <p:spTgt spid="1176">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17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181">
                                            <p:txEl>
                                              <p:pRg st="0" end="0"/>
                                            </p:txEl>
                                          </p:spTgt>
                                        </p:tgtEl>
                                        <p:attrNameLst>
                                          <p:attrName>style.visibility</p:attrName>
                                        </p:attrNameLst>
                                      </p:cBhvr>
                                      <p:to>
                                        <p:strVal val="visible"/>
                                      </p:to>
                                    </p:set>
                                    <p:anim calcmode="lin" valueType="num">
                                      <p:cBhvr additive="base">
                                        <p:cTn id="31" dur="500" fill="hold"/>
                                        <p:tgtEl>
                                          <p:spTgt spid="1181">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18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181">
                                            <p:txEl>
                                              <p:pRg st="1" end="1"/>
                                            </p:txEl>
                                          </p:spTgt>
                                        </p:tgtEl>
                                        <p:attrNameLst>
                                          <p:attrName>style.visibility</p:attrName>
                                        </p:attrNameLst>
                                      </p:cBhvr>
                                      <p:to>
                                        <p:strVal val="visible"/>
                                      </p:to>
                                    </p:set>
                                    <p:anim calcmode="lin" valueType="num">
                                      <p:cBhvr additive="base">
                                        <p:cTn id="37" dur="500" fill="hold"/>
                                        <p:tgtEl>
                                          <p:spTgt spid="1181">
                                            <p:txEl>
                                              <p:pRg st="1" end="1"/>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181">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5" grpId="0" uiExpand="1" build="p"/>
      <p:bldP spid="1175" grpId="1" build="p"/>
      <p:bldP spid="1176" grpId="0" build="p"/>
      <p:bldP spid="1176" grpId="1" build="p"/>
      <p:bldP spid="1181" grpId="0" build="p"/>
      <p:bldP spid="1181" grpI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grpSp>
        <p:nvGrpSpPr>
          <p:cNvPr id="1441" name="Google Shape;1441;p30"/>
          <p:cNvGrpSpPr/>
          <p:nvPr/>
        </p:nvGrpSpPr>
        <p:grpSpPr>
          <a:xfrm>
            <a:off x="899795" y="803910"/>
            <a:ext cx="949325" cy="808990"/>
            <a:chOff x="1134574" y="1234525"/>
            <a:chExt cx="1664439" cy="1664427"/>
          </a:xfrm>
        </p:grpSpPr>
        <p:sp>
          <p:nvSpPr>
            <p:cNvPr id="1442" name="Google Shape;1442;p30"/>
            <p:cNvSpPr/>
            <p:nvPr/>
          </p:nvSpPr>
          <p:spPr>
            <a:xfrm>
              <a:off x="1134574" y="1234525"/>
              <a:ext cx="1664400" cy="1664400"/>
            </a:xfrm>
            <a:prstGeom prst="ellipse">
              <a:avLst/>
            </a:prstGeom>
            <a:solidFill>
              <a:schemeClr val="accent3"/>
            </a:solidFill>
            <a:ln w="152400" cap="flat" cmpd="sng">
              <a:solidFill>
                <a:schemeClr val="lt1"/>
              </a:solidFill>
              <a:prstDash val="solid"/>
              <a:round/>
              <a:headEnd type="none" w="sm" len="sm"/>
              <a:tailEnd type="none" w="sm" len="sm"/>
            </a:ln>
            <a:effectLst>
              <a:outerShdw dist="7620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0"/>
            <p:cNvSpPr/>
            <p:nvPr/>
          </p:nvSpPr>
          <p:spPr>
            <a:xfrm>
              <a:off x="1134612" y="1234552"/>
              <a:ext cx="1664400" cy="16644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 name="Google Shape;1444;p30"/>
          <p:cNvSpPr txBox="1">
            <a:spLocks noGrp="1"/>
          </p:cNvSpPr>
          <p:nvPr>
            <p:ph type="title"/>
          </p:nvPr>
        </p:nvSpPr>
        <p:spPr>
          <a:xfrm>
            <a:off x="2125980" y="942340"/>
            <a:ext cx="5962650" cy="680720"/>
          </a:xfrm>
          <a:prstGeom prst="rect">
            <a:avLst/>
          </a:prstGeom>
        </p:spPr>
        <p:txBody>
          <a:bodyPr spcFirstLastPara="1" wrap="square" lIns="91425" tIns="0" rIns="91425" bIns="91425" anchor="t" anchorCtr="0">
            <a:noAutofit/>
          </a:bodyPr>
          <a:lstStyle/>
          <a:p>
            <a:r>
              <a:rPr lang="en-US" altLang="en-GB" sz="7200" b="1" dirty="0">
                <a:solidFill>
                  <a:schemeClr val="accent1"/>
                </a:solidFill>
                <a:sym typeface="+mn-ea"/>
              </a:rPr>
              <a:t>S A F E</a:t>
            </a:r>
            <a:r>
              <a:rPr lang="en-US" sz="7200" dirty="0"/>
              <a:t/>
            </a:r>
            <a:br>
              <a:rPr lang="en-US" sz="7200" dirty="0"/>
            </a:br>
            <a:endParaRPr lang="en-US" altLang="en-GB" sz="7200" b="1" dirty="0">
              <a:sym typeface="+mn-ea"/>
            </a:endParaRPr>
          </a:p>
        </p:txBody>
      </p:sp>
      <p:sp>
        <p:nvSpPr>
          <p:cNvPr id="1445" name="Google Shape;1445;p30"/>
          <p:cNvSpPr txBox="1">
            <a:spLocks noGrp="1"/>
          </p:cNvSpPr>
          <p:nvPr>
            <p:ph type="title" idx="2"/>
          </p:nvPr>
        </p:nvSpPr>
        <p:spPr>
          <a:xfrm>
            <a:off x="899795" y="915670"/>
            <a:ext cx="998220" cy="6642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a:t>01</a:t>
            </a:r>
          </a:p>
        </p:txBody>
      </p:sp>
      <p:grpSp>
        <p:nvGrpSpPr>
          <p:cNvPr id="1447" name="Google Shape;1447;p30"/>
          <p:cNvGrpSpPr/>
          <p:nvPr/>
        </p:nvGrpSpPr>
        <p:grpSpPr>
          <a:xfrm rot="202898" flipH="1">
            <a:off x="7408545" y="3583940"/>
            <a:ext cx="909955" cy="837565"/>
            <a:chOff x="203496" y="1735545"/>
            <a:chExt cx="1563326" cy="1260931"/>
          </a:xfrm>
        </p:grpSpPr>
        <p:sp>
          <p:nvSpPr>
            <p:cNvPr id="1448" name="Google Shape;1448;p30"/>
            <p:cNvSpPr/>
            <p:nvPr/>
          </p:nvSpPr>
          <p:spPr>
            <a:xfrm flipH="1">
              <a:off x="208150" y="1735545"/>
              <a:ext cx="1554018" cy="1260931"/>
            </a:xfrm>
            <a:custGeom>
              <a:avLst/>
              <a:gdLst/>
              <a:ahLst/>
              <a:cxnLst/>
              <a:rect l="l" t="t" r="r" b="b"/>
              <a:pathLst>
                <a:path w="45244" h="36711" extrusionOk="0">
                  <a:moveTo>
                    <a:pt x="21446" y="1"/>
                  </a:moveTo>
                  <a:cubicBezTo>
                    <a:pt x="16956" y="1"/>
                    <a:pt x="11934" y="2690"/>
                    <a:pt x="9867" y="3925"/>
                  </a:cubicBezTo>
                  <a:cubicBezTo>
                    <a:pt x="9747" y="3996"/>
                    <a:pt x="9680" y="4128"/>
                    <a:pt x="9697" y="4268"/>
                  </a:cubicBezTo>
                  <a:cubicBezTo>
                    <a:pt x="9705" y="4348"/>
                    <a:pt x="9739" y="4421"/>
                    <a:pt x="9793" y="4476"/>
                  </a:cubicBezTo>
                  <a:cubicBezTo>
                    <a:pt x="9783" y="4506"/>
                    <a:pt x="9779" y="4540"/>
                    <a:pt x="9779" y="4572"/>
                  </a:cubicBezTo>
                  <a:cubicBezTo>
                    <a:pt x="9052" y="5092"/>
                    <a:pt x="8349" y="5659"/>
                    <a:pt x="7676" y="6269"/>
                  </a:cubicBezTo>
                  <a:cubicBezTo>
                    <a:pt x="7588" y="6349"/>
                    <a:pt x="7502" y="6430"/>
                    <a:pt x="7417" y="6510"/>
                  </a:cubicBezTo>
                  <a:lnTo>
                    <a:pt x="7383" y="6481"/>
                  </a:lnTo>
                  <a:cubicBezTo>
                    <a:pt x="7366" y="6466"/>
                    <a:pt x="7346" y="6459"/>
                    <a:pt x="7325" y="6459"/>
                  </a:cubicBezTo>
                  <a:cubicBezTo>
                    <a:pt x="7302" y="6459"/>
                    <a:pt x="7279" y="6469"/>
                    <a:pt x="7262" y="6487"/>
                  </a:cubicBezTo>
                  <a:cubicBezTo>
                    <a:pt x="7231" y="6524"/>
                    <a:pt x="7235" y="6577"/>
                    <a:pt x="7269" y="6609"/>
                  </a:cubicBezTo>
                  <a:lnTo>
                    <a:pt x="7292" y="6627"/>
                  </a:lnTo>
                  <a:cubicBezTo>
                    <a:pt x="6245" y="7624"/>
                    <a:pt x="5302" y="8710"/>
                    <a:pt x="4470" y="9870"/>
                  </a:cubicBezTo>
                  <a:cubicBezTo>
                    <a:pt x="4447" y="9880"/>
                    <a:pt x="4431" y="9899"/>
                    <a:pt x="4423" y="9923"/>
                  </a:cubicBezTo>
                  <a:cubicBezTo>
                    <a:pt x="4420" y="9929"/>
                    <a:pt x="4420" y="9935"/>
                    <a:pt x="4418" y="9943"/>
                  </a:cubicBezTo>
                  <a:cubicBezTo>
                    <a:pt x="4227" y="10211"/>
                    <a:pt x="4040" y="10485"/>
                    <a:pt x="3861" y="10762"/>
                  </a:cubicBezTo>
                  <a:cubicBezTo>
                    <a:pt x="3732" y="10778"/>
                    <a:pt x="3615" y="10852"/>
                    <a:pt x="3549" y="10970"/>
                  </a:cubicBezTo>
                  <a:cubicBezTo>
                    <a:pt x="3136" y="11708"/>
                    <a:pt x="2748" y="12543"/>
                    <a:pt x="2399" y="13378"/>
                  </a:cubicBezTo>
                  <a:cubicBezTo>
                    <a:pt x="1460" y="15349"/>
                    <a:pt x="796" y="17459"/>
                    <a:pt x="429" y="19660"/>
                  </a:cubicBezTo>
                  <a:cubicBezTo>
                    <a:pt x="426" y="19662"/>
                    <a:pt x="423" y="19662"/>
                    <a:pt x="418" y="19662"/>
                  </a:cubicBezTo>
                  <a:cubicBezTo>
                    <a:pt x="371" y="19672"/>
                    <a:pt x="342" y="19716"/>
                    <a:pt x="351" y="19762"/>
                  </a:cubicBezTo>
                  <a:cubicBezTo>
                    <a:pt x="362" y="19817"/>
                    <a:pt x="374" y="19867"/>
                    <a:pt x="388" y="19914"/>
                  </a:cubicBezTo>
                  <a:cubicBezTo>
                    <a:pt x="274" y="20655"/>
                    <a:pt x="192" y="21405"/>
                    <a:pt x="145" y="22162"/>
                  </a:cubicBezTo>
                  <a:cubicBezTo>
                    <a:pt x="1" y="24500"/>
                    <a:pt x="66" y="25302"/>
                    <a:pt x="417" y="25459"/>
                  </a:cubicBezTo>
                  <a:cubicBezTo>
                    <a:pt x="458" y="25478"/>
                    <a:pt x="502" y="25487"/>
                    <a:pt x="548" y="25487"/>
                  </a:cubicBezTo>
                  <a:cubicBezTo>
                    <a:pt x="708" y="25487"/>
                    <a:pt x="899" y="25378"/>
                    <a:pt x="1139" y="25179"/>
                  </a:cubicBezTo>
                  <a:lnTo>
                    <a:pt x="1139" y="25179"/>
                  </a:lnTo>
                  <a:cubicBezTo>
                    <a:pt x="1138" y="25194"/>
                    <a:pt x="1139" y="25209"/>
                    <a:pt x="1144" y="25223"/>
                  </a:cubicBezTo>
                  <a:cubicBezTo>
                    <a:pt x="1150" y="25892"/>
                    <a:pt x="1332" y="26521"/>
                    <a:pt x="1646" y="27063"/>
                  </a:cubicBezTo>
                  <a:cubicBezTo>
                    <a:pt x="1636" y="27073"/>
                    <a:pt x="1628" y="27084"/>
                    <a:pt x="1624" y="27098"/>
                  </a:cubicBezTo>
                  <a:cubicBezTo>
                    <a:pt x="1611" y="27134"/>
                    <a:pt x="1385" y="27837"/>
                    <a:pt x="1545" y="29047"/>
                  </a:cubicBezTo>
                  <a:cubicBezTo>
                    <a:pt x="1566" y="29431"/>
                    <a:pt x="1614" y="29786"/>
                    <a:pt x="1689" y="30113"/>
                  </a:cubicBezTo>
                  <a:cubicBezTo>
                    <a:pt x="1532" y="30571"/>
                    <a:pt x="1447" y="31061"/>
                    <a:pt x="1447" y="31573"/>
                  </a:cubicBezTo>
                  <a:cubicBezTo>
                    <a:pt x="1447" y="31872"/>
                    <a:pt x="1520" y="32147"/>
                    <a:pt x="1665" y="32397"/>
                  </a:cubicBezTo>
                  <a:cubicBezTo>
                    <a:pt x="2123" y="33674"/>
                    <a:pt x="3712" y="33985"/>
                    <a:pt x="5404" y="34060"/>
                  </a:cubicBezTo>
                  <a:cubicBezTo>
                    <a:pt x="6026" y="34148"/>
                    <a:pt x="6723" y="34211"/>
                    <a:pt x="7493" y="34248"/>
                  </a:cubicBezTo>
                  <a:cubicBezTo>
                    <a:pt x="8762" y="35144"/>
                    <a:pt x="10532" y="35708"/>
                    <a:pt x="12843" y="35959"/>
                  </a:cubicBezTo>
                  <a:cubicBezTo>
                    <a:pt x="12944" y="35969"/>
                    <a:pt x="13047" y="35980"/>
                    <a:pt x="13151" y="35991"/>
                  </a:cubicBezTo>
                  <a:cubicBezTo>
                    <a:pt x="13204" y="35995"/>
                    <a:pt x="13255" y="36000"/>
                    <a:pt x="13307" y="36004"/>
                  </a:cubicBezTo>
                  <a:cubicBezTo>
                    <a:pt x="15652" y="36469"/>
                    <a:pt x="18382" y="36711"/>
                    <a:pt x="21518" y="36711"/>
                  </a:cubicBezTo>
                  <a:cubicBezTo>
                    <a:pt x="21781" y="36711"/>
                    <a:pt x="22047" y="36709"/>
                    <a:pt x="22316" y="36706"/>
                  </a:cubicBezTo>
                  <a:cubicBezTo>
                    <a:pt x="36026" y="36531"/>
                    <a:pt x="42302" y="32709"/>
                    <a:pt x="43375" y="26182"/>
                  </a:cubicBezTo>
                  <a:cubicBezTo>
                    <a:pt x="43380" y="26158"/>
                    <a:pt x="43386" y="26134"/>
                    <a:pt x="43390" y="26109"/>
                  </a:cubicBezTo>
                  <a:cubicBezTo>
                    <a:pt x="43641" y="26061"/>
                    <a:pt x="43870" y="25985"/>
                    <a:pt x="44073" y="25875"/>
                  </a:cubicBezTo>
                  <a:cubicBezTo>
                    <a:pt x="44128" y="25847"/>
                    <a:pt x="44180" y="25815"/>
                    <a:pt x="44231" y="25781"/>
                  </a:cubicBezTo>
                  <a:cubicBezTo>
                    <a:pt x="44877" y="25355"/>
                    <a:pt x="45206" y="24576"/>
                    <a:pt x="45238" y="23399"/>
                  </a:cubicBezTo>
                  <a:cubicBezTo>
                    <a:pt x="45239" y="23316"/>
                    <a:pt x="45241" y="23232"/>
                    <a:pt x="45242" y="23150"/>
                  </a:cubicBezTo>
                  <a:cubicBezTo>
                    <a:pt x="45242" y="23126"/>
                    <a:pt x="45244" y="23102"/>
                    <a:pt x="45244" y="23079"/>
                  </a:cubicBezTo>
                  <a:cubicBezTo>
                    <a:pt x="45244" y="23023"/>
                    <a:pt x="45244" y="22965"/>
                    <a:pt x="45244" y="22909"/>
                  </a:cubicBezTo>
                  <a:cubicBezTo>
                    <a:pt x="45244" y="22848"/>
                    <a:pt x="45244" y="22788"/>
                    <a:pt x="45244" y="22728"/>
                  </a:cubicBezTo>
                  <a:cubicBezTo>
                    <a:pt x="45242" y="22707"/>
                    <a:pt x="45242" y="22686"/>
                    <a:pt x="45242" y="22666"/>
                  </a:cubicBezTo>
                  <a:lnTo>
                    <a:pt x="45244" y="22666"/>
                  </a:lnTo>
                  <a:cubicBezTo>
                    <a:pt x="45238" y="22203"/>
                    <a:pt x="45214" y="21743"/>
                    <a:pt x="45174" y="21283"/>
                  </a:cubicBezTo>
                  <a:cubicBezTo>
                    <a:pt x="45173" y="21268"/>
                    <a:pt x="45171" y="21253"/>
                    <a:pt x="45170" y="21239"/>
                  </a:cubicBezTo>
                  <a:cubicBezTo>
                    <a:pt x="45167" y="21198"/>
                    <a:pt x="45162" y="21157"/>
                    <a:pt x="45159" y="21118"/>
                  </a:cubicBezTo>
                  <a:lnTo>
                    <a:pt x="45157" y="21105"/>
                  </a:lnTo>
                  <a:cubicBezTo>
                    <a:pt x="45157" y="21104"/>
                    <a:pt x="45157" y="21104"/>
                    <a:pt x="45157" y="21104"/>
                  </a:cubicBezTo>
                  <a:cubicBezTo>
                    <a:pt x="45007" y="19577"/>
                    <a:pt x="44667" y="18071"/>
                    <a:pt x="44145" y="16606"/>
                  </a:cubicBezTo>
                  <a:cubicBezTo>
                    <a:pt x="43524" y="14684"/>
                    <a:pt x="42469" y="12021"/>
                    <a:pt x="41093" y="10797"/>
                  </a:cubicBezTo>
                  <a:cubicBezTo>
                    <a:pt x="41076" y="10784"/>
                    <a:pt x="41056" y="10776"/>
                    <a:pt x="41035" y="10776"/>
                  </a:cubicBezTo>
                  <a:cubicBezTo>
                    <a:pt x="41030" y="10776"/>
                    <a:pt x="41025" y="10777"/>
                    <a:pt x="41021" y="10778"/>
                  </a:cubicBezTo>
                  <a:cubicBezTo>
                    <a:pt x="41017" y="10778"/>
                    <a:pt x="40992" y="10784"/>
                    <a:pt x="40945" y="10793"/>
                  </a:cubicBezTo>
                  <a:cubicBezTo>
                    <a:pt x="39941" y="9483"/>
                    <a:pt x="38772" y="8238"/>
                    <a:pt x="37442" y="7076"/>
                  </a:cubicBezTo>
                  <a:cubicBezTo>
                    <a:pt x="37019" y="6708"/>
                    <a:pt x="36585" y="6351"/>
                    <a:pt x="36141" y="6008"/>
                  </a:cubicBezTo>
                  <a:cubicBezTo>
                    <a:pt x="36144" y="5999"/>
                    <a:pt x="36147" y="5991"/>
                    <a:pt x="36150" y="5983"/>
                  </a:cubicBezTo>
                  <a:cubicBezTo>
                    <a:pt x="36200" y="5838"/>
                    <a:pt x="36158" y="5683"/>
                    <a:pt x="36038" y="5584"/>
                  </a:cubicBezTo>
                  <a:cubicBezTo>
                    <a:pt x="29411" y="149"/>
                    <a:pt x="22721" y="66"/>
                    <a:pt x="22615" y="66"/>
                  </a:cubicBezTo>
                  <a:lnTo>
                    <a:pt x="22613" y="66"/>
                  </a:lnTo>
                  <a:cubicBezTo>
                    <a:pt x="22230" y="22"/>
                    <a:pt x="21840" y="1"/>
                    <a:pt x="21446"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30"/>
            <p:cNvGrpSpPr/>
            <p:nvPr/>
          </p:nvGrpSpPr>
          <p:grpSpPr>
            <a:xfrm flipH="1">
              <a:off x="203496" y="1735545"/>
              <a:ext cx="1563326" cy="1260931"/>
              <a:chOff x="3913825" y="1531488"/>
              <a:chExt cx="1137875" cy="917775"/>
            </a:xfrm>
          </p:grpSpPr>
          <p:grpSp>
            <p:nvGrpSpPr>
              <p:cNvPr id="1450" name="Google Shape;1450;p30"/>
              <p:cNvGrpSpPr/>
              <p:nvPr/>
            </p:nvGrpSpPr>
            <p:grpSpPr>
              <a:xfrm>
                <a:off x="3913825" y="1531488"/>
                <a:ext cx="1137875" cy="917775"/>
                <a:chOff x="3913825" y="1531488"/>
                <a:chExt cx="1137875" cy="917775"/>
              </a:xfrm>
            </p:grpSpPr>
            <p:sp>
              <p:nvSpPr>
                <p:cNvPr id="1451" name="Google Shape;1451;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30"/>
              <p:cNvGrpSpPr/>
              <p:nvPr/>
            </p:nvGrpSpPr>
            <p:grpSpPr>
              <a:xfrm>
                <a:off x="3913825" y="1531488"/>
                <a:ext cx="1137875" cy="917775"/>
                <a:chOff x="3913825" y="1531488"/>
                <a:chExt cx="1137875" cy="917775"/>
              </a:xfrm>
            </p:grpSpPr>
            <p:sp>
              <p:nvSpPr>
                <p:cNvPr id="1546" name="Google Shape;1546;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41" name="Google Shape;1641;p30"/>
          <p:cNvGrpSpPr/>
          <p:nvPr/>
        </p:nvGrpSpPr>
        <p:grpSpPr>
          <a:xfrm rot="5731928">
            <a:off x="682385" y="4252979"/>
            <a:ext cx="445888" cy="500177"/>
            <a:chOff x="1791075" y="4475209"/>
            <a:chExt cx="445907" cy="500198"/>
          </a:xfrm>
        </p:grpSpPr>
        <p:sp>
          <p:nvSpPr>
            <p:cNvPr id="1642" name="Google Shape;1642;p30"/>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30"/>
            <p:cNvGrpSpPr/>
            <p:nvPr/>
          </p:nvGrpSpPr>
          <p:grpSpPr>
            <a:xfrm rot="-5031644">
              <a:off x="1783946" y="4525817"/>
              <a:ext cx="460166" cy="398983"/>
              <a:chOff x="4569275" y="2191338"/>
              <a:chExt cx="190525" cy="165200"/>
            </a:xfrm>
          </p:grpSpPr>
          <p:sp>
            <p:nvSpPr>
              <p:cNvPr id="1644" name="Google Shape;1644;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30"/>
          <p:cNvGrpSpPr/>
          <p:nvPr/>
        </p:nvGrpSpPr>
        <p:grpSpPr>
          <a:xfrm rot="5731928">
            <a:off x="967546" y="4521030"/>
            <a:ext cx="301093" cy="261071"/>
            <a:chOff x="2182017" y="4399956"/>
            <a:chExt cx="301106" cy="261082"/>
          </a:xfrm>
        </p:grpSpPr>
        <p:sp>
          <p:nvSpPr>
            <p:cNvPr id="1649" name="Google Shape;1649;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30"/>
            <p:cNvGrpSpPr/>
            <p:nvPr/>
          </p:nvGrpSpPr>
          <p:grpSpPr>
            <a:xfrm>
              <a:off x="2182017" y="4399956"/>
              <a:ext cx="301106" cy="261082"/>
              <a:chOff x="4569275" y="2191338"/>
              <a:chExt cx="190525" cy="165200"/>
            </a:xfrm>
          </p:grpSpPr>
          <p:sp>
            <p:nvSpPr>
              <p:cNvPr id="1651" name="Google Shape;1651;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30"/>
          <p:cNvGrpSpPr/>
          <p:nvPr/>
        </p:nvGrpSpPr>
        <p:grpSpPr>
          <a:xfrm rot="5731928">
            <a:off x="7984261" y="703670"/>
            <a:ext cx="301093" cy="261071"/>
            <a:chOff x="2182017" y="4399956"/>
            <a:chExt cx="301106" cy="261082"/>
          </a:xfrm>
        </p:grpSpPr>
        <p:sp>
          <p:nvSpPr>
            <p:cNvPr id="1656" name="Google Shape;1656;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 name="Google Shape;1657;p30"/>
            <p:cNvGrpSpPr/>
            <p:nvPr/>
          </p:nvGrpSpPr>
          <p:grpSpPr>
            <a:xfrm>
              <a:off x="2182017" y="4399956"/>
              <a:ext cx="301106" cy="261082"/>
              <a:chOff x="4569275" y="2191338"/>
              <a:chExt cx="190525" cy="165200"/>
            </a:xfrm>
          </p:grpSpPr>
          <p:sp>
            <p:nvSpPr>
              <p:cNvPr id="1658" name="Google Shape;165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 name="Google Shape;1662;p30"/>
          <p:cNvGrpSpPr/>
          <p:nvPr/>
        </p:nvGrpSpPr>
        <p:grpSpPr>
          <a:xfrm rot="9265755">
            <a:off x="8043380" y="892407"/>
            <a:ext cx="301088" cy="261067"/>
            <a:chOff x="2182017" y="4399956"/>
            <a:chExt cx="301106" cy="261082"/>
          </a:xfrm>
        </p:grpSpPr>
        <p:sp>
          <p:nvSpPr>
            <p:cNvPr id="1663" name="Google Shape;1663;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30"/>
            <p:cNvGrpSpPr/>
            <p:nvPr/>
          </p:nvGrpSpPr>
          <p:grpSpPr>
            <a:xfrm>
              <a:off x="2182017" y="4399956"/>
              <a:ext cx="301106" cy="261082"/>
              <a:chOff x="4569275" y="2191338"/>
              <a:chExt cx="190525" cy="165200"/>
            </a:xfrm>
          </p:grpSpPr>
          <p:sp>
            <p:nvSpPr>
              <p:cNvPr id="1665" name="Google Shape;1665;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1446;p30"/>
          <p:cNvSpPr txBox="1"/>
          <p:nvPr/>
        </p:nvSpPr>
        <p:spPr>
          <a:xfrm>
            <a:off x="631279" y="2034395"/>
            <a:ext cx="7441460" cy="2085003"/>
          </a:xfrm>
          <a:prstGeom prst="rect">
            <a:avLst/>
          </a:prstGeom>
          <a:noFill/>
          <a:ln>
            <a:noFill/>
          </a:ln>
        </p:spPr>
        <p:txBody>
          <a:bodyPr wrap="square" lIns="91425" tIns="0" rIns="91425" bIns="91425"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accent3"/>
              </a:buClr>
              <a:buSzPts val="1500"/>
              <a:buFont typeface="Comfortaa Medium"/>
              <a:buNone/>
              <a:defRPr sz="1800" b="0" i="0" u="none" strike="noStrike" cap="none">
                <a:solidFill>
                  <a:schemeClr val="dk1"/>
                </a:solidFill>
                <a:latin typeface="Comfortaa Medium"/>
                <a:ea typeface="Comfortaa Medium"/>
                <a:cs typeface="Comfortaa Medium"/>
                <a:sym typeface="Comfortaa Medium"/>
              </a:defRPr>
            </a:lvl1pPr>
            <a:lvl2pPr marL="914400" marR="0" lvl="1"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2pPr>
            <a:lvl3pPr marL="1371600" marR="0" lvl="2"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3pPr>
            <a:lvl4pPr marL="1828800" marR="0" lvl="3"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4pPr>
            <a:lvl5pPr marL="2286000" marR="0" lvl="4"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5pPr>
            <a:lvl6pPr marL="2743200" marR="0" lvl="5"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6pPr>
            <a:lvl7pPr marL="3200400" marR="0" lvl="6"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7pPr>
            <a:lvl8pPr marL="3657600" marR="0" lvl="7"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8pPr>
            <a:lvl9pPr marL="4114800" marR="0" lvl="8"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9pPr>
          </a:lstStyle>
          <a:p>
            <a:pPr marL="133350" indent="0"/>
            <a:r>
              <a:rPr lang="en-US" sz="3600" b="1" dirty="0">
                <a:latin typeface="Fredoka One" panose="02000000000000000000" pitchFamily="2" charset="0"/>
              </a:rPr>
              <a:t>	S – SAFETY SHOULD BE</a:t>
            </a:r>
          </a:p>
          <a:p>
            <a:pPr marL="133350" indent="0"/>
            <a:r>
              <a:rPr lang="en-US" sz="3600" b="1" dirty="0">
                <a:latin typeface="Fredoka One" panose="02000000000000000000" pitchFamily="2" charset="0"/>
              </a:rPr>
              <a:t>	A - APPLIED </a:t>
            </a:r>
          </a:p>
          <a:p>
            <a:pPr marL="133350" indent="0"/>
            <a:r>
              <a:rPr lang="en-US" sz="3600" b="1" dirty="0">
                <a:latin typeface="Fredoka One" panose="02000000000000000000" pitchFamily="2" charset="0"/>
              </a:rPr>
              <a:t>	F - FREQUENTLY IN</a:t>
            </a:r>
          </a:p>
          <a:p>
            <a:pPr marL="133350" indent="0"/>
            <a:r>
              <a:rPr lang="en-US" sz="3600" b="1" dirty="0">
                <a:latin typeface="Fredoka One" panose="02000000000000000000" pitchFamily="2" charset="0"/>
              </a:rPr>
              <a:t>	E - EXERCISE</a:t>
            </a:r>
          </a:p>
        </p:txBody>
      </p:sp>
    </p:spTree>
    <p:extLst>
      <p:ext uri="{BB962C8B-B14F-4D97-AF65-F5344CB8AC3E}">
        <p14:creationId xmlns:p14="http://schemas.microsoft.com/office/powerpoint/2010/main" val="4107960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45"/>
                                        </p:tgtEl>
                                        <p:attrNameLst>
                                          <p:attrName>style.visibility</p:attrName>
                                        </p:attrNameLst>
                                      </p:cBhvr>
                                      <p:to>
                                        <p:strVal val="visible"/>
                                      </p:to>
                                    </p:set>
                                    <p:anim calcmode="lin" valueType="num">
                                      <p:cBhvr additive="base">
                                        <p:cTn id="7" dur="500" fill="hold"/>
                                        <p:tgtEl>
                                          <p:spTgt spid="1445"/>
                                        </p:tgtEl>
                                        <p:attrNameLst>
                                          <p:attrName>ppt_x</p:attrName>
                                        </p:attrNameLst>
                                      </p:cBhvr>
                                      <p:tavLst>
                                        <p:tav tm="0">
                                          <p:val>
                                            <p:strVal val="#ppt_x"/>
                                          </p:val>
                                        </p:tav>
                                        <p:tav tm="100000">
                                          <p:val>
                                            <p:strVal val="#ppt_x"/>
                                          </p:val>
                                        </p:tav>
                                      </p:tavLst>
                                    </p:anim>
                                    <p:anim calcmode="lin" valueType="num">
                                      <p:cBhvr additive="base">
                                        <p:cTn id="8" dur="500" fill="hold"/>
                                        <p:tgtEl>
                                          <p:spTgt spid="14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44"/>
                                        </p:tgtEl>
                                        <p:attrNameLst>
                                          <p:attrName>style.visibility</p:attrName>
                                        </p:attrNameLst>
                                      </p:cBhvr>
                                      <p:to>
                                        <p:strVal val="visible"/>
                                      </p:to>
                                    </p:set>
                                    <p:anim calcmode="lin" valueType="num">
                                      <p:cBhvr additive="base">
                                        <p:cTn id="13" dur="500" fill="hold"/>
                                        <p:tgtEl>
                                          <p:spTgt spid="1444"/>
                                        </p:tgtEl>
                                        <p:attrNameLst>
                                          <p:attrName>ppt_x</p:attrName>
                                        </p:attrNameLst>
                                      </p:cBhvr>
                                      <p:tavLst>
                                        <p:tav tm="0">
                                          <p:val>
                                            <p:strVal val="#ppt_x"/>
                                          </p:val>
                                        </p:tav>
                                        <p:tav tm="100000">
                                          <p:val>
                                            <p:strVal val="#ppt_x"/>
                                          </p:val>
                                        </p:tav>
                                      </p:tavLst>
                                    </p:anim>
                                    <p:anim calcmode="lin" valueType="num">
                                      <p:cBhvr additive="base">
                                        <p:cTn id="14" dur="500" fill="hold"/>
                                        <p:tgtEl>
                                          <p:spTgt spid="144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4" grpId="0"/>
      <p:bldP spid="1444" grpId="1"/>
      <p:bldP spid="1445" grpId="0"/>
      <p:bldP spid="1445" grpId="1"/>
      <p:bldP spid="3" grpId="0"/>
      <p:bldP spid="3"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grpSp>
        <p:nvGrpSpPr>
          <p:cNvPr id="1441" name="Google Shape;1441;p30"/>
          <p:cNvGrpSpPr/>
          <p:nvPr/>
        </p:nvGrpSpPr>
        <p:grpSpPr>
          <a:xfrm>
            <a:off x="899795" y="803910"/>
            <a:ext cx="949325" cy="808990"/>
            <a:chOff x="1134574" y="1234525"/>
            <a:chExt cx="1664439" cy="1664427"/>
          </a:xfrm>
        </p:grpSpPr>
        <p:sp>
          <p:nvSpPr>
            <p:cNvPr id="1442" name="Google Shape;1442;p30"/>
            <p:cNvSpPr/>
            <p:nvPr/>
          </p:nvSpPr>
          <p:spPr>
            <a:xfrm>
              <a:off x="1134574" y="1234525"/>
              <a:ext cx="1664400" cy="1664400"/>
            </a:xfrm>
            <a:prstGeom prst="ellipse">
              <a:avLst/>
            </a:prstGeom>
            <a:solidFill>
              <a:schemeClr val="accent3"/>
            </a:solidFill>
            <a:ln w="152400" cap="flat" cmpd="sng">
              <a:solidFill>
                <a:schemeClr val="lt1"/>
              </a:solidFill>
              <a:prstDash val="solid"/>
              <a:round/>
              <a:headEnd type="none" w="sm" len="sm"/>
              <a:tailEnd type="none" w="sm" len="sm"/>
            </a:ln>
            <a:effectLst>
              <a:outerShdw dist="76200" dir="34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0"/>
            <p:cNvSpPr/>
            <p:nvPr/>
          </p:nvSpPr>
          <p:spPr>
            <a:xfrm>
              <a:off x="1134612" y="1234552"/>
              <a:ext cx="1664400" cy="1664400"/>
            </a:xfrm>
            <a:prstGeom prst="ellipse">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 name="Google Shape;1444;p30"/>
          <p:cNvSpPr txBox="1">
            <a:spLocks noGrp="1"/>
          </p:cNvSpPr>
          <p:nvPr>
            <p:ph type="title"/>
          </p:nvPr>
        </p:nvSpPr>
        <p:spPr>
          <a:xfrm>
            <a:off x="2125980" y="942340"/>
            <a:ext cx="5962650" cy="680720"/>
          </a:xfrm>
          <a:prstGeom prst="rect">
            <a:avLst/>
          </a:prstGeom>
        </p:spPr>
        <p:txBody>
          <a:bodyPr spcFirstLastPara="1" wrap="square" lIns="91425" tIns="0" rIns="91425" bIns="91425" anchor="t" anchorCtr="0">
            <a:noAutofit/>
          </a:bodyPr>
          <a:lstStyle/>
          <a:p>
            <a:r>
              <a:rPr lang="en-US" altLang="en-GB" sz="2400" b="1" dirty="0">
                <a:solidFill>
                  <a:schemeClr val="accent1"/>
                </a:solidFill>
                <a:sym typeface="+mn-ea"/>
              </a:rPr>
              <a:t>What is </a:t>
            </a:r>
            <a:r>
              <a:rPr lang="en-US" sz="2400" b="1" dirty="0"/>
              <a:t>Physical Activity Readiness Questionnaire (PAR-Q)</a:t>
            </a:r>
            <a:r>
              <a:rPr lang="en-US" sz="2400" dirty="0"/>
              <a:t/>
            </a:r>
            <a:br>
              <a:rPr lang="en-US" sz="2400" dirty="0"/>
            </a:br>
            <a:endParaRPr lang="en-US" altLang="en-GB" sz="2400" b="1" dirty="0">
              <a:sym typeface="+mn-ea"/>
            </a:endParaRPr>
          </a:p>
        </p:txBody>
      </p:sp>
      <p:sp>
        <p:nvSpPr>
          <p:cNvPr id="1445" name="Google Shape;1445;p30"/>
          <p:cNvSpPr txBox="1">
            <a:spLocks noGrp="1"/>
          </p:cNvSpPr>
          <p:nvPr>
            <p:ph type="title" idx="2"/>
          </p:nvPr>
        </p:nvSpPr>
        <p:spPr>
          <a:xfrm>
            <a:off x="899795" y="915670"/>
            <a:ext cx="998220" cy="6642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a:t>01</a:t>
            </a:r>
          </a:p>
        </p:txBody>
      </p:sp>
      <p:grpSp>
        <p:nvGrpSpPr>
          <p:cNvPr id="1447" name="Google Shape;1447;p30"/>
          <p:cNvGrpSpPr/>
          <p:nvPr/>
        </p:nvGrpSpPr>
        <p:grpSpPr>
          <a:xfrm rot="202898" flipH="1">
            <a:off x="7408545" y="3583940"/>
            <a:ext cx="909955" cy="837565"/>
            <a:chOff x="203496" y="1735545"/>
            <a:chExt cx="1563326" cy="1260931"/>
          </a:xfrm>
        </p:grpSpPr>
        <p:sp>
          <p:nvSpPr>
            <p:cNvPr id="1448" name="Google Shape;1448;p30"/>
            <p:cNvSpPr/>
            <p:nvPr/>
          </p:nvSpPr>
          <p:spPr>
            <a:xfrm flipH="1">
              <a:off x="208150" y="1735545"/>
              <a:ext cx="1554018" cy="1260931"/>
            </a:xfrm>
            <a:custGeom>
              <a:avLst/>
              <a:gdLst/>
              <a:ahLst/>
              <a:cxnLst/>
              <a:rect l="l" t="t" r="r" b="b"/>
              <a:pathLst>
                <a:path w="45244" h="36711" extrusionOk="0">
                  <a:moveTo>
                    <a:pt x="21446" y="1"/>
                  </a:moveTo>
                  <a:cubicBezTo>
                    <a:pt x="16956" y="1"/>
                    <a:pt x="11934" y="2690"/>
                    <a:pt x="9867" y="3925"/>
                  </a:cubicBezTo>
                  <a:cubicBezTo>
                    <a:pt x="9747" y="3996"/>
                    <a:pt x="9680" y="4128"/>
                    <a:pt x="9697" y="4268"/>
                  </a:cubicBezTo>
                  <a:cubicBezTo>
                    <a:pt x="9705" y="4348"/>
                    <a:pt x="9739" y="4421"/>
                    <a:pt x="9793" y="4476"/>
                  </a:cubicBezTo>
                  <a:cubicBezTo>
                    <a:pt x="9783" y="4506"/>
                    <a:pt x="9779" y="4540"/>
                    <a:pt x="9779" y="4572"/>
                  </a:cubicBezTo>
                  <a:cubicBezTo>
                    <a:pt x="9052" y="5092"/>
                    <a:pt x="8349" y="5659"/>
                    <a:pt x="7676" y="6269"/>
                  </a:cubicBezTo>
                  <a:cubicBezTo>
                    <a:pt x="7588" y="6349"/>
                    <a:pt x="7502" y="6430"/>
                    <a:pt x="7417" y="6510"/>
                  </a:cubicBezTo>
                  <a:lnTo>
                    <a:pt x="7383" y="6481"/>
                  </a:lnTo>
                  <a:cubicBezTo>
                    <a:pt x="7366" y="6466"/>
                    <a:pt x="7346" y="6459"/>
                    <a:pt x="7325" y="6459"/>
                  </a:cubicBezTo>
                  <a:cubicBezTo>
                    <a:pt x="7302" y="6459"/>
                    <a:pt x="7279" y="6469"/>
                    <a:pt x="7262" y="6487"/>
                  </a:cubicBezTo>
                  <a:cubicBezTo>
                    <a:pt x="7231" y="6524"/>
                    <a:pt x="7235" y="6577"/>
                    <a:pt x="7269" y="6609"/>
                  </a:cubicBezTo>
                  <a:lnTo>
                    <a:pt x="7292" y="6627"/>
                  </a:lnTo>
                  <a:cubicBezTo>
                    <a:pt x="6245" y="7624"/>
                    <a:pt x="5302" y="8710"/>
                    <a:pt x="4470" y="9870"/>
                  </a:cubicBezTo>
                  <a:cubicBezTo>
                    <a:pt x="4447" y="9880"/>
                    <a:pt x="4431" y="9899"/>
                    <a:pt x="4423" y="9923"/>
                  </a:cubicBezTo>
                  <a:cubicBezTo>
                    <a:pt x="4420" y="9929"/>
                    <a:pt x="4420" y="9935"/>
                    <a:pt x="4418" y="9943"/>
                  </a:cubicBezTo>
                  <a:cubicBezTo>
                    <a:pt x="4227" y="10211"/>
                    <a:pt x="4040" y="10485"/>
                    <a:pt x="3861" y="10762"/>
                  </a:cubicBezTo>
                  <a:cubicBezTo>
                    <a:pt x="3732" y="10778"/>
                    <a:pt x="3615" y="10852"/>
                    <a:pt x="3549" y="10970"/>
                  </a:cubicBezTo>
                  <a:cubicBezTo>
                    <a:pt x="3136" y="11708"/>
                    <a:pt x="2748" y="12543"/>
                    <a:pt x="2399" y="13378"/>
                  </a:cubicBezTo>
                  <a:cubicBezTo>
                    <a:pt x="1460" y="15349"/>
                    <a:pt x="796" y="17459"/>
                    <a:pt x="429" y="19660"/>
                  </a:cubicBezTo>
                  <a:cubicBezTo>
                    <a:pt x="426" y="19662"/>
                    <a:pt x="423" y="19662"/>
                    <a:pt x="418" y="19662"/>
                  </a:cubicBezTo>
                  <a:cubicBezTo>
                    <a:pt x="371" y="19672"/>
                    <a:pt x="342" y="19716"/>
                    <a:pt x="351" y="19762"/>
                  </a:cubicBezTo>
                  <a:cubicBezTo>
                    <a:pt x="362" y="19817"/>
                    <a:pt x="374" y="19867"/>
                    <a:pt x="388" y="19914"/>
                  </a:cubicBezTo>
                  <a:cubicBezTo>
                    <a:pt x="274" y="20655"/>
                    <a:pt x="192" y="21405"/>
                    <a:pt x="145" y="22162"/>
                  </a:cubicBezTo>
                  <a:cubicBezTo>
                    <a:pt x="1" y="24500"/>
                    <a:pt x="66" y="25302"/>
                    <a:pt x="417" y="25459"/>
                  </a:cubicBezTo>
                  <a:cubicBezTo>
                    <a:pt x="458" y="25478"/>
                    <a:pt x="502" y="25487"/>
                    <a:pt x="548" y="25487"/>
                  </a:cubicBezTo>
                  <a:cubicBezTo>
                    <a:pt x="708" y="25487"/>
                    <a:pt x="899" y="25378"/>
                    <a:pt x="1139" y="25179"/>
                  </a:cubicBezTo>
                  <a:lnTo>
                    <a:pt x="1139" y="25179"/>
                  </a:lnTo>
                  <a:cubicBezTo>
                    <a:pt x="1138" y="25194"/>
                    <a:pt x="1139" y="25209"/>
                    <a:pt x="1144" y="25223"/>
                  </a:cubicBezTo>
                  <a:cubicBezTo>
                    <a:pt x="1150" y="25892"/>
                    <a:pt x="1332" y="26521"/>
                    <a:pt x="1646" y="27063"/>
                  </a:cubicBezTo>
                  <a:cubicBezTo>
                    <a:pt x="1636" y="27073"/>
                    <a:pt x="1628" y="27084"/>
                    <a:pt x="1624" y="27098"/>
                  </a:cubicBezTo>
                  <a:cubicBezTo>
                    <a:pt x="1611" y="27134"/>
                    <a:pt x="1385" y="27837"/>
                    <a:pt x="1545" y="29047"/>
                  </a:cubicBezTo>
                  <a:cubicBezTo>
                    <a:pt x="1566" y="29431"/>
                    <a:pt x="1614" y="29786"/>
                    <a:pt x="1689" y="30113"/>
                  </a:cubicBezTo>
                  <a:cubicBezTo>
                    <a:pt x="1532" y="30571"/>
                    <a:pt x="1447" y="31061"/>
                    <a:pt x="1447" y="31573"/>
                  </a:cubicBezTo>
                  <a:cubicBezTo>
                    <a:pt x="1447" y="31872"/>
                    <a:pt x="1520" y="32147"/>
                    <a:pt x="1665" y="32397"/>
                  </a:cubicBezTo>
                  <a:cubicBezTo>
                    <a:pt x="2123" y="33674"/>
                    <a:pt x="3712" y="33985"/>
                    <a:pt x="5404" y="34060"/>
                  </a:cubicBezTo>
                  <a:cubicBezTo>
                    <a:pt x="6026" y="34148"/>
                    <a:pt x="6723" y="34211"/>
                    <a:pt x="7493" y="34248"/>
                  </a:cubicBezTo>
                  <a:cubicBezTo>
                    <a:pt x="8762" y="35144"/>
                    <a:pt x="10532" y="35708"/>
                    <a:pt x="12843" y="35959"/>
                  </a:cubicBezTo>
                  <a:cubicBezTo>
                    <a:pt x="12944" y="35969"/>
                    <a:pt x="13047" y="35980"/>
                    <a:pt x="13151" y="35991"/>
                  </a:cubicBezTo>
                  <a:cubicBezTo>
                    <a:pt x="13204" y="35995"/>
                    <a:pt x="13255" y="36000"/>
                    <a:pt x="13307" y="36004"/>
                  </a:cubicBezTo>
                  <a:cubicBezTo>
                    <a:pt x="15652" y="36469"/>
                    <a:pt x="18382" y="36711"/>
                    <a:pt x="21518" y="36711"/>
                  </a:cubicBezTo>
                  <a:cubicBezTo>
                    <a:pt x="21781" y="36711"/>
                    <a:pt x="22047" y="36709"/>
                    <a:pt x="22316" y="36706"/>
                  </a:cubicBezTo>
                  <a:cubicBezTo>
                    <a:pt x="36026" y="36531"/>
                    <a:pt x="42302" y="32709"/>
                    <a:pt x="43375" y="26182"/>
                  </a:cubicBezTo>
                  <a:cubicBezTo>
                    <a:pt x="43380" y="26158"/>
                    <a:pt x="43386" y="26134"/>
                    <a:pt x="43390" y="26109"/>
                  </a:cubicBezTo>
                  <a:cubicBezTo>
                    <a:pt x="43641" y="26061"/>
                    <a:pt x="43870" y="25985"/>
                    <a:pt x="44073" y="25875"/>
                  </a:cubicBezTo>
                  <a:cubicBezTo>
                    <a:pt x="44128" y="25847"/>
                    <a:pt x="44180" y="25815"/>
                    <a:pt x="44231" y="25781"/>
                  </a:cubicBezTo>
                  <a:cubicBezTo>
                    <a:pt x="44877" y="25355"/>
                    <a:pt x="45206" y="24576"/>
                    <a:pt x="45238" y="23399"/>
                  </a:cubicBezTo>
                  <a:cubicBezTo>
                    <a:pt x="45239" y="23316"/>
                    <a:pt x="45241" y="23232"/>
                    <a:pt x="45242" y="23150"/>
                  </a:cubicBezTo>
                  <a:cubicBezTo>
                    <a:pt x="45242" y="23126"/>
                    <a:pt x="45244" y="23102"/>
                    <a:pt x="45244" y="23079"/>
                  </a:cubicBezTo>
                  <a:cubicBezTo>
                    <a:pt x="45244" y="23023"/>
                    <a:pt x="45244" y="22965"/>
                    <a:pt x="45244" y="22909"/>
                  </a:cubicBezTo>
                  <a:cubicBezTo>
                    <a:pt x="45244" y="22848"/>
                    <a:pt x="45244" y="22788"/>
                    <a:pt x="45244" y="22728"/>
                  </a:cubicBezTo>
                  <a:cubicBezTo>
                    <a:pt x="45242" y="22707"/>
                    <a:pt x="45242" y="22686"/>
                    <a:pt x="45242" y="22666"/>
                  </a:cubicBezTo>
                  <a:lnTo>
                    <a:pt x="45244" y="22666"/>
                  </a:lnTo>
                  <a:cubicBezTo>
                    <a:pt x="45238" y="22203"/>
                    <a:pt x="45214" y="21743"/>
                    <a:pt x="45174" y="21283"/>
                  </a:cubicBezTo>
                  <a:cubicBezTo>
                    <a:pt x="45173" y="21268"/>
                    <a:pt x="45171" y="21253"/>
                    <a:pt x="45170" y="21239"/>
                  </a:cubicBezTo>
                  <a:cubicBezTo>
                    <a:pt x="45167" y="21198"/>
                    <a:pt x="45162" y="21157"/>
                    <a:pt x="45159" y="21118"/>
                  </a:cubicBezTo>
                  <a:lnTo>
                    <a:pt x="45157" y="21105"/>
                  </a:lnTo>
                  <a:cubicBezTo>
                    <a:pt x="45157" y="21104"/>
                    <a:pt x="45157" y="21104"/>
                    <a:pt x="45157" y="21104"/>
                  </a:cubicBezTo>
                  <a:cubicBezTo>
                    <a:pt x="45007" y="19577"/>
                    <a:pt x="44667" y="18071"/>
                    <a:pt x="44145" y="16606"/>
                  </a:cubicBezTo>
                  <a:cubicBezTo>
                    <a:pt x="43524" y="14684"/>
                    <a:pt x="42469" y="12021"/>
                    <a:pt x="41093" y="10797"/>
                  </a:cubicBezTo>
                  <a:cubicBezTo>
                    <a:pt x="41076" y="10784"/>
                    <a:pt x="41056" y="10776"/>
                    <a:pt x="41035" y="10776"/>
                  </a:cubicBezTo>
                  <a:cubicBezTo>
                    <a:pt x="41030" y="10776"/>
                    <a:pt x="41025" y="10777"/>
                    <a:pt x="41021" y="10778"/>
                  </a:cubicBezTo>
                  <a:cubicBezTo>
                    <a:pt x="41017" y="10778"/>
                    <a:pt x="40992" y="10784"/>
                    <a:pt x="40945" y="10793"/>
                  </a:cubicBezTo>
                  <a:cubicBezTo>
                    <a:pt x="39941" y="9483"/>
                    <a:pt x="38772" y="8238"/>
                    <a:pt x="37442" y="7076"/>
                  </a:cubicBezTo>
                  <a:cubicBezTo>
                    <a:pt x="37019" y="6708"/>
                    <a:pt x="36585" y="6351"/>
                    <a:pt x="36141" y="6008"/>
                  </a:cubicBezTo>
                  <a:cubicBezTo>
                    <a:pt x="36144" y="5999"/>
                    <a:pt x="36147" y="5991"/>
                    <a:pt x="36150" y="5983"/>
                  </a:cubicBezTo>
                  <a:cubicBezTo>
                    <a:pt x="36200" y="5838"/>
                    <a:pt x="36158" y="5683"/>
                    <a:pt x="36038" y="5584"/>
                  </a:cubicBezTo>
                  <a:cubicBezTo>
                    <a:pt x="29411" y="149"/>
                    <a:pt x="22721" y="66"/>
                    <a:pt x="22615" y="66"/>
                  </a:cubicBezTo>
                  <a:lnTo>
                    <a:pt x="22613" y="66"/>
                  </a:lnTo>
                  <a:cubicBezTo>
                    <a:pt x="22230" y="22"/>
                    <a:pt x="21840" y="1"/>
                    <a:pt x="21446" y="1"/>
                  </a:cubicBezTo>
                  <a:close/>
                </a:path>
              </a:pathLst>
            </a:custGeom>
            <a:solidFill>
              <a:schemeClr val="lt1"/>
            </a:solidFill>
            <a:ln w="114300" cap="flat" cmpd="sng">
              <a:solidFill>
                <a:schemeClr val="lt1"/>
              </a:solidFill>
              <a:prstDash val="solid"/>
              <a:round/>
              <a:headEnd type="none" w="sm" len="sm"/>
              <a:tailEnd type="none" w="sm" len="sm"/>
            </a:ln>
            <a:effectLst>
              <a:outerShdw dist="38100" dir="30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30"/>
            <p:cNvGrpSpPr/>
            <p:nvPr/>
          </p:nvGrpSpPr>
          <p:grpSpPr>
            <a:xfrm flipH="1">
              <a:off x="203496" y="1735545"/>
              <a:ext cx="1563326" cy="1260931"/>
              <a:chOff x="3913825" y="1531488"/>
              <a:chExt cx="1137875" cy="917775"/>
            </a:xfrm>
          </p:grpSpPr>
          <p:grpSp>
            <p:nvGrpSpPr>
              <p:cNvPr id="1450" name="Google Shape;1450;p30"/>
              <p:cNvGrpSpPr/>
              <p:nvPr/>
            </p:nvGrpSpPr>
            <p:grpSpPr>
              <a:xfrm>
                <a:off x="3913825" y="1531488"/>
                <a:ext cx="1137875" cy="917775"/>
                <a:chOff x="3913825" y="1531488"/>
                <a:chExt cx="1137875" cy="917775"/>
              </a:xfrm>
            </p:grpSpPr>
            <p:sp>
              <p:nvSpPr>
                <p:cNvPr id="1451" name="Google Shape;1451;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lt1"/>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30"/>
              <p:cNvGrpSpPr/>
              <p:nvPr/>
            </p:nvGrpSpPr>
            <p:grpSpPr>
              <a:xfrm>
                <a:off x="3913825" y="1531488"/>
                <a:ext cx="1137875" cy="917775"/>
                <a:chOff x="3913825" y="1531488"/>
                <a:chExt cx="1137875" cy="917775"/>
              </a:xfrm>
            </p:grpSpPr>
            <p:sp>
              <p:nvSpPr>
                <p:cNvPr id="1546" name="Google Shape;1546;p30"/>
                <p:cNvSpPr/>
                <p:nvPr/>
              </p:nvSpPr>
              <p:spPr>
                <a:xfrm>
                  <a:off x="3952925" y="1616688"/>
                  <a:ext cx="1057900" cy="832575"/>
                </a:xfrm>
                <a:custGeom>
                  <a:avLst/>
                  <a:gdLst/>
                  <a:ahLst/>
                  <a:cxnLst/>
                  <a:rect l="l" t="t" r="r" b="b"/>
                  <a:pathLst>
                    <a:path w="42316" h="33303" extrusionOk="0">
                      <a:moveTo>
                        <a:pt x="20763" y="0"/>
                      </a:moveTo>
                      <a:cubicBezTo>
                        <a:pt x="11265" y="0"/>
                        <a:pt x="1269" y="7984"/>
                        <a:pt x="515" y="20183"/>
                      </a:cubicBezTo>
                      <a:cubicBezTo>
                        <a:pt x="1" y="28484"/>
                        <a:pt x="5916" y="33303"/>
                        <a:pt x="19951" y="33303"/>
                      </a:cubicBezTo>
                      <a:cubicBezTo>
                        <a:pt x="20215" y="33303"/>
                        <a:pt x="20482" y="33301"/>
                        <a:pt x="20752" y="33298"/>
                      </a:cubicBezTo>
                      <a:cubicBezTo>
                        <a:pt x="35648" y="33108"/>
                        <a:pt x="41769" y="28613"/>
                        <a:pt x="41975" y="21022"/>
                      </a:cubicBezTo>
                      <a:cubicBezTo>
                        <a:pt x="42315" y="8608"/>
                        <a:pt x="29980" y="245"/>
                        <a:pt x="21222" y="7"/>
                      </a:cubicBezTo>
                      <a:cubicBezTo>
                        <a:pt x="21069" y="3"/>
                        <a:pt x="20916" y="0"/>
                        <a:pt x="207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3958300" y="1602888"/>
                  <a:ext cx="1049975" cy="836800"/>
                </a:xfrm>
                <a:custGeom>
                  <a:avLst/>
                  <a:gdLst/>
                  <a:ahLst/>
                  <a:cxnLst/>
                  <a:rect l="l" t="t" r="r" b="b"/>
                  <a:pathLst>
                    <a:path w="41999" h="33472" extrusionOk="0">
                      <a:moveTo>
                        <a:pt x="20552" y="170"/>
                      </a:moveTo>
                      <a:cubicBezTo>
                        <a:pt x="20704" y="170"/>
                        <a:pt x="20855" y="172"/>
                        <a:pt x="21006" y="176"/>
                      </a:cubicBezTo>
                      <a:cubicBezTo>
                        <a:pt x="25501" y="299"/>
                        <a:pt x="30764" y="2567"/>
                        <a:pt x="34739" y="6097"/>
                      </a:cubicBezTo>
                      <a:cubicBezTo>
                        <a:pt x="39364" y="10203"/>
                        <a:pt x="41827" y="15534"/>
                        <a:pt x="41675" y="21105"/>
                      </a:cubicBezTo>
                      <a:cubicBezTo>
                        <a:pt x="41456" y="29130"/>
                        <a:pt x="34541" y="33118"/>
                        <a:pt x="20537" y="33296"/>
                      </a:cubicBezTo>
                      <a:cubicBezTo>
                        <a:pt x="20253" y="33299"/>
                        <a:pt x="19973" y="33301"/>
                        <a:pt x="19696" y="33301"/>
                      </a:cubicBezTo>
                      <a:cubicBezTo>
                        <a:pt x="11655" y="33301"/>
                        <a:pt x="6054" y="31686"/>
                        <a:pt x="3039" y="28520"/>
                      </a:cubicBezTo>
                      <a:cubicBezTo>
                        <a:pt x="1068" y="26449"/>
                        <a:pt x="174" y="23674"/>
                        <a:pt x="385" y="20272"/>
                      </a:cubicBezTo>
                      <a:cubicBezTo>
                        <a:pt x="1159" y="7739"/>
                        <a:pt x="11363" y="170"/>
                        <a:pt x="20552" y="170"/>
                      </a:cubicBezTo>
                      <a:close/>
                      <a:moveTo>
                        <a:pt x="20549" y="0"/>
                      </a:moveTo>
                      <a:cubicBezTo>
                        <a:pt x="15853" y="0"/>
                        <a:pt x="11039" y="1942"/>
                        <a:pt x="7271" y="5370"/>
                      </a:cubicBezTo>
                      <a:cubicBezTo>
                        <a:pt x="3078" y="9183"/>
                        <a:pt x="573" y="14472"/>
                        <a:pt x="215" y="20263"/>
                      </a:cubicBezTo>
                      <a:cubicBezTo>
                        <a:pt x="1" y="23712"/>
                        <a:pt x="910" y="26529"/>
                        <a:pt x="2916" y="28637"/>
                      </a:cubicBezTo>
                      <a:cubicBezTo>
                        <a:pt x="5972" y="31846"/>
                        <a:pt x="11631" y="33472"/>
                        <a:pt x="19746" y="33472"/>
                      </a:cubicBezTo>
                      <a:cubicBezTo>
                        <a:pt x="20007" y="33472"/>
                        <a:pt x="20272" y="33470"/>
                        <a:pt x="20538" y="33466"/>
                      </a:cubicBezTo>
                      <a:cubicBezTo>
                        <a:pt x="34654" y="33288"/>
                        <a:pt x="41623" y="29245"/>
                        <a:pt x="41845" y="21110"/>
                      </a:cubicBezTo>
                      <a:cubicBezTo>
                        <a:pt x="41998" y="15488"/>
                        <a:pt x="39515" y="10111"/>
                        <a:pt x="34853" y="5969"/>
                      </a:cubicBezTo>
                      <a:cubicBezTo>
                        <a:pt x="30848" y="2414"/>
                        <a:pt x="25545" y="129"/>
                        <a:pt x="21010" y="5"/>
                      </a:cubicBezTo>
                      <a:cubicBezTo>
                        <a:pt x="20857" y="2"/>
                        <a:pt x="20702" y="0"/>
                        <a:pt x="20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0"/>
                <p:cNvSpPr/>
                <p:nvPr/>
              </p:nvSpPr>
              <p:spPr>
                <a:xfrm>
                  <a:off x="4063400" y="2069563"/>
                  <a:ext cx="400275" cy="329150"/>
                </a:xfrm>
                <a:custGeom>
                  <a:avLst/>
                  <a:gdLst/>
                  <a:ahLst/>
                  <a:cxnLst/>
                  <a:rect l="l" t="t" r="r" b="b"/>
                  <a:pathLst>
                    <a:path w="16011" h="13166" extrusionOk="0">
                      <a:moveTo>
                        <a:pt x="7969" y="1"/>
                      </a:moveTo>
                      <a:cubicBezTo>
                        <a:pt x="4713" y="1"/>
                        <a:pt x="1219" y="2687"/>
                        <a:pt x="518" y="7147"/>
                      </a:cubicBezTo>
                      <a:cubicBezTo>
                        <a:pt x="1" y="10437"/>
                        <a:pt x="2026" y="12573"/>
                        <a:pt x="7291" y="13070"/>
                      </a:cubicBezTo>
                      <a:cubicBezTo>
                        <a:pt x="7974" y="13134"/>
                        <a:pt x="8608" y="13166"/>
                        <a:pt x="9197" y="13166"/>
                      </a:cubicBezTo>
                      <a:cubicBezTo>
                        <a:pt x="13231" y="13166"/>
                        <a:pt x="15083" y="11677"/>
                        <a:pt x="15407" y="9091"/>
                      </a:cubicBezTo>
                      <a:cubicBezTo>
                        <a:pt x="16011" y="4243"/>
                        <a:pt x="11897" y="489"/>
                        <a:pt x="8756" y="55"/>
                      </a:cubicBezTo>
                      <a:cubicBezTo>
                        <a:pt x="8496" y="19"/>
                        <a:pt x="8233" y="1"/>
                        <a:pt x="7969" y="1"/>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4066675" y="2129063"/>
                  <a:ext cx="390325" cy="269650"/>
                </a:xfrm>
                <a:custGeom>
                  <a:avLst/>
                  <a:gdLst/>
                  <a:ahLst/>
                  <a:cxnLst/>
                  <a:rect l="l" t="t" r="r" b="b"/>
                  <a:pathLst>
                    <a:path w="15613" h="10786" extrusionOk="0">
                      <a:moveTo>
                        <a:pt x="12863" y="0"/>
                      </a:moveTo>
                      <a:lnTo>
                        <a:pt x="12863" y="0"/>
                      </a:lnTo>
                      <a:cubicBezTo>
                        <a:pt x="12983" y="708"/>
                        <a:pt x="13007" y="1452"/>
                        <a:pt x="12912" y="2223"/>
                      </a:cubicBezTo>
                      <a:cubicBezTo>
                        <a:pt x="12589" y="4809"/>
                        <a:pt x="10737" y="6298"/>
                        <a:pt x="6702" y="6298"/>
                      </a:cubicBezTo>
                      <a:cubicBezTo>
                        <a:pt x="6114" y="6298"/>
                        <a:pt x="5479" y="6266"/>
                        <a:pt x="4796" y="6202"/>
                      </a:cubicBezTo>
                      <a:cubicBezTo>
                        <a:pt x="2907" y="6024"/>
                        <a:pt x="1442" y="5631"/>
                        <a:pt x="355" y="5054"/>
                      </a:cubicBezTo>
                      <a:lnTo>
                        <a:pt x="355" y="5054"/>
                      </a:lnTo>
                      <a:cubicBezTo>
                        <a:pt x="0" y="8180"/>
                        <a:pt x="2051" y="10208"/>
                        <a:pt x="7160" y="10690"/>
                      </a:cubicBezTo>
                      <a:cubicBezTo>
                        <a:pt x="7843" y="10754"/>
                        <a:pt x="8477" y="10786"/>
                        <a:pt x="9066" y="10786"/>
                      </a:cubicBezTo>
                      <a:cubicBezTo>
                        <a:pt x="13100" y="10786"/>
                        <a:pt x="14952" y="9297"/>
                        <a:pt x="15276" y="6711"/>
                      </a:cubicBezTo>
                      <a:cubicBezTo>
                        <a:pt x="15613" y="4004"/>
                        <a:pt x="14479" y="1638"/>
                        <a:pt x="12863"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4037750" y="2034488"/>
                  <a:ext cx="450900" cy="399225"/>
                </a:xfrm>
                <a:custGeom>
                  <a:avLst/>
                  <a:gdLst/>
                  <a:ahLst/>
                  <a:cxnLst/>
                  <a:rect l="l" t="t" r="r" b="b"/>
                  <a:pathLst>
                    <a:path w="18036" h="15969" extrusionOk="0">
                      <a:moveTo>
                        <a:pt x="8920" y="2801"/>
                      </a:moveTo>
                      <a:cubicBezTo>
                        <a:pt x="9098" y="2801"/>
                        <a:pt x="9277" y="2810"/>
                        <a:pt x="9458" y="2830"/>
                      </a:cubicBezTo>
                      <a:cubicBezTo>
                        <a:pt x="9507" y="2835"/>
                        <a:pt x="9557" y="2841"/>
                        <a:pt x="9607" y="2848"/>
                      </a:cubicBezTo>
                      <a:cubicBezTo>
                        <a:pt x="12142" y="3199"/>
                        <a:pt x="15648" y="6357"/>
                        <a:pt x="15153" y="10317"/>
                      </a:cubicBezTo>
                      <a:cubicBezTo>
                        <a:pt x="15051" y="11137"/>
                        <a:pt x="14798" y="13168"/>
                        <a:pt x="10254" y="13168"/>
                      </a:cubicBezTo>
                      <a:cubicBezTo>
                        <a:pt x="9713" y="13168"/>
                        <a:pt x="9110" y="13139"/>
                        <a:pt x="8440" y="13076"/>
                      </a:cubicBezTo>
                      <a:cubicBezTo>
                        <a:pt x="5774" y="12827"/>
                        <a:pt x="3972" y="12122"/>
                        <a:pt x="3210" y="11046"/>
                      </a:cubicBezTo>
                      <a:cubicBezTo>
                        <a:pt x="2795" y="10463"/>
                        <a:pt x="2668" y="9721"/>
                        <a:pt x="2815" y="8775"/>
                      </a:cubicBezTo>
                      <a:cubicBezTo>
                        <a:pt x="3290" y="5749"/>
                        <a:pt x="5800" y="2801"/>
                        <a:pt x="8920" y="2801"/>
                      </a:cubicBezTo>
                      <a:close/>
                      <a:moveTo>
                        <a:pt x="9014" y="1"/>
                      </a:moveTo>
                      <a:cubicBezTo>
                        <a:pt x="5274" y="1"/>
                        <a:pt x="1112" y="2976"/>
                        <a:pt x="272" y="8326"/>
                      </a:cubicBezTo>
                      <a:cubicBezTo>
                        <a:pt x="0" y="10059"/>
                        <a:pt x="298" y="11555"/>
                        <a:pt x="1160" y="12769"/>
                      </a:cubicBezTo>
                      <a:cubicBezTo>
                        <a:pt x="2367" y="14474"/>
                        <a:pt x="4570" y="15481"/>
                        <a:pt x="7886" y="15839"/>
                      </a:cubicBezTo>
                      <a:cubicBezTo>
                        <a:pt x="7989" y="15849"/>
                        <a:pt x="8090" y="15860"/>
                        <a:pt x="8195" y="15871"/>
                      </a:cubicBezTo>
                      <a:cubicBezTo>
                        <a:pt x="8890" y="15936"/>
                        <a:pt x="9547" y="15969"/>
                        <a:pt x="10167" y="15969"/>
                      </a:cubicBezTo>
                      <a:cubicBezTo>
                        <a:pt x="14737" y="15969"/>
                        <a:pt x="17272" y="14192"/>
                        <a:pt x="17711" y="10671"/>
                      </a:cubicBezTo>
                      <a:cubicBezTo>
                        <a:pt x="18036" y="8068"/>
                        <a:pt x="17239" y="5475"/>
                        <a:pt x="15467" y="3369"/>
                      </a:cubicBezTo>
                      <a:cubicBezTo>
                        <a:pt x="13952" y="1568"/>
                        <a:pt x="11890" y="334"/>
                        <a:pt x="9955" y="65"/>
                      </a:cubicBezTo>
                      <a:cubicBezTo>
                        <a:pt x="9646" y="22"/>
                        <a:pt x="9331" y="1"/>
                        <a:pt x="9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4036750" y="2020813"/>
                  <a:ext cx="455175" cy="403325"/>
                </a:xfrm>
                <a:custGeom>
                  <a:avLst/>
                  <a:gdLst/>
                  <a:ahLst/>
                  <a:cxnLst/>
                  <a:rect l="l" t="t" r="r" b="b"/>
                  <a:pathLst>
                    <a:path w="18207" h="16133" extrusionOk="0">
                      <a:moveTo>
                        <a:pt x="9012" y="2964"/>
                      </a:moveTo>
                      <a:cubicBezTo>
                        <a:pt x="9184" y="2964"/>
                        <a:pt x="9359" y="2973"/>
                        <a:pt x="9535" y="2991"/>
                      </a:cubicBezTo>
                      <a:cubicBezTo>
                        <a:pt x="9583" y="2997"/>
                        <a:pt x="9633" y="3004"/>
                        <a:pt x="9682" y="3010"/>
                      </a:cubicBezTo>
                      <a:cubicBezTo>
                        <a:pt x="12185" y="3357"/>
                        <a:pt x="15647" y="6477"/>
                        <a:pt x="15159" y="10388"/>
                      </a:cubicBezTo>
                      <a:cubicBezTo>
                        <a:pt x="15059" y="11187"/>
                        <a:pt x="14811" y="13167"/>
                        <a:pt x="10343" y="13167"/>
                      </a:cubicBezTo>
                      <a:cubicBezTo>
                        <a:pt x="9804" y="13167"/>
                        <a:pt x="9202" y="13138"/>
                        <a:pt x="8533" y="13075"/>
                      </a:cubicBezTo>
                      <a:cubicBezTo>
                        <a:pt x="5902" y="12830"/>
                        <a:pt x="4113" y="12140"/>
                        <a:pt x="3362" y="11080"/>
                      </a:cubicBezTo>
                      <a:cubicBezTo>
                        <a:pt x="2961" y="10515"/>
                        <a:pt x="2837" y="9793"/>
                        <a:pt x="2982" y="8868"/>
                      </a:cubicBezTo>
                      <a:cubicBezTo>
                        <a:pt x="3447" y="5908"/>
                        <a:pt x="5938" y="2964"/>
                        <a:pt x="9012" y="2964"/>
                      </a:cubicBezTo>
                      <a:close/>
                      <a:moveTo>
                        <a:pt x="9009" y="2801"/>
                      </a:moveTo>
                      <a:cubicBezTo>
                        <a:pt x="5851" y="2801"/>
                        <a:pt x="3297" y="5814"/>
                        <a:pt x="2822" y="8844"/>
                      </a:cubicBezTo>
                      <a:cubicBezTo>
                        <a:pt x="2670" y="9811"/>
                        <a:pt x="2802" y="10574"/>
                        <a:pt x="3228" y="11176"/>
                      </a:cubicBezTo>
                      <a:cubicBezTo>
                        <a:pt x="4009" y="12275"/>
                        <a:pt x="5837" y="12988"/>
                        <a:pt x="8518" y="13239"/>
                      </a:cubicBezTo>
                      <a:cubicBezTo>
                        <a:pt x="9192" y="13303"/>
                        <a:pt x="9796" y="13331"/>
                        <a:pt x="10341" y="13331"/>
                      </a:cubicBezTo>
                      <a:cubicBezTo>
                        <a:pt x="14956" y="13331"/>
                        <a:pt x="15216" y="11247"/>
                        <a:pt x="15320" y="10409"/>
                      </a:cubicBezTo>
                      <a:cubicBezTo>
                        <a:pt x="15821" y="6400"/>
                        <a:pt x="12272" y="3204"/>
                        <a:pt x="9705" y="2849"/>
                      </a:cubicBezTo>
                      <a:cubicBezTo>
                        <a:pt x="9653" y="2843"/>
                        <a:pt x="9603" y="2835"/>
                        <a:pt x="9553" y="2830"/>
                      </a:cubicBezTo>
                      <a:cubicBezTo>
                        <a:pt x="9370" y="2810"/>
                        <a:pt x="9189" y="2801"/>
                        <a:pt x="9009" y="2801"/>
                      </a:cubicBezTo>
                      <a:close/>
                      <a:moveTo>
                        <a:pt x="9098" y="164"/>
                      </a:moveTo>
                      <a:cubicBezTo>
                        <a:pt x="9412" y="164"/>
                        <a:pt x="9724" y="185"/>
                        <a:pt x="10030" y="228"/>
                      </a:cubicBezTo>
                      <a:cubicBezTo>
                        <a:pt x="11947" y="493"/>
                        <a:pt x="13989" y="1718"/>
                        <a:pt x="15490" y="3503"/>
                      </a:cubicBezTo>
                      <a:cubicBezTo>
                        <a:pt x="17248" y="5590"/>
                        <a:pt x="18038" y="8162"/>
                        <a:pt x="17716" y="10743"/>
                      </a:cubicBezTo>
                      <a:cubicBezTo>
                        <a:pt x="17283" y="14215"/>
                        <a:pt x="14775" y="15967"/>
                        <a:pt x="10251" y="15967"/>
                      </a:cubicBezTo>
                      <a:cubicBezTo>
                        <a:pt x="9634" y="15967"/>
                        <a:pt x="8980" y="15935"/>
                        <a:pt x="8288" y="15870"/>
                      </a:cubicBezTo>
                      <a:cubicBezTo>
                        <a:pt x="8185" y="15861"/>
                        <a:pt x="8083" y="15850"/>
                        <a:pt x="7980" y="15839"/>
                      </a:cubicBezTo>
                      <a:lnTo>
                        <a:pt x="7982" y="15839"/>
                      </a:lnTo>
                      <a:cubicBezTo>
                        <a:pt x="4689" y="15483"/>
                        <a:pt x="2507" y="14490"/>
                        <a:pt x="1313" y="12803"/>
                      </a:cubicBezTo>
                      <a:cubicBezTo>
                        <a:pt x="464" y="11607"/>
                        <a:pt x="169" y="10131"/>
                        <a:pt x="440" y="8419"/>
                      </a:cubicBezTo>
                      <a:cubicBezTo>
                        <a:pt x="1273" y="3109"/>
                        <a:pt x="5399" y="164"/>
                        <a:pt x="9098" y="164"/>
                      </a:cubicBezTo>
                      <a:close/>
                      <a:moveTo>
                        <a:pt x="9103" y="1"/>
                      </a:moveTo>
                      <a:cubicBezTo>
                        <a:pt x="5331" y="1"/>
                        <a:pt x="1127" y="2993"/>
                        <a:pt x="277" y="8394"/>
                      </a:cubicBezTo>
                      <a:cubicBezTo>
                        <a:pt x="1" y="10149"/>
                        <a:pt x="304" y="11664"/>
                        <a:pt x="1179" y="12899"/>
                      </a:cubicBezTo>
                      <a:cubicBezTo>
                        <a:pt x="2403" y="14625"/>
                        <a:pt x="4622" y="15640"/>
                        <a:pt x="7963" y="16002"/>
                      </a:cubicBezTo>
                      <a:cubicBezTo>
                        <a:pt x="8065" y="16012"/>
                        <a:pt x="8168" y="16023"/>
                        <a:pt x="8273" y="16034"/>
                      </a:cubicBezTo>
                      <a:cubicBezTo>
                        <a:pt x="8971" y="16099"/>
                        <a:pt x="9633" y="16132"/>
                        <a:pt x="10256" y="16132"/>
                      </a:cubicBezTo>
                      <a:cubicBezTo>
                        <a:pt x="14871" y="16132"/>
                        <a:pt x="17432" y="14330"/>
                        <a:pt x="17878" y="10763"/>
                      </a:cubicBezTo>
                      <a:cubicBezTo>
                        <a:pt x="18206" y="8136"/>
                        <a:pt x="17402" y="5521"/>
                        <a:pt x="15616" y="3398"/>
                      </a:cubicBezTo>
                      <a:cubicBezTo>
                        <a:pt x="14088" y="1583"/>
                        <a:pt x="12008" y="336"/>
                        <a:pt x="10052" y="66"/>
                      </a:cubicBezTo>
                      <a:cubicBezTo>
                        <a:pt x="9741" y="22"/>
                        <a:pt x="9424" y="1"/>
                        <a:pt x="9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3915900" y="1547063"/>
                  <a:ext cx="1135800" cy="636500"/>
                </a:xfrm>
                <a:custGeom>
                  <a:avLst/>
                  <a:gdLst/>
                  <a:ahLst/>
                  <a:cxnLst/>
                  <a:rect l="l" t="t" r="r" b="b"/>
                  <a:pathLst>
                    <a:path w="45432" h="25460" extrusionOk="0">
                      <a:moveTo>
                        <a:pt x="21762" y="1"/>
                      </a:moveTo>
                      <a:cubicBezTo>
                        <a:pt x="11623" y="1"/>
                        <a:pt x="952" y="8523"/>
                        <a:pt x="147" y="21545"/>
                      </a:cubicBezTo>
                      <a:cubicBezTo>
                        <a:pt x="1" y="23908"/>
                        <a:pt x="66" y="24779"/>
                        <a:pt x="464" y="24779"/>
                      </a:cubicBezTo>
                      <a:cubicBezTo>
                        <a:pt x="1577" y="24779"/>
                        <a:pt x="5296" y="17931"/>
                        <a:pt x="14254" y="17931"/>
                      </a:cubicBezTo>
                      <a:cubicBezTo>
                        <a:pt x="14306" y="17931"/>
                        <a:pt x="14359" y="17932"/>
                        <a:pt x="14411" y="17932"/>
                      </a:cubicBezTo>
                      <a:cubicBezTo>
                        <a:pt x="26494" y="18042"/>
                        <a:pt x="37790" y="25459"/>
                        <a:pt x="42614" y="25459"/>
                      </a:cubicBezTo>
                      <a:cubicBezTo>
                        <a:pt x="44138" y="25459"/>
                        <a:pt x="45017" y="24719"/>
                        <a:pt x="45070" y="22773"/>
                      </a:cubicBezTo>
                      <a:cubicBezTo>
                        <a:pt x="45431" y="9522"/>
                        <a:pt x="31601" y="263"/>
                        <a:pt x="22252" y="7"/>
                      </a:cubicBezTo>
                      <a:cubicBezTo>
                        <a:pt x="22089" y="3"/>
                        <a:pt x="21925" y="1"/>
                        <a:pt x="21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3913825" y="1544963"/>
                  <a:ext cx="1135050" cy="640825"/>
                </a:xfrm>
                <a:custGeom>
                  <a:avLst/>
                  <a:gdLst/>
                  <a:ahLst/>
                  <a:cxnLst/>
                  <a:rect l="l" t="t" r="r" b="b"/>
                  <a:pathLst>
                    <a:path w="45402" h="25633" extrusionOk="0">
                      <a:moveTo>
                        <a:pt x="21850" y="170"/>
                      </a:moveTo>
                      <a:cubicBezTo>
                        <a:pt x="22012" y="170"/>
                        <a:pt x="22173" y="172"/>
                        <a:pt x="22334" y="176"/>
                      </a:cubicBezTo>
                      <a:cubicBezTo>
                        <a:pt x="27154" y="309"/>
                        <a:pt x="32900" y="2795"/>
                        <a:pt x="37330" y="6665"/>
                      </a:cubicBezTo>
                      <a:cubicBezTo>
                        <a:pt x="42482" y="11168"/>
                        <a:pt x="45230" y="16917"/>
                        <a:pt x="45068" y="22856"/>
                      </a:cubicBezTo>
                      <a:cubicBezTo>
                        <a:pt x="45037" y="23973"/>
                        <a:pt x="44734" y="24706"/>
                        <a:pt x="44137" y="25101"/>
                      </a:cubicBezTo>
                      <a:cubicBezTo>
                        <a:pt x="43766" y="25347"/>
                        <a:pt x="43283" y="25456"/>
                        <a:pt x="42703" y="25456"/>
                      </a:cubicBezTo>
                      <a:cubicBezTo>
                        <a:pt x="40825" y="25456"/>
                        <a:pt x="37925" y="24313"/>
                        <a:pt x="34470" y="22953"/>
                      </a:cubicBezTo>
                      <a:cubicBezTo>
                        <a:pt x="28862" y="20746"/>
                        <a:pt x="21883" y="17998"/>
                        <a:pt x="14496" y="17931"/>
                      </a:cubicBezTo>
                      <a:lnTo>
                        <a:pt x="14333" y="17931"/>
                      </a:lnTo>
                      <a:cubicBezTo>
                        <a:pt x="7679" y="17931"/>
                        <a:pt x="3948" y="21646"/>
                        <a:pt x="1936" y="23648"/>
                      </a:cubicBezTo>
                      <a:cubicBezTo>
                        <a:pt x="1308" y="24274"/>
                        <a:pt x="802" y="24778"/>
                        <a:pt x="550" y="24778"/>
                      </a:cubicBezTo>
                      <a:cubicBezTo>
                        <a:pt x="527" y="24778"/>
                        <a:pt x="506" y="24774"/>
                        <a:pt x="488" y="24766"/>
                      </a:cubicBezTo>
                      <a:cubicBezTo>
                        <a:pt x="175" y="24624"/>
                        <a:pt x="221" y="23176"/>
                        <a:pt x="316" y="21634"/>
                      </a:cubicBezTo>
                      <a:cubicBezTo>
                        <a:pt x="1144" y="8251"/>
                        <a:pt x="12038" y="170"/>
                        <a:pt x="21850" y="170"/>
                      </a:cubicBezTo>
                      <a:close/>
                      <a:moveTo>
                        <a:pt x="21845" y="0"/>
                      </a:moveTo>
                      <a:cubicBezTo>
                        <a:pt x="16835" y="0"/>
                        <a:pt x="11698" y="2071"/>
                        <a:pt x="7676" y="5730"/>
                      </a:cubicBezTo>
                      <a:cubicBezTo>
                        <a:pt x="3202" y="9801"/>
                        <a:pt x="527" y="15446"/>
                        <a:pt x="145" y="21623"/>
                      </a:cubicBezTo>
                      <a:cubicBezTo>
                        <a:pt x="1" y="23961"/>
                        <a:pt x="66" y="24763"/>
                        <a:pt x="417" y="24920"/>
                      </a:cubicBezTo>
                      <a:cubicBezTo>
                        <a:pt x="458" y="24939"/>
                        <a:pt x="502" y="24949"/>
                        <a:pt x="549" y="24949"/>
                      </a:cubicBezTo>
                      <a:cubicBezTo>
                        <a:pt x="872" y="24949"/>
                        <a:pt x="1318" y="24504"/>
                        <a:pt x="2055" y="23770"/>
                      </a:cubicBezTo>
                      <a:cubicBezTo>
                        <a:pt x="4049" y="21784"/>
                        <a:pt x="7748" y="18101"/>
                        <a:pt x="14333" y="18101"/>
                      </a:cubicBezTo>
                      <a:cubicBezTo>
                        <a:pt x="14386" y="18101"/>
                        <a:pt x="14441" y="18101"/>
                        <a:pt x="14494" y="18103"/>
                      </a:cubicBezTo>
                      <a:cubicBezTo>
                        <a:pt x="21850" y="18168"/>
                        <a:pt x="28812" y="20910"/>
                        <a:pt x="34408" y="23112"/>
                      </a:cubicBezTo>
                      <a:cubicBezTo>
                        <a:pt x="37981" y="24520"/>
                        <a:pt x="40809" y="25632"/>
                        <a:pt x="42690" y="25632"/>
                      </a:cubicBezTo>
                      <a:cubicBezTo>
                        <a:pt x="43308" y="25632"/>
                        <a:pt x="43824" y="25513"/>
                        <a:pt x="44231" y="25242"/>
                      </a:cubicBezTo>
                      <a:cubicBezTo>
                        <a:pt x="44877" y="24816"/>
                        <a:pt x="45206" y="24037"/>
                        <a:pt x="45238" y="22860"/>
                      </a:cubicBezTo>
                      <a:cubicBezTo>
                        <a:pt x="45402" y="16870"/>
                        <a:pt x="42633" y="11074"/>
                        <a:pt x="37442" y="6537"/>
                      </a:cubicBezTo>
                      <a:cubicBezTo>
                        <a:pt x="32984" y="2642"/>
                        <a:pt x="27196" y="139"/>
                        <a:pt x="22338" y="6"/>
                      </a:cubicBezTo>
                      <a:cubicBezTo>
                        <a:pt x="22174" y="2"/>
                        <a:pt x="22009" y="0"/>
                        <a:pt x="21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3915900" y="1918563"/>
                  <a:ext cx="1127300" cy="265000"/>
                </a:xfrm>
                <a:custGeom>
                  <a:avLst/>
                  <a:gdLst/>
                  <a:ahLst/>
                  <a:cxnLst/>
                  <a:rect l="l" t="t" r="r" b="b"/>
                  <a:pathLst>
                    <a:path w="45092" h="10600" extrusionOk="0">
                      <a:moveTo>
                        <a:pt x="14251" y="0"/>
                      </a:moveTo>
                      <a:cubicBezTo>
                        <a:pt x="5296" y="0"/>
                        <a:pt x="1579" y="6846"/>
                        <a:pt x="465" y="6846"/>
                      </a:cubicBezTo>
                      <a:cubicBezTo>
                        <a:pt x="325" y="6846"/>
                        <a:pt x="227" y="6738"/>
                        <a:pt x="164" y="6497"/>
                      </a:cubicBezTo>
                      <a:cubicBezTo>
                        <a:pt x="159" y="6561"/>
                        <a:pt x="151" y="6621"/>
                        <a:pt x="147" y="6685"/>
                      </a:cubicBezTo>
                      <a:cubicBezTo>
                        <a:pt x="1" y="9048"/>
                        <a:pt x="66" y="9919"/>
                        <a:pt x="463" y="9919"/>
                      </a:cubicBezTo>
                      <a:cubicBezTo>
                        <a:pt x="1577" y="9919"/>
                        <a:pt x="5296" y="3071"/>
                        <a:pt x="14252" y="3071"/>
                      </a:cubicBezTo>
                      <a:cubicBezTo>
                        <a:pt x="14305" y="3071"/>
                        <a:pt x="14358" y="3072"/>
                        <a:pt x="14411" y="3072"/>
                      </a:cubicBezTo>
                      <a:cubicBezTo>
                        <a:pt x="26494" y="3182"/>
                        <a:pt x="37790" y="10599"/>
                        <a:pt x="42614" y="10599"/>
                      </a:cubicBezTo>
                      <a:cubicBezTo>
                        <a:pt x="44138" y="10599"/>
                        <a:pt x="45017" y="9859"/>
                        <a:pt x="45070" y="7913"/>
                      </a:cubicBezTo>
                      <a:cubicBezTo>
                        <a:pt x="45091" y="7139"/>
                        <a:pt x="45062" y="6377"/>
                        <a:pt x="44989" y="5630"/>
                      </a:cubicBezTo>
                      <a:cubicBezTo>
                        <a:pt x="44738" y="6988"/>
                        <a:pt x="43909" y="7524"/>
                        <a:pt x="42612" y="7524"/>
                      </a:cubicBezTo>
                      <a:cubicBezTo>
                        <a:pt x="37788" y="7524"/>
                        <a:pt x="26494" y="110"/>
                        <a:pt x="14411" y="1"/>
                      </a:cubicBezTo>
                      <a:cubicBezTo>
                        <a:pt x="14358" y="0"/>
                        <a:pt x="14304" y="0"/>
                        <a:pt x="14251" y="0"/>
                      </a:cubicBezTo>
                      <a:close/>
                    </a:path>
                  </a:pathLst>
                </a:custGeom>
                <a:solidFill>
                  <a:srgbClr val="67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3915900" y="1901938"/>
                  <a:ext cx="1127300" cy="265000"/>
                </a:xfrm>
                <a:custGeom>
                  <a:avLst/>
                  <a:gdLst/>
                  <a:ahLst/>
                  <a:cxnLst/>
                  <a:rect l="l" t="t" r="r" b="b"/>
                  <a:pathLst>
                    <a:path w="45092" h="10600" extrusionOk="0">
                      <a:moveTo>
                        <a:pt x="14254" y="0"/>
                      </a:moveTo>
                      <a:cubicBezTo>
                        <a:pt x="5296" y="0"/>
                        <a:pt x="1579" y="6846"/>
                        <a:pt x="465" y="6846"/>
                      </a:cubicBezTo>
                      <a:cubicBezTo>
                        <a:pt x="325" y="6846"/>
                        <a:pt x="227" y="6738"/>
                        <a:pt x="164" y="6497"/>
                      </a:cubicBezTo>
                      <a:cubicBezTo>
                        <a:pt x="159" y="6561"/>
                        <a:pt x="151" y="6621"/>
                        <a:pt x="147" y="6685"/>
                      </a:cubicBezTo>
                      <a:cubicBezTo>
                        <a:pt x="1" y="9048"/>
                        <a:pt x="66" y="9919"/>
                        <a:pt x="464" y="9919"/>
                      </a:cubicBezTo>
                      <a:cubicBezTo>
                        <a:pt x="1577" y="9919"/>
                        <a:pt x="5296" y="3073"/>
                        <a:pt x="14252" y="3073"/>
                      </a:cubicBezTo>
                      <a:cubicBezTo>
                        <a:pt x="14305" y="3073"/>
                        <a:pt x="14358" y="3073"/>
                        <a:pt x="14411" y="3074"/>
                      </a:cubicBezTo>
                      <a:cubicBezTo>
                        <a:pt x="26495" y="3182"/>
                        <a:pt x="37790" y="10600"/>
                        <a:pt x="42615" y="10600"/>
                      </a:cubicBezTo>
                      <a:cubicBezTo>
                        <a:pt x="44139" y="10600"/>
                        <a:pt x="45017" y="9860"/>
                        <a:pt x="45070" y="7915"/>
                      </a:cubicBezTo>
                      <a:cubicBezTo>
                        <a:pt x="45091" y="7139"/>
                        <a:pt x="45062" y="6377"/>
                        <a:pt x="44989" y="5630"/>
                      </a:cubicBezTo>
                      <a:cubicBezTo>
                        <a:pt x="44738" y="6989"/>
                        <a:pt x="43909" y="7525"/>
                        <a:pt x="42611" y="7525"/>
                      </a:cubicBezTo>
                      <a:cubicBezTo>
                        <a:pt x="37787" y="7525"/>
                        <a:pt x="26494" y="110"/>
                        <a:pt x="14411" y="1"/>
                      </a:cubicBezTo>
                      <a:cubicBezTo>
                        <a:pt x="14358" y="0"/>
                        <a:pt x="14306" y="0"/>
                        <a:pt x="14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3916950" y="1970438"/>
                  <a:ext cx="1125925" cy="213125"/>
                </a:xfrm>
                <a:custGeom>
                  <a:avLst/>
                  <a:gdLst/>
                  <a:ahLst/>
                  <a:cxnLst/>
                  <a:rect l="l" t="t" r="r" b="b"/>
                  <a:pathLst>
                    <a:path w="45037" h="8525" extrusionOk="0">
                      <a:moveTo>
                        <a:pt x="14210" y="0"/>
                      </a:moveTo>
                      <a:cubicBezTo>
                        <a:pt x="5254" y="0"/>
                        <a:pt x="1535" y="6846"/>
                        <a:pt x="422" y="6846"/>
                      </a:cubicBezTo>
                      <a:cubicBezTo>
                        <a:pt x="195" y="6846"/>
                        <a:pt x="77" y="6561"/>
                        <a:pt x="44" y="5875"/>
                      </a:cubicBezTo>
                      <a:lnTo>
                        <a:pt x="44" y="5875"/>
                      </a:lnTo>
                      <a:cubicBezTo>
                        <a:pt x="1" y="7290"/>
                        <a:pt x="107" y="7842"/>
                        <a:pt x="423" y="7842"/>
                      </a:cubicBezTo>
                      <a:cubicBezTo>
                        <a:pt x="1536" y="7842"/>
                        <a:pt x="5254" y="998"/>
                        <a:pt x="14210" y="998"/>
                      </a:cubicBezTo>
                      <a:cubicBezTo>
                        <a:pt x="14263" y="998"/>
                        <a:pt x="14316" y="998"/>
                        <a:pt x="14369" y="999"/>
                      </a:cubicBezTo>
                      <a:cubicBezTo>
                        <a:pt x="26452" y="1107"/>
                        <a:pt x="37747" y="8524"/>
                        <a:pt x="42572" y="8524"/>
                      </a:cubicBezTo>
                      <a:cubicBezTo>
                        <a:pt x="44096" y="8524"/>
                        <a:pt x="44975" y="7784"/>
                        <a:pt x="45028" y="5838"/>
                      </a:cubicBezTo>
                      <a:cubicBezTo>
                        <a:pt x="45037" y="5512"/>
                        <a:pt x="45035" y="5189"/>
                        <a:pt x="45026" y="4867"/>
                      </a:cubicBezTo>
                      <a:cubicBezTo>
                        <a:pt x="44966" y="6793"/>
                        <a:pt x="44089" y="7527"/>
                        <a:pt x="42571" y="7527"/>
                      </a:cubicBezTo>
                      <a:cubicBezTo>
                        <a:pt x="37747" y="7527"/>
                        <a:pt x="26453" y="110"/>
                        <a:pt x="14369" y="1"/>
                      </a:cubicBezTo>
                      <a:cubicBezTo>
                        <a:pt x="14316" y="1"/>
                        <a:pt x="14263" y="0"/>
                        <a:pt x="14210" y="0"/>
                      </a:cubicBezTo>
                      <a:close/>
                    </a:path>
                  </a:pathLst>
                </a:custGeom>
                <a:solidFill>
                  <a:srgbClr val="415100">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3913825" y="1916413"/>
                  <a:ext cx="1131500" cy="269375"/>
                </a:xfrm>
                <a:custGeom>
                  <a:avLst/>
                  <a:gdLst/>
                  <a:ahLst/>
                  <a:cxnLst/>
                  <a:rect l="l" t="t" r="r" b="b"/>
                  <a:pathLst>
                    <a:path w="45260" h="10775" extrusionOk="0">
                      <a:moveTo>
                        <a:pt x="14317" y="171"/>
                      </a:moveTo>
                      <a:cubicBezTo>
                        <a:pt x="14376" y="171"/>
                        <a:pt x="14435" y="171"/>
                        <a:pt x="14494" y="172"/>
                      </a:cubicBezTo>
                      <a:cubicBezTo>
                        <a:pt x="21850" y="239"/>
                        <a:pt x="28812" y="2979"/>
                        <a:pt x="34406" y="5180"/>
                      </a:cubicBezTo>
                      <a:cubicBezTo>
                        <a:pt x="37990" y="6591"/>
                        <a:pt x="40807" y="7699"/>
                        <a:pt x="42685" y="7699"/>
                      </a:cubicBezTo>
                      <a:cubicBezTo>
                        <a:pt x="43241" y="7699"/>
                        <a:pt x="43714" y="7602"/>
                        <a:pt x="44101" y="7388"/>
                      </a:cubicBezTo>
                      <a:cubicBezTo>
                        <a:pt x="44540" y="7145"/>
                        <a:pt x="44845" y="6762"/>
                        <a:pt x="45030" y="6225"/>
                      </a:cubicBezTo>
                      <a:cubicBezTo>
                        <a:pt x="45071" y="6818"/>
                        <a:pt x="45085" y="7413"/>
                        <a:pt x="45068" y="7998"/>
                      </a:cubicBezTo>
                      <a:cubicBezTo>
                        <a:pt x="45037" y="9115"/>
                        <a:pt x="44734" y="9850"/>
                        <a:pt x="44137" y="10243"/>
                      </a:cubicBezTo>
                      <a:cubicBezTo>
                        <a:pt x="43766" y="10489"/>
                        <a:pt x="43283" y="10598"/>
                        <a:pt x="42703" y="10598"/>
                      </a:cubicBezTo>
                      <a:cubicBezTo>
                        <a:pt x="40825" y="10598"/>
                        <a:pt x="37925" y="9455"/>
                        <a:pt x="34470" y="8095"/>
                      </a:cubicBezTo>
                      <a:cubicBezTo>
                        <a:pt x="28862" y="5888"/>
                        <a:pt x="21883" y="3140"/>
                        <a:pt x="14496" y="3073"/>
                      </a:cubicBezTo>
                      <a:lnTo>
                        <a:pt x="14333" y="3073"/>
                      </a:lnTo>
                      <a:cubicBezTo>
                        <a:pt x="7679" y="3073"/>
                        <a:pt x="3948" y="6788"/>
                        <a:pt x="1936" y="8792"/>
                      </a:cubicBezTo>
                      <a:cubicBezTo>
                        <a:pt x="1308" y="9416"/>
                        <a:pt x="802" y="9920"/>
                        <a:pt x="550" y="9920"/>
                      </a:cubicBezTo>
                      <a:cubicBezTo>
                        <a:pt x="527" y="9920"/>
                        <a:pt x="506" y="9916"/>
                        <a:pt x="488" y="9908"/>
                      </a:cubicBezTo>
                      <a:cubicBezTo>
                        <a:pt x="184" y="9769"/>
                        <a:pt x="218" y="8400"/>
                        <a:pt x="307" y="6908"/>
                      </a:cubicBezTo>
                      <a:lnTo>
                        <a:pt x="307" y="6908"/>
                      </a:lnTo>
                      <a:cubicBezTo>
                        <a:pt x="351" y="6956"/>
                        <a:pt x="403" y="6990"/>
                        <a:pt x="462" y="7006"/>
                      </a:cubicBezTo>
                      <a:cubicBezTo>
                        <a:pt x="489" y="7014"/>
                        <a:pt x="517" y="7018"/>
                        <a:pt x="547" y="7018"/>
                      </a:cubicBezTo>
                      <a:cubicBezTo>
                        <a:pt x="873" y="7018"/>
                        <a:pt x="1333" y="6558"/>
                        <a:pt x="2056" y="5839"/>
                      </a:cubicBezTo>
                      <a:cubicBezTo>
                        <a:pt x="4048" y="3854"/>
                        <a:pt x="7742" y="171"/>
                        <a:pt x="14317" y="171"/>
                      </a:cubicBezTo>
                      <a:close/>
                      <a:moveTo>
                        <a:pt x="14333" y="0"/>
                      </a:moveTo>
                      <a:cubicBezTo>
                        <a:pt x="7679" y="0"/>
                        <a:pt x="3948" y="3715"/>
                        <a:pt x="1936" y="5719"/>
                      </a:cubicBezTo>
                      <a:cubicBezTo>
                        <a:pt x="1307" y="6346"/>
                        <a:pt x="805" y="6846"/>
                        <a:pt x="549" y="6846"/>
                      </a:cubicBezTo>
                      <a:cubicBezTo>
                        <a:pt x="534" y="6846"/>
                        <a:pt x="520" y="6845"/>
                        <a:pt x="506" y="6841"/>
                      </a:cubicBezTo>
                      <a:cubicBezTo>
                        <a:pt x="432" y="6821"/>
                        <a:pt x="373" y="6727"/>
                        <a:pt x="329" y="6562"/>
                      </a:cubicBezTo>
                      <a:cubicBezTo>
                        <a:pt x="318" y="6521"/>
                        <a:pt x="281" y="6498"/>
                        <a:pt x="239" y="6498"/>
                      </a:cubicBezTo>
                      <a:cubicBezTo>
                        <a:pt x="196" y="6502"/>
                        <a:pt x="165" y="6536"/>
                        <a:pt x="162" y="6577"/>
                      </a:cubicBezTo>
                      <a:lnTo>
                        <a:pt x="154" y="6660"/>
                      </a:lnTo>
                      <a:cubicBezTo>
                        <a:pt x="151" y="6695"/>
                        <a:pt x="148" y="6730"/>
                        <a:pt x="145" y="6765"/>
                      </a:cubicBezTo>
                      <a:cubicBezTo>
                        <a:pt x="1" y="9103"/>
                        <a:pt x="66" y="9905"/>
                        <a:pt x="417" y="10062"/>
                      </a:cubicBezTo>
                      <a:cubicBezTo>
                        <a:pt x="458" y="10081"/>
                        <a:pt x="502" y="10091"/>
                        <a:pt x="549" y="10091"/>
                      </a:cubicBezTo>
                      <a:cubicBezTo>
                        <a:pt x="872" y="10091"/>
                        <a:pt x="1318" y="9646"/>
                        <a:pt x="2055" y="8912"/>
                      </a:cubicBezTo>
                      <a:cubicBezTo>
                        <a:pt x="4049" y="6926"/>
                        <a:pt x="7748" y="3243"/>
                        <a:pt x="14333" y="3243"/>
                      </a:cubicBezTo>
                      <a:cubicBezTo>
                        <a:pt x="14386" y="3243"/>
                        <a:pt x="14441" y="3243"/>
                        <a:pt x="14494" y="3245"/>
                      </a:cubicBezTo>
                      <a:cubicBezTo>
                        <a:pt x="21850" y="3310"/>
                        <a:pt x="28812" y="6052"/>
                        <a:pt x="34408" y="8254"/>
                      </a:cubicBezTo>
                      <a:cubicBezTo>
                        <a:pt x="37981" y="9662"/>
                        <a:pt x="40809" y="10774"/>
                        <a:pt x="42690" y="10774"/>
                      </a:cubicBezTo>
                      <a:cubicBezTo>
                        <a:pt x="43308" y="10774"/>
                        <a:pt x="43824" y="10655"/>
                        <a:pt x="44231" y="10386"/>
                      </a:cubicBezTo>
                      <a:cubicBezTo>
                        <a:pt x="44877" y="9958"/>
                        <a:pt x="45206" y="9179"/>
                        <a:pt x="45238" y="8002"/>
                      </a:cubicBezTo>
                      <a:cubicBezTo>
                        <a:pt x="45259" y="7246"/>
                        <a:pt x="45232" y="6475"/>
                        <a:pt x="45157" y="5708"/>
                      </a:cubicBezTo>
                      <a:cubicBezTo>
                        <a:pt x="45153" y="5666"/>
                        <a:pt x="45118" y="5633"/>
                        <a:pt x="45075" y="5631"/>
                      </a:cubicBezTo>
                      <a:lnTo>
                        <a:pt x="45072" y="5631"/>
                      </a:lnTo>
                      <a:cubicBezTo>
                        <a:pt x="45031" y="5631"/>
                        <a:pt x="44996" y="5660"/>
                        <a:pt x="44989" y="5701"/>
                      </a:cubicBezTo>
                      <a:cubicBezTo>
                        <a:pt x="44849" y="6451"/>
                        <a:pt x="44532" y="6953"/>
                        <a:pt x="44017" y="7239"/>
                      </a:cubicBezTo>
                      <a:cubicBezTo>
                        <a:pt x="43663" y="7435"/>
                        <a:pt x="43220" y="7523"/>
                        <a:pt x="42699" y="7523"/>
                      </a:cubicBezTo>
                      <a:cubicBezTo>
                        <a:pt x="40824" y="7523"/>
                        <a:pt x="37931" y="6384"/>
                        <a:pt x="34468" y="5021"/>
                      </a:cubicBezTo>
                      <a:cubicBezTo>
                        <a:pt x="28860" y="2815"/>
                        <a:pt x="21881" y="69"/>
                        <a:pt x="14494" y="2"/>
                      </a:cubicBezTo>
                      <a:cubicBezTo>
                        <a:pt x="14441" y="2"/>
                        <a:pt x="14388" y="0"/>
                        <a:pt x="14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3952125" y="2023663"/>
                  <a:ext cx="444800" cy="364500"/>
                </a:xfrm>
                <a:custGeom>
                  <a:avLst/>
                  <a:gdLst/>
                  <a:ahLst/>
                  <a:cxnLst/>
                  <a:rect l="l" t="t" r="r" b="b"/>
                  <a:pathLst>
                    <a:path w="17792" h="14580" extrusionOk="0">
                      <a:moveTo>
                        <a:pt x="8895" y="1"/>
                      </a:moveTo>
                      <a:cubicBezTo>
                        <a:pt x="3982" y="1"/>
                        <a:pt x="0" y="3983"/>
                        <a:pt x="0" y="8895"/>
                      </a:cubicBezTo>
                      <a:cubicBezTo>
                        <a:pt x="0" y="13808"/>
                        <a:pt x="3993" y="14198"/>
                        <a:pt x="8895" y="14515"/>
                      </a:cubicBezTo>
                      <a:cubicBezTo>
                        <a:pt x="9535" y="14557"/>
                        <a:pt x="10145" y="14580"/>
                        <a:pt x="10724" y="14580"/>
                      </a:cubicBezTo>
                      <a:cubicBezTo>
                        <a:pt x="15174" y="14580"/>
                        <a:pt x="17791" y="13242"/>
                        <a:pt x="17791" y="8895"/>
                      </a:cubicBezTo>
                      <a:cubicBezTo>
                        <a:pt x="17791" y="3983"/>
                        <a:pt x="13808" y="1"/>
                        <a:pt x="88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4168950" y="2069513"/>
                  <a:ext cx="196250" cy="196250"/>
                </a:xfrm>
                <a:custGeom>
                  <a:avLst/>
                  <a:gdLst/>
                  <a:ahLst/>
                  <a:cxnLst/>
                  <a:rect l="l" t="t" r="r" b="b"/>
                  <a:pathLst>
                    <a:path w="7850" h="7850" extrusionOk="0">
                      <a:moveTo>
                        <a:pt x="3925" y="0"/>
                      </a:moveTo>
                      <a:cubicBezTo>
                        <a:pt x="1759" y="0"/>
                        <a:pt x="1" y="1757"/>
                        <a:pt x="1" y="3925"/>
                      </a:cubicBezTo>
                      <a:cubicBezTo>
                        <a:pt x="1" y="6093"/>
                        <a:pt x="1759" y="7849"/>
                        <a:pt x="3925" y="7849"/>
                      </a:cubicBezTo>
                      <a:cubicBezTo>
                        <a:pt x="6093" y="7849"/>
                        <a:pt x="7849" y="6093"/>
                        <a:pt x="7849" y="3925"/>
                      </a:cubicBezTo>
                      <a:cubicBezTo>
                        <a:pt x="7849" y="1757"/>
                        <a:pt x="6093" y="0"/>
                        <a:pt x="39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4188300" y="2068513"/>
                  <a:ext cx="176900" cy="115900"/>
                </a:xfrm>
                <a:custGeom>
                  <a:avLst/>
                  <a:gdLst/>
                  <a:ahLst/>
                  <a:cxnLst/>
                  <a:rect l="l" t="t" r="r" b="b"/>
                  <a:pathLst>
                    <a:path w="7076" h="4636" extrusionOk="0">
                      <a:moveTo>
                        <a:pt x="2621" y="0"/>
                      </a:moveTo>
                      <a:cubicBezTo>
                        <a:pt x="1082" y="0"/>
                        <a:pt x="346" y="1058"/>
                        <a:pt x="1" y="1171"/>
                      </a:cubicBezTo>
                      <a:cubicBezTo>
                        <a:pt x="2492" y="1502"/>
                        <a:pt x="5821" y="2649"/>
                        <a:pt x="7015" y="4636"/>
                      </a:cubicBezTo>
                      <a:cubicBezTo>
                        <a:pt x="7052" y="4417"/>
                        <a:pt x="7075" y="4194"/>
                        <a:pt x="7075" y="3965"/>
                      </a:cubicBezTo>
                      <a:cubicBezTo>
                        <a:pt x="7075" y="1797"/>
                        <a:pt x="5296" y="356"/>
                        <a:pt x="3151" y="40"/>
                      </a:cubicBezTo>
                      <a:cubicBezTo>
                        <a:pt x="2964" y="13"/>
                        <a:pt x="2788" y="0"/>
                        <a:pt x="2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4157825" y="2067388"/>
                  <a:ext cx="200500" cy="200500"/>
                </a:xfrm>
                <a:custGeom>
                  <a:avLst/>
                  <a:gdLst/>
                  <a:ahLst/>
                  <a:cxnLst/>
                  <a:rect l="l" t="t" r="r" b="b"/>
                  <a:pathLst>
                    <a:path w="8020" h="8020" extrusionOk="0">
                      <a:moveTo>
                        <a:pt x="4010" y="170"/>
                      </a:moveTo>
                      <a:cubicBezTo>
                        <a:pt x="6126" y="170"/>
                        <a:pt x="7849" y="1892"/>
                        <a:pt x="7849" y="4010"/>
                      </a:cubicBezTo>
                      <a:cubicBezTo>
                        <a:pt x="7849" y="6128"/>
                        <a:pt x="6126" y="7849"/>
                        <a:pt x="4010" y="7849"/>
                      </a:cubicBezTo>
                      <a:cubicBezTo>
                        <a:pt x="1892" y="7849"/>
                        <a:pt x="171" y="6126"/>
                        <a:pt x="171" y="4010"/>
                      </a:cubicBezTo>
                      <a:cubicBezTo>
                        <a:pt x="171" y="1892"/>
                        <a:pt x="1894" y="170"/>
                        <a:pt x="4010" y="170"/>
                      </a:cubicBezTo>
                      <a:close/>
                      <a:moveTo>
                        <a:pt x="4010" y="0"/>
                      </a:moveTo>
                      <a:cubicBezTo>
                        <a:pt x="1800" y="0"/>
                        <a:pt x="1" y="1799"/>
                        <a:pt x="1" y="4010"/>
                      </a:cubicBezTo>
                      <a:cubicBezTo>
                        <a:pt x="1" y="6220"/>
                        <a:pt x="1798" y="8019"/>
                        <a:pt x="4010" y="8019"/>
                      </a:cubicBezTo>
                      <a:cubicBezTo>
                        <a:pt x="6220" y="8019"/>
                        <a:pt x="8019" y="6220"/>
                        <a:pt x="8019" y="4010"/>
                      </a:cubicBezTo>
                      <a:cubicBezTo>
                        <a:pt x="8019" y="1799"/>
                        <a:pt x="6220"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4186975" y="2132063"/>
                  <a:ext cx="107125" cy="107125"/>
                </a:xfrm>
                <a:custGeom>
                  <a:avLst/>
                  <a:gdLst/>
                  <a:ahLst/>
                  <a:cxnLst/>
                  <a:rect l="l" t="t" r="r" b="b"/>
                  <a:pathLst>
                    <a:path w="4285" h="4285" extrusionOk="0">
                      <a:moveTo>
                        <a:pt x="2143" y="0"/>
                      </a:moveTo>
                      <a:cubicBezTo>
                        <a:pt x="959" y="0"/>
                        <a:pt x="1" y="960"/>
                        <a:pt x="1" y="2142"/>
                      </a:cubicBezTo>
                      <a:cubicBezTo>
                        <a:pt x="1" y="3327"/>
                        <a:pt x="959" y="4284"/>
                        <a:pt x="2143" y="4284"/>
                      </a:cubicBezTo>
                      <a:cubicBezTo>
                        <a:pt x="3325" y="4284"/>
                        <a:pt x="4285" y="3327"/>
                        <a:pt x="4285" y="2142"/>
                      </a:cubicBezTo>
                      <a:cubicBezTo>
                        <a:pt x="4285" y="960"/>
                        <a:pt x="3325" y="0"/>
                        <a:pt x="2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4193800" y="2129938"/>
                  <a:ext cx="111425" cy="111400"/>
                </a:xfrm>
                <a:custGeom>
                  <a:avLst/>
                  <a:gdLst/>
                  <a:ahLst/>
                  <a:cxnLst/>
                  <a:rect l="l" t="t" r="r" b="b"/>
                  <a:pathLst>
                    <a:path w="4457" h="4456" extrusionOk="0">
                      <a:moveTo>
                        <a:pt x="2230" y="170"/>
                      </a:moveTo>
                      <a:cubicBezTo>
                        <a:pt x="3364" y="170"/>
                        <a:pt x="4287" y="1093"/>
                        <a:pt x="4287" y="2227"/>
                      </a:cubicBezTo>
                      <a:cubicBezTo>
                        <a:pt x="4287" y="3363"/>
                        <a:pt x="3364" y="4284"/>
                        <a:pt x="2230" y="4284"/>
                      </a:cubicBezTo>
                      <a:cubicBezTo>
                        <a:pt x="1095" y="4284"/>
                        <a:pt x="172" y="3363"/>
                        <a:pt x="172" y="2227"/>
                      </a:cubicBezTo>
                      <a:cubicBezTo>
                        <a:pt x="172" y="1093"/>
                        <a:pt x="1095" y="170"/>
                        <a:pt x="2230" y="170"/>
                      </a:cubicBezTo>
                      <a:close/>
                      <a:moveTo>
                        <a:pt x="2230" y="0"/>
                      </a:moveTo>
                      <a:cubicBezTo>
                        <a:pt x="1001" y="0"/>
                        <a:pt x="1" y="999"/>
                        <a:pt x="1" y="2227"/>
                      </a:cubicBezTo>
                      <a:cubicBezTo>
                        <a:pt x="1" y="3456"/>
                        <a:pt x="1001" y="4456"/>
                        <a:pt x="2230" y="4456"/>
                      </a:cubicBezTo>
                      <a:cubicBezTo>
                        <a:pt x="3458" y="4456"/>
                        <a:pt x="4457" y="3457"/>
                        <a:pt x="4457" y="2227"/>
                      </a:cubicBezTo>
                      <a:cubicBezTo>
                        <a:pt x="4457" y="999"/>
                        <a:pt x="3458" y="0"/>
                        <a:pt x="2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4228225" y="2164363"/>
                  <a:ext cx="59250" cy="59175"/>
                </a:xfrm>
                <a:custGeom>
                  <a:avLst/>
                  <a:gdLst/>
                  <a:ahLst/>
                  <a:cxnLst/>
                  <a:rect l="l" t="t" r="r" b="b"/>
                  <a:pathLst>
                    <a:path w="2370" h="2367" extrusionOk="0">
                      <a:moveTo>
                        <a:pt x="1185" y="0"/>
                      </a:moveTo>
                      <a:cubicBezTo>
                        <a:pt x="531" y="0"/>
                        <a:pt x="1" y="530"/>
                        <a:pt x="1" y="1183"/>
                      </a:cubicBezTo>
                      <a:cubicBezTo>
                        <a:pt x="1" y="1837"/>
                        <a:pt x="531" y="2367"/>
                        <a:pt x="1185" y="2367"/>
                      </a:cubicBezTo>
                      <a:cubicBezTo>
                        <a:pt x="1839" y="2367"/>
                        <a:pt x="2369" y="1837"/>
                        <a:pt x="2369" y="1183"/>
                      </a:cubicBezTo>
                      <a:cubicBezTo>
                        <a:pt x="2369" y="530"/>
                        <a:pt x="1839" y="0"/>
                        <a:pt x="1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3943900" y="2069513"/>
                  <a:ext cx="201475" cy="183525"/>
                </a:xfrm>
                <a:custGeom>
                  <a:avLst/>
                  <a:gdLst/>
                  <a:ahLst/>
                  <a:cxnLst/>
                  <a:rect l="l" t="t" r="r" b="b"/>
                  <a:pathLst>
                    <a:path w="8059" h="7341" extrusionOk="0">
                      <a:moveTo>
                        <a:pt x="4028" y="0"/>
                      </a:moveTo>
                      <a:cubicBezTo>
                        <a:pt x="3089" y="0"/>
                        <a:pt x="2150" y="359"/>
                        <a:pt x="1433" y="1075"/>
                      </a:cubicBezTo>
                      <a:cubicBezTo>
                        <a:pt x="0" y="2508"/>
                        <a:pt x="0" y="4833"/>
                        <a:pt x="1433" y="6266"/>
                      </a:cubicBezTo>
                      <a:cubicBezTo>
                        <a:pt x="2150" y="6982"/>
                        <a:pt x="3089" y="7341"/>
                        <a:pt x="4028" y="7341"/>
                      </a:cubicBezTo>
                      <a:cubicBezTo>
                        <a:pt x="4968" y="7341"/>
                        <a:pt x="5907" y="6982"/>
                        <a:pt x="6624" y="6266"/>
                      </a:cubicBezTo>
                      <a:cubicBezTo>
                        <a:pt x="8058" y="4833"/>
                        <a:pt x="8058" y="2508"/>
                        <a:pt x="6624" y="1075"/>
                      </a:cubicBezTo>
                      <a:cubicBezTo>
                        <a:pt x="5907" y="359"/>
                        <a:pt x="4968" y="0"/>
                        <a:pt x="40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3954250" y="2069513"/>
                  <a:ext cx="140675" cy="76200"/>
                </a:xfrm>
                <a:custGeom>
                  <a:avLst/>
                  <a:gdLst/>
                  <a:ahLst/>
                  <a:cxnLst/>
                  <a:rect l="l" t="t" r="r" b="b"/>
                  <a:pathLst>
                    <a:path w="5627" h="3048" extrusionOk="0">
                      <a:moveTo>
                        <a:pt x="3615" y="0"/>
                      </a:moveTo>
                      <a:cubicBezTo>
                        <a:pt x="1801" y="0"/>
                        <a:pt x="298" y="1318"/>
                        <a:pt x="0" y="3047"/>
                      </a:cubicBezTo>
                      <a:cubicBezTo>
                        <a:pt x="78" y="2929"/>
                        <a:pt x="565" y="2824"/>
                        <a:pt x="646" y="2709"/>
                      </a:cubicBezTo>
                      <a:cubicBezTo>
                        <a:pt x="1238" y="1854"/>
                        <a:pt x="2103" y="2009"/>
                        <a:pt x="3053" y="1546"/>
                      </a:cubicBezTo>
                      <a:cubicBezTo>
                        <a:pt x="3677" y="1241"/>
                        <a:pt x="4957" y="898"/>
                        <a:pt x="5627" y="881"/>
                      </a:cubicBezTo>
                      <a:cubicBezTo>
                        <a:pt x="5347" y="814"/>
                        <a:pt x="3916" y="0"/>
                        <a:pt x="3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3942400" y="2067488"/>
                  <a:ext cx="187550" cy="187575"/>
                </a:xfrm>
                <a:custGeom>
                  <a:avLst/>
                  <a:gdLst/>
                  <a:ahLst/>
                  <a:cxnLst/>
                  <a:rect l="l" t="t" r="r" b="b"/>
                  <a:pathLst>
                    <a:path w="7502" h="7503" extrusionOk="0">
                      <a:moveTo>
                        <a:pt x="3752" y="160"/>
                      </a:moveTo>
                      <a:cubicBezTo>
                        <a:pt x="5732" y="160"/>
                        <a:pt x="7342" y="1771"/>
                        <a:pt x="7342" y="3752"/>
                      </a:cubicBezTo>
                      <a:cubicBezTo>
                        <a:pt x="7342" y="5732"/>
                        <a:pt x="5732" y="7343"/>
                        <a:pt x="3752" y="7343"/>
                      </a:cubicBezTo>
                      <a:cubicBezTo>
                        <a:pt x="1772" y="7343"/>
                        <a:pt x="162" y="5732"/>
                        <a:pt x="162" y="3752"/>
                      </a:cubicBezTo>
                      <a:cubicBezTo>
                        <a:pt x="162" y="1771"/>
                        <a:pt x="1772" y="160"/>
                        <a:pt x="3752" y="160"/>
                      </a:cubicBezTo>
                      <a:close/>
                      <a:moveTo>
                        <a:pt x="3752" y="1"/>
                      </a:moveTo>
                      <a:cubicBezTo>
                        <a:pt x="1684" y="1"/>
                        <a:pt x="1" y="1683"/>
                        <a:pt x="1" y="3752"/>
                      </a:cubicBezTo>
                      <a:cubicBezTo>
                        <a:pt x="1" y="5820"/>
                        <a:pt x="1684" y="7502"/>
                        <a:pt x="3752" y="7502"/>
                      </a:cubicBezTo>
                      <a:cubicBezTo>
                        <a:pt x="5820" y="7502"/>
                        <a:pt x="7502" y="5820"/>
                        <a:pt x="7502" y="3752"/>
                      </a:cubicBezTo>
                      <a:cubicBezTo>
                        <a:pt x="7502" y="1683"/>
                        <a:pt x="5820" y="1"/>
                        <a:pt x="3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3969700" y="2128038"/>
                  <a:ext cx="100175" cy="100175"/>
                </a:xfrm>
                <a:custGeom>
                  <a:avLst/>
                  <a:gdLst/>
                  <a:ahLst/>
                  <a:cxnLst/>
                  <a:rect l="l" t="t" r="r" b="b"/>
                  <a:pathLst>
                    <a:path w="4007" h="4007" extrusionOk="0">
                      <a:moveTo>
                        <a:pt x="2003" y="0"/>
                      </a:moveTo>
                      <a:cubicBezTo>
                        <a:pt x="896" y="0"/>
                        <a:pt x="0" y="896"/>
                        <a:pt x="0" y="2003"/>
                      </a:cubicBezTo>
                      <a:cubicBezTo>
                        <a:pt x="0" y="3110"/>
                        <a:pt x="896" y="4007"/>
                        <a:pt x="2003" y="4007"/>
                      </a:cubicBezTo>
                      <a:cubicBezTo>
                        <a:pt x="3109" y="4007"/>
                        <a:pt x="4007" y="3110"/>
                        <a:pt x="4007" y="2003"/>
                      </a:cubicBezTo>
                      <a:cubicBezTo>
                        <a:pt x="4007" y="896"/>
                        <a:pt x="3109" y="0"/>
                        <a:pt x="2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3976100" y="2126013"/>
                  <a:ext cx="104225" cy="104225"/>
                </a:xfrm>
                <a:custGeom>
                  <a:avLst/>
                  <a:gdLst/>
                  <a:ahLst/>
                  <a:cxnLst/>
                  <a:rect l="l" t="t" r="r" b="b"/>
                  <a:pathLst>
                    <a:path w="4169" h="4169" extrusionOk="0">
                      <a:moveTo>
                        <a:pt x="2084" y="160"/>
                      </a:moveTo>
                      <a:cubicBezTo>
                        <a:pt x="3145" y="160"/>
                        <a:pt x="4009" y="1023"/>
                        <a:pt x="4009" y="2084"/>
                      </a:cubicBezTo>
                      <a:cubicBezTo>
                        <a:pt x="4009" y="3145"/>
                        <a:pt x="3145" y="4009"/>
                        <a:pt x="2084" y="4009"/>
                      </a:cubicBezTo>
                      <a:cubicBezTo>
                        <a:pt x="1024" y="4009"/>
                        <a:pt x="160" y="3145"/>
                        <a:pt x="160" y="2084"/>
                      </a:cubicBezTo>
                      <a:cubicBezTo>
                        <a:pt x="160" y="1023"/>
                        <a:pt x="1024" y="160"/>
                        <a:pt x="2084" y="160"/>
                      </a:cubicBezTo>
                      <a:close/>
                      <a:moveTo>
                        <a:pt x="2084" y="1"/>
                      </a:moveTo>
                      <a:cubicBezTo>
                        <a:pt x="936" y="1"/>
                        <a:pt x="1" y="936"/>
                        <a:pt x="1" y="2084"/>
                      </a:cubicBezTo>
                      <a:cubicBezTo>
                        <a:pt x="1" y="3233"/>
                        <a:pt x="936" y="4168"/>
                        <a:pt x="2084" y="4168"/>
                      </a:cubicBezTo>
                      <a:cubicBezTo>
                        <a:pt x="3233" y="4168"/>
                        <a:pt x="4168" y="3233"/>
                        <a:pt x="4168" y="2084"/>
                      </a:cubicBezTo>
                      <a:cubicBezTo>
                        <a:pt x="4168" y="936"/>
                        <a:pt x="3233"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4008825" y="2153438"/>
                  <a:ext cx="55350" cy="55375"/>
                </a:xfrm>
                <a:custGeom>
                  <a:avLst/>
                  <a:gdLst/>
                  <a:ahLst/>
                  <a:cxnLst/>
                  <a:rect l="l" t="t" r="r" b="b"/>
                  <a:pathLst>
                    <a:path w="2214" h="2215" extrusionOk="0">
                      <a:moveTo>
                        <a:pt x="1107" y="0"/>
                      </a:moveTo>
                      <a:cubicBezTo>
                        <a:pt x="495" y="0"/>
                        <a:pt x="1" y="495"/>
                        <a:pt x="1" y="1107"/>
                      </a:cubicBezTo>
                      <a:cubicBezTo>
                        <a:pt x="1" y="1719"/>
                        <a:pt x="495" y="2215"/>
                        <a:pt x="1107" y="2215"/>
                      </a:cubicBezTo>
                      <a:cubicBezTo>
                        <a:pt x="1719" y="2215"/>
                        <a:pt x="2214" y="1719"/>
                        <a:pt x="2214" y="1107"/>
                      </a:cubicBezTo>
                      <a:cubicBezTo>
                        <a:pt x="2214" y="495"/>
                        <a:pt x="1719" y="0"/>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3952125" y="2209588"/>
                  <a:ext cx="222400" cy="174000"/>
                </a:xfrm>
                <a:custGeom>
                  <a:avLst/>
                  <a:gdLst/>
                  <a:ahLst/>
                  <a:cxnLst/>
                  <a:rect l="l" t="t" r="r" b="b"/>
                  <a:pathLst>
                    <a:path w="8896" h="6960" extrusionOk="0">
                      <a:moveTo>
                        <a:pt x="4449" y="1"/>
                      </a:moveTo>
                      <a:cubicBezTo>
                        <a:pt x="1992" y="1"/>
                        <a:pt x="0" y="1993"/>
                        <a:pt x="0" y="4449"/>
                      </a:cubicBezTo>
                      <a:cubicBezTo>
                        <a:pt x="0" y="6905"/>
                        <a:pt x="2874" y="6960"/>
                        <a:pt x="5331" y="6960"/>
                      </a:cubicBezTo>
                      <a:cubicBezTo>
                        <a:pt x="7787" y="6960"/>
                        <a:pt x="8895" y="6905"/>
                        <a:pt x="8895" y="4449"/>
                      </a:cubicBezTo>
                      <a:cubicBezTo>
                        <a:pt x="8895" y="1993"/>
                        <a:pt x="6905" y="1"/>
                        <a:pt x="4449" y="1"/>
                      </a:cubicBezTo>
                      <a:close/>
                    </a:path>
                  </a:pathLst>
                </a:custGeom>
                <a:solidFill>
                  <a:srgbClr val="8D97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3951950" y="2209588"/>
                  <a:ext cx="207150" cy="112625"/>
                </a:xfrm>
                <a:custGeom>
                  <a:avLst/>
                  <a:gdLst/>
                  <a:ahLst/>
                  <a:cxnLst/>
                  <a:rect l="l" t="t" r="r" b="b"/>
                  <a:pathLst>
                    <a:path w="8286" h="4505" extrusionOk="0">
                      <a:moveTo>
                        <a:pt x="4455" y="1"/>
                      </a:moveTo>
                      <a:cubicBezTo>
                        <a:pt x="4414" y="1"/>
                        <a:pt x="4373" y="1"/>
                        <a:pt x="4331" y="2"/>
                      </a:cubicBezTo>
                      <a:cubicBezTo>
                        <a:pt x="2107" y="63"/>
                        <a:pt x="290" y="1842"/>
                        <a:pt x="32" y="4051"/>
                      </a:cubicBezTo>
                      <a:cubicBezTo>
                        <a:pt x="30" y="4066"/>
                        <a:pt x="29" y="4080"/>
                        <a:pt x="27" y="4095"/>
                      </a:cubicBezTo>
                      <a:cubicBezTo>
                        <a:pt x="1" y="4348"/>
                        <a:pt x="200" y="4504"/>
                        <a:pt x="397" y="4504"/>
                      </a:cubicBezTo>
                      <a:cubicBezTo>
                        <a:pt x="530" y="4504"/>
                        <a:pt x="662" y="4434"/>
                        <a:pt x="724" y="4274"/>
                      </a:cubicBezTo>
                      <a:cubicBezTo>
                        <a:pt x="1371" y="2618"/>
                        <a:pt x="2978" y="1443"/>
                        <a:pt x="4864" y="1443"/>
                      </a:cubicBezTo>
                      <a:cubicBezTo>
                        <a:pt x="5893" y="1443"/>
                        <a:pt x="6839" y="1794"/>
                        <a:pt x="7592" y="2381"/>
                      </a:cubicBezTo>
                      <a:cubicBezTo>
                        <a:pt x="7664" y="2437"/>
                        <a:pt x="7740" y="2461"/>
                        <a:pt x="7813" y="2461"/>
                      </a:cubicBezTo>
                      <a:cubicBezTo>
                        <a:pt x="8070" y="2461"/>
                        <a:pt x="8285" y="2164"/>
                        <a:pt x="8102" y="1903"/>
                      </a:cubicBezTo>
                      <a:cubicBezTo>
                        <a:pt x="7298" y="753"/>
                        <a:pt x="5965" y="1"/>
                        <a:pt x="445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3950000" y="2027513"/>
                  <a:ext cx="459625" cy="363525"/>
                </a:xfrm>
                <a:custGeom>
                  <a:avLst/>
                  <a:gdLst/>
                  <a:ahLst/>
                  <a:cxnLst/>
                  <a:rect l="l" t="t" r="r" b="b"/>
                  <a:pathLst>
                    <a:path w="18385" h="14541" extrusionOk="0">
                      <a:moveTo>
                        <a:pt x="10574" y="1"/>
                      </a:moveTo>
                      <a:cubicBezTo>
                        <a:pt x="10534" y="1"/>
                        <a:pt x="10500" y="29"/>
                        <a:pt x="10491" y="68"/>
                      </a:cubicBezTo>
                      <a:cubicBezTo>
                        <a:pt x="10482" y="114"/>
                        <a:pt x="10510" y="159"/>
                        <a:pt x="10556" y="170"/>
                      </a:cubicBezTo>
                      <a:cubicBezTo>
                        <a:pt x="18207" y="1809"/>
                        <a:pt x="18147" y="7853"/>
                        <a:pt x="17766" y="10375"/>
                      </a:cubicBezTo>
                      <a:cubicBezTo>
                        <a:pt x="17529" y="11951"/>
                        <a:pt x="16780" y="12896"/>
                        <a:pt x="15343" y="13443"/>
                      </a:cubicBezTo>
                      <a:cubicBezTo>
                        <a:pt x="13331" y="14206"/>
                        <a:pt x="11172" y="14371"/>
                        <a:pt x="9684" y="14371"/>
                      </a:cubicBezTo>
                      <a:cubicBezTo>
                        <a:pt x="8573" y="14371"/>
                        <a:pt x="7836" y="14279"/>
                        <a:pt x="7814" y="14276"/>
                      </a:cubicBezTo>
                      <a:cubicBezTo>
                        <a:pt x="1497" y="14276"/>
                        <a:pt x="170" y="12893"/>
                        <a:pt x="170" y="11732"/>
                      </a:cubicBezTo>
                      <a:cubicBezTo>
                        <a:pt x="170" y="9326"/>
                        <a:pt x="2127" y="7369"/>
                        <a:pt x="4540" y="7369"/>
                      </a:cubicBezTo>
                      <a:cubicBezTo>
                        <a:pt x="4543" y="7369"/>
                        <a:pt x="4586" y="7365"/>
                        <a:pt x="4663" y="7365"/>
                      </a:cubicBezTo>
                      <a:cubicBezTo>
                        <a:pt x="5125" y="7365"/>
                        <a:pt x="6793" y="7482"/>
                        <a:pt x="7987" y="9075"/>
                      </a:cubicBezTo>
                      <a:cubicBezTo>
                        <a:pt x="8004" y="9098"/>
                        <a:pt x="8030" y="9109"/>
                        <a:pt x="8056" y="9109"/>
                      </a:cubicBezTo>
                      <a:cubicBezTo>
                        <a:pt x="8074" y="9109"/>
                        <a:pt x="8092" y="9104"/>
                        <a:pt x="8107" y="9092"/>
                      </a:cubicBezTo>
                      <a:cubicBezTo>
                        <a:pt x="8145" y="9065"/>
                        <a:pt x="8153" y="9010"/>
                        <a:pt x="8124" y="8974"/>
                      </a:cubicBezTo>
                      <a:cubicBezTo>
                        <a:pt x="6880" y="7314"/>
                        <a:pt x="5140" y="7196"/>
                        <a:pt x="4660" y="7196"/>
                      </a:cubicBezTo>
                      <a:cubicBezTo>
                        <a:pt x="4580" y="7196"/>
                        <a:pt x="4536" y="7199"/>
                        <a:pt x="4534" y="7199"/>
                      </a:cubicBezTo>
                      <a:cubicBezTo>
                        <a:pt x="2033" y="7199"/>
                        <a:pt x="0" y="9232"/>
                        <a:pt x="0" y="11732"/>
                      </a:cubicBezTo>
                      <a:cubicBezTo>
                        <a:pt x="0" y="13531"/>
                        <a:pt x="2622" y="14446"/>
                        <a:pt x="7785" y="14446"/>
                      </a:cubicBezTo>
                      <a:cubicBezTo>
                        <a:pt x="7789" y="14446"/>
                        <a:pt x="7793" y="14446"/>
                        <a:pt x="7798" y="14446"/>
                      </a:cubicBezTo>
                      <a:lnTo>
                        <a:pt x="7804" y="14446"/>
                      </a:lnTo>
                      <a:cubicBezTo>
                        <a:pt x="7822" y="14449"/>
                        <a:pt x="8560" y="14541"/>
                        <a:pt x="9678" y="14541"/>
                      </a:cubicBezTo>
                      <a:cubicBezTo>
                        <a:pt x="11180" y="14541"/>
                        <a:pt x="13366" y="14375"/>
                        <a:pt x="15403" y="13602"/>
                      </a:cubicBezTo>
                      <a:cubicBezTo>
                        <a:pt x="16906" y="13031"/>
                        <a:pt x="17687" y="12045"/>
                        <a:pt x="17936" y="10401"/>
                      </a:cubicBezTo>
                      <a:cubicBezTo>
                        <a:pt x="18323" y="7830"/>
                        <a:pt x="18385" y="1673"/>
                        <a:pt x="10592" y="3"/>
                      </a:cubicBezTo>
                      <a:cubicBezTo>
                        <a:pt x="10586" y="1"/>
                        <a:pt x="10580" y="1"/>
                        <a:pt x="10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0"/>
                <p:cNvSpPr/>
                <p:nvPr/>
              </p:nvSpPr>
              <p:spPr>
                <a:xfrm>
                  <a:off x="4060900" y="2291463"/>
                  <a:ext cx="29925" cy="17775"/>
                </a:xfrm>
                <a:custGeom>
                  <a:avLst/>
                  <a:gdLst/>
                  <a:ahLst/>
                  <a:cxnLst/>
                  <a:rect l="l" t="t" r="r" b="b"/>
                  <a:pathLst>
                    <a:path w="1197" h="711" extrusionOk="0">
                      <a:moveTo>
                        <a:pt x="1100" y="0"/>
                      </a:moveTo>
                      <a:cubicBezTo>
                        <a:pt x="1086" y="0"/>
                        <a:pt x="1072" y="4"/>
                        <a:pt x="1059" y="11"/>
                      </a:cubicBezTo>
                      <a:lnTo>
                        <a:pt x="57" y="550"/>
                      </a:lnTo>
                      <a:cubicBezTo>
                        <a:pt x="16" y="573"/>
                        <a:pt x="0" y="624"/>
                        <a:pt x="22" y="665"/>
                      </a:cubicBezTo>
                      <a:cubicBezTo>
                        <a:pt x="38" y="694"/>
                        <a:pt x="67" y="711"/>
                        <a:pt x="98" y="711"/>
                      </a:cubicBezTo>
                      <a:cubicBezTo>
                        <a:pt x="111" y="711"/>
                        <a:pt x="125" y="708"/>
                        <a:pt x="137" y="700"/>
                      </a:cubicBezTo>
                      <a:lnTo>
                        <a:pt x="1139" y="160"/>
                      </a:lnTo>
                      <a:cubicBezTo>
                        <a:pt x="1182" y="139"/>
                        <a:pt x="1197" y="87"/>
                        <a:pt x="1174" y="44"/>
                      </a:cubicBezTo>
                      <a:cubicBezTo>
                        <a:pt x="1159" y="16"/>
                        <a:pt x="1131"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0"/>
                <p:cNvSpPr/>
                <p:nvPr/>
              </p:nvSpPr>
              <p:spPr>
                <a:xfrm>
                  <a:off x="3977250" y="2276388"/>
                  <a:ext cx="17300" cy="29900"/>
                </a:xfrm>
                <a:custGeom>
                  <a:avLst/>
                  <a:gdLst/>
                  <a:ahLst/>
                  <a:cxnLst/>
                  <a:rect l="l" t="t" r="r" b="b"/>
                  <a:pathLst>
                    <a:path w="692" h="1196" extrusionOk="0">
                      <a:moveTo>
                        <a:pt x="99" y="1"/>
                      </a:moveTo>
                      <a:cubicBezTo>
                        <a:pt x="86" y="1"/>
                        <a:pt x="73" y="4"/>
                        <a:pt x="61" y="10"/>
                      </a:cubicBezTo>
                      <a:cubicBezTo>
                        <a:pt x="19" y="30"/>
                        <a:pt x="0" y="81"/>
                        <a:pt x="22" y="122"/>
                      </a:cubicBezTo>
                      <a:lnTo>
                        <a:pt x="517" y="1147"/>
                      </a:lnTo>
                      <a:cubicBezTo>
                        <a:pt x="532" y="1177"/>
                        <a:pt x="562" y="1196"/>
                        <a:pt x="594" y="1196"/>
                      </a:cubicBezTo>
                      <a:cubicBezTo>
                        <a:pt x="606" y="1196"/>
                        <a:pt x="618" y="1192"/>
                        <a:pt x="630" y="1186"/>
                      </a:cubicBezTo>
                      <a:cubicBezTo>
                        <a:pt x="673" y="1167"/>
                        <a:pt x="691" y="1115"/>
                        <a:pt x="670" y="1074"/>
                      </a:cubicBezTo>
                      <a:lnTo>
                        <a:pt x="175" y="49"/>
                      </a:lnTo>
                      <a:cubicBezTo>
                        <a:pt x="160" y="18"/>
                        <a:pt x="13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4033750" y="2021513"/>
                  <a:ext cx="143075" cy="50150"/>
                </a:xfrm>
                <a:custGeom>
                  <a:avLst/>
                  <a:gdLst/>
                  <a:ahLst/>
                  <a:cxnLst/>
                  <a:rect l="l" t="t" r="r" b="b"/>
                  <a:pathLst>
                    <a:path w="5723" h="2006" extrusionOk="0">
                      <a:moveTo>
                        <a:pt x="5630" y="0"/>
                      </a:moveTo>
                      <a:cubicBezTo>
                        <a:pt x="5626" y="0"/>
                        <a:pt x="5621" y="1"/>
                        <a:pt x="5616" y="2"/>
                      </a:cubicBezTo>
                      <a:cubicBezTo>
                        <a:pt x="5422" y="35"/>
                        <a:pt x="833" y="809"/>
                        <a:pt x="30" y="1869"/>
                      </a:cubicBezTo>
                      <a:cubicBezTo>
                        <a:pt x="1" y="1907"/>
                        <a:pt x="9" y="1960"/>
                        <a:pt x="46" y="1989"/>
                      </a:cubicBezTo>
                      <a:cubicBezTo>
                        <a:pt x="62" y="1999"/>
                        <a:pt x="80" y="2005"/>
                        <a:pt x="98" y="2005"/>
                      </a:cubicBezTo>
                      <a:cubicBezTo>
                        <a:pt x="124" y="2005"/>
                        <a:pt x="150" y="1993"/>
                        <a:pt x="166" y="1972"/>
                      </a:cubicBezTo>
                      <a:cubicBezTo>
                        <a:pt x="929" y="966"/>
                        <a:pt x="5598" y="178"/>
                        <a:pt x="5645" y="170"/>
                      </a:cubicBezTo>
                      <a:cubicBezTo>
                        <a:pt x="5691" y="162"/>
                        <a:pt x="5723" y="118"/>
                        <a:pt x="5715" y="73"/>
                      </a:cubicBezTo>
                      <a:cubicBezTo>
                        <a:pt x="5708" y="30"/>
                        <a:pt x="5672" y="0"/>
                        <a:pt x="5630" y="0"/>
                      </a:cubicBezTo>
                      <a:close/>
                    </a:path>
                  </a:pathLst>
                </a:custGeom>
                <a:solidFill>
                  <a:srgbClr val="415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4068150" y="1919538"/>
                  <a:ext cx="70550" cy="88275"/>
                </a:xfrm>
                <a:custGeom>
                  <a:avLst/>
                  <a:gdLst/>
                  <a:ahLst/>
                  <a:cxnLst/>
                  <a:rect l="l" t="t" r="r" b="b"/>
                  <a:pathLst>
                    <a:path w="2822" h="3531" extrusionOk="0">
                      <a:moveTo>
                        <a:pt x="88" y="1"/>
                      </a:moveTo>
                      <a:cubicBezTo>
                        <a:pt x="43" y="1"/>
                        <a:pt x="11" y="34"/>
                        <a:pt x="5" y="77"/>
                      </a:cubicBezTo>
                      <a:cubicBezTo>
                        <a:pt x="0" y="124"/>
                        <a:pt x="34" y="167"/>
                        <a:pt x="81" y="171"/>
                      </a:cubicBezTo>
                      <a:cubicBezTo>
                        <a:pt x="2150" y="401"/>
                        <a:pt x="2640" y="3428"/>
                        <a:pt x="2645" y="3458"/>
                      </a:cubicBezTo>
                      <a:cubicBezTo>
                        <a:pt x="2651" y="3501"/>
                        <a:pt x="2687" y="3531"/>
                        <a:pt x="2730" y="3531"/>
                      </a:cubicBezTo>
                      <a:cubicBezTo>
                        <a:pt x="2733" y="3531"/>
                        <a:pt x="2738" y="3531"/>
                        <a:pt x="2742" y="3529"/>
                      </a:cubicBezTo>
                      <a:cubicBezTo>
                        <a:pt x="2789" y="3522"/>
                        <a:pt x="2821" y="3479"/>
                        <a:pt x="2813" y="3432"/>
                      </a:cubicBezTo>
                      <a:cubicBezTo>
                        <a:pt x="2809" y="3400"/>
                        <a:pt x="2299" y="246"/>
                        <a:pt x="99" y="1"/>
                      </a:cubicBezTo>
                      <a:cubicBezTo>
                        <a:pt x="95" y="1"/>
                        <a:pt x="91"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4173175" y="1901563"/>
                  <a:ext cx="46625" cy="106250"/>
                </a:xfrm>
                <a:custGeom>
                  <a:avLst/>
                  <a:gdLst/>
                  <a:ahLst/>
                  <a:cxnLst/>
                  <a:rect l="l" t="t" r="r" b="b"/>
                  <a:pathLst>
                    <a:path w="1865" h="4250" extrusionOk="0">
                      <a:moveTo>
                        <a:pt x="1767" y="1"/>
                      </a:moveTo>
                      <a:cubicBezTo>
                        <a:pt x="1754" y="1"/>
                        <a:pt x="1741" y="4"/>
                        <a:pt x="1729" y="10"/>
                      </a:cubicBezTo>
                      <a:cubicBezTo>
                        <a:pt x="263" y="743"/>
                        <a:pt x="14" y="4019"/>
                        <a:pt x="3" y="4159"/>
                      </a:cubicBezTo>
                      <a:cubicBezTo>
                        <a:pt x="0" y="4206"/>
                        <a:pt x="35" y="4247"/>
                        <a:pt x="82" y="4250"/>
                      </a:cubicBezTo>
                      <a:lnTo>
                        <a:pt x="88" y="4250"/>
                      </a:lnTo>
                      <a:cubicBezTo>
                        <a:pt x="132" y="4250"/>
                        <a:pt x="170" y="4215"/>
                        <a:pt x="173" y="4171"/>
                      </a:cubicBezTo>
                      <a:cubicBezTo>
                        <a:pt x="175" y="4138"/>
                        <a:pt x="425" y="852"/>
                        <a:pt x="1805" y="162"/>
                      </a:cubicBezTo>
                      <a:cubicBezTo>
                        <a:pt x="1848" y="142"/>
                        <a:pt x="1864" y="90"/>
                        <a:pt x="1843" y="48"/>
                      </a:cubicBezTo>
                      <a:cubicBezTo>
                        <a:pt x="1828" y="18"/>
                        <a:pt x="1798" y="1"/>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4217950" y="1952563"/>
                  <a:ext cx="70800" cy="52275"/>
                </a:xfrm>
                <a:custGeom>
                  <a:avLst/>
                  <a:gdLst/>
                  <a:ahLst/>
                  <a:cxnLst/>
                  <a:rect l="l" t="t" r="r" b="b"/>
                  <a:pathLst>
                    <a:path w="2832" h="2091" extrusionOk="0">
                      <a:moveTo>
                        <a:pt x="2735" y="0"/>
                      </a:moveTo>
                      <a:cubicBezTo>
                        <a:pt x="2726" y="0"/>
                        <a:pt x="2717" y="1"/>
                        <a:pt x="2709" y="4"/>
                      </a:cubicBezTo>
                      <a:cubicBezTo>
                        <a:pt x="1262" y="487"/>
                        <a:pt x="81" y="1891"/>
                        <a:pt x="31" y="1950"/>
                      </a:cubicBezTo>
                      <a:cubicBezTo>
                        <a:pt x="0" y="1987"/>
                        <a:pt x="5" y="2040"/>
                        <a:pt x="41" y="2070"/>
                      </a:cubicBezTo>
                      <a:cubicBezTo>
                        <a:pt x="58" y="2084"/>
                        <a:pt x="78" y="2090"/>
                        <a:pt x="96" y="2090"/>
                      </a:cubicBezTo>
                      <a:cubicBezTo>
                        <a:pt x="120" y="2090"/>
                        <a:pt x="145" y="2079"/>
                        <a:pt x="161" y="2060"/>
                      </a:cubicBezTo>
                      <a:cubicBezTo>
                        <a:pt x="173" y="2044"/>
                        <a:pt x="1364" y="633"/>
                        <a:pt x="2762" y="167"/>
                      </a:cubicBezTo>
                      <a:cubicBezTo>
                        <a:pt x="2807" y="151"/>
                        <a:pt x="2832" y="103"/>
                        <a:pt x="2817" y="59"/>
                      </a:cubicBezTo>
                      <a:cubicBezTo>
                        <a:pt x="2804" y="22"/>
                        <a:pt x="2770" y="0"/>
                        <a:pt x="2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4240150" y="2281588"/>
                  <a:ext cx="50425" cy="50425"/>
                </a:xfrm>
                <a:custGeom>
                  <a:avLst/>
                  <a:gdLst/>
                  <a:ahLst/>
                  <a:cxnLst/>
                  <a:rect l="l" t="t" r="r" b="b"/>
                  <a:pathLst>
                    <a:path w="2017" h="2017" extrusionOk="0">
                      <a:moveTo>
                        <a:pt x="1009" y="1"/>
                      </a:moveTo>
                      <a:cubicBezTo>
                        <a:pt x="451" y="1"/>
                        <a:pt x="1" y="452"/>
                        <a:pt x="1" y="1009"/>
                      </a:cubicBezTo>
                      <a:cubicBezTo>
                        <a:pt x="1" y="1564"/>
                        <a:pt x="451" y="2017"/>
                        <a:pt x="1009" y="2017"/>
                      </a:cubicBezTo>
                      <a:cubicBezTo>
                        <a:pt x="1564" y="2017"/>
                        <a:pt x="2017" y="1564"/>
                        <a:pt x="2017" y="1009"/>
                      </a:cubicBezTo>
                      <a:cubicBezTo>
                        <a:pt x="2017" y="452"/>
                        <a:pt x="1564" y="1"/>
                        <a:pt x="1009"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3945325" y="2207463"/>
                  <a:ext cx="16475" cy="76275"/>
                </a:xfrm>
                <a:custGeom>
                  <a:avLst/>
                  <a:gdLst/>
                  <a:ahLst/>
                  <a:cxnLst/>
                  <a:rect l="l" t="t" r="r" b="b"/>
                  <a:pathLst>
                    <a:path w="659" h="3051" extrusionOk="0">
                      <a:moveTo>
                        <a:pt x="444" y="1"/>
                      </a:moveTo>
                      <a:cubicBezTo>
                        <a:pt x="408" y="1"/>
                        <a:pt x="376" y="24"/>
                        <a:pt x="364" y="60"/>
                      </a:cubicBezTo>
                      <a:cubicBezTo>
                        <a:pt x="348" y="104"/>
                        <a:pt x="1" y="1183"/>
                        <a:pt x="482" y="2987"/>
                      </a:cubicBezTo>
                      <a:cubicBezTo>
                        <a:pt x="493" y="3025"/>
                        <a:pt x="527" y="3051"/>
                        <a:pt x="564" y="3051"/>
                      </a:cubicBezTo>
                      <a:cubicBezTo>
                        <a:pt x="572" y="3051"/>
                        <a:pt x="579" y="3049"/>
                        <a:pt x="587" y="3048"/>
                      </a:cubicBezTo>
                      <a:cubicBezTo>
                        <a:pt x="632" y="3036"/>
                        <a:pt x="658" y="2989"/>
                        <a:pt x="647" y="2943"/>
                      </a:cubicBezTo>
                      <a:cubicBezTo>
                        <a:pt x="180" y="1194"/>
                        <a:pt x="521" y="124"/>
                        <a:pt x="524" y="113"/>
                      </a:cubicBezTo>
                      <a:cubicBezTo>
                        <a:pt x="540" y="69"/>
                        <a:pt x="515" y="21"/>
                        <a:pt x="471" y="5"/>
                      </a:cubicBezTo>
                      <a:cubicBezTo>
                        <a:pt x="462" y="2"/>
                        <a:pt x="453" y="1"/>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4161200" y="2095613"/>
                  <a:ext cx="204875" cy="90975"/>
                </a:xfrm>
                <a:custGeom>
                  <a:avLst/>
                  <a:gdLst/>
                  <a:ahLst/>
                  <a:cxnLst/>
                  <a:rect l="l" t="t" r="r" b="b"/>
                  <a:pathLst>
                    <a:path w="8195" h="3639" extrusionOk="0">
                      <a:moveTo>
                        <a:pt x="87" y="1"/>
                      </a:moveTo>
                      <a:cubicBezTo>
                        <a:pt x="36" y="1"/>
                        <a:pt x="4" y="38"/>
                        <a:pt x="2" y="84"/>
                      </a:cubicBezTo>
                      <a:cubicBezTo>
                        <a:pt x="1" y="131"/>
                        <a:pt x="39" y="171"/>
                        <a:pt x="86" y="172"/>
                      </a:cubicBezTo>
                      <a:cubicBezTo>
                        <a:pt x="5621" y="335"/>
                        <a:pt x="8006" y="3569"/>
                        <a:pt x="8029" y="3602"/>
                      </a:cubicBezTo>
                      <a:cubicBezTo>
                        <a:pt x="8045" y="3625"/>
                        <a:pt x="8071" y="3638"/>
                        <a:pt x="8099" y="3638"/>
                      </a:cubicBezTo>
                      <a:cubicBezTo>
                        <a:pt x="8115" y="3638"/>
                        <a:pt x="8132" y="3632"/>
                        <a:pt x="8147" y="3622"/>
                      </a:cubicBezTo>
                      <a:cubicBezTo>
                        <a:pt x="8185" y="3594"/>
                        <a:pt x="8194" y="3541"/>
                        <a:pt x="8167" y="3503"/>
                      </a:cubicBezTo>
                      <a:cubicBezTo>
                        <a:pt x="8144" y="3470"/>
                        <a:pt x="5714" y="166"/>
                        <a:pt x="90" y="1"/>
                      </a:cubicBezTo>
                      <a:cubicBezTo>
                        <a:pt x="89" y="1"/>
                        <a:pt x="88"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3942000" y="2089388"/>
                  <a:ext cx="177975" cy="74050"/>
                </a:xfrm>
                <a:custGeom>
                  <a:avLst/>
                  <a:gdLst/>
                  <a:ahLst/>
                  <a:cxnLst/>
                  <a:rect l="l" t="t" r="r" b="b"/>
                  <a:pathLst>
                    <a:path w="7119" h="2962" extrusionOk="0">
                      <a:moveTo>
                        <a:pt x="7024" y="1"/>
                      </a:moveTo>
                      <a:cubicBezTo>
                        <a:pt x="1813" y="332"/>
                        <a:pt x="44" y="2802"/>
                        <a:pt x="27" y="2826"/>
                      </a:cubicBezTo>
                      <a:cubicBezTo>
                        <a:pt x="0" y="2866"/>
                        <a:pt x="11" y="2919"/>
                        <a:pt x="49" y="2946"/>
                      </a:cubicBezTo>
                      <a:cubicBezTo>
                        <a:pt x="64" y="2955"/>
                        <a:pt x="81" y="2961"/>
                        <a:pt x="97" y="2961"/>
                      </a:cubicBezTo>
                      <a:cubicBezTo>
                        <a:pt x="125" y="2961"/>
                        <a:pt x="150" y="2948"/>
                        <a:pt x="167" y="2925"/>
                      </a:cubicBezTo>
                      <a:cubicBezTo>
                        <a:pt x="184" y="2901"/>
                        <a:pt x="1913" y="497"/>
                        <a:pt x="7035" y="171"/>
                      </a:cubicBezTo>
                      <a:cubicBezTo>
                        <a:pt x="7082" y="168"/>
                        <a:pt x="7119" y="128"/>
                        <a:pt x="7116" y="81"/>
                      </a:cubicBezTo>
                      <a:cubicBezTo>
                        <a:pt x="7113" y="34"/>
                        <a:pt x="7078" y="2"/>
                        <a:pt x="7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4151350" y="2048388"/>
                  <a:ext cx="26975" cy="11875"/>
                </a:xfrm>
                <a:custGeom>
                  <a:avLst/>
                  <a:gdLst/>
                  <a:ahLst/>
                  <a:cxnLst/>
                  <a:rect l="l" t="t" r="r" b="b"/>
                  <a:pathLst>
                    <a:path w="1079" h="475" extrusionOk="0">
                      <a:moveTo>
                        <a:pt x="532" y="1"/>
                      </a:moveTo>
                      <a:cubicBezTo>
                        <a:pt x="500" y="1"/>
                        <a:pt x="465" y="2"/>
                        <a:pt x="428" y="6"/>
                      </a:cubicBezTo>
                      <a:cubicBezTo>
                        <a:pt x="135" y="33"/>
                        <a:pt x="0" y="158"/>
                        <a:pt x="29" y="272"/>
                      </a:cubicBezTo>
                      <a:cubicBezTo>
                        <a:pt x="50" y="354"/>
                        <a:pt x="156" y="429"/>
                        <a:pt x="351" y="463"/>
                      </a:cubicBezTo>
                      <a:cubicBezTo>
                        <a:pt x="399" y="471"/>
                        <a:pt x="444" y="475"/>
                        <a:pt x="486" y="475"/>
                      </a:cubicBezTo>
                      <a:cubicBezTo>
                        <a:pt x="964" y="475"/>
                        <a:pt x="1079" y="1"/>
                        <a:pt x="532"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4114525" y="2062488"/>
                  <a:ext cx="22025" cy="9675"/>
                </a:xfrm>
                <a:custGeom>
                  <a:avLst/>
                  <a:gdLst/>
                  <a:ahLst/>
                  <a:cxnLst/>
                  <a:rect l="l" t="t" r="r" b="b"/>
                  <a:pathLst>
                    <a:path w="881" h="387" extrusionOk="0">
                      <a:moveTo>
                        <a:pt x="435" y="1"/>
                      </a:moveTo>
                      <a:cubicBezTo>
                        <a:pt x="409" y="1"/>
                        <a:pt x="380" y="2"/>
                        <a:pt x="350" y="5"/>
                      </a:cubicBezTo>
                      <a:cubicBezTo>
                        <a:pt x="111" y="28"/>
                        <a:pt x="1" y="128"/>
                        <a:pt x="25" y="221"/>
                      </a:cubicBezTo>
                      <a:cubicBezTo>
                        <a:pt x="43" y="288"/>
                        <a:pt x="130" y="350"/>
                        <a:pt x="287" y="377"/>
                      </a:cubicBezTo>
                      <a:cubicBezTo>
                        <a:pt x="327" y="384"/>
                        <a:pt x="364" y="387"/>
                        <a:pt x="399" y="387"/>
                      </a:cubicBezTo>
                      <a:cubicBezTo>
                        <a:pt x="788" y="387"/>
                        <a:pt x="880" y="1"/>
                        <a:pt x="435"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4136350" y="2084288"/>
                  <a:ext cx="22025" cy="9700"/>
                </a:xfrm>
                <a:custGeom>
                  <a:avLst/>
                  <a:gdLst/>
                  <a:ahLst/>
                  <a:cxnLst/>
                  <a:rect l="l" t="t" r="r" b="b"/>
                  <a:pathLst>
                    <a:path w="881" h="388" extrusionOk="0">
                      <a:moveTo>
                        <a:pt x="433" y="0"/>
                      </a:moveTo>
                      <a:cubicBezTo>
                        <a:pt x="407" y="0"/>
                        <a:pt x="379" y="2"/>
                        <a:pt x="350" y="5"/>
                      </a:cubicBezTo>
                      <a:cubicBezTo>
                        <a:pt x="111" y="27"/>
                        <a:pt x="0" y="129"/>
                        <a:pt x="25" y="222"/>
                      </a:cubicBezTo>
                      <a:cubicBezTo>
                        <a:pt x="43" y="288"/>
                        <a:pt x="129" y="351"/>
                        <a:pt x="287" y="378"/>
                      </a:cubicBezTo>
                      <a:cubicBezTo>
                        <a:pt x="326" y="385"/>
                        <a:pt x="363" y="388"/>
                        <a:pt x="397" y="388"/>
                      </a:cubicBezTo>
                      <a:cubicBezTo>
                        <a:pt x="788" y="388"/>
                        <a:pt x="881" y="0"/>
                        <a:pt x="433" y="0"/>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4083325" y="2057288"/>
                  <a:ext cx="22050" cy="9675"/>
                </a:xfrm>
                <a:custGeom>
                  <a:avLst/>
                  <a:gdLst/>
                  <a:ahLst/>
                  <a:cxnLst/>
                  <a:rect l="l" t="t" r="r" b="b"/>
                  <a:pathLst>
                    <a:path w="882" h="387" extrusionOk="0">
                      <a:moveTo>
                        <a:pt x="437" y="1"/>
                      </a:moveTo>
                      <a:cubicBezTo>
                        <a:pt x="410" y="1"/>
                        <a:pt x="382" y="2"/>
                        <a:pt x="351" y="5"/>
                      </a:cubicBezTo>
                      <a:cubicBezTo>
                        <a:pt x="111" y="28"/>
                        <a:pt x="1" y="128"/>
                        <a:pt x="26" y="222"/>
                      </a:cubicBezTo>
                      <a:cubicBezTo>
                        <a:pt x="43" y="288"/>
                        <a:pt x="130" y="350"/>
                        <a:pt x="289" y="377"/>
                      </a:cubicBezTo>
                      <a:cubicBezTo>
                        <a:pt x="328" y="384"/>
                        <a:pt x="365" y="387"/>
                        <a:pt x="400" y="387"/>
                      </a:cubicBezTo>
                      <a:cubicBezTo>
                        <a:pt x="788" y="387"/>
                        <a:pt x="882" y="1"/>
                        <a:pt x="437" y="1"/>
                      </a:cubicBezTo>
                      <a:close/>
                    </a:path>
                  </a:pathLst>
                </a:custGeom>
                <a:solidFill>
                  <a:srgbClr val="FFFFFF">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4158600" y="2306188"/>
                  <a:ext cx="59475" cy="41025"/>
                </a:xfrm>
                <a:custGeom>
                  <a:avLst/>
                  <a:gdLst/>
                  <a:ahLst/>
                  <a:cxnLst/>
                  <a:rect l="l" t="t" r="r" b="b"/>
                  <a:pathLst>
                    <a:path w="2379" h="1641" extrusionOk="0">
                      <a:moveTo>
                        <a:pt x="1962" y="1"/>
                      </a:moveTo>
                      <a:cubicBezTo>
                        <a:pt x="1765" y="1"/>
                        <a:pt x="1486" y="236"/>
                        <a:pt x="1122" y="345"/>
                      </a:cubicBezTo>
                      <a:cubicBezTo>
                        <a:pt x="557" y="512"/>
                        <a:pt x="0" y="313"/>
                        <a:pt x="167" y="878"/>
                      </a:cubicBezTo>
                      <a:cubicBezTo>
                        <a:pt x="305" y="1341"/>
                        <a:pt x="729" y="1641"/>
                        <a:pt x="1189" y="1641"/>
                      </a:cubicBezTo>
                      <a:cubicBezTo>
                        <a:pt x="1290" y="1641"/>
                        <a:pt x="1392" y="1626"/>
                        <a:pt x="1494" y="1596"/>
                      </a:cubicBezTo>
                      <a:cubicBezTo>
                        <a:pt x="2057" y="1429"/>
                        <a:pt x="2379" y="835"/>
                        <a:pt x="2212" y="271"/>
                      </a:cubicBezTo>
                      <a:cubicBezTo>
                        <a:pt x="2152" y="71"/>
                        <a:pt x="2069" y="1"/>
                        <a:pt x="1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4534600" y="1956588"/>
                  <a:ext cx="33875" cy="79025"/>
                </a:xfrm>
                <a:custGeom>
                  <a:avLst/>
                  <a:gdLst/>
                  <a:ahLst/>
                  <a:cxnLst/>
                  <a:rect l="l" t="t" r="r" b="b"/>
                  <a:pathLst>
                    <a:path w="1355" h="3161" extrusionOk="0">
                      <a:moveTo>
                        <a:pt x="99" y="0"/>
                      </a:moveTo>
                      <a:cubicBezTo>
                        <a:pt x="82" y="0"/>
                        <a:pt x="65" y="5"/>
                        <a:pt x="50" y="15"/>
                      </a:cubicBezTo>
                      <a:cubicBezTo>
                        <a:pt x="11" y="40"/>
                        <a:pt x="0" y="94"/>
                        <a:pt x="26" y="133"/>
                      </a:cubicBezTo>
                      <a:cubicBezTo>
                        <a:pt x="38" y="150"/>
                        <a:pt x="1139" y="1833"/>
                        <a:pt x="35" y="3016"/>
                      </a:cubicBezTo>
                      <a:cubicBezTo>
                        <a:pt x="3" y="3051"/>
                        <a:pt x="5" y="3104"/>
                        <a:pt x="40" y="3136"/>
                      </a:cubicBezTo>
                      <a:cubicBezTo>
                        <a:pt x="56" y="3151"/>
                        <a:pt x="78" y="3159"/>
                        <a:pt x="97" y="3159"/>
                      </a:cubicBezTo>
                      <a:lnTo>
                        <a:pt x="97" y="3160"/>
                      </a:lnTo>
                      <a:cubicBezTo>
                        <a:pt x="120" y="3160"/>
                        <a:pt x="143" y="3151"/>
                        <a:pt x="160" y="3133"/>
                      </a:cubicBezTo>
                      <a:cubicBezTo>
                        <a:pt x="1354" y="1852"/>
                        <a:pt x="181" y="56"/>
                        <a:pt x="169" y="37"/>
                      </a:cubicBezTo>
                      <a:cubicBezTo>
                        <a:pt x="153" y="13"/>
                        <a:pt x="126" y="0"/>
                        <a:pt x="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4663300" y="2008463"/>
                  <a:ext cx="29650" cy="70725"/>
                </a:xfrm>
                <a:custGeom>
                  <a:avLst/>
                  <a:gdLst/>
                  <a:ahLst/>
                  <a:cxnLst/>
                  <a:rect l="l" t="t" r="r" b="b"/>
                  <a:pathLst>
                    <a:path w="1186" h="2829" extrusionOk="0">
                      <a:moveTo>
                        <a:pt x="430" y="1"/>
                      </a:moveTo>
                      <a:cubicBezTo>
                        <a:pt x="409" y="1"/>
                        <a:pt x="387" y="9"/>
                        <a:pt x="369" y="26"/>
                      </a:cubicBezTo>
                      <a:cubicBezTo>
                        <a:pt x="336" y="57"/>
                        <a:pt x="336" y="112"/>
                        <a:pt x="368" y="146"/>
                      </a:cubicBezTo>
                      <a:cubicBezTo>
                        <a:pt x="374" y="152"/>
                        <a:pt x="970" y="806"/>
                        <a:pt x="21" y="2705"/>
                      </a:cubicBezTo>
                      <a:cubicBezTo>
                        <a:pt x="0" y="2746"/>
                        <a:pt x="17" y="2798"/>
                        <a:pt x="59" y="2819"/>
                      </a:cubicBezTo>
                      <a:cubicBezTo>
                        <a:pt x="72" y="2825"/>
                        <a:pt x="84" y="2828"/>
                        <a:pt x="97" y="2828"/>
                      </a:cubicBezTo>
                      <a:cubicBezTo>
                        <a:pt x="128" y="2828"/>
                        <a:pt x="158" y="2811"/>
                        <a:pt x="173" y="2781"/>
                      </a:cubicBezTo>
                      <a:cubicBezTo>
                        <a:pt x="1186" y="756"/>
                        <a:pt x="518" y="54"/>
                        <a:pt x="489" y="26"/>
                      </a:cubicBezTo>
                      <a:cubicBezTo>
                        <a:pt x="473" y="9"/>
                        <a:pt x="452"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4781675" y="2049988"/>
                  <a:ext cx="29800" cy="70700"/>
                </a:xfrm>
                <a:custGeom>
                  <a:avLst/>
                  <a:gdLst/>
                  <a:ahLst/>
                  <a:cxnLst/>
                  <a:rect l="l" t="t" r="r" b="b"/>
                  <a:pathLst>
                    <a:path w="1192" h="2828" extrusionOk="0">
                      <a:moveTo>
                        <a:pt x="510" y="1"/>
                      </a:moveTo>
                      <a:cubicBezTo>
                        <a:pt x="480" y="1"/>
                        <a:pt x="450" y="17"/>
                        <a:pt x="434" y="45"/>
                      </a:cubicBezTo>
                      <a:cubicBezTo>
                        <a:pt x="413" y="88"/>
                        <a:pt x="428" y="139"/>
                        <a:pt x="471" y="161"/>
                      </a:cubicBezTo>
                      <a:cubicBezTo>
                        <a:pt x="474" y="162"/>
                        <a:pt x="856" y="370"/>
                        <a:pt x="932" y="838"/>
                      </a:cubicBezTo>
                      <a:cubicBezTo>
                        <a:pt x="1014" y="1345"/>
                        <a:pt x="703" y="1982"/>
                        <a:pt x="34" y="2682"/>
                      </a:cubicBezTo>
                      <a:cubicBezTo>
                        <a:pt x="0" y="2717"/>
                        <a:pt x="2" y="2772"/>
                        <a:pt x="35" y="2804"/>
                      </a:cubicBezTo>
                      <a:cubicBezTo>
                        <a:pt x="52" y="2819"/>
                        <a:pt x="73" y="2828"/>
                        <a:pt x="94" y="2828"/>
                      </a:cubicBezTo>
                      <a:cubicBezTo>
                        <a:pt x="117" y="2828"/>
                        <a:pt x="140" y="2819"/>
                        <a:pt x="157" y="2801"/>
                      </a:cubicBezTo>
                      <a:cubicBezTo>
                        <a:pt x="875" y="2051"/>
                        <a:pt x="1192" y="1381"/>
                        <a:pt x="1101" y="810"/>
                      </a:cubicBezTo>
                      <a:cubicBezTo>
                        <a:pt x="1011" y="259"/>
                        <a:pt x="568" y="19"/>
                        <a:pt x="550" y="10"/>
                      </a:cubicBezTo>
                      <a:cubicBezTo>
                        <a:pt x="537" y="4"/>
                        <a:pt x="524"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4920875" y="2103938"/>
                  <a:ext cx="46075" cy="72775"/>
                </a:xfrm>
                <a:custGeom>
                  <a:avLst/>
                  <a:gdLst/>
                  <a:ahLst/>
                  <a:cxnLst/>
                  <a:rect l="l" t="t" r="r" b="b"/>
                  <a:pathLst>
                    <a:path w="1843" h="2911" extrusionOk="0">
                      <a:moveTo>
                        <a:pt x="1086" y="1"/>
                      </a:moveTo>
                      <a:cubicBezTo>
                        <a:pt x="1073" y="1"/>
                        <a:pt x="1059" y="4"/>
                        <a:pt x="1047" y="11"/>
                      </a:cubicBezTo>
                      <a:cubicBezTo>
                        <a:pt x="1004" y="32"/>
                        <a:pt x="989" y="84"/>
                        <a:pt x="1010" y="126"/>
                      </a:cubicBezTo>
                      <a:cubicBezTo>
                        <a:pt x="1018" y="139"/>
                        <a:pt x="1649" y="1342"/>
                        <a:pt x="1243" y="2109"/>
                      </a:cubicBezTo>
                      <a:cubicBezTo>
                        <a:pt x="1053" y="2466"/>
                        <a:pt x="663" y="2678"/>
                        <a:pt x="81" y="2741"/>
                      </a:cubicBezTo>
                      <a:cubicBezTo>
                        <a:pt x="34" y="2747"/>
                        <a:pt x="1" y="2788"/>
                        <a:pt x="5" y="2835"/>
                      </a:cubicBezTo>
                      <a:cubicBezTo>
                        <a:pt x="10" y="2879"/>
                        <a:pt x="46" y="2911"/>
                        <a:pt x="90" y="2911"/>
                      </a:cubicBezTo>
                      <a:lnTo>
                        <a:pt x="99" y="2911"/>
                      </a:lnTo>
                      <a:cubicBezTo>
                        <a:pt x="740" y="2842"/>
                        <a:pt x="1176" y="2599"/>
                        <a:pt x="1393" y="2190"/>
                      </a:cubicBezTo>
                      <a:cubicBezTo>
                        <a:pt x="1842" y="1341"/>
                        <a:pt x="1189" y="99"/>
                        <a:pt x="1162" y="46"/>
                      </a:cubicBezTo>
                      <a:cubicBezTo>
                        <a:pt x="1146" y="17"/>
                        <a:pt x="1117"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4341550" y="1921288"/>
                  <a:ext cx="31775" cy="79025"/>
                </a:xfrm>
                <a:custGeom>
                  <a:avLst/>
                  <a:gdLst/>
                  <a:ahLst/>
                  <a:cxnLst/>
                  <a:rect l="l" t="t" r="r" b="b"/>
                  <a:pathLst>
                    <a:path w="1271" h="3161" extrusionOk="0">
                      <a:moveTo>
                        <a:pt x="97" y="0"/>
                      </a:moveTo>
                      <a:cubicBezTo>
                        <a:pt x="80" y="0"/>
                        <a:pt x="62" y="6"/>
                        <a:pt x="47" y="18"/>
                      </a:cubicBezTo>
                      <a:cubicBezTo>
                        <a:pt x="9" y="47"/>
                        <a:pt x="1" y="100"/>
                        <a:pt x="30" y="138"/>
                      </a:cubicBezTo>
                      <a:cubicBezTo>
                        <a:pt x="40" y="151"/>
                        <a:pt x="1061" y="1518"/>
                        <a:pt x="27" y="3027"/>
                      </a:cubicBezTo>
                      <a:cubicBezTo>
                        <a:pt x="1" y="3065"/>
                        <a:pt x="12" y="3118"/>
                        <a:pt x="50" y="3145"/>
                      </a:cubicBezTo>
                      <a:cubicBezTo>
                        <a:pt x="65" y="3154"/>
                        <a:pt x="81" y="3160"/>
                        <a:pt x="98" y="3160"/>
                      </a:cubicBezTo>
                      <a:cubicBezTo>
                        <a:pt x="125" y="3160"/>
                        <a:pt x="151" y="3147"/>
                        <a:pt x="168" y="3122"/>
                      </a:cubicBezTo>
                      <a:cubicBezTo>
                        <a:pt x="1270" y="1513"/>
                        <a:pt x="177" y="48"/>
                        <a:pt x="165" y="33"/>
                      </a:cubicBezTo>
                      <a:cubicBezTo>
                        <a:pt x="148" y="12"/>
                        <a:pt x="123"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4063775" y="1975238"/>
                  <a:ext cx="23100" cy="62425"/>
                </a:xfrm>
                <a:custGeom>
                  <a:avLst/>
                  <a:gdLst/>
                  <a:ahLst/>
                  <a:cxnLst/>
                  <a:rect l="l" t="t" r="r" b="b"/>
                  <a:pathLst>
                    <a:path w="924" h="2497" extrusionOk="0">
                      <a:moveTo>
                        <a:pt x="327" y="0"/>
                      </a:moveTo>
                      <a:cubicBezTo>
                        <a:pt x="286" y="0"/>
                        <a:pt x="254" y="32"/>
                        <a:pt x="248" y="73"/>
                      </a:cubicBezTo>
                      <a:cubicBezTo>
                        <a:pt x="238" y="139"/>
                        <a:pt x="1" y="1702"/>
                        <a:pt x="770" y="2472"/>
                      </a:cubicBezTo>
                      <a:cubicBezTo>
                        <a:pt x="787" y="2489"/>
                        <a:pt x="808" y="2496"/>
                        <a:pt x="830" y="2496"/>
                      </a:cubicBezTo>
                      <a:cubicBezTo>
                        <a:pt x="852" y="2496"/>
                        <a:pt x="874" y="2487"/>
                        <a:pt x="890" y="2472"/>
                      </a:cubicBezTo>
                      <a:cubicBezTo>
                        <a:pt x="924" y="2439"/>
                        <a:pt x="924" y="2384"/>
                        <a:pt x="890" y="2350"/>
                      </a:cubicBezTo>
                      <a:cubicBezTo>
                        <a:pt x="183" y="1643"/>
                        <a:pt x="414" y="114"/>
                        <a:pt x="417" y="99"/>
                      </a:cubicBezTo>
                      <a:cubicBezTo>
                        <a:pt x="424" y="54"/>
                        <a:pt x="391" y="10"/>
                        <a:pt x="345" y="2"/>
                      </a:cubicBezTo>
                      <a:cubicBezTo>
                        <a:pt x="339" y="1"/>
                        <a:pt x="33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3957850" y="2062413"/>
                  <a:ext cx="10800" cy="35425"/>
                </a:xfrm>
                <a:custGeom>
                  <a:avLst/>
                  <a:gdLst/>
                  <a:ahLst/>
                  <a:cxnLst/>
                  <a:rect l="l" t="t" r="r" b="b"/>
                  <a:pathLst>
                    <a:path w="432" h="1417" extrusionOk="0">
                      <a:moveTo>
                        <a:pt x="166" y="1"/>
                      </a:moveTo>
                      <a:cubicBezTo>
                        <a:pt x="123" y="1"/>
                        <a:pt x="91" y="33"/>
                        <a:pt x="84" y="75"/>
                      </a:cubicBezTo>
                      <a:cubicBezTo>
                        <a:pt x="81" y="99"/>
                        <a:pt x="1" y="685"/>
                        <a:pt x="256" y="1362"/>
                      </a:cubicBezTo>
                      <a:cubicBezTo>
                        <a:pt x="268" y="1396"/>
                        <a:pt x="300" y="1417"/>
                        <a:pt x="335" y="1417"/>
                      </a:cubicBezTo>
                      <a:cubicBezTo>
                        <a:pt x="345" y="1417"/>
                        <a:pt x="354" y="1415"/>
                        <a:pt x="365" y="1412"/>
                      </a:cubicBezTo>
                      <a:cubicBezTo>
                        <a:pt x="409" y="1396"/>
                        <a:pt x="432" y="1346"/>
                        <a:pt x="415" y="1302"/>
                      </a:cubicBezTo>
                      <a:cubicBezTo>
                        <a:pt x="177" y="667"/>
                        <a:pt x="253" y="104"/>
                        <a:pt x="253" y="99"/>
                      </a:cubicBezTo>
                      <a:cubicBezTo>
                        <a:pt x="260" y="52"/>
                        <a:pt x="227" y="8"/>
                        <a:pt x="181" y="2"/>
                      </a:cubicBezTo>
                      <a:cubicBezTo>
                        <a:pt x="176" y="1"/>
                        <a:pt x="171"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4068875" y="1740963"/>
                  <a:ext cx="395550" cy="148650"/>
                </a:xfrm>
                <a:custGeom>
                  <a:avLst/>
                  <a:gdLst/>
                  <a:ahLst/>
                  <a:cxnLst/>
                  <a:rect l="l" t="t" r="r" b="b"/>
                  <a:pathLst>
                    <a:path w="15822" h="5946" extrusionOk="0">
                      <a:moveTo>
                        <a:pt x="7889" y="0"/>
                      </a:moveTo>
                      <a:cubicBezTo>
                        <a:pt x="4740" y="0"/>
                        <a:pt x="3117" y="1403"/>
                        <a:pt x="3117" y="1403"/>
                      </a:cubicBezTo>
                      <a:cubicBezTo>
                        <a:pt x="2182" y="1819"/>
                        <a:pt x="985" y="3732"/>
                        <a:pt x="222" y="5104"/>
                      </a:cubicBezTo>
                      <a:cubicBezTo>
                        <a:pt x="0" y="5503"/>
                        <a:pt x="310" y="5945"/>
                        <a:pt x="715" y="5945"/>
                      </a:cubicBezTo>
                      <a:cubicBezTo>
                        <a:pt x="784" y="5945"/>
                        <a:pt x="856" y="5932"/>
                        <a:pt x="929" y="5904"/>
                      </a:cubicBezTo>
                      <a:cubicBezTo>
                        <a:pt x="3475" y="4912"/>
                        <a:pt x="6009" y="4579"/>
                        <a:pt x="8265" y="4579"/>
                      </a:cubicBezTo>
                      <a:cubicBezTo>
                        <a:pt x="11123" y="4579"/>
                        <a:pt x="13534" y="5113"/>
                        <a:pt x="14952" y="5520"/>
                      </a:cubicBezTo>
                      <a:cubicBezTo>
                        <a:pt x="15007" y="5536"/>
                        <a:pt x="15061" y="5543"/>
                        <a:pt x="15114" y="5543"/>
                      </a:cubicBezTo>
                      <a:cubicBezTo>
                        <a:pt x="15525" y="5543"/>
                        <a:pt x="15821" y="5088"/>
                        <a:pt x="15601" y="4696"/>
                      </a:cubicBezTo>
                      <a:lnTo>
                        <a:pt x="13838" y="1568"/>
                      </a:lnTo>
                      <a:cubicBezTo>
                        <a:pt x="13777" y="1460"/>
                        <a:pt x="13683" y="1374"/>
                        <a:pt x="13569" y="1325"/>
                      </a:cubicBezTo>
                      <a:cubicBezTo>
                        <a:pt x="11321" y="334"/>
                        <a:pt x="9423" y="0"/>
                        <a:pt x="7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4082300" y="1743863"/>
                  <a:ext cx="368625" cy="125850"/>
                </a:xfrm>
                <a:custGeom>
                  <a:avLst/>
                  <a:gdLst/>
                  <a:ahLst/>
                  <a:cxnLst/>
                  <a:rect l="l" t="t" r="r" b="b"/>
                  <a:pathLst>
                    <a:path w="14745" h="5034" extrusionOk="0">
                      <a:moveTo>
                        <a:pt x="7373" y="183"/>
                      </a:moveTo>
                      <a:cubicBezTo>
                        <a:pt x="8794" y="183"/>
                        <a:pt x="10549" y="452"/>
                        <a:pt x="12621" y="1252"/>
                      </a:cubicBezTo>
                      <a:cubicBezTo>
                        <a:pt x="12707" y="1285"/>
                        <a:pt x="12780" y="1343"/>
                        <a:pt x="12826" y="1414"/>
                      </a:cubicBezTo>
                      <a:lnTo>
                        <a:pt x="14471" y="3969"/>
                      </a:lnTo>
                      <a:cubicBezTo>
                        <a:pt x="14549" y="4089"/>
                        <a:pt x="14546" y="4224"/>
                        <a:pt x="14462" y="4340"/>
                      </a:cubicBezTo>
                      <a:cubicBezTo>
                        <a:pt x="14393" y="4437"/>
                        <a:pt x="14258" y="4520"/>
                        <a:pt x="14093" y="4520"/>
                      </a:cubicBezTo>
                      <a:cubicBezTo>
                        <a:pt x="14052" y="4520"/>
                        <a:pt x="14010" y="4515"/>
                        <a:pt x="13966" y="4504"/>
                      </a:cubicBezTo>
                      <a:cubicBezTo>
                        <a:pt x="12521" y="4141"/>
                        <a:pt x="10298" y="3725"/>
                        <a:pt x="7707" y="3725"/>
                      </a:cubicBezTo>
                      <a:cubicBezTo>
                        <a:pt x="5586" y="3725"/>
                        <a:pt x="3219" y="4004"/>
                        <a:pt x="830" y="4819"/>
                      </a:cubicBezTo>
                      <a:cubicBezTo>
                        <a:pt x="771" y="4840"/>
                        <a:pt x="713" y="4849"/>
                        <a:pt x="659" y="4849"/>
                      </a:cubicBezTo>
                      <a:cubicBezTo>
                        <a:pt x="502" y="4849"/>
                        <a:pt x="370" y="4773"/>
                        <a:pt x="295" y="4680"/>
                      </a:cubicBezTo>
                      <a:cubicBezTo>
                        <a:pt x="206" y="4564"/>
                        <a:pt x="198" y="4428"/>
                        <a:pt x="277" y="4303"/>
                      </a:cubicBezTo>
                      <a:cubicBezTo>
                        <a:pt x="1341" y="2630"/>
                        <a:pt x="2284" y="1569"/>
                        <a:pt x="2935" y="1316"/>
                      </a:cubicBezTo>
                      <a:lnTo>
                        <a:pt x="2956" y="1303"/>
                      </a:lnTo>
                      <a:cubicBezTo>
                        <a:pt x="2979" y="1287"/>
                        <a:pt x="4491" y="183"/>
                        <a:pt x="7373" y="183"/>
                      </a:cubicBezTo>
                      <a:close/>
                      <a:moveTo>
                        <a:pt x="7376" y="0"/>
                      </a:moveTo>
                      <a:cubicBezTo>
                        <a:pt x="4549" y="0"/>
                        <a:pt x="3002" y="1045"/>
                        <a:pt x="2856" y="1149"/>
                      </a:cubicBezTo>
                      <a:cubicBezTo>
                        <a:pt x="1979" y="1499"/>
                        <a:pt x="886" y="3002"/>
                        <a:pt x="122" y="4205"/>
                      </a:cubicBezTo>
                      <a:cubicBezTo>
                        <a:pt x="1" y="4396"/>
                        <a:pt x="11" y="4616"/>
                        <a:pt x="151" y="4794"/>
                      </a:cubicBezTo>
                      <a:cubicBezTo>
                        <a:pt x="256" y="4927"/>
                        <a:pt x="441" y="5033"/>
                        <a:pt x="659" y="5033"/>
                      </a:cubicBezTo>
                      <a:cubicBezTo>
                        <a:pt x="732" y="5033"/>
                        <a:pt x="810" y="5021"/>
                        <a:pt x="890" y="4994"/>
                      </a:cubicBezTo>
                      <a:cubicBezTo>
                        <a:pt x="3258" y="4186"/>
                        <a:pt x="5605" y="3910"/>
                        <a:pt x="7708" y="3910"/>
                      </a:cubicBezTo>
                      <a:cubicBezTo>
                        <a:pt x="10280" y="3910"/>
                        <a:pt x="12487" y="4323"/>
                        <a:pt x="13922" y="4683"/>
                      </a:cubicBezTo>
                      <a:cubicBezTo>
                        <a:pt x="13980" y="4697"/>
                        <a:pt x="14038" y="4704"/>
                        <a:pt x="14096" y="4704"/>
                      </a:cubicBezTo>
                      <a:cubicBezTo>
                        <a:pt x="14303" y="4704"/>
                        <a:pt x="14495" y="4612"/>
                        <a:pt x="14613" y="4447"/>
                      </a:cubicBezTo>
                      <a:cubicBezTo>
                        <a:pt x="14740" y="4270"/>
                        <a:pt x="14745" y="4054"/>
                        <a:pt x="14626" y="3869"/>
                      </a:cubicBezTo>
                      <a:lnTo>
                        <a:pt x="12981" y="1314"/>
                      </a:lnTo>
                      <a:cubicBezTo>
                        <a:pt x="12914" y="1211"/>
                        <a:pt x="12809" y="1127"/>
                        <a:pt x="12686" y="1080"/>
                      </a:cubicBezTo>
                      <a:cubicBezTo>
                        <a:pt x="10594" y="272"/>
                        <a:pt x="8818" y="0"/>
                        <a:pt x="7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4106850" y="1752188"/>
                  <a:ext cx="319600" cy="100525"/>
                </a:xfrm>
                <a:custGeom>
                  <a:avLst/>
                  <a:gdLst/>
                  <a:ahLst/>
                  <a:cxnLst/>
                  <a:rect l="l" t="t" r="r" b="b"/>
                  <a:pathLst>
                    <a:path w="12784" h="4021" extrusionOk="0">
                      <a:moveTo>
                        <a:pt x="6391" y="154"/>
                      </a:moveTo>
                      <a:cubicBezTo>
                        <a:pt x="7626" y="154"/>
                        <a:pt x="9151" y="368"/>
                        <a:pt x="10950" y="1005"/>
                      </a:cubicBezTo>
                      <a:cubicBezTo>
                        <a:pt x="11026" y="1033"/>
                        <a:pt x="11089" y="1078"/>
                        <a:pt x="11130" y="1136"/>
                      </a:cubicBezTo>
                      <a:lnTo>
                        <a:pt x="12559" y="3173"/>
                      </a:lnTo>
                      <a:cubicBezTo>
                        <a:pt x="12641" y="3292"/>
                        <a:pt x="12597" y="3393"/>
                        <a:pt x="12563" y="3443"/>
                      </a:cubicBezTo>
                      <a:cubicBezTo>
                        <a:pt x="12505" y="3529"/>
                        <a:pt x="12382" y="3605"/>
                        <a:pt x="12226" y="3605"/>
                      </a:cubicBezTo>
                      <a:cubicBezTo>
                        <a:pt x="12190" y="3605"/>
                        <a:pt x="12153" y="3601"/>
                        <a:pt x="12114" y="3592"/>
                      </a:cubicBezTo>
                      <a:cubicBezTo>
                        <a:pt x="10860" y="3303"/>
                        <a:pt x="8930" y="2971"/>
                        <a:pt x="6683" y="2971"/>
                      </a:cubicBezTo>
                      <a:cubicBezTo>
                        <a:pt x="4842" y="2971"/>
                        <a:pt x="2787" y="3193"/>
                        <a:pt x="714" y="3843"/>
                      </a:cubicBezTo>
                      <a:cubicBezTo>
                        <a:pt x="663" y="3859"/>
                        <a:pt x="612" y="3867"/>
                        <a:pt x="563" y="3867"/>
                      </a:cubicBezTo>
                      <a:cubicBezTo>
                        <a:pt x="417" y="3867"/>
                        <a:pt x="291" y="3799"/>
                        <a:pt x="229" y="3714"/>
                      </a:cubicBezTo>
                      <a:cubicBezTo>
                        <a:pt x="192" y="3664"/>
                        <a:pt x="142" y="3562"/>
                        <a:pt x="227" y="3439"/>
                      </a:cubicBezTo>
                      <a:cubicBezTo>
                        <a:pt x="1150" y="2104"/>
                        <a:pt x="1970" y="1259"/>
                        <a:pt x="2535" y="1057"/>
                      </a:cubicBezTo>
                      <a:lnTo>
                        <a:pt x="2553" y="1048"/>
                      </a:lnTo>
                      <a:cubicBezTo>
                        <a:pt x="2573" y="1034"/>
                        <a:pt x="3887" y="154"/>
                        <a:pt x="6391" y="154"/>
                      </a:cubicBezTo>
                      <a:close/>
                      <a:moveTo>
                        <a:pt x="6395" y="1"/>
                      </a:moveTo>
                      <a:cubicBezTo>
                        <a:pt x="3939" y="1"/>
                        <a:pt x="2597" y="835"/>
                        <a:pt x="2474" y="916"/>
                      </a:cubicBezTo>
                      <a:cubicBezTo>
                        <a:pt x="1713" y="1195"/>
                        <a:pt x="763" y="2393"/>
                        <a:pt x="101" y="3352"/>
                      </a:cubicBezTo>
                      <a:cubicBezTo>
                        <a:pt x="1" y="3497"/>
                        <a:pt x="2" y="3665"/>
                        <a:pt x="106" y="3805"/>
                      </a:cubicBezTo>
                      <a:cubicBezTo>
                        <a:pt x="206" y="3943"/>
                        <a:pt x="380" y="4020"/>
                        <a:pt x="564" y="4020"/>
                      </a:cubicBezTo>
                      <a:cubicBezTo>
                        <a:pt x="629" y="4020"/>
                        <a:pt x="695" y="4010"/>
                        <a:pt x="760" y="3990"/>
                      </a:cubicBezTo>
                      <a:cubicBezTo>
                        <a:pt x="2816" y="3345"/>
                        <a:pt x="4856" y="3124"/>
                        <a:pt x="6683" y="3124"/>
                      </a:cubicBezTo>
                      <a:cubicBezTo>
                        <a:pt x="8917" y="3124"/>
                        <a:pt x="10833" y="3454"/>
                        <a:pt x="12079" y="3741"/>
                      </a:cubicBezTo>
                      <a:cubicBezTo>
                        <a:pt x="12129" y="3753"/>
                        <a:pt x="12178" y="3758"/>
                        <a:pt x="12227" y="3758"/>
                      </a:cubicBezTo>
                      <a:cubicBezTo>
                        <a:pt x="12416" y="3758"/>
                        <a:pt x="12592" y="3674"/>
                        <a:pt x="12691" y="3528"/>
                      </a:cubicBezTo>
                      <a:cubicBezTo>
                        <a:pt x="12784" y="3390"/>
                        <a:pt x="12782" y="3225"/>
                        <a:pt x="12685" y="3085"/>
                      </a:cubicBezTo>
                      <a:lnTo>
                        <a:pt x="11255" y="1048"/>
                      </a:lnTo>
                      <a:cubicBezTo>
                        <a:pt x="11197" y="964"/>
                        <a:pt x="11107" y="899"/>
                        <a:pt x="11001" y="861"/>
                      </a:cubicBezTo>
                      <a:cubicBezTo>
                        <a:pt x="9186" y="217"/>
                        <a:pt x="7646" y="1"/>
                        <a:pt x="63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4144975" y="1764213"/>
                  <a:ext cx="243400" cy="65075"/>
                </a:xfrm>
                <a:custGeom>
                  <a:avLst/>
                  <a:gdLst/>
                  <a:ahLst/>
                  <a:cxnLst/>
                  <a:rect l="l" t="t" r="r" b="b"/>
                  <a:pathLst>
                    <a:path w="9736" h="2603" extrusionOk="0">
                      <a:moveTo>
                        <a:pt x="4866" y="108"/>
                      </a:moveTo>
                      <a:cubicBezTo>
                        <a:pt x="5808" y="108"/>
                        <a:pt x="6973" y="247"/>
                        <a:pt x="8347" y="659"/>
                      </a:cubicBezTo>
                      <a:cubicBezTo>
                        <a:pt x="8406" y="676"/>
                        <a:pt x="8455" y="707"/>
                        <a:pt x="8486" y="743"/>
                      </a:cubicBezTo>
                      <a:lnTo>
                        <a:pt x="9575" y="2058"/>
                      </a:lnTo>
                      <a:cubicBezTo>
                        <a:pt x="9614" y="2106"/>
                        <a:pt x="9620" y="2153"/>
                        <a:pt x="9592" y="2202"/>
                      </a:cubicBezTo>
                      <a:cubicBezTo>
                        <a:pt x="9552" y="2268"/>
                        <a:pt x="9449" y="2327"/>
                        <a:pt x="9318" y="2327"/>
                      </a:cubicBezTo>
                      <a:cubicBezTo>
                        <a:pt x="9289" y="2327"/>
                        <a:pt x="9259" y="2324"/>
                        <a:pt x="9227" y="2317"/>
                      </a:cubicBezTo>
                      <a:cubicBezTo>
                        <a:pt x="8271" y="2131"/>
                        <a:pt x="6801" y="1917"/>
                        <a:pt x="5088" y="1917"/>
                      </a:cubicBezTo>
                      <a:cubicBezTo>
                        <a:pt x="3686" y="1917"/>
                        <a:pt x="2121" y="2061"/>
                        <a:pt x="542" y="2480"/>
                      </a:cubicBezTo>
                      <a:cubicBezTo>
                        <a:pt x="502" y="2490"/>
                        <a:pt x="462" y="2495"/>
                        <a:pt x="424" y="2495"/>
                      </a:cubicBezTo>
                      <a:cubicBezTo>
                        <a:pt x="297" y="2495"/>
                        <a:pt x="190" y="2443"/>
                        <a:pt x="147" y="2375"/>
                      </a:cubicBezTo>
                      <a:cubicBezTo>
                        <a:pt x="117" y="2328"/>
                        <a:pt x="120" y="2278"/>
                        <a:pt x="161" y="2229"/>
                      </a:cubicBezTo>
                      <a:cubicBezTo>
                        <a:pt x="865" y="1368"/>
                        <a:pt x="1491" y="822"/>
                        <a:pt x="1934" y="685"/>
                      </a:cubicBezTo>
                      <a:cubicBezTo>
                        <a:pt x="1949" y="678"/>
                        <a:pt x="2953" y="108"/>
                        <a:pt x="4866" y="108"/>
                      </a:cubicBezTo>
                      <a:close/>
                      <a:moveTo>
                        <a:pt x="4866" y="1"/>
                      </a:moveTo>
                      <a:cubicBezTo>
                        <a:pt x="2921" y="1"/>
                        <a:pt x="1899" y="583"/>
                        <a:pt x="1892" y="588"/>
                      </a:cubicBezTo>
                      <a:cubicBezTo>
                        <a:pt x="1312" y="764"/>
                        <a:pt x="585" y="1540"/>
                        <a:pt x="77" y="2162"/>
                      </a:cubicBezTo>
                      <a:cubicBezTo>
                        <a:pt x="8" y="2247"/>
                        <a:pt x="0" y="2346"/>
                        <a:pt x="56" y="2434"/>
                      </a:cubicBezTo>
                      <a:cubicBezTo>
                        <a:pt x="126" y="2540"/>
                        <a:pt x="270" y="2603"/>
                        <a:pt x="425" y="2603"/>
                      </a:cubicBezTo>
                      <a:cubicBezTo>
                        <a:pt x="472" y="2603"/>
                        <a:pt x="522" y="2597"/>
                        <a:pt x="569" y="2583"/>
                      </a:cubicBezTo>
                      <a:cubicBezTo>
                        <a:pt x="2138" y="2168"/>
                        <a:pt x="3693" y="2026"/>
                        <a:pt x="5087" y="2026"/>
                      </a:cubicBezTo>
                      <a:cubicBezTo>
                        <a:pt x="6792" y="2026"/>
                        <a:pt x="8255" y="2238"/>
                        <a:pt x="9206" y="2424"/>
                      </a:cubicBezTo>
                      <a:cubicBezTo>
                        <a:pt x="9243" y="2431"/>
                        <a:pt x="9280" y="2434"/>
                        <a:pt x="9316" y="2434"/>
                      </a:cubicBezTo>
                      <a:cubicBezTo>
                        <a:pt x="9475" y="2434"/>
                        <a:pt x="9619" y="2367"/>
                        <a:pt x="9684" y="2257"/>
                      </a:cubicBezTo>
                      <a:cubicBezTo>
                        <a:pt x="9736" y="2170"/>
                        <a:pt x="9727" y="2073"/>
                        <a:pt x="9658" y="1989"/>
                      </a:cubicBezTo>
                      <a:lnTo>
                        <a:pt x="8568" y="675"/>
                      </a:lnTo>
                      <a:cubicBezTo>
                        <a:pt x="8524" y="622"/>
                        <a:pt x="8456" y="579"/>
                        <a:pt x="8377" y="556"/>
                      </a:cubicBezTo>
                      <a:cubicBezTo>
                        <a:pt x="6992" y="140"/>
                        <a:pt x="5818" y="1"/>
                        <a:pt x="4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4174525" y="1772113"/>
                  <a:ext cx="184300" cy="46450"/>
                </a:xfrm>
                <a:custGeom>
                  <a:avLst/>
                  <a:gdLst/>
                  <a:ahLst/>
                  <a:cxnLst/>
                  <a:rect l="l" t="t" r="r" b="b"/>
                  <a:pathLst>
                    <a:path w="7372" h="1858" extrusionOk="0">
                      <a:moveTo>
                        <a:pt x="3685" y="79"/>
                      </a:moveTo>
                      <a:cubicBezTo>
                        <a:pt x="4400" y="79"/>
                        <a:pt x="5281" y="178"/>
                        <a:pt x="6322" y="473"/>
                      </a:cubicBezTo>
                      <a:cubicBezTo>
                        <a:pt x="6368" y="485"/>
                        <a:pt x="6406" y="506"/>
                        <a:pt x="6428" y="533"/>
                      </a:cubicBezTo>
                      <a:lnTo>
                        <a:pt x="7254" y="1470"/>
                      </a:lnTo>
                      <a:cubicBezTo>
                        <a:pt x="7282" y="1502"/>
                        <a:pt x="7286" y="1534"/>
                        <a:pt x="7268" y="1566"/>
                      </a:cubicBezTo>
                      <a:cubicBezTo>
                        <a:pt x="7239" y="1616"/>
                        <a:pt x="7156" y="1658"/>
                        <a:pt x="7055" y="1658"/>
                      </a:cubicBezTo>
                      <a:cubicBezTo>
                        <a:pt x="7033" y="1658"/>
                        <a:pt x="7010" y="1656"/>
                        <a:pt x="6987" y="1652"/>
                      </a:cubicBezTo>
                      <a:cubicBezTo>
                        <a:pt x="6263" y="1519"/>
                        <a:pt x="5150" y="1367"/>
                        <a:pt x="3852" y="1367"/>
                      </a:cubicBezTo>
                      <a:cubicBezTo>
                        <a:pt x="2791" y="1367"/>
                        <a:pt x="1606" y="1469"/>
                        <a:pt x="411" y="1767"/>
                      </a:cubicBezTo>
                      <a:cubicBezTo>
                        <a:pt x="380" y="1775"/>
                        <a:pt x="349" y="1778"/>
                        <a:pt x="320" y="1778"/>
                      </a:cubicBezTo>
                      <a:cubicBezTo>
                        <a:pt x="220" y="1778"/>
                        <a:pt x="136" y="1738"/>
                        <a:pt x="105" y="1689"/>
                      </a:cubicBezTo>
                      <a:cubicBezTo>
                        <a:pt x="86" y="1657"/>
                        <a:pt x="90" y="1625"/>
                        <a:pt x="118" y="1591"/>
                      </a:cubicBezTo>
                      <a:cubicBezTo>
                        <a:pt x="427" y="1236"/>
                        <a:pt x="1010" y="621"/>
                        <a:pt x="1463" y="492"/>
                      </a:cubicBezTo>
                      <a:cubicBezTo>
                        <a:pt x="1473" y="486"/>
                        <a:pt x="2235" y="79"/>
                        <a:pt x="3685" y="79"/>
                      </a:cubicBezTo>
                      <a:close/>
                      <a:moveTo>
                        <a:pt x="3684" y="0"/>
                      </a:moveTo>
                      <a:cubicBezTo>
                        <a:pt x="2212" y="0"/>
                        <a:pt x="1437" y="415"/>
                        <a:pt x="1432" y="419"/>
                      </a:cubicBezTo>
                      <a:cubicBezTo>
                        <a:pt x="992" y="544"/>
                        <a:pt x="442" y="1098"/>
                        <a:pt x="58" y="1540"/>
                      </a:cubicBezTo>
                      <a:cubicBezTo>
                        <a:pt x="8" y="1599"/>
                        <a:pt x="1" y="1667"/>
                        <a:pt x="37" y="1730"/>
                      </a:cubicBezTo>
                      <a:cubicBezTo>
                        <a:pt x="81" y="1801"/>
                        <a:pt x="190" y="1857"/>
                        <a:pt x="319" y="1857"/>
                      </a:cubicBezTo>
                      <a:cubicBezTo>
                        <a:pt x="354" y="1857"/>
                        <a:pt x="392" y="1853"/>
                        <a:pt x="429" y="1843"/>
                      </a:cubicBezTo>
                      <a:cubicBezTo>
                        <a:pt x="1618" y="1547"/>
                        <a:pt x="2797" y="1445"/>
                        <a:pt x="3854" y="1445"/>
                      </a:cubicBezTo>
                      <a:cubicBezTo>
                        <a:pt x="5145" y="1445"/>
                        <a:pt x="6253" y="1597"/>
                        <a:pt x="6973" y="1730"/>
                      </a:cubicBezTo>
                      <a:cubicBezTo>
                        <a:pt x="7001" y="1735"/>
                        <a:pt x="7029" y="1737"/>
                        <a:pt x="7057" y="1737"/>
                      </a:cubicBezTo>
                      <a:cubicBezTo>
                        <a:pt x="7180" y="1737"/>
                        <a:pt x="7291" y="1687"/>
                        <a:pt x="7338" y="1604"/>
                      </a:cubicBezTo>
                      <a:cubicBezTo>
                        <a:pt x="7371" y="1543"/>
                        <a:pt x="7364" y="1474"/>
                        <a:pt x="7312" y="1417"/>
                      </a:cubicBezTo>
                      <a:lnTo>
                        <a:pt x="6488" y="480"/>
                      </a:lnTo>
                      <a:cubicBezTo>
                        <a:pt x="6454" y="442"/>
                        <a:pt x="6403" y="413"/>
                        <a:pt x="6343" y="397"/>
                      </a:cubicBezTo>
                      <a:cubicBezTo>
                        <a:pt x="5295" y="100"/>
                        <a:pt x="4406" y="0"/>
                        <a:pt x="36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4197800" y="1778013"/>
                  <a:ext cx="137750" cy="27750"/>
                </a:xfrm>
                <a:custGeom>
                  <a:avLst/>
                  <a:gdLst/>
                  <a:ahLst/>
                  <a:cxnLst/>
                  <a:rect l="l" t="t" r="r" b="b"/>
                  <a:pathLst>
                    <a:path w="5510" h="1110" extrusionOk="0">
                      <a:moveTo>
                        <a:pt x="2754" y="53"/>
                      </a:moveTo>
                      <a:cubicBezTo>
                        <a:pt x="3290" y="53"/>
                        <a:pt x="3950" y="111"/>
                        <a:pt x="4731" y="287"/>
                      </a:cubicBezTo>
                      <a:cubicBezTo>
                        <a:pt x="4766" y="294"/>
                        <a:pt x="4795" y="308"/>
                        <a:pt x="4813" y="323"/>
                      </a:cubicBezTo>
                      <a:lnTo>
                        <a:pt x="5431" y="880"/>
                      </a:lnTo>
                      <a:cubicBezTo>
                        <a:pt x="5455" y="903"/>
                        <a:pt x="5447" y="917"/>
                        <a:pt x="5444" y="923"/>
                      </a:cubicBezTo>
                      <a:cubicBezTo>
                        <a:pt x="5432" y="952"/>
                        <a:pt x="5367" y="986"/>
                        <a:pt x="5278" y="986"/>
                      </a:cubicBezTo>
                      <a:cubicBezTo>
                        <a:pt x="5262" y="986"/>
                        <a:pt x="5244" y="985"/>
                        <a:pt x="5226" y="982"/>
                      </a:cubicBezTo>
                      <a:cubicBezTo>
                        <a:pt x="4683" y="903"/>
                        <a:pt x="3851" y="812"/>
                        <a:pt x="2881" y="812"/>
                      </a:cubicBezTo>
                      <a:cubicBezTo>
                        <a:pt x="2086" y="812"/>
                        <a:pt x="1199" y="873"/>
                        <a:pt x="304" y="1050"/>
                      </a:cubicBezTo>
                      <a:cubicBezTo>
                        <a:pt x="279" y="1055"/>
                        <a:pt x="256" y="1058"/>
                        <a:pt x="233" y="1058"/>
                      </a:cubicBezTo>
                      <a:cubicBezTo>
                        <a:pt x="148" y="1058"/>
                        <a:pt x="81" y="1026"/>
                        <a:pt x="66" y="996"/>
                      </a:cubicBezTo>
                      <a:cubicBezTo>
                        <a:pt x="63" y="990"/>
                        <a:pt x="55" y="976"/>
                        <a:pt x="79" y="953"/>
                      </a:cubicBezTo>
                      <a:cubicBezTo>
                        <a:pt x="310" y="742"/>
                        <a:pt x="749" y="376"/>
                        <a:pt x="1086" y="299"/>
                      </a:cubicBezTo>
                      <a:cubicBezTo>
                        <a:pt x="1095" y="296"/>
                        <a:pt x="1666" y="53"/>
                        <a:pt x="2754" y="53"/>
                      </a:cubicBezTo>
                      <a:close/>
                      <a:moveTo>
                        <a:pt x="2754" y="0"/>
                      </a:moveTo>
                      <a:cubicBezTo>
                        <a:pt x="1654" y="0"/>
                        <a:pt x="1076" y="246"/>
                        <a:pt x="1071" y="249"/>
                      </a:cubicBezTo>
                      <a:cubicBezTo>
                        <a:pt x="743" y="323"/>
                        <a:pt x="331" y="652"/>
                        <a:pt x="44" y="915"/>
                      </a:cubicBezTo>
                      <a:cubicBezTo>
                        <a:pt x="9" y="945"/>
                        <a:pt x="0" y="983"/>
                        <a:pt x="19" y="1018"/>
                      </a:cubicBezTo>
                      <a:cubicBezTo>
                        <a:pt x="46" y="1075"/>
                        <a:pt x="137" y="1109"/>
                        <a:pt x="236" y="1109"/>
                      </a:cubicBezTo>
                      <a:cubicBezTo>
                        <a:pt x="261" y="1109"/>
                        <a:pt x="289" y="1108"/>
                        <a:pt x="315" y="1102"/>
                      </a:cubicBezTo>
                      <a:cubicBezTo>
                        <a:pt x="1205" y="925"/>
                        <a:pt x="2089" y="865"/>
                        <a:pt x="2881" y="865"/>
                      </a:cubicBezTo>
                      <a:cubicBezTo>
                        <a:pt x="3847" y="865"/>
                        <a:pt x="4677" y="955"/>
                        <a:pt x="5217" y="1034"/>
                      </a:cubicBezTo>
                      <a:cubicBezTo>
                        <a:pt x="5237" y="1037"/>
                        <a:pt x="5258" y="1039"/>
                        <a:pt x="5279" y="1039"/>
                      </a:cubicBezTo>
                      <a:cubicBezTo>
                        <a:pt x="5377" y="1039"/>
                        <a:pt x="5466" y="1001"/>
                        <a:pt x="5493" y="945"/>
                      </a:cubicBezTo>
                      <a:cubicBezTo>
                        <a:pt x="5510" y="911"/>
                        <a:pt x="5499" y="873"/>
                        <a:pt x="5466" y="842"/>
                      </a:cubicBezTo>
                      <a:lnTo>
                        <a:pt x="4848" y="285"/>
                      </a:lnTo>
                      <a:cubicBezTo>
                        <a:pt x="4823" y="262"/>
                        <a:pt x="4787" y="246"/>
                        <a:pt x="4743" y="235"/>
                      </a:cubicBezTo>
                      <a:cubicBezTo>
                        <a:pt x="3958" y="59"/>
                        <a:pt x="3293" y="0"/>
                        <a:pt x="2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4484100" y="1775538"/>
                  <a:ext cx="389750" cy="201875"/>
                </a:xfrm>
                <a:custGeom>
                  <a:avLst/>
                  <a:gdLst/>
                  <a:ahLst/>
                  <a:cxnLst/>
                  <a:rect l="l" t="t" r="r" b="b"/>
                  <a:pathLst>
                    <a:path w="15590" h="8075" extrusionOk="0">
                      <a:moveTo>
                        <a:pt x="1174" y="1"/>
                      </a:moveTo>
                      <a:cubicBezTo>
                        <a:pt x="504" y="1"/>
                        <a:pt x="1" y="662"/>
                        <a:pt x="218" y="1327"/>
                      </a:cubicBezTo>
                      <a:lnTo>
                        <a:pt x="1117" y="4069"/>
                      </a:lnTo>
                      <a:cubicBezTo>
                        <a:pt x="1223" y="4392"/>
                        <a:pt x="1483" y="4641"/>
                        <a:pt x="1811" y="4731"/>
                      </a:cubicBezTo>
                      <a:cubicBezTo>
                        <a:pt x="4129" y="5362"/>
                        <a:pt x="13394" y="7875"/>
                        <a:pt x="14987" y="8073"/>
                      </a:cubicBezTo>
                      <a:cubicBezTo>
                        <a:pt x="14992" y="8074"/>
                        <a:pt x="14997" y="8074"/>
                        <a:pt x="15002" y="8074"/>
                      </a:cubicBezTo>
                      <a:cubicBezTo>
                        <a:pt x="15589" y="8074"/>
                        <a:pt x="13910" y="3566"/>
                        <a:pt x="12258" y="1845"/>
                      </a:cubicBezTo>
                      <a:cubicBezTo>
                        <a:pt x="12104" y="1685"/>
                        <a:pt x="11900" y="1583"/>
                        <a:pt x="11680" y="1550"/>
                      </a:cubicBezTo>
                      <a:lnTo>
                        <a:pt x="1328" y="12"/>
                      </a:lnTo>
                      <a:cubicBezTo>
                        <a:pt x="1276" y="4"/>
                        <a:pt x="1225" y="1"/>
                        <a:pt x="1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4508400" y="1786038"/>
                  <a:ext cx="337850" cy="168775"/>
                </a:xfrm>
                <a:custGeom>
                  <a:avLst/>
                  <a:gdLst/>
                  <a:ahLst/>
                  <a:cxnLst/>
                  <a:rect l="l" t="t" r="r" b="b"/>
                  <a:pathLst>
                    <a:path w="13514" h="6751" extrusionOk="0">
                      <a:moveTo>
                        <a:pt x="1024" y="186"/>
                      </a:moveTo>
                      <a:cubicBezTo>
                        <a:pt x="1065" y="186"/>
                        <a:pt x="1106" y="189"/>
                        <a:pt x="1147" y="193"/>
                      </a:cubicBezTo>
                      <a:lnTo>
                        <a:pt x="10183" y="1446"/>
                      </a:lnTo>
                      <a:cubicBezTo>
                        <a:pt x="10357" y="1469"/>
                        <a:pt x="10518" y="1546"/>
                        <a:pt x="10635" y="1660"/>
                      </a:cubicBezTo>
                      <a:cubicBezTo>
                        <a:pt x="12047" y="3029"/>
                        <a:pt x="13309" y="6330"/>
                        <a:pt x="13093" y="6565"/>
                      </a:cubicBezTo>
                      <a:cubicBezTo>
                        <a:pt x="11683" y="6401"/>
                        <a:pt x="3274" y="4274"/>
                        <a:pt x="1602" y="3849"/>
                      </a:cubicBezTo>
                      <a:cubicBezTo>
                        <a:pt x="1346" y="3784"/>
                        <a:pt x="1142" y="3605"/>
                        <a:pt x="1060" y="3371"/>
                      </a:cubicBezTo>
                      <a:lnTo>
                        <a:pt x="277" y="1142"/>
                      </a:lnTo>
                      <a:cubicBezTo>
                        <a:pt x="197" y="911"/>
                        <a:pt x="239" y="670"/>
                        <a:pt x="397" y="477"/>
                      </a:cubicBezTo>
                      <a:cubicBezTo>
                        <a:pt x="550" y="291"/>
                        <a:pt x="778" y="186"/>
                        <a:pt x="1024" y="186"/>
                      </a:cubicBezTo>
                      <a:close/>
                      <a:moveTo>
                        <a:pt x="1021" y="1"/>
                      </a:moveTo>
                      <a:cubicBezTo>
                        <a:pt x="721" y="1"/>
                        <a:pt x="442" y="130"/>
                        <a:pt x="254" y="360"/>
                      </a:cubicBezTo>
                      <a:cubicBezTo>
                        <a:pt x="55" y="603"/>
                        <a:pt x="1" y="911"/>
                        <a:pt x="102" y="1203"/>
                      </a:cubicBezTo>
                      <a:lnTo>
                        <a:pt x="887" y="3432"/>
                      </a:lnTo>
                      <a:cubicBezTo>
                        <a:pt x="989" y="3725"/>
                        <a:pt x="1241" y="3948"/>
                        <a:pt x="1557" y="4028"/>
                      </a:cubicBezTo>
                      <a:cubicBezTo>
                        <a:pt x="3231" y="4453"/>
                        <a:pt x="11651" y="6583"/>
                        <a:pt x="13072" y="6749"/>
                      </a:cubicBezTo>
                      <a:cubicBezTo>
                        <a:pt x="13081" y="6750"/>
                        <a:pt x="13088" y="6750"/>
                        <a:pt x="13096" y="6750"/>
                      </a:cubicBezTo>
                      <a:cubicBezTo>
                        <a:pt x="13169" y="6750"/>
                        <a:pt x="13227" y="6711"/>
                        <a:pt x="13260" y="6641"/>
                      </a:cubicBezTo>
                      <a:cubicBezTo>
                        <a:pt x="13514" y="6106"/>
                        <a:pt x="12105" y="2827"/>
                        <a:pt x="10764" y="1526"/>
                      </a:cubicBezTo>
                      <a:cubicBezTo>
                        <a:pt x="10615" y="1384"/>
                        <a:pt x="10424" y="1292"/>
                        <a:pt x="10209" y="1262"/>
                      </a:cubicBezTo>
                      <a:lnTo>
                        <a:pt x="1171" y="11"/>
                      </a:lnTo>
                      <a:cubicBezTo>
                        <a:pt x="1121" y="4"/>
                        <a:pt x="1071" y="1"/>
                        <a:pt x="10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4529775" y="1796863"/>
                  <a:ext cx="294225" cy="136800"/>
                </a:xfrm>
                <a:custGeom>
                  <a:avLst/>
                  <a:gdLst/>
                  <a:ahLst/>
                  <a:cxnLst/>
                  <a:rect l="l" t="t" r="r" b="b"/>
                  <a:pathLst>
                    <a:path w="11769" h="5472" extrusionOk="0">
                      <a:moveTo>
                        <a:pt x="882" y="153"/>
                      </a:moveTo>
                      <a:cubicBezTo>
                        <a:pt x="919" y="153"/>
                        <a:pt x="957" y="156"/>
                        <a:pt x="995" y="161"/>
                      </a:cubicBezTo>
                      <a:lnTo>
                        <a:pt x="8883" y="1174"/>
                      </a:lnTo>
                      <a:cubicBezTo>
                        <a:pt x="9038" y="1193"/>
                        <a:pt x="9179" y="1256"/>
                        <a:pt x="9282" y="1350"/>
                      </a:cubicBezTo>
                      <a:cubicBezTo>
                        <a:pt x="10369" y="2327"/>
                        <a:pt x="11424" y="4605"/>
                        <a:pt x="11439" y="5221"/>
                      </a:cubicBezTo>
                      <a:cubicBezTo>
                        <a:pt x="11441" y="5305"/>
                        <a:pt x="11424" y="5317"/>
                        <a:pt x="11421" y="5318"/>
                      </a:cubicBezTo>
                      <a:cubicBezTo>
                        <a:pt x="10187" y="5185"/>
                        <a:pt x="2848" y="3462"/>
                        <a:pt x="1389" y="3117"/>
                      </a:cubicBezTo>
                      <a:cubicBezTo>
                        <a:pt x="1163" y="3064"/>
                        <a:pt x="986" y="2920"/>
                        <a:pt x="914" y="2730"/>
                      </a:cubicBezTo>
                      <a:lnTo>
                        <a:pt x="230" y="923"/>
                      </a:lnTo>
                      <a:cubicBezTo>
                        <a:pt x="164" y="752"/>
                        <a:pt x="195" y="566"/>
                        <a:pt x="313" y="416"/>
                      </a:cubicBezTo>
                      <a:cubicBezTo>
                        <a:pt x="444" y="250"/>
                        <a:pt x="654" y="153"/>
                        <a:pt x="882" y="153"/>
                      </a:cubicBezTo>
                      <a:close/>
                      <a:moveTo>
                        <a:pt x="894" y="1"/>
                      </a:moveTo>
                      <a:cubicBezTo>
                        <a:pt x="616" y="1"/>
                        <a:pt x="355" y="116"/>
                        <a:pt x="193" y="322"/>
                      </a:cubicBezTo>
                      <a:cubicBezTo>
                        <a:pt x="40" y="515"/>
                        <a:pt x="0" y="755"/>
                        <a:pt x="85" y="978"/>
                      </a:cubicBezTo>
                      <a:lnTo>
                        <a:pt x="770" y="2784"/>
                      </a:lnTo>
                      <a:cubicBezTo>
                        <a:pt x="861" y="3021"/>
                        <a:pt x="1078" y="3202"/>
                        <a:pt x="1355" y="3266"/>
                      </a:cubicBezTo>
                      <a:cubicBezTo>
                        <a:pt x="2815" y="3610"/>
                        <a:pt x="10163" y="5335"/>
                        <a:pt x="11405" y="5470"/>
                      </a:cubicBezTo>
                      <a:cubicBezTo>
                        <a:pt x="11412" y="5472"/>
                        <a:pt x="11418" y="5472"/>
                        <a:pt x="11426" y="5472"/>
                      </a:cubicBezTo>
                      <a:cubicBezTo>
                        <a:pt x="11490" y="5472"/>
                        <a:pt x="11541" y="5437"/>
                        <a:pt x="11569" y="5376"/>
                      </a:cubicBezTo>
                      <a:cubicBezTo>
                        <a:pt x="11769" y="4925"/>
                        <a:pt x="10529" y="2265"/>
                        <a:pt x="9384" y="1234"/>
                      </a:cubicBezTo>
                      <a:cubicBezTo>
                        <a:pt x="9258" y="1121"/>
                        <a:pt x="9086" y="1046"/>
                        <a:pt x="8903" y="1022"/>
                      </a:cubicBezTo>
                      <a:lnTo>
                        <a:pt x="1013" y="8"/>
                      </a:lnTo>
                      <a:cubicBezTo>
                        <a:pt x="973" y="3"/>
                        <a:pt x="933" y="1"/>
                        <a:pt x="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4559650" y="1810888"/>
                  <a:ext cx="233850" cy="105725"/>
                </a:xfrm>
                <a:custGeom>
                  <a:avLst/>
                  <a:gdLst/>
                  <a:ahLst/>
                  <a:cxnLst/>
                  <a:rect l="l" t="t" r="r" b="b"/>
                  <a:pathLst>
                    <a:path w="9354" h="4229" extrusionOk="0">
                      <a:moveTo>
                        <a:pt x="703" y="121"/>
                      </a:moveTo>
                      <a:cubicBezTo>
                        <a:pt x="730" y="121"/>
                        <a:pt x="759" y="122"/>
                        <a:pt x="788" y="127"/>
                      </a:cubicBezTo>
                      <a:lnTo>
                        <a:pt x="7061" y="910"/>
                      </a:lnTo>
                      <a:cubicBezTo>
                        <a:pt x="7182" y="925"/>
                        <a:pt x="7296" y="973"/>
                        <a:pt x="7378" y="1045"/>
                      </a:cubicBezTo>
                      <a:cubicBezTo>
                        <a:pt x="8244" y="1801"/>
                        <a:pt x="9080" y="3559"/>
                        <a:pt x="9094" y="4036"/>
                      </a:cubicBezTo>
                      <a:cubicBezTo>
                        <a:pt x="9095" y="4094"/>
                        <a:pt x="9083" y="4109"/>
                        <a:pt x="9079" y="4109"/>
                      </a:cubicBezTo>
                      <a:cubicBezTo>
                        <a:pt x="8133" y="4010"/>
                        <a:pt x="2734" y="2784"/>
                        <a:pt x="1102" y="2409"/>
                      </a:cubicBezTo>
                      <a:cubicBezTo>
                        <a:pt x="922" y="2368"/>
                        <a:pt x="780" y="2255"/>
                        <a:pt x="723" y="2110"/>
                      </a:cubicBezTo>
                      <a:lnTo>
                        <a:pt x="179" y="714"/>
                      </a:lnTo>
                      <a:cubicBezTo>
                        <a:pt x="128" y="584"/>
                        <a:pt x="149" y="447"/>
                        <a:pt x="238" y="332"/>
                      </a:cubicBezTo>
                      <a:cubicBezTo>
                        <a:pt x="343" y="198"/>
                        <a:pt x="516" y="121"/>
                        <a:pt x="703" y="121"/>
                      </a:cubicBezTo>
                      <a:close/>
                      <a:moveTo>
                        <a:pt x="704" y="1"/>
                      </a:moveTo>
                      <a:cubicBezTo>
                        <a:pt x="480" y="1"/>
                        <a:pt x="272" y="95"/>
                        <a:pt x="144" y="259"/>
                      </a:cubicBezTo>
                      <a:cubicBezTo>
                        <a:pt x="29" y="406"/>
                        <a:pt x="0" y="588"/>
                        <a:pt x="67" y="758"/>
                      </a:cubicBezTo>
                      <a:lnTo>
                        <a:pt x="610" y="2154"/>
                      </a:lnTo>
                      <a:cubicBezTo>
                        <a:pt x="683" y="2337"/>
                        <a:pt x="856" y="2475"/>
                        <a:pt x="1075" y="2527"/>
                      </a:cubicBezTo>
                      <a:cubicBezTo>
                        <a:pt x="2708" y="2901"/>
                        <a:pt x="8115" y="4129"/>
                        <a:pt x="9065" y="4229"/>
                      </a:cubicBezTo>
                      <a:lnTo>
                        <a:pt x="9082" y="4229"/>
                      </a:lnTo>
                      <a:cubicBezTo>
                        <a:pt x="9132" y="4229"/>
                        <a:pt x="9173" y="4202"/>
                        <a:pt x="9195" y="4153"/>
                      </a:cubicBezTo>
                      <a:cubicBezTo>
                        <a:pt x="9353" y="3792"/>
                        <a:pt x="8383" y="1765"/>
                        <a:pt x="7457" y="954"/>
                      </a:cubicBezTo>
                      <a:cubicBezTo>
                        <a:pt x="7355" y="866"/>
                        <a:pt x="7223" y="809"/>
                        <a:pt x="7075" y="790"/>
                      </a:cubicBezTo>
                      <a:lnTo>
                        <a:pt x="803" y="7"/>
                      </a:lnTo>
                      <a:cubicBezTo>
                        <a:pt x="770" y="3"/>
                        <a:pt x="737" y="1"/>
                        <a:pt x="7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4593525" y="1826388"/>
                  <a:ext cx="165275" cy="74750"/>
                </a:xfrm>
                <a:custGeom>
                  <a:avLst/>
                  <a:gdLst/>
                  <a:ahLst/>
                  <a:cxnLst/>
                  <a:rect l="l" t="t" r="r" b="b"/>
                  <a:pathLst>
                    <a:path w="6611" h="2990" extrusionOk="0">
                      <a:moveTo>
                        <a:pt x="500" y="86"/>
                      </a:moveTo>
                      <a:cubicBezTo>
                        <a:pt x="519" y="86"/>
                        <a:pt x="539" y="88"/>
                        <a:pt x="558" y="90"/>
                      </a:cubicBezTo>
                      <a:lnTo>
                        <a:pt x="4991" y="644"/>
                      </a:lnTo>
                      <a:cubicBezTo>
                        <a:pt x="5077" y="655"/>
                        <a:pt x="5156" y="688"/>
                        <a:pt x="5216" y="740"/>
                      </a:cubicBezTo>
                      <a:cubicBezTo>
                        <a:pt x="5827" y="1274"/>
                        <a:pt x="6418" y="2516"/>
                        <a:pt x="6427" y="2853"/>
                      </a:cubicBezTo>
                      <a:cubicBezTo>
                        <a:pt x="6429" y="2894"/>
                        <a:pt x="6419" y="2904"/>
                        <a:pt x="6416" y="2904"/>
                      </a:cubicBezTo>
                      <a:cubicBezTo>
                        <a:pt x="5726" y="2832"/>
                        <a:pt x="1599" y="1890"/>
                        <a:pt x="780" y="1702"/>
                      </a:cubicBezTo>
                      <a:cubicBezTo>
                        <a:pt x="652" y="1673"/>
                        <a:pt x="552" y="1594"/>
                        <a:pt x="512" y="1491"/>
                      </a:cubicBezTo>
                      <a:lnTo>
                        <a:pt x="127" y="504"/>
                      </a:lnTo>
                      <a:lnTo>
                        <a:pt x="127" y="506"/>
                      </a:lnTo>
                      <a:cubicBezTo>
                        <a:pt x="90" y="413"/>
                        <a:pt x="106" y="318"/>
                        <a:pt x="169" y="236"/>
                      </a:cubicBezTo>
                      <a:cubicBezTo>
                        <a:pt x="244" y="140"/>
                        <a:pt x="369" y="86"/>
                        <a:pt x="500" y="86"/>
                      </a:cubicBezTo>
                      <a:close/>
                      <a:moveTo>
                        <a:pt x="499" y="1"/>
                      </a:moveTo>
                      <a:cubicBezTo>
                        <a:pt x="340" y="1"/>
                        <a:pt x="193" y="67"/>
                        <a:pt x="103" y="182"/>
                      </a:cubicBezTo>
                      <a:cubicBezTo>
                        <a:pt x="21" y="287"/>
                        <a:pt x="1" y="416"/>
                        <a:pt x="48" y="536"/>
                      </a:cubicBezTo>
                      <a:lnTo>
                        <a:pt x="432" y="1521"/>
                      </a:lnTo>
                      <a:cubicBezTo>
                        <a:pt x="482" y="1652"/>
                        <a:pt x="605" y="1751"/>
                        <a:pt x="760" y="1786"/>
                      </a:cubicBezTo>
                      <a:cubicBezTo>
                        <a:pt x="1581" y="1974"/>
                        <a:pt x="5712" y="2917"/>
                        <a:pt x="6407" y="2990"/>
                      </a:cubicBezTo>
                      <a:lnTo>
                        <a:pt x="6418" y="2990"/>
                      </a:lnTo>
                      <a:cubicBezTo>
                        <a:pt x="6454" y="2990"/>
                        <a:pt x="6485" y="2970"/>
                        <a:pt x="6498" y="2935"/>
                      </a:cubicBezTo>
                      <a:cubicBezTo>
                        <a:pt x="6611" y="2680"/>
                        <a:pt x="5926" y="1247"/>
                        <a:pt x="5272" y="674"/>
                      </a:cubicBezTo>
                      <a:cubicBezTo>
                        <a:pt x="5200" y="612"/>
                        <a:pt x="5103" y="571"/>
                        <a:pt x="5002" y="559"/>
                      </a:cubicBezTo>
                      <a:lnTo>
                        <a:pt x="569" y="5"/>
                      </a:lnTo>
                      <a:cubicBezTo>
                        <a:pt x="545" y="2"/>
                        <a:pt x="522" y="1"/>
                        <a:pt x="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4618950" y="1838013"/>
                  <a:ext cx="113850" cy="51500"/>
                </a:xfrm>
                <a:custGeom>
                  <a:avLst/>
                  <a:gdLst/>
                  <a:ahLst/>
                  <a:cxnLst/>
                  <a:rect l="l" t="t" r="r" b="b"/>
                  <a:pathLst>
                    <a:path w="4554" h="2060" extrusionOk="0">
                      <a:moveTo>
                        <a:pt x="341" y="59"/>
                      </a:moveTo>
                      <a:cubicBezTo>
                        <a:pt x="355" y="59"/>
                        <a:pt x="369" y="60"/>
                        <a:pt x="384" y="62"/>
                      </a:cubicBezTo>
                      <a:lnTo>
                        <a:pt x="3438" y="443"/>
                      </a:lnTo>
                      <a:cubicBezTo>
                        <a:pt x="3497" y="451"/>
                        <a:pt x="3552" y="474"/>
                        <a:pt x="3593" y="510"/>
                      </a:cubicBezTo>
                      <a:cubicBezTo>
                        <a:pt x="4013" y="877"/>
                        <a:pt x="4422" y="1734"/>
                        <a:pt x="4426" y="1966"/>
                      </a:cubicBezTo>
                      <a:cubicBezTo>
                        <a:pt x="4428" y="1993"/>
                        <a:pt x="4422" y="2001"/>
                        <a:pt x="4420" y="2001"/>
                      </a:cubicBezTo>
                      <a:lnTo>
                        <a:pt x="4419" y="2001"/>
                      </a:lnTo>
                      <a:cubicBezTo>
                        <a:pt x="3944" y="1951"/>
                        <a:pt x="1100" y="1302"/>
                        <a:pt x="535" y="1173"/>
                      </a:cubicBezTo>
                      <a:cubicBezTo>
                        <a:pt x="449" y="1154"/>
                        <a:pt x="381" y="1099"/>
                        <a:pt x="352" y="1028"/>
                      </a:cubicBezTo>
                      <a:lnTo>
                        <a:pt x="88" y="348"/>
                      </a:lnTo>
                      <a:cubicBezTo>
                        <a:pt x="62" y="284"/>
                        <a:pt x="72" y="218"/>
                        <a:pt x="116" y="162"/>
                      </a:cubicBezTo>
                      <a:cubicBezTo>
                        <a:pt x="168" y="97"/>
                        <a:pt x="251" y="59"/>
                        <a:pt x="341" y="59"/>
                      </a:cubicBezTo>
                      <a:close/>
                      <a:moveTo>
                        <a:pt x="344" y="0"/>
                      </a:moveTo>
                      <a:cubicBezTo>
                        <a:pt x="234" y="0"/>
                        <a:pt x="132" y="46"/>
                        <a:pt x="71" y="126"/>
                      </a:cubicBezTo>
                      <a:cubicBezTo>
                        <a:pt x="15" y="199"/>
                        <a:pt x="1" y="287"/>
                        <a:pt x="33" y="369"/>
                      </a:cubicBezTo>
                      <a:lnTo>
                        <a:pt x="297" y="1049"/>
                      </a:lnTo>
                      <a:cubicBezTo>
                        <a:pt x="332" y="1138"/>
                        <a:pt x="417" y="1205"/>
                        <a:pt x="523" y="1230"/>
                      </a:cubicBezTo>
                      <a:cubicBezTo>
                        <a:pt x="1088" y="1360"/>
                        <a:pt x="3934" y="2008"/>
                        <a:pt x="4414" y="2058"/>
                      </a:cubicBezTo>
                      <a:cubicBezTo>
                        <a:pt x="4416" y="2060"/>
                        <a:pt x="4419" y="2060"/>
                        <a:pt x="4422" y="2060"/>
                      </a:cubicBezTo>
                      <a:cubicBezTo>
                        <a:pt x="4446" y="2060"/>
                        <a:pt x="4466" y="2046"/>
                        <a:pt x="4476" y="2022"/>
                      </a:cubicBezTo>
                      <a:cubicBezTo>
                        <a:pt x="4554" y="1846"/>
                        <a:pt x="4082" y="859"/>
                        <a:pt x="3631" y="464"/>
                      </a:cubicBezTo>
                      <a:cubicBezTo>
                        <a:pt x="3582" y="422"/>
                        <a:pt x="3517" y="395"/>
                        <a:pt x="3444" y="385"/>
                      </a:cubicBezTo>
                      <a:lnTo>
                        <a:pt x="391" y="3"/>
                      </a:lnTo>
                      <a:cubicBezTo>
                        <a:pt x="375" y="1"/>
                        <a:pt x="360"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4640100" y="1847713"/>
                  <a:ext cx="71025" cy="32125"/>
                </a:xfrm>
                <a:custGeom>
                  <a:avLst/>
                  <a:gdLst/>
                  <a:ahLst/>
                  <a:cxnLst/>
                  <a:rect l="l" t="t" r="r" b="b"/>
                  <a:pathLst>
                    <a:path w="2841" h="1285" extrusionOk="0">
                      <a:moveTo>
                        <a:pt x="215" y="37"/>
                      </a:moveTo>
                      <a:cubicBezTo>
                        <a:pt x="222" y="37"/>
                        <a:pt x="231" y="37"/>
                        <a:pt x="240" y="38"/>
                      </a:cubicBezTo>
                      <a:lnTo>
                        <a:pt x="2144" y="277"/>
                      </a:lnTo>
                      <a:cubicBezTo>
                        <a:pt x="2182" y="281"/>
                        <a:pt x="2216" y="295"/>
                        <a:pt x="2241" y="318"/>
                      </a:cubicBezTo>
                      <a:cubicBezTo>
                        <a:pt x="2496" y="539"/>
                        <a:pt x="2759" y="1081"/>
                        <a:pt x="2762" y="1226"/>
                      </a:cubicBezTo>
                      <a:cubicBezTo>
                        <a:pt x="2762" y="1244"/>
                        <a:pt x="2759" y="1248"/>
                        <a:pt x="2758" y="1248"/>
                      </a:cubicBezTo>
                      <a:cubicBezTo>
                        <a:pt x="2469" y="1218"/>
                        <a:pt x="831" y="845"/>
                        <a:pt x="336" y="732"/>
                      </a:cubicBezTo>
                      <a:cubicBezTo>
                        <a:pt x="281" y="719"/>
                        <a:pt x="237" y="685"/>
                        <a:pt x="221" y="641"/>
                      </a:cubicBezTo>
                      <a:lnTo>
                        <a:pt x="55" y="218"/>
                      </a:lnTo>
                      <a:lnTo>
                        <a:pt x="55" y="216"/>
                      </a:lnTo>
                      <a:cubicBezTo>
                        <a:pt x="40" y="177"/>
                        <a:pt x="46" y="136"/>
                        <a:pt x="73" y="101"/>
                      </a:cubicBezTo>
                      <a:cubicBezTo>
                        <a:pt x="105" y="60"/>
                        <a:pt x="157" y="37"/>
                        <a:pt x="215" y="37"/>
                      </a:cubicBezTo>
                      <a:close/>
                      <a:moveTo>
                        <a:pt x="216" y="0"/>
                      </a:moveTo>
                      <a:cubicBezTo>
                        <a:pt x="146" y="0"/>
                        <a:pt x="83" y="29"/>
                        <a:pt x="45" y="78"/>
                      </a:cubicBezTo>
                      <a:cubicBezTo>
                        <a:pt x="10" y="123"/>
                        <a:pt x="1" y="178"/>
                        <a:pt x="22" y="230"/>
                      </a:cubicBezTo>
                      <a:lnTo>
                        <a:pt x="187" y="653"/>
                      </a:lnTo>
                      <a:cubicBezTo>
                        <a:pt x="209" y="709"/>
                        <a:pt x="262" y="752"/>
                        <a:pt x="327" y="767"/>
                      </a:cubicBezTo>
                      <a:cubicBezTo>
                        <a:pt x="823" y="881"/>
                        <a:pt x="2463" y="1253"/>
                        <a:pt x="2753" y="1283"/>
                      </a:cubicBezTo>
                      <a:cubicBezTo>
                        <a:pt x="2754" y="1283"/>
                        <a:pt x="2756" y="1285"/>
                        <a:pt x="2758" y="1285"/>
                      </a:cubicBezTo>
                      <a:cubicBezTo>
                        <a:pt x="2774" y="1285"/>
                        <a:pt x="2786" y="1276"/>
                        <a:pt x="2792" y="1261"/>
                      </a:cubicBezTo>
                      <a:cubicBezTo>
                        <a:pt x="2841" y="1151"/>
                        <a:pt x="2546" y="535"/>
                        <a:pt x="2266" y="290"/>
                      </a:cubicBezTo>
                      <a:cubicBezTo>
                        <a:pt x="2235" y="263"/>
                        <a:pt x="2193" y="245"/>
                        <a:pt x="2149" y="240"/>
                      </a:cubicBezTo>
                      <a:lnTo>
                        <a:pt x="245" y="2"/>
                      </a:lnTo>
                      <a:cubicBezTo>
                        <a:pt x="235" y="1"/>
                        <a:pt x="225" y="0"/>
                        <a:pt x="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4844975" y="1811313"/>
                  <a:ext cx="186100" cy="206975"/>
                </a:xfrm>
                <a:custGeom>
                  <a:avLst/>
                  <a:gdLst/>
                  <a:ahLst/>
                  <a:cxnLst/>
                  <a:rect l="l" t="t" r="r" b="b"/>
                  <a:pathLst>
                    <a:path w="7444" h="8279" extrusionOk="0">
                      <a:moveTo>
                        <a:pt x="3790" y="1"/>
                      </a:moveTo>
                      <a:cubicBezTo>
                        <a:pt x="3790" y="1"/>
                        <a:pt x="1980" y="353"/>
                        <a:pt x="708" y="353"/>
                      </a:cubicBezTo>
                      <a:cubicBezTo>
                        <a:pt x="664" y="353"/>
                        <a:pt x="621" y="352"/>
                        <a:pt x="579" y="351"/>
                      </a:cubicBezTo>
                      <a:cubicBezTo>
                        <a:pt x="575" y="351"/>
                        <a:pt x="572" y="351"/>
                        <a:pt x="568" y="351"/>
                      </a:cubicBezTo>
                      <a:cubicBezTo>
                        <a:pt x="231" y="351"/>
                        <a:pt x="0" y="696"/>
                        <a:pt x="139" y="1009"/>
                      </a:cubicBezTo>
                      <a:lnTo>
                        <a:pt x="2812" y="7077"/>
                      </a:lnTo>
                      <a:cubicBezTo>
                        <a:pt x="2855" y="7174"/>
                        <a:pt x="2929" y="7254"/>
                        <a:pt x="3023" y="7303"/>
                      </a:cubicBezTo>
                      <a:cubicBezTo>
                        <a:pt x="3492" y="7549"/>
                        <a:pt x="4991" y="8279"/>
                        <a:pt x="6264" y="8279"/>
                      </a:cubicBezTo>
                      <a:cubicBezTo>
                        <a:pt x="6701" y="8279"/>
                        <a:pt x="7111" y="8193"/>
                        <a:pt x="7444" y="7971"/>
                      </a:cubicBezTo>
                      <a:cubicBezTo>
                        <a:pt x="7444" y="7971"/>
                        <a:pt x="6032" y="1994"/>
                        <a:pt x="37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4870375" y="1820338"/>
                  <a:ext cx="154025" cy="172150"/>
                </a:xfrm>
                <a:custGeom>
                  <a:avLst/>
                  <a:gdLst/>
                  <a:ahLst/>
                  <a:cxnLst/>
                  <a:rect l="l" t="t" r="r" b="b"/>
                  <a:pathLst>
                    <a:path w="6161" h="6886" extrusionOk="0">
                      <a:moveTo>
                        <a:pt x="3074" y="198"/>
                      </a:moveTo>
                      <a:cubicBezTo>
                        <a:pt x="4714" y="1700"/>
                        <a:pt x="5808" y="5931"/>
                        <a:pt x="5951" y="6502"/>
                      </a:cubicBezTo>
                      <a:cubicBezTo>
                        <a:pt x="5710" y="6643"/>
                        <a:pt x="5418" y="6699"/>
                        <a:pt x="5107" y="6699"/>
                      </a:cubicBezTo>
                      <a:cubicBezTo>
                        <a:pt x="4075" y="6699"/>
                        <a:pt x="2830" y="6082"/>
                        <a:pt x="2526" y="5923"/>
                      </a:cubicBezTo>
                      <a:cubicBezTo>
                        <a:pt x="2467" y="5893"/>
                        <a:pt x="2423" y="5844"/>
                        <a:pt x="2396" y="5783"/>
                      </a:cubicBezTo>
                      <a:lnTo>
                        <a:pt x="234" y="878"/>
                      </a:lnTo>
                      <a:cubicBezTo>
                        <a:pt x="194" y="786"/>
                        <a:pt x="202" y="687"/>
                        <a:pt x="258" y="604"/>
                      </a:cubicBezTo>
                      <a:cubicBezTo>
                        <a:pt x="311" y="523"/>
                        <a:pt x="401" y="475"/>
                        <a:pt x="498" y="475"/>
                      </a:cubicBezTo>
                      <a:lnTo>
                        <a:pt x="504" y="475"/>
                      </a:lnTo>
                      <a:cubicBezTo>
                        <a:pt x="535" y="475"/>
                        <a:pt x="567" y="475"/>
                        <a:pt x="600" y="475"/>
                      </a:cubicBezTo>
                      <a:cubicBezTo>
                        <a:pt x="1536" y="475"/>
                        <a:pt x="2815" y="248"/>
                        <a:pt x="3074" y="198"/>
                      </a:cubicBezTo>
                      <a:close/>
                      <a:moveTo>
                        <a:pt x="3130" y="1"/>
                      </a:moveTo>
                      <a:lnTo>
                        <a:pt x="3085" y="10"/>
                      </a:lnTo>
                      <a:cubicBezTo>
                        <a:pt x="3070" y="12"/>
                        <a:pt x="1598" y="292"/>
                        <a:pt x="593" y="292"/>
                      </a:cubicBezTo>
                      <a:cubicBezTo>
                        <a:pt x="564" y="292"/>
                        <a:pt x="536" y="291"/>
                        <a:pt x="509" y="291"/>
                      </a:cubicBezTo>
                      <a:cubicBezTo>
                        <a:pt x="343" y="291"/>
                        <a:pt x="194" y="365"/>
                        <a:pt x="105" y="502"/>
                      </a:cubicBezTo>
                      <a:cubicBezTo>
                        <a:pt x="15" y="636"/>
                        <a:pt x="0" y="804"/>
                        <a:pt x="65" y="953"/>
                      </a:cubicBezTo>
                      <a:lnTo>
                        <a:pt x="2227" y="5858"/>
                      </a:lnTo>
                      <a:cubicBezTo>
                        <a:pt x="2271" y="5958"/>
                        <a:pt x="2344" y="6035"/>
                        <a:pt x="2440" y="6087"/>
                      </a:cubicBezTo>
                      <a:cubicBezTo>
                        <a:pt x="2872" y="6313"/>
                        <a:pt x="4069" y="6886"/>
                        <a:pt x="5101" y="6886"/>
                      </a:cubicBezTo>
                      <a:cubicBezTo>
                        <a:pt x="5473" y="6886"/>
                        <a:pt x="5822" y="6811"/>
                        <a:pt x="6108" y="6621"/>
                      </a:cubicBezTo>
                      <a:lnTo>
                        <a:pt x="6161" y="6587"/>
                      </a:lnTo>
                      <a:lnTo>
                        <a:pt x="6147" y="6524"/>
                      </a:lnTo>
                      <a:cubicBezTo>
                        <a:pt x="6100" y="6325"/>
                        <a:pt x="4978" y="1644"/>
                        <a:pt x="3164" y="31"/>
                      </a:cubicBezTo>
                      <a:lnTo>
                        <a:pt x="31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4887625" y="1839638"/>
                  <a:ext cx="119575" cy="133600"/>
                </a:xfrm>
                <a:custGeom>
                  <a:avLst/>
                  <a:gdLst/>
                  <a:ahLst/>
                  <a:cxnLst/>
                  <a:rect l="l" t="t" r="r" b="b"/>
                  <a:pathLst>
                    <a:path w="4783" h="5344" extrusionOk="0">
                      <a:moveTo>
                        <a:pt x="2387" y="152"/>
                      </a:moveTo>
                      <a:cubicBezTo>
                        <a:pt x="3661" y="1318"/>
                        <a:pt x="4511" y="4603"/>
                        <a:pt x="4620" y="5046"/>
                      </a:cubicBezTo>
                      <a:cubicBezTo>
                        <a:pt x="4434" y="5156"/>
                        <a:pt x="4207" y="5200"/>
                        <a:pt x="3966" y="5200"/>
                      </a:cubicBezTo>
                      <a:cubicBezTo>
                        <a:pt x="3164" y="5200"/>
                        <a:pt x="2197" y="4721"/>
                        <a:pt x="1962" y="4597"/>
                      </a:cubicBezTo>
                      <a:cubicBezTo>
                        <a:pt x="1917" y="4573"/>
                        <a:pt x="1880" y="4535"/>
                        <a:pt x="1861" y="4489"/>
                      </a:cubicBezTo>
                      <a:lnTo>
                        <a:pt x="181" y="680"/>
                      </a:lnTo>
                      <a:cubicBezTo>
                        <a:pt x="151" y="609"/>
                        <a:pt x="157" y="531"/>
                        <a:pt x="200" y="466"/>
                      </a:cubicBezTo>
                      <a:cubicBezTo>
                        <a:pt x="242" y="404"/>
                        <a:pt x="312" y="368"/>
                        <a:pt x="386" y="368"/>
                      </a:cubicBezTo>
                      <a:lnTo>
                        <a:pt x="392" y="368"/>
                      </a:lnTo>
                      <a:cubicBezTo>
                        <a:pt x="410" y="368"/>
                        <a:pt x="428" y="368"/>
                        <a:pt x="446" y="368"/>
                      </a:cubicBezTo>
                      <a:cubicBezTo>
                        <a:pt x="1173" y="368"/>
                        <a:pt x="2184" y="192"/>
                        <a:pt x="2387" y="152"/>
                      </a:cubicBezTo>
                      <a:close/>
                      <a:moveTo>
                        <a:pt x="2430" y="0"/>
                      </a:moveTo>
                      <a:lnTo>
                        <a:pt x="2395" y="6"/>
                      </a:lnTo>
                      <a:cubicBezTo>
                        <a:pt x="2383" y="8"/>
                        <a:pt x="1273" y="226"/>
                        <a:pt x="491" y="226"/>
                      </a:cubicBezTo>
                      <a:cubicBezTo>
                        <a:pt x="459" y="226"/>
                        <a:pt x="427" y="226"/>
                        <a:pt x="396" y="225"/>
                      </a:cubicBezTo>
                      <a:cubicBezTo>
                        <a:pt x="262" y="225"/>
                        <a:pt x="151" y="283"/>
                        <a:pt x="81" y="387"/>
                      </a:cubicBezTo>
                      <a:cubicBezTo>
                        <a:pt x="11" y="492"/>
                        <a:pt x="1" y="623"/>
                        <a:pt x="51" y="738"/>
                      </a:cubicBezTo>
                      <a:lnTo>
                        <a:pt x="1730" y="4547"/>
                      </a:lnTo>
                      <a:cubicBezTo>
                        <a:pt x="1763" y="4623"/>
                        <a:pt x="1821" y="4685"/>
                        <a:pt x="1895" y="4723"/>
                      </a:cubicBezTo>
                      <a:cubicBezTo>
                        <a:pt x="2229" y="4899"/>
                        <a:pt x="3158" y="5344"/>
                        <a:pt x="3961" y="5344"/>
                      </a:cubicBezTo>
                      <a:lnTo>
                        <a:pt x="3961" y="5344"/>
                      </a:lnTo>
                      <a:cubicBezTo>
                        <a:pt x="4249" y="5344"/>
                        <a:pt x="4520" y="5288"/>
                        <a:pt x="4742" y="5139"/>
                      </a:cubicBezTo>
                      <a:lnTo>
                        <a:pt x="4783" y="5112"/>
                      </a:lnTo>
                      <a:lnTo>
                        <a:pt x="4772" y="5063"/>
                      </a:lnTo>
                      <a:cubicBezTo>
                        <a:pt x="4736" y="4910"/>
                        <a:pt x="3864" y="1274"/>
                        <a:pt x="2457" y="23"/>
                      </a:cubicBezTo>
                      <a:lnTo>
                        <a:pt x="2430" y="0"/>
                      </a:lnTo>
                      <a:close/>
                      <a:moveTo>
                        <a:pt x="3961" y="5344"/>
                      </a:moveTo>
                      <a:cubicBezTo>
                        <a:pt x="3961" y="5344"/>
                        <a:pt x="3960" y="5344"/>
                        <a:pt x="3960" y="5344"/>
                      </a:cubicBezTo>
                      <a:lnTo>
                        <a:pt x="3962" y="5344"/>
                      </a:lnTo>
                      <a:cubicBezTo>
                        <a:pt x="3961" y="5344"/>
                        <a:pt x="3961" y="5344"/>
                        <a:pt x="3961" y="53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4910900" y="1852863"/>
                  <a:ext cx="95925" cy="107175"/>
                </a:xfrm>
                <a:custGeom>
                  <a:avLst/>
                  <a:gdLst/>
                  <a:ahLst/>
                  <a:cxnLst/>
                  <a:rect l="l" t="t" r="r" b="b"/>
                  <a:pathLst>
                    <a:path w="3837" h="4287" extrusionOk="0">
                      <a:moveTo>
                        <a:pt x="1915" y="124"/>
                      </a:moveTo>
                      <a:cubicBezTo>
                        <a:pt x="2935" y="1059"/>
                        <a:pt x="3617" y="3692"/>
                        <a:pt x="3706" y="4048"/>
                      </a:cubicBezTo>
                      <a:cubicBezTo>
                        <a:pt x="3556" y="4137"/>
                        <a:pt x="3374" y="4172"/>
                        <a:pt x="3180" y="4172"/>
                      </a:cubicBezTo>
                      <a:cubicBezTo>
                        <a:pt x="2537" y="4172"/>
                        <a:pt x="1762" y="3786"/>
                        <a:pt x="1573" y="3687"/>
                      </a:cubicBezTo>
                      <a:cubicBezTo>
                        <a:pt x="1537" y="3669"/>
                        <a:pt x="1508" y="3638"/>
                        <a:pt x="1493" y="3600"/>
                      </a:cubicBezTo>
                      <a:lnTo>
                        <a:pt x="146" y="546"/>
                      </a:lnTo>
                      <a:cubicBezTo>
                        <a:pt x="122" y="490"/>
                        <a:pt x="126" y="428"/>
                        <a:pt x="161" y="376"/>
                      </a:cubicBezTo>
                      <a:cubicBezTo>
                        <a:pt x="195" y="326"/>
                        <a:pt x="251" y="295"/>
                        <a:pt x="312" y="295"/>
                      </a:cubicBezTo>
                      <a:cubicBezTo>
                        <a:pt x="330" y="295"/>
                        <a:pt x="357" y="297"/>
                        <a:pt x="381" y="297"/>
                      </a:cubicBezTo>
                      <a:cubicBezTo>
                        <a:pt x="964" y="297"/>
                        <a:pt x="1754" y="154"/>
                        <a:pt x="1915" y="124"/>
                      </a:cubicBezTo>
                      <a:close/>
                      <a:moveTo>
                        <a:pt x="1950" y="1"/>
                      </a:moveTo>
                      <a:lnTo>
                        <a:pt x="1921" y="6"/>
                      </a:lnTo>
                      <a:cubicBezTo>
                        <a:pt x="1912" y="7"/>
                        <a:pt x="1002" y="182"/>
                        <a:pt x="378" y="182"/>
                      </a:cubicBezTo>
                      <a:cubicBezTo>
                        <a:pt x="357" y="182"/>
                        <a:pt x="337" y="182"/>
                        <a:pt x="318" y="182"/>
                      </a:cubicBezTo>
                      <a:cubicBezTo>
                        <a:pt x="314" y="181"/>
                        <a:pt x="310" y="181"/>
                        <a:pt x="305" y="181"/>
                      </a:cubicBezTo>
                      <a:cubicBezTo>
                        <a:pt x="212" y="181"/>
                        <a:pt x="120" y="231"/>
                        <a:pt x="66" y="312"/>
                      </a:cubicBezTo>
                      <a:cubicBezTo>
                        <a:pt x="10" y="396"/>
                        <a:pt x="0" y="500"/>
                        <a:pt x="41" y="593"/>
                      </a:cubicBezTo>
                      <a:lnTo>
                        <a:pt x="1386" y="3648"/>
                      </a:lnTo>
                      <a:cubicBezTo>
                        <a:pt x="1414" y="3708"/>
                        <a:pt x="1461" y="3758"/>
                        <a:pt x="1520" y="3789"/>
                      </a:cubicBezTo>
                      <a:cubicBezTo>
                        <a:pt x="1789" y="3930"/>
                        <a:pt x="2533" y="4287"/>
                        <a:pt x="3176" y="4287"/>
                      </a:cubicBezTo>
                      <a:cubicBezTo>
                        <a:pt x="3407" y="4287"/>
                        <a:pt x="3626" y="4241"/>
                        <a:pt x="3803" y="4123"/>
                      </a:cubicBezTo>
                      <a:lnTo>
                        <a:pt x="3837" y="4100"/>
                      </a:lnTo>
                      <a:lnTo>
                        <a:pt x="3828" y="4062"/>
                      </a:lnTo>
                      <a:cubicBezTo>
                        <a:pt x="3797" y="3937"/>
                        <a:pt x="3099" y="1023"/>
                        <a:pt x="1971" y="19"/>
                      </a:cubicBezTo>
                      <a:lnTo>
                        <a:pt x="19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0"/>
                <p:cNvSpPr/>
                <p:nvPr/>
              </p:nvSpPr>
              <p:spPr>
                <a:xfrm>
                  <a:off x="4923850" y="1867288"/>
                  <a:ext cx="70075" cy="78325"/>
                </a:xfrm>
                <a:custGeom>
                  <a:avLst/>
                  <a:gdLst/>
                  <a:ahLst/>
                  <a:cxnLst/>
                  <a:rect l="l" t="t" r="r" b="b"/>
                  <a:pathLst>
                    <a:path w="2803" h="3133" extrusionOk="0">
                      <a:moveTo>
                        <a:pt x="1398" y="92"/>
                      </a:moveTo>
                      <a:cubicBezTo>
                        <a:pt x="2145" y="774"/>
                        <a:pt x="2643" y="2699"/>
                        <a:pt x="2707" y="2958"/>
                      </a:cubicBezTo>
                      <a:cubicBezTo>
                        <a:pt x="2598" y="3023"/>
                        <a:pt x="2465" y="3049"/>
                        <a:pt x="2323" y="3049"/>
                      </a:cubicBezTo>
                      <a:cubicBezTo>
                        <a:pt x="1854" y="3049"/>
                        <a:pt x="1287" y="2768"/>
                        <a:pt x="1149" y="2696"/>
                      </a:cubicBezTo>
                      <a:cubicBezTo>
                        <a:pt x="1122" y="2682"/>
                        <a:pt x="1102" y="2659"/>
                        <a:pt x="1090" y="2632"/>
                      </a:cubicBezTo>
                      <a:lnTo>
                        <a:pt x="106" y="400"/>
                      </a:lnTo>
                      <a:cubicBezTo>
                        <a:pt x="88" y="359"/>
                        <a:pt x="93" y="314"/>
                        <a:pt x="117" y="276"/>
                      </a:cubicBezTo>
                      <a:cubicBezTo>
                        <a:pt x="141" y="239"/>
                        <a:pt x="182" y="216"/>
                        <a:pt x="228" y="216"/>
                      </a:cubicBezTo>
                      <a:lnTo>
                        <a:pt x="229" y="216"/>
                      </a:lnTo>
                      <a:cubicBezTo>
                        <a:pt x="251" y="217"/>
                        <a:pt x="273" y="217"/>
                        <a:pt x="296" y="217"/>
                      </a:cubicBezTo>
                      <a:cubicBezTo>
                        <a:pt x="723" y="217"/>
                        <a:pt x="1283" y="114"/>
                        <a:pt x="1398" y="92"/>
                      </a:cubicBezTo>
                      <a:close/>
                      <a:moveTo>
                        <a:pt x="1424" y="1"/>
                      </a:moveTo>
                      <a:lnTo>
                        <a:pt x="1404" y="5"/>
                      </a:lnTo>
                      <a:cubicBezTo>
                        <a:pt x="1397" y="7"/>
                        <a:pt x="736" y="133"/>
                        <a:pt x="278" y="133"/>
                      </a:cubicBezTo>
                      <a:lnTo>
                        <a:pt x="228" y="133"/>
                      </a:lnTo>
                      <a:cubicBezTo>
                        <a:pt x="155" y="133"/>
                        <a:pt x="88" y="168"/>
                        <a:pt x="47" y="229"/>
                      </a:cubicBezTo>
                      <a:cubicBezTo>
                        <a:pt x="8" y="289"/>
                        <a:pt x="0" y="367"/>
                        <a:pt x="30" y="434"/>
                      </a:cubicBezTo>
                      <a:lnTo>
                        <a:pt x="1013" y="2665"/>
                      </a:lnTo>
                      <a:cubicBezTo>
                        <a:pt x="1032" y="2711"/>
                        <a:pt x="1067" y="2747"/>
                        <a:pt x="1110" y="2768"/>
                      </a:cubicBezTo>
                      <a:cubicBezTo>
                        <a:pt x="1307" y="2872"/>
                        <a:pt x="1851" y="3133"/>
                        <a:pt x="2320" y="3133"/>
                      </a:cubicBezTo>
                      <a:lnTo>
                        <a:pt x="2321" y="3133"/>
                      </a:lnTo>
                      <a:cubicBezTo>
                        <a:pt x="2488" y="3133"/>
                        <a:pt x="2648" y="3099"/>
                        <a:pt x="2778" y="3013"/>
                      </a:cubicBezTo>
                      <a:lnTo>
                        <a:pt x="2803" y="2996"/>
                      </a:lnTo>
                      <a:lnTo>
                        <a:pt x="2797" y="2967"/>
                      </a:lnTo>
                      <a:cubicBezTo>
                        <a:pt x="2775" y="2878"/>
                        <a:pt x="2264" y="748"/>
                        <a:pt x="1439" y="15"/>
                      </a:cubicBezTo>
                      <a:lnTo>
                        <a:pt x="14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0"/>
                <p:cNvSpPr/>
                <p:nvPr/>
              </p:nvSpPr>
              <p:spPr>
                <a:xfrm>
                  <a:off x="4938950" y="1884138"/>
                  <a:ext cx="39950" cy="44675"/>
                </a:xfrm>
                <a:custGeom>
                  <a:avLst/>
                  <a:gdLst/>
                  <a:ahLst/>
                  <a:cxnLst/>
                  <a:rect l="l" t="t" r="r" b="b"/>
                  <a:pathLst>
                    <a:path w="1598" h="1787" extrusionOk="0">
                      <a:moveTo>
                        <a:pt x="797" y="53"/>
                      </a:moveTo>
                      <a:cubicBezTo>
                        <a:pt x="1222" y="441"/>
                        <a:pt x="1506" y="1537"/>
                        <a:pt x="1543" y="1686"/>
                      </a:cubicBezTo>
                      <a:cubicBezTo>
                        <a:pt x="1481" y="1723"/>
                        <a:pt x="1405" y="1738"/>
                        <a:pt x="1325" y="1738"/>
                      </a:cubicBezTo>
                      <a:cubicBezTo>
                        <a:pt x="1057" y="1738"/>
                        <a:pt x="734" y="1577"/>
                        <a:pt x="655" y="1536"/>
                      </a:cubicBezTo>
                      <a:cubicBezTo>
                        <a:pt x="641" y="1528"/>
                        <a:pt x="629" y="1516"/>
                        <a:pt x="621" y="1499"/>
                      </a:cubicBezTo>
                      <a:lnTo>
                        <a:pt x="61" y="229"/>
                      </a:lnTo>
                      <a:cubicBezTo>
                        <a:pt x="50" y="204"/>
                        <a:pt x="53" y="179"/>
                        <a:pt x="67" y="157"/>
                      </a:cubicBezTo>
                      <a:cubicBezTo>
                        <a:pt x="81" y="138"/>
                        <a:pt x="105" y="124"/>
                        <a:pt x="129" y="124"/>
                      </a:cubicBezTo>
                      <a:lnTo>
                        <a:pt x="132" y="124"/>
                      </a:lnTo>
                      <a:cubicBezTo>
                        <a:pt x="141" y="124"/>
                        <a:pt x="149" y="124"/>
                        <a:pt x="158" y="124"/>
                      </a:cubicBezTo>
                      <a:cubicBezTo>
                        <a:pt x="401" y="124"/>
                        <a:pt x="730" y="64"/>
                        <a:pt x="797" y="53"/>
                      </a:cubicBezTo>
                      <a:close/>
                      <a:moveTo>
                        <a:pt x="811" y="1"/>
                      </a:moveTo>
                      <a:lnTo>
                        <a:pt x="800" y="4"/>
                      </a:lnTo>
                      <a:cubicBezTo>
                        <a:pt x="796" y="4"/>
                        <a:pt x="419" y="77"/>
                        <a:pt x="158" y="77"/>
                      </a:cubicBezTo>
                      <a:lnTo>
                        <a:pt x="129" y="77"/>
                      </a:lnTo>
                      <a:cubicBezTo>
                        <a:pt x="88" y="77"/>
                        <a:pt x="50" y="97"/>
                        <a:pt x="28" y="131"/>
                      </a:cubicBezTo>
                      <a:cubicBezTo>
                        <a:pt x="5" y="166"/>
                        <a:pt x="0" y="210"/>
                        <a:pt x="17" y="248"/>
                      </a:cubicBezTo>
                      <a:lnTo>
                        <a:pt x="577" y="1519"/>
                      </a:lnTo>
                      <a:cubicBezTo>
                        <a:pt x="589" y="1545"/>
                        <a:pt x="608" y="1566"/>
                        <a:pt x="633" y="1578"/>
                      </a:cubicBezTo>
                      <a:cubicBezTo>
                        <a:pt x="744" y="1637"/>
                        <a:pt x="1055" y="1786"/>
                        <a:pt x="1323" y="1786"/>
                      </a:cubicBezTo>
                      <a:cubicBezTo>
                        <a:pt x="1418" y="1786"/>
                        <a:pt x="1509" y="1766"/>
                        <a:pt x="1584" y="1718"/>
                      </a:cubicBezTo>
                      <a:lnTo>
                        <a:pt x="1597" y="1709"/>
                      </a:lnTo>
                      <a:lnTo>
                        <a:pt x="1593" y="1692"/>
                      </a:lnTo>
                      <a:cubicBezTo>
                        <a:pt x="1581" y="1640"/>
                        <a:pt x="1291" y="427"/>
                        <a:pt x="820" y="10"/>
                      </a:cubicBez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3938825" y="1810888"/>
                  <a:ext cx="110475" cy="171725"/>
                </a:xfrm>
                <a:custGeom>
                  <a:avLst/>
                  <a:gdLst/>
                  <a:ahLst/>
                  <a:cxnLst/>
                  <a:rect l="l" t="t" r="r" b="b"/>
                  <a:pathLst>
                    <a:path w="4419" h="6869" extrusionOk="0">
                      <a:moveTo>
                        <a:pt x="2910" y="1"/>
                      </a:moveTo>
                      <a:cubicBezTo>
                        <a:pt x="2793" y="1"/>
                        <a:pt x="2682" y="62"/>
                        <a:pt x="2623" y="168"/>
                      </a:cubicBezTo>
                      <a:cubicBezTo>
                        <a:pt x="1506" y="2164"/>
                        <a:pt x="573" y="4857"/>
                        <a:pt x="75" y="6435"/>
                      </a:cubicBezTo>
                      <a:cubicBezTo>
                        <a:pt x="1" y="6671"/>
                        <a:pt x="188" y="6869"/>
                        <a:pt x="394" y="6869"/>
                      </a:cubicBezTo>
                      <a:cubicBezTo>
                        <a:pt x="467" y="6869"/>
                        <a:pt x="543" y="6843"/>
                        <a:pt x="610" y="6785"/>
                      </a:cubicBezTo>
                      <a:cubicBezTo>
                        <a:pt x="1547" y="5975"/>
                        <a:pt x="2876" y="5002"/>
                        <a:pt x="3242" y="4736"/>
                      </a:cubicBezTo>
                      <a:cubicBezTo>
                        <a:pt x="3305" y="4690"/>
                        <a:pt x="3349" y="4625"/>
                        <a:pt x="3367" y="4549"/>
                      </a:cubicBezTo>
                      <a:lnTo>
                        <a:pt x="4367" y="552"/>
                      </a:lnTo>
                      <a:cubicBezTo>
                        <a:pt x="4418" y="346"/>
                        <a:pt x="4265" y="138"/>
                        <a:pt x="4056" y="138"/>
                      </a:cubicBezTo>
                      <a:cubicBezTo>
                        <a:pt x="4048" y="138"/>
                        <a:pt x="4039" y="138"/>
                        <a:pt x="4030" y="139"/>
                      </a:cubicBezTo>
                      <a:cubicBezTo>
                        <a:pt x="3975" y="144"/>
                        <a:pt x="3919" y="146"/>
                        <a:pt x="3863" y="146"/>
                      </a:cubicBezTo>
                      <a:cubicBezTo>
                        <a:pt x="3537" y="146"/>
                        <a:pt x="3213" y="74"/>
                        <a:pt x="3001" y="13"/>
                      </a:cubicBezTo>
                      <a:cubicBezTo>
                        <a:pt x="2971" y="5"/>
                        <a:pt x="2940" y="1"/>
                        <a:pt x="2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3948600" y="1818013"/>
                  <a:ext cx="88875" cy="141925"/>
                </a:xfrm>
                <a:custGeom>
                  <a:avLst/>
                  <a:gdLst/>
                  <a:ahLst/>
                  <a:cxnLst/>
                  <a:rect l="l" t="t" r="r" b="b"/>
                  <a:pathLst>
                    <a:path w="3555" h="5677" extrusionOk="0">
                      <a:moveTo>
                        <a:pt x="2317" y="185"/>
                      </a:moveTo>
                      <a:cubicBezTo>
                        <a:pt x="2331" y="185"/>
                        <a:pt x="2346" y="187"/>
                        <a:pt x="2359" y="191"/>
                      </a:cubicBezTo>
                      <a:cubicBezTo>
                        <a:pt x="2539" y="244"/>
                        <a:pt x="2793" y="301"/>
                        <a:pt x="3051" y="301"/>
                      </a:cubicBezTo>
                      <a:cubicBezTo>
                        <a:pt x="3097" y="301"/>
                        <a:pt x="3142" y="300"/>
                        <a:pt x="3187" y="296"/>
                      </a:cubicBezTo>
                      <a:cubicBezTo>
                        <a:pt x="3191" y="296"/>
                        <a:pt x="3194" y="295"/>
                        <a:pt x="3198" y="295"/>
                      </a:cubicBezTo>
                      <a:cubicBezTo>
                        <a:pt x="3253" y="295"/>
                        <a:pt x="3290" y="326"/>
                        <a:pt x="3308" y="347"/>
                      </a:cubicBezTo>
                      <a:cubicBezTo>
                        <a:pt x="3346" y="391"/>
                        <a:pt x="3361" y="454"/>
                        <a:pt x="3348" y="511"/>
                      </a:cubicBezTo>
                      <a:lnTo>
                        <a:pt x="2578" y="3707"/>
                      </a:lnTo>
                      <a:cubicBezTo>
                        <a:pt x="2569" y="3748"/>
                        <a:pt x="2546" y="3781"/>
                        <a:pt x="2516" y="3804"/>
                      </a:cubicBezTo>
                      <a:cubicBezTo>
                        <a:pt x="2220" y="4027"/>
                        <a:pt x="1201" y="4806"/>
                        <a:pt x="486" y="5448"/>
                      </a:cubicBezTo>
                      <a:cubicBezTo>
                        <a:pt x="450" y="5481"/>
                        <a:pt x="413" y="5491"/>
                        <a:pt x="382" y="5491"/>
                      </a:cubicBezTo>
                      <a:cubicBezTo>
                        <a:pt x="341" y="5491"/>
                        <a:pt x="308" y="5474"/>
                        <a:pt x="295" y="5465"/>
                      </a:cubicBezTo>
                      <a:cubicBezTo>
                        <a:pt x="245" y="5433"/>
                        <a:pt x="195" y="5360"/>
                        <a:pt x="225" y="5263"/>
                      </a:cubicBezTo>
                      <a:cubicBezTo>
                        <a:pt x="580" y="4091"/>
                        <a:pt x="1307" y="1885"/>
                        <a:pt x="2176" y="270"/>
                      </a:cubicBezTo>
                      <a:cubicBezTo>
                        <a:pt x="2206" y="215"/>
                        <a:pt x="2259" y="185"/>
                        <a:pt x="2317" y="185"/>
                      </a:cubicBezTo>
                      <a:close/>
                      <a:moveTo>
                        <a:pt x="2317" y="0"/>
                      </a:moveTo>
                      <a:cubicBezTo>
                        <a:pt x="2193" y="0"/>
                        <a:pt x="2077" y="67"/>
                        <a:pt x="2015" y="182"/>
                      </a:cubicBezTo>
                      <a:cubicBezTo>
                        <a:pt x="1137" y="1811"/>
                        <a:pt x="406" y="4032"/>
                        <a:pt x="49" y="5210"/>
                      </a:cubicBezTo>
                      <a:cubicBezTo>
                        <a:pt x="0" y="5368"/>
                        <a:pt x="59" y="5533"/>
                        <a:pt x="196" y="5621"/>
                      </a:cubicBezTo>
                      <a:cubicBezTo>
                        <a:pt x="254" y="5658"/>
                        <a:pt x="318" y="5676"/>
                        <a:pt x="380" y="5676"/>
                      </a:cubicBezTo>
                      <a:cubicBezTo>
                        <a:pt x="462" y="5676"/>
                        <a:pt x="542" y="5644"/>
                        <a:pt x="609" y="5585"/>
                      </a:cubicBezTo>
                      <a:cubicBezTo>
                        <a:pt x="1318" y="4947"/>
                        <a:pt x="2334" y="4173"/>
                        <a:pt x="2627" y="3951"/>
                      </a:cubicBezTo>
                      <a:cubicBezTo>
                        <a:pt x="2692" y="3903"/>
                        <a:pt x="2737" y="3832"/>
                        <a:pt x="2757" y="3750"/>
                      </a:cubicBezTo>
                      <a:lnTo>
                        <a:pt x="3527" y="555"/>
                      </a:lnTo>
                      <a:cubicBezTo>
                        <a:pt x="3554" y="439"/>
                        <a:pt x="3525" y="316"/>
                        <a:pt x="3448" y="226"/>
                      </a:cubicBezTo>
                      <a:cubicBezTo>
                        <a:pt x="3383" y="151"/>
                        <a:pt x="3295" y="109"/>
                        <a:pt x="3199" y="109"/>
                      </a:cubicBezTo>
                      <a:cubicBezTo>
                        <a:pt x="3189" y="109"/>
                        <a:pt x="3180" y="110"/>
                        <a:pt x="3170" y="111"/>
                      </a:cubicBezTo>
                      <a:cubicBezTo>
                        <a:pt x="3130" y="114"/>
                        <a:pt x="3089" y="116"/>
                        <a:pt x="3048" y="116"/>
                      </a:cubicBezTo>
                      <a:cubicBezTo>
                        <a:pt x="2815" y="116"/>
                        <a:pt x="2579" y="63"/>
                        <a:pt x="2413" y="13"/>
                      </a:cubicBezTo>
                      <a:cubicBezTo>
                        <a:pt x="2381" y="5"/>
                        <a:pt x="2349" y="0"/>
                        <a:pt x="2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3961950" y="1839288"/>
                  <a:ext cx="62225" cy="99350"/>
                </a:xfrm>
                <a:custGeom>
                  <a:avLst/>
                  <a:gdLst/>
                  <a:ahLst/>
                  <a:cxnLst/>
                  <a:rect l="l" t="t" r="r" b="b"/>
                  <a:pathLst>
                    <a:path w="2489" h="3974" extrusionOk="0">
                      <a:moveTo>
                        <a:pt x="1622" y="130"/>
                      </a:moveTo>
                      <a:cubicBezTo>
                        <a:pt x="1633" y="130"/>
                        <a:pt x="1643" y="131"/>
                        <a:pt x="1654" y="134"/>
                      </a:cubicBezTo>
                      <a:cubicBezTo>
                        <a:pt x="1778" y="170"/>
                        <a:pt x="1954" y="211"/>
                        <a:pt x="2133" y="211"/>
                      </a:cubicBezTo>
                      <a:cubicBezTo>
                        <a:pt x="2165" y="211"/>
                        <a:pt x="2198" y="210"/>
                        <a:pt x="2231" y="207"/>
                      </a:cubicBezTo>
                      <a:cubicBezTo>
                        <a:pt x="2236" y="206"/>
                        <a:pt x="2241" y="206"/>
                        <a:pt x="2245" y="206"/>
                      </a:cubicBezTo>
                      <a:cubicBezTo>
                        <a:pt x="2286" y="206"/>
                        <a:pt x="2305" y="230"/>
                        <a:pt x="2317" y="243"/>
                      </a:cubicBezTo>
                      <a:cubicBezTo>
                        <a:pt x="2345" y="275"/>
                        <a:pt x="2354" y="318"/>
                        <a:pt x="2345" y="359"/>
                      </a:cubicBezTo>
                      <a:lnTo>
                        <a:pt x="1806" y="2595"/>
                      </a:lnTo>
                      <a:cubicBezTo>
                        <a:pt x="1800" y="2624"/>
                        <a:pt x="1784" y="2648"/>
                        <a:pt x="1763" y="2663"/>
                      </a:cubicBezTo>
                      <a:cubicBezTo>
                        <a:pt x="1617" y="2773"/>
                        <a:pt x="866" y="3342"/>
                        <a:pt x="342" y="3814"/>
                      </a:cubicBezTo>
                      <a:cubicBezTo>
                        <a:pt x="316" y="3837"/>
                        <a:pt x="290" y="3844"/>
                        <a:pt x="268" y="3844"/>
                      </a:cubicBezTo>
                      <a:cubicBezTo>
                        <a:pt x="239" y="3844"/>
                        <a:pt x="217" y="3832"/>
                        <a:pt x="209" y="3826"/>
                      </a:cubicBezTo>
                      <a:cubicBezTo>
                        <a:pt x="172" y="3803"/>
                        <a:pt x="137" y="3752"/>
                        <a:pt x="159" y="3685"/>
                      </a:cubicBezTo>
                      <a:cubicBezTo>
                        <a:pt x="407" y="2865"/>
                        <a:pt x="916" y="1321"/>
                        <a:pt x="1525" y="189"/>
                      </a:cubicBezTo>
                      <a:cubicBezTo>
                        <a:pt x="1545" y="151"/>
                        <a:pt x="1583" y="130"/>
                        <a:pt x="1622" y="130"/>
                      </a:cubicBezTo>
                      <a:close/>
                      <a:moveTo>
                        <a:pt x="1624" y="0"/>
                      </a:moveTo>
                      <a:cubicBezTo>
                        <a:pt x="1537" y="0"/>
                        <a:pt x="1455" y="47"/>
                        <a:pt x="1411" y="128"/>
                      </a:cubicBezTo>
                      <a:cubicBezTo>
                        <a:pt x="798" y="1270"/>
                        <a:pt x="286" y="2823"/>
                        <a:pt x="36" y="3647"/>
                      </a:cubicBezTo>
                      <a:cubicBezTo>
                        <a:pt x="1" y="3758"/>
                        <a:pt x="43" y="3873"/>
                        <a:pt x="139" y="3935"/>
                      </a:cubicBezTo>
                      <a:cubicBezTo>
                        <a:pt x="180" y="3961"/>
                        <a:pt x="224" y="3973"/>
                        <a:pt x="268" y="3973"/>
                      </a:cubicBezTo>
                      <a:cubicBezTo>
                        <a:pt x="324" y="3973"/>
                        <a:pt x="382" y="3952"/>
                        <a:pt x="429" y="3910"/>
                      </a:cubicBezTo>
                      <a:cubicBezTo>
                        <a:pt x="948" y="3442"/>
                        <a:pt x="1696" y="2876"/>
                        <a:pt x="1841" y="2767"/>
                      </a:cubicBezTo>
                      <a:cubicBezTo>
                        <a:pt x="1885" y="2733"/>
                        <a:pt x="1918" y="2683"/>
                        <a:pt x="1932" y="2625"/>
                      </a:cubicBezTo>
                      <a:lnTo>
                        <a:pt x="2469" y="389"/>
                      </a:lnTo>
                      <a:cubicBezTo>
                        <a:pt x="2489" y="309"/>
                        <a:pt x="2469" y="222"/>
                        <a:pt x="2414" y="160"/>
                      </a:cubicBezTo>
                      <a:cubicBezTo>
                        <a:pt x="2371" y="108"/>
                        <a:pt x="2307" y="77"/>
                        <a:pt x="2241" y="77"/>
                      </a:cubicBezTo>
                      <a:cubicBezTo>
                        <a:pt x="2234" y="77"/>
                        <a:pt x="2227" y="77"/>
                        <a:pt x="2220" y="78"/>
                      </a:cubicBezTo>
                      <a:cubicBezTo>
                        <a:pt x="2193" y="80"/>
                        <a:pt x="2166" y="81"/>
                        <a:pt x="2139" y="81"/>
                      </a:cubicBezTo>
                      <a:cubicBezTo>
                        <a:pt x="1962" y="81"/>
                        <a:pt x="1786" y="39"/>
                        <a:pt x="1690" y="10"/>
                      </a:cubicBezTo>
                      <a:cubicBezTo>
                        <a:pt x="1668" y="3"/>
                        <a:pt x="1646" y="0"/>
                        <a:pt x="1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3975350" y="1860538"/>
                  <a:ext cx="35600" cy="56800"/>
                </a:xfrm>
                <a:custGeom>
                  <a:avLst/>
                  <a:gdLst/>
                  <a:ahLst/>
                  <a:cxnLst/>
                  <a:rect l="l" t="t" r="r" b="b"/>
                  <a:pathLst>
                    <a:path w="1424" h="2272" extrusionOk="0">
                      <a:moveTo>
                        <a:pt x="927" y="75"/>
                      </a:moveTo>
                      <a:cubicBezTo>
                        <a:pt x="933" y="75"/>
                        <a:pt x="939" y="77"/>
                        <a:pt x="945" y="78"/>
                      </a:cubicBezTo>
                      <a:cubicBezTo>
                        <a:pt x="1017" y="99"/>
                        <a:pt x="1117" y="121"/>
                        <a:pt x="1220" y="121"/>
                      </a:cubicBezTo>
                      <a:cubicBezTo>
                        <a:pt x="1239" y="121"/>
                        <a:pt x="1257" y="121"/>
                        <a:pt x="1276" y="119"/>
                      </a:cubicBezTo>
                      <a:cubicBezTo>
                        <a:pt x="1299" y="121"/>
                        <a:pt x="1317" y="133"/>
                        <a:pt x="1324" y="140"/>
                      </a:cubicBezTo>
                      <a:cubicBezTo>
                        <a:pt x="1340" y="159"/>
                        <a:pt x="1346" y="183"/>
                        <a:pt x="1340" y="206"/>
                      </a:cubicBezTo>
                      <a:lnTo>
                        <a:pt x="1031" y="1484"/>
                      </a:lnTo>
                      <a:cubicBezTo>
                        <a:pt x="1028" y="1501"/>
                        <a:pt x="1019" y="1514"/>
                        <a:pt x="1007" y="1523"/>
                      </a:cubicBezTo>
                      <a:cubicBezTo>
                        <a:pt x="816" y="1668"/>
                        <a:pt x="457" y="1945"/>
                        <a:pt x="195" y="2181"/>
                      </a:cubicBezTo>
                      <a:cubicBezTo>
                        <a:pt x="180" y="2194"/>
                        <a:pt x="165" y="2198"/>
                        <a:pt x="153" y="2198"/>
                      </a:cubicBezTo>
                      <a:cubicBezTo>
                        <a:pt x="137" y="2198"/>
                        <a:pt x="124" y="2192"/>
                        <a:pt x="119" y="2188"/>
                      </a:cubicBezTo>
                      <a:cubicBezTo>
                        <a:pt x="98" y="2175"/>
                        <a:pt x="78" y="2146"/>
                        <a:pt x="90" y="2108"/>
                      </a:cubicBezTo>
                      <a:cubicBezTo>
                        <a:pt x="233" y="1639"/>
                        <a:pt x="524" y="755"/>
                        <a:pt x="870" y="110"/>
                      </a:cubicBezTo>
                      <a:cubicBezTo>
                        <a:pt x="883" y="89"/>
                        <a:pt x="904" y="75"/>
                        <a:pt x="927" y="75"/>
                      </a:cubicBezTo>
                      <a:close/>
                      <a:moveTo>
                        <a:pt x="927" y="1"/>
                      </a:moveTo>
                      <a:cubicBezTo>
                        <a:pt x="877" y="1"/>
                        <a:pt x="832" y="29"/>
                        <a:pt x="807" y="75"/>
                      </a:cubicBezTo>
                      <a:cubicBezTo>
                        <a:pt x="456" y="726"/>
                        <a:pt x="163" y="1614"/>
                        <a:pt x="20" y="2085"/>
                      </a:cubicBezTo>
                      <a:cubicBezTo>
                        <a:pt x="1" y="2149"/>
                        <a:pt x="25" y="2216"/>
                        <a:pt x="79" y="2250"/>
                      </a:cubicBezTo>
                      <a:cubicBezTo>
                        <a:pt x="102" y="2264"/>
                        <a:pt x="128" y="2272"/>
                        <a:pt x="152" y="2272"/>
                      </a:cubicBezTo>
                      <a:cubicBezTo>
                        <a:pt x="186" y="2272"/>
                        <a:pt x="218" y="2260"/>
                        <a:pt x="245" y="2235"/>
                      </a:cubicBezTo>
                      <a:cubicBezTo>
                        <a:pt x="505" y="2002"/>
                        <a:pt x="861" y="1727"/>
                        <a:pt x="1051" y="1583"/>
                      </a:cubicBezTo>
                      <a:cubicBezTo>
                        <a:pt x="1077" y="1563"/>
                        <a:pt x="1095" y="1534"/>
                        <a:pt x="1104" y="1502"/>
                      </a:cubicBezTo>
                      <a:lnTo>
                        <a:pt x="1411" y="224"/>
                      </a:lnTo>
                      <a:cubicBezTo>
                        <a:pt x="1423" y="177"/>
                        <a:pt x="1411" y="128"/>
                        <a:pt x="1381" y="92"/>
                      </a:cubicBezTo>
                      <a:cubicBezTo>
                        <a:pt x="1355" y="63"/>
                        <a:pt x="1318" y="45"/>
                        <a:pt x="1282" y="45"/>
                      </a:cubicBezTo>
                      <a:cubicBezTo>
                        <a:pt x="1278" y="45"/>
                        <a:pt x="1274" y="46"/>
                        <a:pt x="1270" y="46"/>
                      </a:cubicBezTo>
                      <a:cubicBezTo>
                        <a:pt x="1254" y="47"/>
                        <a:pt x="1238" y="48"/>
                        <a:pt x="1223" y="48"/>
                      </a:cubicBezTo>
                      <a:cubicBezTo>
                        <a:pt x="1127" y="48"/>
                        <a:pt x="1034" y="26"/>
                        <a:pt x="966" y="7"/>
                      </a:cubicBezTo>
                      <a:cubicBezTo>
                        <a:pt x="953" y="3"/>
                        <a:pt x="940" y="1"/>
                        <a:pt x="9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4156625" y="1541963"/>
                  <a:ext cx="661775" cy="153175"/>
                </a:xfrm>
                <a:custGeom>
                  <a:avLst/>
                  <a:gdLst/>
                  <a:ahLst/>
                  <a:cxnLst/>
                  <a:rect l="l" t="t" r="r" b="b"/>
                  <a:pathLst>
                    <a:path w="26471" h="6127" extrusionOk="0">
                      <a:moveTo>
                        <a:pt x="11741" y="0"/>
                      </a:moveTo>
                      <a:cubicBezTo>
                        <a:pt x="7205" y="0"/>
                        <a:pt x="2094" y="2779"/>
                        <a:pt x="199" y="3911"/>
                      </a:cubicBezTo>
                      <a:cubicBezTo>
                        <a:pt x="0" y="4030"/>
                        <a:pt x="34" y="4327"/>
                        <a:pt x="254" y="4398"/>
                      </a:cubicBezTo>
                      <a:cubicBezTo>
                        <a:pt x="739" y="4559"/>
                        <a:pt x="1016" y="4977"/>
                        <a:pt x="1154" y="5261"/>
                      </a:cubicBezTo>
                      <a:cubicBezTo>
                        <a:pt x="1202" y="5358"/>
                        <a:pt x="1297" y="5412"/>
                        <a:pt x="1397" y="5412"/>
                      </a:cubicBezTo>
                      <a:cubicBezTo>
                        <a:pt x="1446" y="5412"/>
                        <a:pt x="1496" y="5399"/>
                        <a:pt x="1543" y="5372"/>
                      </a:cubicBezTo>
                      <a:cubicBezTo>
                        <a:pt x="2965" y="4512"/>
                        <a:pt x="4399" y="4205"/>
                        <a:pt x="5729" y="4205"/>
                      </a:cubicBezTo>
                      <a:cubicBezTo>
                        <a:pt x="9054" y="4205"/>
                        <a:pt x="11720" y="6126"/>
                        <a:pt x="11895" y="6126"/>
                      </a:cubicBezTo>
                      <a:cubicBezTo>
                        <a:pt x="14143" y="6126"/>
                        <a:pt x="23416" y="6065"/>
                        <a:pt x="26106" y="6047"/>
                      </a:cubicBezTo>
                      <a:cubicBezTo>
                        <a:pt x="26361" y="6046"/>
                        <a:pt x="26470" y="5725"/>
                        <a:pt x="26273" y="5563"/>
                      </a:cubicBezTo>
                      <a:cubicBezTo>
                        <a:pt x="19567" y="64"/>
                        <a:pt x="12892" y="64"/>
                        <a:pt x="12892" y="64"/>
                      </a:cubicBezTo>
                      <a:cubicBezTo>
                        <a:pt x="12514" y="21"/>
                        <a:pt x="12129" y="0"/>
                        <a:pt x="11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4189875" y="1547213"/>
                  <a:ext cx="593875" cy="119875"/>
                </a:xfrm>
                <a:custGeom>
                  <a:avLst/>
                  <a:gdLst/>
                  <a:ahLst/>
                  <a:cxnLst/>
                  <a:rect l="l" t="t" r="r" b="b"/>
                  <a:pathLst>
                    <a:path w="23755" h="4795" extrusionOk="0">
                      <a:moveTo>
                        <a:pt x="4996" y="2991"/>
                      </a:moveTo>
                      <a:cubicBezTo>
                        <a:pt x="4996" y="2991"/>
                        <a:pt x="4997" y="2991"/>
                        <a:pt x="4997" y="2991"/>
                      </a:cubicBezTo>
                      <a:lnTo>
                        <a:pt x="4997" y="2991"/>
                      </a:lnTo>
                      <a:cubicBezTo>
                        <a:pt x="4997" y="2991"/>
                        <a:pt x="4997" y="2991"/>
                        <a:pt x="4998" y="2991"/>
                      </a:cubicBezTo>
                      <a:close/>
                      <a:moveTo>
                        <a:pt x="10402" y="171"/>
                      </a:moveTo>
                      <a:cubicBezTo>
                        <a:pt x="10817" y="171"/>
                        <a:pt x="11227" y="191"/>
                        <a:pt x="11629" y="235"/>
                      </a:cubicBezTo>
                      <a:cubicBezTo>
                        <a:pt x="11688" y="237"/>
                        <a:pt x="17654" y="378"/>
                        <a:pt x="23508" y="4428"/>
                      </a:cubicBezTo>
                      <a:cubicBezTo>
                        <a:pt x="23552" y="4459"/>
                        <a:pt x="23569" y="4497"/>
                        <a:pt x="23555" y="4536"/>
                      </a:cubicBezTo>
                      <a:cubicBezTo>
                        <a:pt x="23542" y="4580"/>
                        <a:pt x="23490" y="4624"/>
                        <a:pt x="23405" y="4624"/>
                      </a:cubicBezTo>
                      <a:lnTo>
                        <a:pt x="23402" y="4624"/>
                      </a:lnTo>
                      <a:cubicBezTo>
                        <a:pt x="16528" y="4554"/>
                        <a:pt x="12005" y="4504"/>
                        <a:pt x="10675" y="4483"/>
                      </a:cubicBezTo>
                      <a:cubicBezTo>
                        <a:pt x="10647" y="4477"/>
                        <a:pt x="10525" y="4419"/>
                        <a:pt x="10395" y="4357"/>
                      </a:cubicBezTo>
                      <a:cubicBezTo>
                        <a:pt x="8481" y="3446"/>
                        <a:pt x="6676" y="2991"/>
                        <a:pt x="4997" y="2991"/>
                      </a:cubicBezTo>
                      <a:lnTo>
                        <a:pt x="4997" y="2991"/>
                      </a:lnTo>
                      <a:cubicBezTo>
                        <a:pt x="3710" y="2991"/>
                        <a:pt x="2496" y="3258"/>
                        <a:pt x="1363" y="3795"/>
                      </a:cubicBezTo>
                      <a:cubicBezTo>
                        <a:pt x="1335" y="3808"/>
                        <a:pt x="1305" y="3814"/>
                        <a:pt x="1275" y="3814"/>
                      </a:cubicBezTo>
                      <a:cubicBezTo>
                        <a:pt x="1213" y="3814"/>
                        <a:pt x="1153" y="3789"/>
                        <a:pt x="1128" y="3744"/>
                      </a:cubicBezTo>
                      <a:cubicBezTo>
                        <a:pt x="990" y="3502"/>
                        <a:pt x="732" y="3190"/>
                        <a:pt x="281" y="3061"/>
                      </a:cubicBezTo>
                      <a:cubicBezTo>
                        <a:pt x="220" y="3044"/>
                        <a:pt x="182" y="3006"/>
                        <a:pt x="178" y="2960"/>
                      </a:cubicBezTo>
                      <a:cubicBezTo>
                        <a:pt x="175" y="2921"/>
                        <a:pt x="202" y="2884"/>
                        <a:pt x="249" y="2862"/>
                      </a:cubicBezTo>
                      <a:cubicBezTo>
                        <a:pt x="2073" y="2007"/>
                        <a:pt x="6458" y="171"/>
                        <a:pt x="10402" y="171"/>
                      </a:cubicBezTo>
                      <a:close/>
                      <a:moveTo>
                        <a:pt x="10399" y="0"/>
                      </a:moveTo>
                      <a:cubicBezTo>
                        <a:pt x="6425" y="0"/>
                        <a:pt x="2012" y="1847"/>
                        <a:pt x="178" y="2707"/>
                      </a:cubicBezTo>
                      <a:cubicBezTo>
                        <a:pt x="64" y="2760"/>
                        <a:pt x="0" y="2863"/>
                        <a:pt x="9" y="2974"/>
                      </a:cubicBezTo>
                      <a:cubicBezTo>
                        <a:pt x="18" y="3091"/>
                        <a:pt x="105" y="3187"/>
                        <a:pt x="234" y="3224"/>
                      </a:cubicBezTo>
                      <a:cubicBezTo>
                        <a:pt x="630" y="3337"/>
                        <a:pt x="858" y="3615"/>
                        <a:pt x="979" y="3827"/>
                      </a:cubicBezTo>
                      <a:cubicBezTo>
                        <a:pt x="1038" y="3928"/>
                        <a:pt x="1153" y="3985"/>
                        <a:pt x="1274" y="3985"/>
                      </a:cubicBezTo>
                      <a:cubicBezTo>
                        <a:pt x="1329" y="3985"/>
                        <a:pt x="1384" y="3973"/>
                        <a:pt x="1436" y="3949"/>
                      </a:cubicBezTo>
                      <a:cubicBezTo>
                        <a:pt x="2545" y="3423"/>
                        <a:pt x="3734" y="3161"/>
                        <a:pt x="4997" y="3161"/>
                      </a:cubicBezTo>
                      <a:cubicBezTo>
                        <a:pt x="6651" y="3161"/>
                        <a:pt x="8431" y="3611"/>
                        <a:pt x="10322" y="4512"/>
                      </a:cubicBezTo>
                      <a:cubicBezTo>
                        <a:pt x="10557" y="4623"/>
                        <a:pt x="10621" y="4652"/>
                        <a:pt x="10666" y="4653"/>
                      </a:cubicBezTo>
                      <a:cubicBezTo>
                        <a:pt x="12002" y="4674"/>
                        <a:pt x="16525" y="4724"/>
                        <a:pt x="23400" y="4794"/>
                      </a:cubicBezTo>
                      <a:lnTo>
                        <a:pt x="23405" y="4794"/>
                      </a:lnTo>
                      <a:cubicBezTo>
                        <a:pt x="23552" y="4794"/>
                        <a:pt x="23678" y="4712"/>
                        <a:pt x="23718" y="4588"/>
                      </a:cubicBezTo>
                      <a:cubicBezTo>
                        <a:pt x="23754" y="4475"/>
                        <a:pt x="23710" y="4362"/>
                        <a:pt x="23605" y="4289"/>
                      </a:cubicBezTo>
                      <a:cubicBezTo>
                        <a:pt x="17706" y="208"/>
                        <a:pt x="11691" y="67"/>
                        <a:pt x="11640" y="65"/>
                      </a:cubicBezTo>
                      <a:cubicBezTo>
                        <a:pt x="11233" y="21"/>
                        <a:pt x="10819" y="0"/>
                        <a:pt x="10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4225125" y="1555663"/>
                  <a:ext cx="507275" cy="91500"/>
                </a:xfrm>
                <a:custGeom>
                  <a:avLst/>
                  <a:gdLst/>
                  <a:ahLst/>
                  <a:cxnLst/>
                  <a:rect l="l" t="t" r="r" b="b"/>
                  <a:pathLst>
                    <a:path w="20291" h="3660" extrusionOk="0">
                      <a:moveTo>
                        <a:pt x="8785" y="136"/>
                      </a:moveTo>
                      <a:cubicBezTo>
                        <a:pt x="9177" y="136"/>
                        <a:pt x="9564" y="154"/>
                        <a:pt x="9943" y="193"/>
                      </a:cubicBezTo>
                      <a:cubicBezTo>
                        <a:pt x="9994" y="193"/>
                        <a:pt x="15095" y="339"/>
                        <a:pt x="20094" y="3389"/>
                      </a:cubicBezTo>
                      <a:cubicBezTo>
                        <a:pt x="20113" y="3401"/>
                        <a:pt x="20144" y="3425"/>
                        <a:pt x="20135" y="3457"/>
                      </a:cubicBezTo>
                      <a:cubicBezTo>
                        <a:pt x="20126" y="3491"/>
                        <a:pt x="20076" y="3524"/>
                        <a:pt x="20002" y="3524"/>
                      </a:cubicBezTo>
                      <a:lnTo>
                        <a:pt x="19997" y="3524"/>
                      </a:lnTo>
                      <a:cubicBezTo>
                        <a:pt x="19080" y="3507"/>
                        <a:pt x="10990" y="3371"/>
                        <a:pt x="9115" y="3331"/>
                      </a:cubicBezTo>
                      <a:cubicBezTo>
                        <a:pt x="9091" y="3328"/>
                        <a:pt x="8986" y="3283"/>
                        <a:pt x="8874" y="3236"/>
                      </a:cubicBezTo>
                      <a:cubicBezTo>
                        <a:pt x="7213" y="2534"/>
                        <a:pt x="5649" y="2184"/>
                        <a:pt x="4193" y="2184"/>
                      </a:cubicBezTo>
                      <a:cubicBezTo>
                        <a:pt x="3123" y="2184"/>
                        <a:pt x="2111" y="2373"/>
                        <a:pt x="1163" y="2754"/>
                      </a:cubicBezTo>
                      <a:cubicBezTo>
                        <a:pt x="1137" y="2765"/>
                        <a:pt x="1109" y="2770"/>
                        <a:pt x="1083" y="2770"/>
                      </a:cubicBezTo>
                      <a:cubicBezTo>
                        <a:pt x="1024" y="2770"/>
                        <a:pt x="972" y="2747"/>
                        <a:pt x="951" y="2715"/>
                      </a:cubicBezTo>
                      <a:cubicBezTo>
                        <a:pt x="832" y="2534"/>
                        <a:pt x="614" y="2300"/>
                        <a:pt x="231" y="2202"/>
                      </a:cubicBezTo>
                      <a:cubicBezTo>
                        <a:pt x="172" y="2188"/>
                        <a:pt x="143" y="2155"/>
                        <a:pt x="142" y="2130"/>
                      </a:cubicBezTo>
                      <a:cubicBezTo>
                        <a:pt x="140" y="2106"/>
                        <a:pt x="163" y="2082"/>
                        <a:pt x="202" y="2065"/>
                      </a:cubicBezTo>
                      <a:cubicBezTo>
                        <a:pt x="1749" y="1450"/>
                        <a:pt x="5440" y="136"/>
                        <a:pt x="8785" y="136"/>
                      </a:cubicBezTo>
                      <a:close/>
                      <a:moveTo>
                        <a:pt x="8786" y="1"/>
                      </a:moveTo>
                      <a:cubicBezTo>
                        <a:pt x="5418" y="1"/>
                        <a:pt x="1707" y="1321"/>
                        <a:pt x="152" y="1939"/>
                      </a:cubicBezTo>
                      <a:cubicBezTo>
                        <a:pt x="57" y="1977"/>
                        <a:pt x="0" y="2055"/>
                        <a:pt x="6" y="2140"/>
                      </a:cubicBezTo>
                      <a:cubicBezTo>
                        <a:pt x="12" y="2229"/>
                        <a:pt x="87" y="2307"/>
                        <a:pt x="196" y="2334"/>
                      </a:cubicBezTo>
                      <a:cubicBezTo>
                        <a:pt x="536" y="2422"/>
                        <a:pt x="732" y="2630"/>
                        <a:pt x="837" y="2789"/>
                      </a:cubicBezTo>
                      <a:cubicBezTo>
                        <a:pt x="886" y="2862"/>
                        <a:pt x="983" y="2905"/>
                        <a:pt x="1084" y="2905"/>
                      </a:cubicBezTo>
                      <a:cubicBezTo>
                        <a:pt x="1127" y="2905"/>
                        <a:pt x="1172" y="2897"/>
                        <a:pt x="1213" y="2880"/>
                      </a:cubicBezTo>
                      <a:cubicBezTo>
                        <a:pt x="2144" y="2506"/>
                        <a:pt x="3139" y="2319"/>
                        <a:pt x="4193" y="2319"/>
                      </a:cubicBezTo>
                      <a:cubicBezTo>
                        <a:pt x="5630" y="2319"/>
                        <a:pt x="7177" y="2666"/>
                        <a:pt x="8821" y="3360"/>
                      </a:cubicBezTo>
                      <a:cubicBezTo>
                        <a:pt x="9015" y="3442"/>
                        <a:pt x="9071" y="3466"/>
                        <a:pt x="9108" y="3466"/>
                      </a:cubicBezTo>
                      <a:cubicBezTo>
                        <a:pt x="10987" y="3507"/>
                        <a:pt x="19079" y="3644"/>
                        <a:pt x="19994" y="3659"/>
                      </a:cubicBezTo>
                      <a:lnTo>
                        <a:pt x="20002" y="3659"/>
                      </a:lnTo>
                      <a:cubicBezTo>
                        <a:pt x="20131" y="3659"/>
                        <a:pt x="20237" y="3594"/>
                        <a:pt x="20266" y="3495"/>
                      </a:cubicBezTo>
                      <a:cubicBezTo>
                        <a:pt x="20290" y="3412"/>
                        <a:pt x="20251" y="3327"/>
                        <a:pt x="20164" y="3274"/>
                      </a:cubicBezTo>
                      <a:cubicBezTo>
                        <a:pt x="15135" y="204"/>
                        <a:pt x="9997" y="58"/>
                        <a:pt x="9952" y="58"/>
                      </a:cubicBezTo>
                      <a:cubicBezTo>
                        <a:pt x="9571" y="19"/>
                        <a:pt x="9181" y="1"/>
                        <a:pt x="8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4279500" y="1564688"/>
                  <a:ext cx="398925" cy="61375"/>
                </a:xfrm>
                <a:custGeom>
                  <a:avLst/>
                  <a:gdLst/>
                  <a:ahLst/>
                  <a:cxnLst/>
                  <a:rect l="l" t="t" r="r" b="b"/>
                  <a:pathLst>
                    <a:path w="15957" h="2455" extrusionOk="0">
                      <a:moveTo>
                        <a:pt x="6674" y="95"/>
                      </a:moveTo>
                      <a:cubicBezTo>
                        <a:pt x="7067" y="95"/>
                        <a:pt x="7456" y="112"/>
                        <a:pt x="7833" y="150"/>
                      </a:cubicBezTo>
                      <a:cubicBezTo>
                        <a:pt x="7874" y="151"/>
                        <a:pt x="11894" y="318"/>
                        <a:pt x="15818" y="2290"/>
                      </a:cubicBezTo>
                      <a:cubicBezTo>
                        <a:pt x="15843" y="2302"/>
                        <a:pt x="15852" y="2314"/>
                        <a:pt x="15850" y="2321"/>
                      </a:cubicBezTo>
                      <a:cubicBezTo>
                        <a:pt x="15846" y="2334"/>
                        <a:pt x="15807" y="2360"/>
                        <a:pt x="15739" y="2360"/>
                      </a:cubicBezTo>
                      <a:cubicBezTo>
                        <a:pt x="15737" y="2360"/>
                        <a:pt x="15735" y="2360"/>
                        <a:pt x="15733" y="2360"/>
                      </a:cubicBezTo>
                      <a:cubicBezTo>
                        <a:pt x="14549" y="2322"/>
                        <a:pt x="8571" y="2128"/>
                        <a:pt x="7162" y="2076"/>
                      </a:cubicBezTo>
                      <a:cubicBezTo>
                        <a:pt x="7145" y="2075"/>
                        <a:pt x="7063" y="2046"/>
                        <a:pt x="6969" y="2012"/>
                      </a:cubicBezTo>
                      <a:cubicBezTo>
                        <a:pt x="5601" y="1530"/>
                        <a:pt x="4315" y="1288"/>
                        <a:pt x="3124" y="1288"/>
                      </a:cubicBezTo>
                      <a:cubicBezTo>
                        <a:pt x="2345" y="1288"/>
                        <a:pt x="1605" y="1391"/>
                        <a:pt x="910" y="1598"/>
                      </a:cubicBezTo>
                      <a:cubicBezTo>
                        <a:pt x="889" y="1605"/>
                        <a:pt x="868" y="1607"/>
                        <a:pt x="846" y="1607"/>
                      </a:cubicBezTo>
                      <a:cubicBezTo>
                        <a:pt x="794" y="1607"/>
                        <a:pt x="746" y="1590"/>
                        <a:pt x="728" y="1568"/>
                      </a:cubicBezTo>
                      <a:cubicBezTo>
                        <a:pt x="638" y="1455"/>
                        <a:pt x="467" y="1306"/>
                        <a:pt x="169" y="1241"/>
                      </a:cubicBezTo>
                      <a:cubicBezTo>
                        <a:pt x="119" y="1231"/>
                        <a:pt x="98" y="1208"/>
                        <a:pt x="96" y="1199"/>
                      </a:cubicBezTo>
                      <a:cubicBezTo>
                        <a:pt x="96" y="1194"/>
                        <a:pt x="109" y="1177"/>
                        <a:pt x="145" y="1167"/>
                      </a:cubicBezTo>
                      <a:cubicBezTo>
                        <a:pt x="1329" y="819"/>
                        <a:pt x="4104" y="95"/>
                        <a:pt x="6674" y="95"/>
                      </a:cubicBezTo>
                      <a:close/>
                      <a:moveTo>
                        <a:pt x="6672" y="0"/>
                      </a:moveTo>
                      <a:cubicBezTo>
                        <a:pt x="4091" y="0"/>
                        <a:pt x="1307" y="727"/>
                        <a:pt x="119" y="1077"/>
                      </a:cubicBezTo>
                      <a:cubicBezTo>
                        <a:pt x="43" y="1098"/>
                        <a:pt x="1" y="1145"/>
                        <a:pt x="2" y="1202"/>
                      </a:cubicBezTo>
                      <a:cubicBezTo>
                        <a:pt x="4" y="1264"/>
                        <a:pt x="60" y="1314"/>
                        <a:pt x="148" y="1334"/>
                      </a:cubicBezTo>
                      <a:cubicBezTo>
                        <a:pt x="420" y="1394"/>
                        <a:pt x="573" y="1527"/>
                        <a:pt x="655" y="1628"/>
                      </a:cubicBezTo>
                      <a:cubicBezTo>
                        <a:pt x="693" y="1675"/>
                        <a:pt x="768" y="1702"/>
                        <a:pt x="846" y="1702"/>
                      </a:cubicBezTo>
                      <a:cubicBezTo>
                        <a:pt x="876" y="1702"/>
                        <a:pt x="908" y="1698"/>
                        <a:pt x="938" y="1689"/>
                      </a:cubicBezTo>
                      <a:cubicBezTo>
                        <a:pt x="1624" y="1485"/>
                        <a:pt x="2355" y="1382"/>
                        <a:pt x="3125" y="1382"/>
                      </a:cubicBezTo>
                      <a:cubicBezTo>
                        <a:pt x="4306" y="1382"/>
                        <a:pt x="5580" y="1622"/>
                        <a:pt x="6937" y="2102"/>
                      </a:cubicBezTo>
                      <a:cubicBezTo>
                        <a:pt x="7084" y="2154"/>
                        <a:pt x="7131" y="2170"/>
                        <a:pt x="7157" y="2170"/>
                      </a:cubicBezTo>
                      <a:cubicBezTo>
                        <a:pt x="8568" y="2222"/>
                        <a:pt x="14546" y="2416"/>
                        <a:pt x="15730" y="2454"/>
                      </a:cubicBezTo>
                      <a:lnTo>
                        <a:pt x="15742" y="2454"/>
                      </a:lnTo>
                      <a:cubicBezTo>
                        <a:pt x="15846" y="2454"/>
                        <a:pt x="15924" y="2410"/>
                        <a:pt x="15941" y="2343"/>
                      </a:cubicBezTo>
                      <a:cubicBezTo>
                        <a:pt x="15947" y="2324"/>
                        <a:pt x="15956" y="2254"/>
                        <a:pt x="15861" y="2205"/>
                      </a:cubicBezTo>
                      <a:cubicBezTo>
                        <a:pt x="11918" y="224"/>
                        <a:pt x="7877" y="55"/>
                        <a:pt x="7839" y="55"/>
                      </a:cubicBezTo>
                      <a:cubicBezTo>
                        <a:pt x="7459" y="17"/>
                        <a:pt x="7068" y="0"/>
                        <a:pt x="6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4328175" y="1571488"/>
                  <a:ext cx="302125" cy="40100"/>
                </a:xfrm>
                <a:custGeom>
                  <a:avLst/>
                  <a:gdLst/>
                  <a:ahLst/>
                  <a:cxnLst/>
                  <a:rect l="l" t="t" r="r" b="b"/>
                  <a:pathLst>
                    <a:path w="12085" h="1604" extrusionOk="0">
                      <a:moveTo>
                        <a:pt x="4975" y="67"/>
                      </a:moveTo>
                      <a:cubicBezTo>
                        <a:pt x="5298" y="67"/>
                        <a:pt x="5616" y="79"/>
                        <a:pt x="5925" y="107"/>
                      </a:cubicBezTo>
                      <a:cubicBezTo>
                        <a:pt x="5956" y="108"/>
                        <a:pt x="9007" y="231"/>
                        <a:pt x="11989" y="1500"/>
                      </a:cubicBezTo>
                      <a:cubicBezTo>
                        <a:pt x="12007" y="1508"/>
                        <a:pt x="12013" y="1514"/>
                        <a:pt x="12013" y="1514"/>
                      </a:cubicBezTo>
                      <a:cubicBezTo>
                        <a:pt x="12010" y="1522"/>
                        <a:pt x="11984" y="1537"/>
                        <a:pt x="11931" y="1537"/>
                      </a:cubicBezTo>
                      <a:lnTo>
                        <a:pt x="11922" y="1537"/>
                      </a:lnTo>
                      <a:cubicBezTo>
                        <a:pt x="11374" y="1519"/>
                        <a:pt x="6531" y="1359"/>
                        <a:pt x="5426" y="1320"/>
                      </a:cubicBezTo>
                      <a:cubicBezTo>
                        <a:pt x="5414" y="1318"/>
                        <a:pt x="5350" y="1299"/>
                        <a:pt x="5276" y="1277"/>
                      </a:cubicBezTo>
                      <a:cubicBezTo>
                        <a:pt x="4220" y="960"/>
                        <a:pt x="3231" y="801"/>
                        <a:pt x="2317" y="801"/>
                      </a:cubicBezTo>
                      <a:cubicBezTo>
                        <a:pt x="1744" y="801"/>
                        <a:pt x="1201" y="863"/>
                        <a:pt x="689" y="987"/>
                      </a:cubicBezTo>
                      <a:cubicBezTo>
                        <a:pt x="673" y="991"/>
                        <a:pt x="656" y="993"/>
                        <a:pt x="639" y="993"/>
                      </a:cubicBezTo>
                      <a:cubicBezTo>
                        <a:pt x="598" y="993"/>
                        <a:pt x="559" y="982"/>
                        <a:pt x="545" y="966"/>
                      </a:cubicBezTo>
                      <a:cubicBezTo>
                        <a:pt x="475" y="895"/>
                        <a:pt x="346" y="801"/>
                        <a:pt x="122" y="758"/>
                      </a:cubicBezTo>
                      <a:cubicBezTo>
                        <a:pt x="81" y="751"/>
                        <a:pt x="67" y="735"/>
                        <a:pt x="65" y="735"/>
                      </a:cubicBezTo>
                      <a:cubicBezTo>
                        <a:pt x="67" y="732"/>
                        <a:pt x="76" y="723"/>
                        <a:pt x="102" y="717"/>
                      </a:cubicBezTo>
                      <a:cubicBezTo>
                        <a:pt x="987" y="505"/>
                        <a:pt x="3048" y="67"/>
                        <a:pt x="4975" y="67"/>
                      </a:cubicBezTo>
                      <a:close/>
                      <a:moveTo>
                        <a:pt x="4968" y="1"/>
                      </a:moveTo>
                      <a:cubicBezTo>
                        <a:pt x="3036" y="1"/>
                        <a:pt x="974" y="440"/>
                        <a:pt x="88" y="653"/>
                      </a:cubicBezTo>
                      <a:cubicBezTo>
                        <a:pt x="5" y="673"/>
                        <a:pt x="0" y="722"/>
                        <a:pt x="0" y="735"/>
                      </a:cubicBezTo>
                      <a:cubicBezTo>
                        <a:pt x="2" y="778"/>
                        <a:pt x="43" y="811"/>
                        <a:pt x="109" y="823"/>
                      </a:cubicBezTo>
                      <a:cubicBezTo>
                        <a:pt x="317" y="863"/>
                        <a:pt x="434" y="948"/>
                        <a:pt x="498" y="1013"/>
                      </a:cubicBezTo>
                      <a:cubicBezTo>
                        <a:pt x="528" y="1044"/>
                        <a:pt x="584" y="1059"/>
                        <a:pt x="639" y="1059"/>
                      </a:cubicBezTo>
                      <a:cubicBezTo>
                        <a:pt x="662" y="1059"/>
                        <a:pt x="685" y="1056"/>
                        <a:pt x="706" y="1051"/>
                      </a:cubicBezTo>
                      <a:cubicBezTo>
                        <a:pt x="1212" y="928"/>
                        <a:pt x="1749" y="867"/>
                        <a:pt x="2316" y="867"/>
                      </a:cubicBezTo>
                      <a:cubicBezTo>
                        <a:pt x="3224" y="867"/>
                        <a:pt x="4208" y="1024"/>
                        <a:pt x="5257" y="1340"/>
                      </a:cubicBezTo>
                      <a:cubicBezTo>
                        <a:pt x="5367" y="1373"/>
                        <a:pt x="5405" y="1384"/>
                        <a:pt x="5423" y="1385"/>
                      </a:cubicBezTo>
                      <a:cubicBezTo>
                        <a:pt x="6530" y="1425"/>
                        <a:pt x="11372" y="1585"/>
                        <a:pt x="11920" y="1602"/>
                      </a:cubicBezTo>
                      <a:cubicBezTo>
                        <a:pt x="11923" y="1604"/>
                        <a:pt x="11928" y="1604"/>
                        <a:pt x="11931" y="1604"/>
                      </a:cubicBezTo>
                      <a:cubicBezTo>
                        <a:pt x="12010" y="1604"/>
                        <a:pt x="12068" y="1573"/>
                        <a:pt x="12078" y="1528"/>
                      </a:cubicBezTo>
                      <a:cubicBezTo>
                        <a:pt x="12081" y="1516"/>
                        <a:pt x="12084" y="1469"/>
                        <a:pt x="12015" y="1440"/>
                      </a:cubicBezTo>
                      <a:cubicBezTo>
                        <a:pt x="9021" y="166"/>
                        <a:pt x="5959" y="42"/>
                        <a:pt x="5930" y="42"/>
                      </a:cubicBezTo>
                      <a:cubicBezTo>
                        <a:pt x="5617" y="13"/>
                        <a:pt x="5295" y="1"/>
                        <a:pt x="4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4368425" y="1574513"/>
                  <a:ext cx="222350" cy="26075"/>
                </a:xfrm>
                <a:custGeom>
                  <a:avLst/>
                  <a:gdLst/>
                  <a:ahLst/>
                  <a:cxnLst/>
                  <a:rect l="l" t="t" r="r" b="b"/>
                  <a:pathLst>
                    <a:path w="8894" h="1043" extrusionOk="0">
                      <a:moveTo>
                        <a:pt x="3232" y="41"/>
                      </a:moveTo>
                      <a:cubicBezTo>
                        <a:pt x="3617" y="41"/>
                        <a:pt x="4002" y="56"/>
                        <a:pt x="4367" y="92"/>
                      </a:cubicBezTo>
                      <a:cubicBezTo>
                        <a:pt x="4390" y="92"/>
                        <a:pt x="6638" y="230"/>
                        <a:pt x="8832" y="988"/>
                      </a:cubicBezTo>
                      <a:cubicBezTo>
                        <a:pt x="8838" y="989"/>
                        <a:pt x="8842" y="992"/>
                        <a:pt x="8845" y="994"/>
                      </a:cubicBezTo>
                      <a:cubicBezTo>
                        <a:pt x="8836" y="996"/>
                        <a:pt x="8819" y="1000"/>
                        <a:pt x="8793" y="1000"/>
                      </a:cubicBezTo>
                      <a:cubicBezTo>
                        <a:pt x="8789" y="1000"/>
                        <a:pt x="8785" y="1000"/>
                        <a:pt x="8780" y="1000"/>
                      </a:cubicBezTo>
                      <a:cubicBezTo>
                        <a:pt x="8741" y="998"/>
                        <a:pt x="4859" y="784"/>
                        <a:pt x="3993" y="734"/>
                      </a:cubicBezTo>
                      <a:cubicBezTo>
                        <a:pt x="3984" y="733"/>
                        <a:pt x="3939" y="722"/>
                        <a:pt x="3881" y="707"/>
                      </a:cubicBezTo>
                      <a:cubicBezTo>
                        <a:pt x="3014" y="488"/>
                        <a:pt x="2207" y="378"/>
                        <a:pt x="1469" y="378"/>
                      </a:cubicBezTo>
                      <a:cubicBezTo>
                        <a:pt x="1135" y="378"/>
                        <a:pt x="813" y="400"/>
                        <a:pt x="508" y="446"/>
                      </a:cubicBezTo>
                      <a:cubicBezTo>
                        <a:pt x="497" y="447"/>
                        <a:pt x="486" y="448"/>
                        <a:pt x="475" y="448"/>
                      </a:cubicBezTo>
                      <a:cubicBezTo>
                        <a:pt x="441" y="448"/>
                        <a:pt x="407" y="441"/>
                        <a:pt x="394" y="431"/>
                      </a:cubicBezTo>
                      <a:cubicBezTo>
                        <a:pt x="344" y="390"/>
                        <a:pt x="250" y="337"/>
                        <a:pt x="87" y="309"/>
                      </a:cubicBezTo>
                      <a:cubicBezTo>
                        <a:pt x="68" y="305"/>
                        <a:pt x="55" y="300"/>
                        <a:pt x="49" y="297"/>
                      </a:cubicBezTo>
                      <a:cubicBezTo>
                        <a:pt x="54" y="296"/>
                        <a:pt x="62" y="292"/>
                        <a:pt x="71" y="292"/>
                      </a:cubicBezTo>
                      <a:cubicBezTo>
                        <a:pt x="658" y="206"/>
                        <a:pt x="1947" y="41"/>
                        <a:pt x="3232" y="41"/>
                      </a:cubicBezTo>
                      <a:close/>
                      <a:moveTo>
                        <a:pt x="3232" y="0"/>
                      </a:moveTo>
                      <a:cubicBezTo>
                        <a:pt x="1943" y="0"/>
                        <a:pt x="652" y="165"/>
                        <a:pt x="65" y="252"/>
                      </a:cubicBezTo>
                      <a:cubicBezTo>
                        <a:pt x="10" y="259"/>
                        <a:pt x="1" y="283"/>
                        <a:pt x="1" y="296"/>
                      </a:cubicBezTo>
                      <a:cubicBezTo>
                        <a:pt x="1" y="311"/>
                        <a:pt x="10" y="338"/>
                        <a:pt x="80" y="350"/>
                      </a:cubicBezTo>
                      <a:cubicBezTo>
                        <a:pt x="233" y="376"/>
                        <a:pt x="321" y="426"/>
                        <a:pt x="367" y="463"/>
                      </a:cubicBezTo>
                      <a:cubicBezTo>
                        <a:pt x="391" y="482"/>
                        <a:pt x="437" y="491"/>
                        <a:pt x="478" y="491"/>
                      </a:cubicBezTo>
                      <a:cubicBezTo>
                        <a:pt x="491" y="491"/>
                        <a:pt x="503" y="490"/>
                        <a:pt x="514" y="488"/>
                      </a:cubicBezTo>
                      <a:cubicBezTo>
                        <a:pt x="818" y="443"/>
                        <a:pt x="1138" y="420"/>
                        <a:pt x="1472" y="420"/>
                      </a:cubicBezTo>
                      <a:cubicBezTo>
                        <a:pt x="2205" y="420"/>
                        <a:pt x="3009" y="530"/>
                        <a:pt x="3871" y="748"/>
                      </a:cubicBezTo>
                      <a:cubicBezTo>
                        <a:pt x="3946" y="768"/>
                        <a:pt x="3978" y="775"/>
                        <a:pt x="3990" y="775"/>
                      </a:cubicBezTo>
                      <a:cubicBezTo>
                        <a:pt x="4856" y="825"/>
                        <a:pt x="8739" y="1039"/>
                        <a:pt x="8777" y="1042"/>
                      </a:cubicBezTo>
                      <a:lnTo>
                        <a:pt x="8794" y="1042"/>
                      </a:lnTo>
                      <a:cubicBezTo>
                        <a:pt x="8841" y="1042"/>
                        <a:pt x="8886" y="1032"/>
                        <a:pt x="8891" y="1000"/>
                      </a:cubicBezTo>
                      <a:cubicBezTo>
                        <a:pt x="8894" y="988"/>
                        <a:pt x="8891" y="965"/>
                        <a:pt x="8845" y="948"/>
                      </a:cubicBezTo>
                      <a:cubicBezTo>
                        <a:pt x="6646" y="189"/>
                        <a:pt x="4393" y="51"/>
                        <a:pt x="4370" y="51"/>
                      </a:cubicBezTo>
                      <a:cubicBezTo>
                        <a:pt x="4003" y="15"/>
                        <a:pt x="3618" y="0"/>
                        <a:pt x="3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4069100" y="1730788"/>
                  <a:ext cx="395000" cy="152625"/>
                </a:xfrm>
                <a:custGeom>
                  <a:avLst/>
                  <a:gdLst/>
                  <a:ahLst/>
                  <a:cxnLst/>
                  <a:rect l="l" t="t" r="r" b="b"/>
                  <a:pathLst>
                    <a:path w="15800" h="6105" extrusionOk="0">
                      <a:moveTo>
                        <a:pt x="7901" y="170"/>
                      </a:moveTo>
                      <a:cubicBezTo>
                        <a:pt x="9423" y="170"/>
                        <a:pt x="11304" y="500"/>
                        <a:pt x="13527" y="1479"/>
                      </a:cubicBezTo>
                      <a:cubicBezTo>
                        <a:pt x="13621" y="1520"/>
                        <a:pt x="13703" y="1594"/>
                        <a:pt x="13753" y="1685"/>
                      </a:cubicBezTo>
                      <a:lnTo>
                        <a:pt x="15517" y="4813"/>
                      </a:lnTo>
                      <a:cubicBezTo>
                        <a:pt x="15636" y="5021"/>
                        <a:pt x="15573" y="5227"/>
                        <a:pt x="15476" y="5350"/>
                      </a:cubicBezTo>
                      <a:cubicBezTo>
                        <a:pt x="15400" y="5446"/>
                        <a:pt x="15268" y="5533"/>
                        <a:pt x="15103" y="5533"/>
                      </a:cubicBezTo>
                      <a:cubicBezTo>
                        <a:pt x="15060" y="5533"/>
                        <a:pt x="15015" y="5527"/>
                        <a:pt x="14968" y="5514"/>
                      </a:cubicBezTo>
                      <a:lnTo>
                        <a:pt x="14968" y="5512"/>
                      </a:lnTo>
                      <a:cubicBezTo>
                        <a:pt x="13418" y="5069"/>
                        <a:pt x="11037" y="4560"/>
                        <a:pt x="8261" y="4560"/>
                      </a:cubicBezTo>
                      <a:cubicBezTo>
                        <a:pt x="5988" y="4560"/>
                        <a:pt x="3450" y="4902"/>
                        <a:pt x="890" y="5900"/>
                      </a:cubicBezTo>
                      <a:cubicBezTo>
                        <a:pt x="825" y="5925"/>
                        <a:pt x="763" y="5936"/>
                        <a:pt x="705" y="5936"/>
                      </a:cubicBezTo>
                      <a:cubicBezTo>
                        <a:pt x="549" y="5936"/>
                        <a:pt x="422" y="5858"/>
                        <a:pt x="343" y="5768"/>
                      </a:cubicBezTo>
                      <a:cubicBezTo>
                        <a:pt x="237" y="5646"/>
                        <a:pt x="166" y="5438"/>
                        <a:pt x="287" y="5221"/>
                      </a:cubicBezTo>
                      <a:cubicBezTo>
                        <a:pt x="1429" y="3168"/>
                        <a:pt x="2443" y="1866"/>
                        <a:pt x="3143" y="1556"/>
                      </a:cubicBezTo>
                      <a:cubicBezTo>
                        <a:pt x="3150" y="1552"/>
                        <a:pt x="3158" y="1547"/>
                        <a:pt x="3164" y="1543"/>
                      </a:cubicBezTo>
                      <a:cubicBezTo>
                        <a:pt x="3187" y="1521"/>
                        <a:pt x="4810" y="170"/>
                        <a:pt x="7901" y="170"/>
                      </a:cubicBezTo>
                      <a:close/>
                      <a:moveTo>
                        <a:pt x="7902" y="0"/>
                      </a:moveTo>
                      <a:cubicBezTo>
                        <a:pt x="4865" y="0"/>
                        <a:pt x="3208" y="1286"/>
                        <a:pt x="3062" y="1404"/>
                      </a:cubicBezTo>
                      <a:cubicBezTo>
                        <a:pt x="2126" y="1831"/>
                        <a:pt x="955" y="3669"/>
                        <a:pt x="138" y="5137"/>
                      </a:cubicBezTo>
                      <a:cubicBezTo>
                        <a:pt x="0" y="5383"/>
                        <a:pt x="31" y="5667"/>
                        <a:pt x="214" y="5880"/>
                      </a:cubicBezTo>
                      <a:cubicBezTo>
                        <a:pt x="343" y="6026"/>
                        <a:pt x="521" y="6105"/>
                        <a:pt x="706" y="6105"/>
                      </a:cubicBezTo>
                      <a:cubicBezTo>
                        <a:pt x="788" y="6105"/>
                        <a:pt x="872" y="6089"/>
                        <a:pt x="952" y="6057"/>
                      </a:cubicBezTo>
                      <a:cubicBezTo>
                        <a:pt x="3489" y="5069"/>
                        <a:pt x="6004" y="4730"/>
                        <a:pt x="8259" y="4730"/>
                      </a:cubicBezTo>
                      <a:cubicBezTo>
                        <a:pt x="11016" y="4730"/>
                        <a:pt x="13382" y="5236"/>
                        <a:pt x="14920" y="5676"/>
                      </a:cubicBezTo>
                      <a:cubicBezTo>
                        <a:pt x="14982" y="5694"/>
                        <a:pt x="15044" y="5702"/>
                        <a:pt x="15105" y="5702"/>
                      </a:cubicBezTo>
                      <a:cubicBezTo>
                        <a:pt x="15300" y="5702"/>
                        <a:pt x="15484" y="5616"/>
                        <a:pt x="15611" y="5455"/>
                      </a:cubicBezTo>
                      <a:cubicBezTo>
                        <a:pt x="15778" y="5242"/>
                        <a:pt x="15799" y="4964"/>
                        <a:pt x="15666" y="4729"/>
                      </a:cubicBezTo>
                      <a:lnTo>
                        <a:pt x="13903" y="1600"/>
                      </a:lnTo>
                      <a:cubicBezTo>
                        <a:pt x="13834" y="1477"/>
                        <a:pt x="13724" y="1379"/>
                        <a:pt x="13595" y="1322"/>
                      </a:cubicBezTo>
                      <a:cubicBezTo>
                        <a:pt x="11351" y="333"/>
                        <a:pt x="9448" y="0"/>
                        <a:pt x="7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4484575" y="1765113"/>
                  <a:ext cx="386425" cy="206125"/>
                </a:xfrm>
                <a:custGeom>
                  <a:avLst/>
                  <a:gdLst/>
                  <a:ahLst/>
                  <a:cxnLst/>
                  <a:rect l="l" t="t" r="r" b="b"/>
                  <a:pathLst>
                    <a:path w="15457" h="8245" extrusionOk="0">
                      <a:moveTo>
                        <a:pt x="1159" y="171"/>
                      </a:moveTo>
                      <a:cubicBezTo>
                        <a:pt x="1204" y="171"/>
                        <a:pt x="1251" y="174"/>
                        <a:pt x="1297" y="182"/>
                      </a:cubicBezTo>
                      <a:lnTo>
                        <a:pt x="11649" y="1720"/>
                      </a:lnTo>
                      <a:cubicBezTo>
                        <a:pt x="11851" y="1750"/>
                        <a:pt x="12039" y="1846"/>
                        <a:pt x="12177" y="1990"/>
                      </a:cubicBezTo>
                      <a:cubicBezTo>
                        <a:pt x="13648" y="3523"/>
                        <a:pt x="15124" y="7256"/>
                        <a:pt x="15013" y="8003"/>
                      </a:cubicBezTo>
                      <a:cubicBezTo>
                        <a:pt x="15004" y="8055"/>
                        <a:pt x="14990" y="8073"/>
                        <a:pt x="14978" y="8074"/>
                      </a:cubicBezTo>
                      <a:cubicBezTo>
                        <a:pt x="13367" y="7873"/>
                        <a:pt x="3730" y="5255"/>
                        <a:pt x="1814" y="4733"/>
                      </a:cubicBezTo>
                      <a:cubicBezTo>
                        <a:pt x="1514" y="4651"/>
                        <a:pt x="1276" y="4425"/>
                        <a:pt x="1178" y="4127"/>
                      </a:cubicBezTo>
                      <a:lnTo>
                        <a:pt x="281" y="1386"/>
                      </a:lnTo>
                      <a:cubicBezTo>
                        <a:pt x="179" y="1077"/>
                        <a:pt x="245" y="746"/>
                        <a:pt x="453" y="501"/>
                      </a:cubicBezTo>
                      <a:cubicBezTo>
                        <a:pt x="632" y="288"/>
                        <a:pt x="888" y="171"/>
                        <a:pt x="1159" y="171"/>
                      </a:cubicBezTo>
                      <a:close/>
                      <a:moveTo>
                        <a:pt x="1161" y="0"/>
                      </a:moveTo>
                      <a:cubicBezTo>
                        <a:pt x="839" y="0"/>
                        <a:pt x="534" y="139"/>
                        <a:pt x="322" y="390"/>
                      </a:cubicBezTo>
                      <a:cubicBezTo>
                        <a:pt x="76" y="683"/>
                        <a:pt x="0" y="1074"/>
                        <a:pt x="119" y="1439"/>
                      </a:cubicBezTo>
                      <a:lnTo>
                        <a:pt x="1017" y="4180"/>
                      </a:lnTo>
                      <a:cubicBezTo>
                        <a:pt x="1131" y="4533"/>
                        <a:pt x="1414" y="4800"/>
                        <a:pt x="1770" y="4897"/>
                      </a:cubicBezTo>
                      <a:cubicBezTo>
                        <a:pt x="4464" y="5632"/>
                        <a:pt x="13377" y="8046"/>
                        <a:pt x="14957" y="8243"/>
                      </a:cubicBezTo>
                      <a:cubicBezTo>
                        <a:pt x="14966" y="8244"/>
                        <a:pt x="14975" y="8244"/>
                        <a:pt x="14984" y="8244"/>
                      </a:cubicBezTo>
                      <a:cubicBezTo>
                        <a:pt x="15056" y="8244"/>
                        <a:pt x="15115" y="8207"/>
                        <a:pt x="15148" y="8138"/>
                      </a:cubicBezTo>
                      <a:cubicBezTo>
                        <a:pt x="15456" y="7526"/>
                        <a:pt x="13821" y="3456"/>
                        <a:pt x="12300" y="1871"/>
                      </a:cubicBezTo>
                      <a:cubicBezTo>
                        <a:pt x="12136" y="1700"/>
                        <a:pt x="11915" y="1586"/>
                        <a:pt x="11675" y="1551"/>
                      </a:cubicBezTo>
                      <a:lnTo>
                        <a:pt x="1323" y="12"/>
                      </a:lnTo>
                      <a:cubicBezTo>
                        <a:pt x="1268" y="4"/>
                        <a:pt x="1214" y="0"/>
                        <a:pt x="1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4844550" y="1800888"/>
                  <a:ext cx="188800" cy="211275"/>
                </a:xfrm>
                <a:custGeom>
                  <a:avLst/>
                  <a:gdLst/>
                  <a:ahLst/>
                  <a:cxnLst/>
                  <a:rect l="l" t="t" r="r" b="b"/>
                  <a:pathLst>
                    <a:path w="7552" h="8451" extrusionOk="0">
                      <a:moveTo>
                        <a:pt x="3781" y="176"/>
                      </a:moveTo>
                      <a:cubicBezTo>
                        <a:pt x="5843" y="2050"/>
                        <a:pt x="7210" y="7396"/>
                        <a:pt x="7362" y="8017"/>
                      </a:cubicBezTo>
                      <a:cubicBezTo>
                        <a:pt x="7057" y="8203"/>
                        <a:pt x="6685" y="8276"/>
                        <a:pt x="6288" y="8276"/>
                      </a:cubicBezTo>
                      <a:cubicBezTo>
                        <a:pt x="5003" y="8276"/>
                        <a:pt x="3456" y="7510"/>
                        <a:pt x="3080" y="7313"/>
                      </a:cubicBezTo>
                      <a:cubicBezTo>
                        <a:pt x="3002" y="7272"/>
                        <a:pt x="2941" y="7208"/>
                        <a:pt x="2906" y="7128"/>
                      </a:cubicBezTo>
                      <a:lnTo>
                        <a:pt x="233" y="1060"/>
                      </a:lnTo>
                      <a:cubicBezTo>
                        <a:pt x="180" y="937"/>
                        <a:pt x="191" y="803"/>
                        <a:pt x="265" y="692"/>
                      </a:cubicBezTo>
                      <a:cubicBezTo>
                        <a:pt x="336" y="585"/>
                        <a:pt x="456" y="521"/>
                        <a:pt x="587" y="521"/>
                      </a:cubicBezTo>
                      <a:lnTo>
                        <a:pt x="594" y="521"/>
                      </a:lnTo>
                      <a:cubicBezTo>
                        <a:pt x="628" y="521"/>
                        <a:pt x="661" y="522"/>
                        <a:pt x="696" y="522"/>
                      </a:cubicBezTo>
                      <a:cubicBezTo>
                        <a:pt x="1855" y="522"/>
                        <a:pt x="3499" y="229"/>
                        <a:pt x="3781" y="176"/>
                      </a:cubicBezTo>
                      <a:close/>
                      <a:moveTo>
                        <a:pt x="3806" y="0"/>
                      </a:moveTo>
                      <a:cubicBezTo>
                        <a:pt x="3801" y="0"/>
                        <a:pt x="3796" y="1"/>
                        <a:pt x="3792" y="2"/>
                      </a:cubicBezTo>
                      <a:cubicBezTo>
                        <a:pt x="3773" y="6"/>
                        <a:pt x="2002" y="353"/>
                        <a:pt x="748" y="353"/>
                      </a:cubicBezTo>
                      <a:cubicBezTo>
                        <a:pt x="698" y="353"/>
                        <a:pt x="648" y="352"/>
                        <a:pt x="599" y="351"/>
                      </a:cubicBezTo>
                      <a:cubicBezTo>
                        <a:pt x="406" y="351"/>
                        <a:pt x="228" y="439"/>
                        <a:pt x="124" y="598"/>
                      </a:cubicBezTo>
                      <a:cubicBezTo>
                        <a:pt x="19" y="755"/>
                        <a:pt x="1" y="954"/>
                        <a:pt x="78" y="1128"/>
                      </a:cubicBezTo>
                      <a:lnTo>
                        <a:pt x="2752" y="7196"/>
                      </a:lnTo>
                      <a:cubicBezTo>
                        <a:pt x="2802" y="7310"/>
                        <a:pt x="2890" y="7406"/>
                        <a:pt x="3001" y="7463"/>
                      </a:cubicBezTo>
                      <a:cubicBezTo>
                        <a:pt x="3533" y="7743"/>
                        <a:pt x="5009" y="8450"/>
                        <a:pt x="6278" y="8450"/>
                      </a:cubicBezTo>
                      <a:cubicBezTo>
                        <a:pt x="6732" y="8450"/>
                        <a:pt x="7160" y="8359"/>
                        <a:pt x="7508" y="8127"/>
                      </a:cubicBezTo>
                      <a:cubicBezTo>
                        <a:pt x="7538" y="8107"/>
                        <a:pt x="7552" y="8070"/>
                        <a:pt x="7543" y="8037"/>
                      </a:cubicBezTo>
                      <a:cubicBezTo>
                        <a:pt x="7485" y="7791"/>
                        <a:pt x="6101" y="2009"/>
                        <a:pt x="3864" y="21"/>
                      </a:cubicBezTo>
                      <a:cubicBezTo>
                        <a:pt x="3848" y="8"/>
                        <a:pt x="3828" y="0"/>
                        <a:pt x="3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3937250" y="1800463"/>
                  <a:ext cx="113650" cy="176000"/>
                </a:xfrm>
                <a:custGeom>
                  <a:avLst/>
                  <a:gdLst/>
                  <a:ahLst/>
                  <a:cxnLst/>
                  <a:rect l="l" t="t" r="r" b="b"/>
                  <a:pathLst>
                    <a:path w="4546" h="7040" extrusionOk="0">
                      <a:moveTo>
                        <a:pt x="2973" y="170"/>
                      </a:moveTo>
                      <a:cubicBezTo>
                        <a:pt x="2996" y="170"/>
                        <a:pt x="3018" y="173"/>
                        <a:pt x="3041" y="180"/>
                      </a:cubicBezTo>
                      <a:cubicBezTo>
                        <a:pt x="3271" y="246"/>
                        <a:pt x="3600" y="317"/>
                        <a:pt x="3929" y="317"/>
                      </a:cubicBezTo>
                      <a:cubicBezTo>
                        <a:pt x="3987" y="317"/>
                        <a:pt x="4044" y="315"/>
                        <a:pt x="4101" y="310"/>
                      </a:cubicBezTo>
                      <a:cubicBezTo>
                        <a:pt x="4108" y="309"/>
                        <a:pt x="4116" y="309"/>
                        <a:pt x="4124" y="309"/>
                      </a:cubicBezTo>
                      <a:cubicBezTo>
                        <a:pt x="4190" y="309"/>
                        <a:pt x="4250" y="339"/>
                        <a:pt x="4294" y="391"/>
                      </a:cubicBezTo>
                      <a:cubicBezTo>
                        <a:pt x="4347" y="453"/>
                        <a:pt x="4366" y="538"/>
                        <a:pt x="4347" y="617"/>
                      </a:cubicBezTo>
                      <a:lnTo>
                        <a:pt x="3348" y="4614"/>
                      </a:lnTo>
                      <a:cubicBezTo>
                        <a:pt x="3334" y="4670"/>
                        <a:pt x="3301" y="4719"/>
                        <a:pt x="3255" y="4752"/>
                      </a:cubicBezTo>
                      <a:cubicBezTo>
                        <a:pt x="2871" y="5032"/>
                        <a:pt x="1546" y="6003"/>
                        <a:pt x="618" y="6806"/>
                      </a:cubicBezTo>
                      <a:cubicBezTo>
                        <a:pt x="566" y="6852"/>
                        <a:pt x="510" y="6869"/>
                        <a:pt x="458" y="6869"/>
                      </a:cubicBezTo>
                      <a:cubicBezTo>
                        <a:pt x="406" y="6869"/>
                        <a:pt x="357" y="6852"/>
                        <a:pt x="319" y="6827"/>
                      </a:cubicBezTo>
                      <a:cubicBezTo>
                        <a:pt x="243" y="6777"/>
                        <a:pt x="178" y="6677"/>
                        <a:pt x="220" y="6545"/>
                      </a:cubicBezTo>
                      <a:cubicBezTo>
                        <a:pt x="683" y="5079"/>
                        <a:pt x="1631" y="2314"/>
                        <a:pt x="2760" y="295"/>
                      </a:cubicBezTo>
                      <a:cubicBezTo>
                        <a:pt x="2804" y="216"/>
                        <a:pt x="2886" y="170"/>
                        <a:pt x="2973" y="170"/>
                      </a:cubicBezTo>
                      <a:close/>
                      <a:moveTo>
                        <a:pt x="2975" y="0"/>
                      </a:moveTo>
                      <a:cubicBezTo>
                        <a:pt x="2826" y="0"/>
                        <a:pt x="2687" y="78"/>
                        <a:pt x="2612" y="211"/>
                      </a:cubicBezTo>
                      <a:cubicBezTo>
                        <a:pt x="1474" y="2244"/>
                        <a:pt x="524" y="5021"/>
                        <a:pt x="58" y="6493"/>
                      </a:cubicBezTo>
                      <a:cubicBezTo>
                        <a:pt x="0" y="6677"/>
                        <a:pt x="66" y="6864"/>
                        <a:pt x="227" y="6969"/>
                      </a:cubicBezTo>
                      <a:cubicBezTo>
                        <a:pt x="298" y="7016"/>
                        <a:pt x="377" y="7040"/>
                        <a:pt x="456" y="7040"/>
                      </a:cubicBezTo>
                      <a:cubicBezTo>
                        <a:pt x="553" y="7040"/>
                        <a:pt x="649" y="7005"/>
                        <a:pt x="729" y="6935"/>
                      </a:cubicBezTo>
                      <a:cubicBezTo>
                        <a:pt x="1654" y="6137"/>
                        <a:pt x="2973" y="5168"/>
                        <a:pt x="3355" y="4890"/>
                      </a:cubicBezTo>
                      <a:cubicBezTo>
                        <a:pt x="3434" y="4833"/>
                        <a:pt x="3489" y="4751"/>
                        <a:pt x="3513" y="4655"/>
                      </a:cubicBezTo>
                      <a:lnTo>
                        <a:pt x="4512" y="658"/>
                      </a:lnTo>
                      <a:cubicBezTo>
                        <a:pt x="4546" y="526"/>
                        <a:pt x="4512" y="385"/>
                        <a:pt x="4424" y="280"/>
                      </a:cubicBezTo>
                      <a:cubicBezTo>
                        <a:pt x="4345" y="188"/>
                        <a:pt x="4235" y="139"/>
                        <a:pt x="4120" y="139"/>
                      </a:cubicBezTo>
                      <a:cubicBezTo>
                        <a:pt x="4109" y="139"/>
                        <a:pt x="4098" y="139"/>
                        <a:pt x="4087" y="140"/>
                      </a:cubicBezTo>
                      <a:cubicBezTo>
                        <a:pt x="4034" y="145"/>
                        <a:pt x="3980" y="147"/>
                        <a:pt x="3926" y="147"/>
                      </a:cubicBezTo>
                      <a:cubicBezTo>
                        <a:pt x="3616" y="147"/>
                        <a:pt x="3307" y="79"/>
                        <a:pt x="3088" y="16"/>
                      </a:cubicBezTo>
                      <a:cubicBezTo>
                        <a:pt x="3050" y="5"/>
                        <a:pt x="3012" y="0"/>
                        <a:pt x="2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4155825" y="1531488"/>
                  <a:ext cx="663050" cy="157450"/>
                </a:xfrm>
                <a:custGeom>
                  <a:avLst/>
                  <a:gdLst/>
                  <a:ahLst/>
                  <a:cxnLst/>
                  <a:rect l="l" t="t" r="r" b="b"/>
                  <a:pathLst>
                    <a:path w="26522" h="6298" extrusionOk="0">
                      <a:moveTo>
                        <a:pt x="5734" y="4206"/>
                      </a:moveTo>
                      <a:cubicBezTo>
                        <a:pt x="5734" y="4206"/>
                        <a:pt x="5735" y="4206"/>
                        <a:pt x="5735" y="4206"/>
                      </a:cubicBezTo>
                      <a:lnTo>
                        <a:pt x="5735" y="4206"/>
                      </a:lnTo>
                      <a:cubicBezTo>
                        <a:pt x="5735" y="4206"/>
                        <a:pt x="5735" y="4206"/>
                        <a:pt x="5736" y="4206"/>
                      </a:cubicBezTo>
                      <a:close/>
                      <a:moveTo>
                        <a:pt x="11768" y="171"/>
                      </a:moveTo>
                      <a:cubicBezTo>
                        <a:pt x="12158" y="171"/>
                        <a:pt x="12544" y="192"/>
                        <a:pt x="12924" y="236"/>
                      </a:cubicBezTo>
                      <a:cubicBezTo>
                        <a:pt x="12991" y="236"/>
                        <a:pt x="19648" y="301"/>
                        <a:pt x="26250" y="5716"/>
                      </a:cubicBezTo>
                      <a:cubicBezTo>
                        <a:pt x="26326" y="5778"/>
                        <a:pt x="26331" y="5865"/>
                        <a:pt x="26309" y="5926"/>
                      </a:cubicBezTo>
                      <a:cubicBezTo>
                        <a:pt x="26288" y="5985"/>
                        <a:pt x="26232" y="6049"/>
                        <a:pt x="26136" y="6049"/>
                      </a:cubicBezTo>
                      <a:cubicBezTo>
                        <a:pt x="21699" y="6078"/>
                        <a:pt x="13950" y="6128"/>
                        <a:pt x="11936" y="6128"/>
                      </a:cubicBezTo>
                      <a:cubicBezTo>
                        <a:pt x="11904" y="6120"/>
                        <a:pt x="11767" y="6044"/>
                        <a:pt x="11622" y="5962"/>
                      </a:cubicBezTo>
                      <a:cubicBezTo>
                        <a:pt x="9531" y="4792"/>
                        <a:pt x="7564" y="4206"/>
                        <a:pt x="5735" y="4206"/>
                      </a:cubicBezTo>
                      <a:lnTo>
                        <a:pt x="5735" y="4206"/>
                      </a:lnTo>
                      <a:cubicBezTo>
                        <a:pt x="4237" y="4206"/>
                        <a:pt x="2833" y="4599"/>
                        <a:pt x="1531" y="5387"/>
                      </a:cubicBezTo>
                      <a:cubicBezTo>
                        <a:pt x="1500" y="5405"/>
                        <a:pt x="1464" y="5414"/>
                        <a:pt x="1429" y="5414"/>
                      </a:cubicBezTo>
                      <a:cubicBezTo>
                        <a:pt x="1411" y="5414"/>
                        <a:pt x="1393" y="5412"/>
                        <a:pt x="1376" y="5407"/>
                      </a:cubicBezTo>
                      <a:cubicBezTo>
                        <a:pt x="1326" y="5393"/>
                        <a:pt x="1286" y="5358"/>
                        <a:pt x="1263" y="5311"/>
                      </a:cubicBezTo>
                      <a:cubicBezTo>
                        <a:pt x="1107" y="4989"/>
                        <a:pt x="814" y="4570"/>
                        <a:pt x="313" y="4405"/>
                      </a:cubicBezTo>
                      <a:cubicBezTo>
                        <a:pt x="242" y="4382"/>
                        <a:pt x="195" y="4324"/>
                        <a:pt x="185" y="4250"/>
                      </a:cubicBezTo>
                      <a:cubicBezTo>
                        <a:pt x="178" y="4175"/>
                        <a:pt x="211" y="4109"/>
                        <a:pt x="275" y="4071"/>
                      </a:cubicBezTo>
                      <a:cubicBezTo>
                        <a:pt x="2328" y="2844"/>
                        <a:pt x="7314" y="171"/>
                        <a:pt x="11768" y="171"/>
                      </a:cubicBezTo>
                      <a:close/>
                      <a:moveTo>
                        <a:pt x="11766" y="1"/>
                      </a:moveTo>
                      <a:cubicBezTo>
                        <a:pt x="7276" y="1"/>
                        <a:pt x="2254" y="2690"/>
                        <a:pt x="187" y="3925"/>
                      </a:cubicBezTo>
                      <a:cubicBezTo>
                        <a:pt x="67" y="3996"/>
                        <a:pt x="0" y="4128"/>
                        <a:pt x="17" y="4268"/>
                      </a:cubicBezTo>
                      <a:cubicBezTo>
                        <a:pt x="32" y="4408"/>
                        <a:pt x="125" y="4523"/>
                        <a:pt x="258" y="4567"/>
                      </a:cubicBezTo>
                      <a:cubicBezTo>
                        <a:pt x="705" y="4713"/>
                        <a:pt x="967" y="5092"/>
                        <a:pt x="1110" y="5385"/>
                      </a:cubicBezTo>
                      <a:cubicBezTo>
                        <a:pt x="1154" y="5475"/>
                        <a:pt x="1231" y="5542"/>
                        <a:pt x="1327" y="5570"/>
                      </a:cubicBezTo>
                      <a:cubicBezTo>
                        <a:pt x="1360" y="5580"/>
                        <a:pt x="1393" y="5584"/>
                        <a:pt x="1427" y="5584"/>
                      </a:cubicBezTo>
                      <a:cubicBezTo>
                        <a:pt x="1493" y="5584"/>
                        <a:pt x="1559" y="5566"/>
                        <a:pt x="1619" y="5531"/>
                      </a:cubicBezTo>
                      <a:cubicBezTo>
                        <a:pt x="2892" y="4761"/>
                        <a:pt x="4267" y="4377"/>
                        <a:pt x="5735" y="4377"/>
                      </a:cubicBezTo>
                      <a:cubicBezTo>
                        <a:pt x="7536" y="4377"/>
                        <a:pt x="9476" y="4955"/>
                        <a:pt x="11540" y="6111"/>
                      </a:cubicBezTo>
                      <a:cubicBezTo>
                        <a:pt x="11802" y="6260"/>
                        <a:pt x="11874" y="6298"/>
                        <a:pt x="11927" y="6298"/>
                      </a:cubicBezTo>
                      <a:cubicBezTo>
                        <a:pt x="13950" y="6298"/>
                        <a:pt x="21699" y="6249"/>
                        <a:pt x="26138" y="6219"/>
                      </a:cubicBezTo>
                      <a:cubicBezTo>
                        <a:pt x="26290" y="6217"/>
                        <a:pt x="26420" y="6125"/>
                        <a:pt x="26470" y="5983"/>
                      </a:cubicBezTo>
                      <a:cubicBezTo>
                        <a:pt x="26522" y="5838"/>
                        <a:pt x="26478" y="5681"/>
                        <a:pt x="26360" y="5584"/>
                      </a:cubicBezTo>
                      <a:cubicBezTo>
                        <a:pt x="19731" y="149"/>
                        <a:pt x="13041" y="66"/>
                        <a:pt x="12935" y="66"/>
                      </a:cubicBezTo>
                      <a:lnTo>
                        <a:pt x="12933" y="66"/>
                      </a:lnTo>
                      <a:cubicBezTo>
                        <a:pt x="12550" y="22"/>
                        <a:pt x="12160" y="1"/>
                        <a:pt x="11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4094600" y="1688538"/>
                  <a:ext cx="781150" cy="81350"/>
                </a:xfrm>
                <a:custGeom>
                  <a:avLst/>
                  <a:gdLst/>
                  <a:ahLst/>
                  <a:cxnLst/>
                  <a:rect l="l" t="t" r="r" b="b"/>
                  <a:pathLst>
                    <a:path w="31246" h="3254" extrusionOk="0">
                      <a:moveTo>
                        <a:pt x="7079" y="1"/>
                      </a:moveTo>
                      <a:cubicBezTo>
                        <a:pt x="5191" y="1"/>
                        <a:pt x="3212" y="352"/>
                        <a:pt x="1516" y="1402"/>
                      </a:cubicBezTo>
                      <a:lnTo>
                        <a:pt x="152" y="198"/>
                      </a:lnTo>
                      <a:cubicBezTo>
                        <a:pt x="136" y="184"/>
                        <a:pt x="115" y="177"/>
                        <a:pt x="95" y="177"/>
                      </a:cubicBezTo>
                      <a:cubicBezTo>
                        <a:pt x="72" y="177"/>
                        <a:pt x="48" y="187"/>
                        <a:pt x="31" y="205"/>
                      </a:cubicBezTo>
                      <a:cubicBezTo>
                        <a:pt x="0" y="242"/>
                        <a:pt x="4" y="295"/>
                        <a:pt x="38" y="327"/>
                      </a:cubicBezTo>
                      <a:lnTo>
                        <a:pt x="1450" y="1572"/>
                      </a:lnTo>
                      <a:cubicBezTo>
                        <a:pt x="1467" y="1585"/>
                        <a:pt x="1487" y="1593"/>
                        <a:pt x="1507" y="1593"/>
                      </a:cubicBezTo>
                      <a:cubicBezTo>
                        <a:pt x="1523" y="1593"/>
                        <a:pt x="1538" y="1589"/>
                        <a:pt x="1552" y="1579"/>
                      </a:cubicBezTo>
                      <a:cubicBezTo>
                        <a:pt x="3231" y="522"/>
                        <a:pt x="5201" y="169"/>
                        <a:pt x="7081" y="169"/>
                      </a:cubicBezTo>
                      <a:cubicBezTo>
                        <a:pt x="10822" y="169"/>
                        <a:pt x="14210" y="1565"/>
                        <a:pt x="14260" y="1587"/>
                      </a:cubicBezTo>
                      <a:cubicBezTo>
                        <a:pt x="14271" y="1591"/>
                        <a:pt x="14280" y="1591"/>
                        <a:pt x="14295" y="1593"/>
                      </a:cubicBezTo>
                      <a:cubicBezTo>
                        <a:pt x="14417" y="1591"/>
                        <a:pt x="14541" y="1590"/>
                        <a:pt x="14666" y="1590"/>
                      </a:cubicBezTo>
                      <a:cubicBezTo>
                        <a:pt x="19941" y="1590"/>
                        <a:pt x="28307" y="3235"/>
                        <a:pt x="28391" y="3252"/>
                      </a:cubicBezTo>
                      <a:cubicBezTo>
                        <a:pt x="28397" y="3254"/>
                        <a:pt x="28403" y="3254"/>
                        <a:pt x="28408" y="3254"/>
                      </a:cubicBezTo>
                      <a:cubicBezTo>
                        <a:pt x="28418" y="3254"/>
                        <a:pt x="28429" y="3252"/>
                        <a:pt x="28440" y="3248"/>
                      </a:cubicBezTo>
                      <a:lnTo>
                        <a:pt x="31178" y="2168"/>
                      </a:lnTo>
                      <a:cubicBezTo>
                        <a:pt x="31222" y="2150"/>
                        <a:pt x="31245" y="2102"/>
                        <a:pt x="31227" y="2058"/>
                      </a:cubicBezTo>
                      <a:cubicBezTo>
                        <a:pt x="31214" y="2024"/>
                        <a:pt x="31181" y="2003"/>
                        <a:pt x="31148" y="2003"/>
                      </a:cubicBezTo>
                      <a:cubicBezTo>
                        <a:pt x="31138" y="2003"/>
                        <a:pt x="31127" y="2005"/>
                        <a:pt x="31118" y="2009"/>
                      </a:cubicBezTo>
                      <a:lnTo>
                        <a:pt x="28400" y="3079"/>
                      </a:lnTo>
                      <a:cubicBezTo>
                        <a:pt x="27892" y="2981"/>
                        <a:pt x="19815" y="1420"/>
                        <a:pt x="14664" y="1420"/>
                      </a:cubicBezTo>
                      <a:cubicBezTo>
                        <a:pt x="14544" y="1420"/>
                        <a:pt x="14426" y="1420"/>
                        <a:pt x="14310" y="1423"/>
                      </a:cubicBezTo>
                      <a:cubicBezTo>
                        <a:pt x="14042" y="1314"/>
                        <a:pt x="10731" y="1"/>
                        <a:pt x="7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4802350" y="1765588"/>
                  <a:ext cx="233200" cy="290100"/>
                </a:xfrm>
                <a:custGeom>
                  <a:avLst/>
                  <a:gdLst/>
                  <a:ahLst/>
                  <a:cxnLst/>
                  <a:rect l="l" t="t" r="r" b="b"/>
                  <a:pathLst>
                    <a:path w="9328" h="11604" extrusionOk="0">
                      <a:moveTo>
                        <a:pt x="98" y="1"/>
                      </a:moveTo>
                      <a:cubicBezTo>
                        <a:pt x="85" y="1"/>
                        <a:pt x="73" y="4"/>
                        <a:pt x="61" y="9"/>
                      </a:cubicBezTo>
                      <a:cubicBezTo>
                        <a:pt x="19" y="29"/>
                        <a:pt x="1" y="81"/>
                        <a:pt x="22" y="123"/>
                      </a:cubicBezTo>
                      <a:cubicBezTo>
                        <a:pt x="3214" y="6836"/>
                        <a:pt x="3662" y="10275"/>
                        <a:pt x="3667" y="10310"/>
                      </a:cubicBezTo>
                      <a:cubicBezTo>
                        <a:pt x="3668" y="10327"/>
                        <a:pt x="3676" y="10342"/>
                        <a:pt x="3687" y="10355"/>
                      </a:cubicBezTo>
                      <a:cubicBezTo>
                        <a:pt x="4511" y="11306"/>
                        <a:pt x="5507" y="11603"/>
                        <a:pt x="6427" y="11603"/>
                      </a:cubicBezTo>
                      <a:cubicBezTo>
                        <a:pt x="7942" y="11603"/>
                        <a:pt x="9255" y="10799"/>
                        <a:pt x="9276" y="10787"/>
                      </a:cubicBezTo>
                      <a:cubicBezTo>
                        <a:pt x="9316" y="10761"/>
                        <a:pt x="9328" y="10709"/>
                        <a:pt x="9304" y="10670"/>
                      </a:cubicBezTo>
                      <a:cubicBezTo>
                        <a:pt x="9287" y="10643"/>
                        <a:pt x="9259" y="10629"/>
                        <a:pt x="9231" y="10629"/>
                      </a:cubicBezTo>
                      <a:cubicBezTo>
                        <a:pt x="9216" y="10629"/>
                        <a:pt x="9200" y="10633"/>
                        <a:pt x="9187" y="10642"/>
                      </a:cubicBezTo>
                      <a:cubicBezTo>
                        <a:pt x="9166" y="10655"/>
                        <a:pt x="7894" y="11432"/>
                        <a:pt x="6433" y="11432"/>
                      </a:cubicBezTo>
                      <a:cubicBezTo>
                        <a:pt x="5558" y="11432"/>
                        <a:pt x="4614" y="11152"/>
                        <a:pt x="3832" y="10261"/>
                      </a:cubicBezTo>
                      <a:cubicBezTo>
                        <a:pt x="3785" y="9929"/>
                        <a:pt x="3234" y="6483"/>
                        <a:pt x="175" y="50"/>
                      </a:cubicBezTo>
                      <a:cubicBezTo>
                        <a:pt x="161" y="20"/>
                        <a:pt x="130"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3922375" y="1881913"/>
                  <a:ext cx="976175" cy="159300"/>
                </a:xfrm>
                <a:custGeom>
                  <a:avLst/>
                  <a:gdLst/>
                  <a:ahLst/>
                  <a:cxnLst/>
                  <a:rect l="l" t="t" r="r" b="b"/>
                  <a:pathLst>
                    <a:path w="39047" h="6372" extrusionOk="0">
                      <a:moveTo>
                        <a:pt x="14773" y="0"/>
                      </a:moveTo>
                      <a:cubicBezTo>
                        <a:pt x="11981" y="0"/>
                        <a:pt x="7863" y="591"/>
                        <a:pt x="3843" y="3348"/>
                      </a:cubicBezTo>
                      <a:cubicBezTo>
                        <a:pt x="3018" y="3914"/>
                        <a:pt x="2224" y="4637"/>
                        <a:pt x="1415" y="5560"/>
                      </a:cubicBezTo>
                      <a:cubicBezTo>
                        <a:pt x="1047" y="5980"/>
                        <a:pt x="735" y="6202"/>
                        <a:pt x="527" y="6202"/>
                      </a:cubicBezTo>
                      <a:cubicBezTo>
                        <a:pt x="505" y="6202"/>
                        <a:pt x="484" y="6199"/>
                        <a:pt x="465" y="6194"/>
                      </a:cubicBezTo>
                      <a:cubicBezTo>
                        <a:pt x="330" y="6158"/>
                        <a:pt x="232" y="5995"/>
                        <a:pt x="176" y="5713"/>
                      </a:cubicBezTo>
                      <a:cubicBezTo>
                        <a:pt x="168" y="5672"/>
                        <a:pt x="132" y="5643"/>
                        <a:pt x="92" y="5643"/>
                      </a:cubicBezTo>
                      <a:cubicBezTo>
                        <a:pt x="87" y="5643"/>
                        <a:pt x="82" y="5644"/>
                        <a:pt x="76" y="5645"/>
                      </a:cubicBezTo>
                      <a:cubicBezTo>
                        <a:pt x="31" y="5655"/>
                        <a:pt x="0" y="5699"/>
                        <a:pt x="9" y="5745"/>
                      </a:cubicBezTo>
                      <a:cubicBezTo>
                        <a:pt x="81" y="6099"/>
                        <a:pt x="219" y="6304"/>
                        <a:pt x="421" y="6358"/>
                      </a:cubicBezTo>
                      <a:cubicBezTo>
                        <a:pt x="454" y="6367"/>
                        <a:pt x="491" y="6372"/>
                        <a:pt x="529" y="6372"/>
                      </a:cubicBezTo>
                      <a:cubicBezTo>
                        <a:pt x="794" y="6372"/>
                        <a:pt x="1136" y="6137"/>
                        <a:pt x="1544" y="5671"/>
                      </a:cubicBezTo>
                      <a:cubicBezTo>
                        <a:pt x="2343" y="4760"/>
                        <a:pt x="3126" y="4046"/>
                        <a:pt x="3940" y="3489"/>
                      </a:cubicBezTo>
                      <a:cubicBezTo>
                        <a:pt x="7924" y="756"/>
                        <a:pt x="12005" y="170"/>
                        <a:pt x="14772" y="170"/>
                      </a:cubicBezTo>
                      <a:cubicBezTo>
                        <a:pt x="16820" y="170"/>
                        <a:pt x="18149" y="491"/>
                        <a:pt x="18184" y="500"/>
                      </a:cubicBezTo>
                      <a:cubicBezTo>
                        <a:pt x="24743" y="1156"/>
                        <a:pt x="38782" y="5681"/>
                        <a:pt x="38924" y="5727"/>
                      </a:cubicBezTo>
                      <a:cubicBezTo>
                        <a:pt x="38933" y="5730"/>
                        <a:pt x="38942" y="5731"/>
                        <a:pt x="38951" y="5731"/>
                      </a:cubicBezTo>
                      <a:cubicBezTo>
                        <a:pt x="38987" y="5731"/>
                        <a:pt x="39019" y="5708"/>
                        <a:pt x="39031" y="5672"/>
                      </a:cubicBezTo>
                      <a:cubicBezTo>
                        <a:pt x="39047" y="5628"/>
                        <a:pt x="39021" y="5579"/>
                        <a:pt x="38977" y="5564"/>
                      </a:cubicBezTo>
                      <a:cubicBezTo>
                        <a:pt x="38836" y="5519"/>
                        <a:pt x="24778" y="989"/>
                        <a:pt x="18215" y="333"/>
                      </a:cubicBezTo>
                      <a:cubicBezTo>
                        <a:pt x="18184" y="325"/>
                        <a:pt x="16843" y="0"/>
                        <a:pt x="1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4449575" y="1724113"/>
                  <a:ext cx="52475" cy="191075"/>
                </a:xfrm>
                <a:custGeom>
                  <a:avLst/>
                  <a:gdLst/>
                  <a:ahLst/>
                  <a:cxnLst/>
                  <a:rect l="l" t="t" r="r" b="b"/>
                  <a:pathLst>
                    <a:path w="2099" h="7643" extrusionOk="0">
                      <a:moveTo>
                        <a:pt x="96" y="0"/>
                      </a:moveTo>
                      <a:cubicBezTo>
                        <a:pt x="89" y="0"/>
                        <a:pt x="81" y="1"/>
                        <a:pt x="73" y="3"/>
                      </a:cubicBezTo>
                      <a:cubicBezTo>
                        <a:pt x="28" y="14"/>
                        <a:pt x="1" y="61"/>
                        <a:pt x="13" y="106"/>
                      </a:cubicBezTo>
                      <a:lnTo>
                        <a:pt x="1923" y="7578"/>
                      </a:lnTo>
                      <a:cubicBezTo>
                        <a:pt x="1932" y="7616"/>
                        <a:pt x="1967" y="7642"/>
                        <a:pt x="2004" y="7642"/>
                      </a:cubicBezTo>
                      <a:cubicBezTo>
                        <a:pt x="2011" y="7642"/>
                        <a:pt x="2018" y="7642"/>
                        <a:pt x="2026" y="7639"/>
                      </a:cubicBezTo>
                      <a:cubicBezTo>
                        <a:pt x="2071" y="7629"/>
                        <a:pt x="2099" y="7581"/>
                        <a:pt x="2086" y="7536"/>
                      </a:cubicBezTo>
                      <a:lnTo>
                        <a:pt x="177" y="64"/>
                      </a:lnTo>
                      <a:cubicBezTo>
                        <a:pt x="168" y="25"/>
                        <a:pt x="13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4024000" y="1724088"/>
                  <a:ext cx="110675" cy="72800"/>
                </a:xfrm>
                <a:custGeom>
                  <a:avLst/>
                  <a:gdLst/>
                  <a:ahLst/>
                  <a:cxnLst/>
                  <a:rect l="l" t="t" r="r" b="b"/>
                  <a:pathLst>
                    <a:path w="4427" h="2912" extrusionOk="0">
                      <a:moveTo>
                        <a:pt x="4330" y="0"/>
                      </a:moveTo>
                      <a:cubicBezTo>
                        <a:pt x="4306" y="0"/>
                        <a:pt x="4283" y="10"/>
                        <a:pt x="4267" y="30"/>
                      </a:cubicBezTo>
                      <a:lnTo>
                        <a:pt x="1895" y="2728"/>
                      </a:lnTo>
                      <a:lnTo>
                        <a:pt x="122" y="2163"/>
                      </a:lnTo>
                      <a:cubicBezTo>
                        <a:pt x="113" y="2160"/>
                        <a:pt x="104" y="2158"/>
                        <a:pt x="96" y="2158"/>
                      </a:cubicBezTo>
                      <a:cubicBezTo>
                        <a:pt x="60" y="2158"/>
                        <a:pt x="27" y="2182"/>
                        <a:pt x="14" y="2219"/>
                      </a:cubicBezTo>
                      <a:cubicBezTo>
                        <a:pt x="1" y="2263"/>
                        <a:pt x="25" y="2312"/>
                        <a:pt x="71" y="2325"/>
                      </a:cubicBezTo>
                      <a:lnTo>
                        <a:pt x="1897" y="2907"/>
                      </a:lnTo>
                      <a:cubicBezTo>
                        <a:pt x="1906" y="2910"/>
                        <a:pt x="1915" y="2911"/>
                        <a:pt x="1923" y="2911"/>
                      </a:cubicBezTo>
                      <a:cubicBezTo>
                        <a:pt x="1947" y="2911"/>
                        <a:pt x="1971" y="2901"/>
                        <a:pt x="1986" y="2881"/>
                      </a:cubicBezTo>
                      <a:lnTo>
                        <a:pt x="4394" y="142"/>
                      </a:lnTo>
                      <a:cubicBezTo>
                        <a:pt x="4426" y="106"/>
                        <a:pt x="4422" y="53"/>
                        <a:pt x="4387" y="22"/>
                      </a:cubicBezTo>
                      <a:cubicBezTo>
                        <a:pt x="4371" y="8"/>
                        <a:pt x="4350" y="0"/>
                        <a:pt x="4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4034625" y="1792613"/>
                  <a:ext cx="39850" cy="164100"/>
                </a:xfrm>
                <a:custGeom>
                  <a:avLst/>
                  <a:gdLst/>
                  <a:ahLst/>
                  <a:cxnLst/>
                  <a:rect l="l" t="t" r="r" b="b"/>
                  <a:pathLst>
                    <a:path w="1594" h="6564" extrusionOk="0">
                      <a:moveTo>
                        <a:pt x="1499" y="0"/>
                      </a:moveTo>
                      <a:cubicBezTo>
                        <a:pt x="1462" y="0"/>
                        <a:pt x="1427" y="24"/>
                        <a:pt x="1417" y="61"/>
                      </a:cubicBezTo>
                      <a:cubicBezTo>
                        <a:pt x="1358" y="261"/>
                        <a:pt x="1" y="4989"/>
                        <a:pt x="1" y="6478"/>
                      </a:cubicBezTo>
                      <a:cubicBezTo>
                        <a:pt x="1" y="6525"/>
                        <a:pt x="40" y="6563"/>
                        <a:pt x="87" y="6563"/>
                      </a:cubicBezTo>
                      <a:cubicBezTo>
                        <a:pt x="133" y="6563"/>
                        <a:pt x="172" y="6525"/>
                        <a:pt x="172" y="6478"/>
                      </a:cubicBezTo>
                      <a:cubicBezTo>
                        <a:pt x="172" y="5013"/>
                        <a:pt x="1566" y="157"/>
                        <a:pt x="1580" y="108"/>
                      </a:cubicBezTo>
                      <a:cubicBezTo>
                        <a:pt x="1593" y="62"/>
                        <a:pt x="1568" y="17"/>
                        <a:pt x="1522" y="3"/>
                      </a:cubicBezTo>
                      <a:cubicBezTo>
                        <a:pt x="1514" y="1"/>
                        <a:pt x="1507"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41" name="Google Shape;1641;p30"/>
          <p:cNvGrpSpPr/>
          <p:nvPr/>
        </p:nvGrpSpPr>
        <p:grpSpPr>
          <a:xfrm rot="5731928">
            <a:off x="682385" y="4252979"/>
            <a:ext cx="445888" cy="500177"/>
            <a:chOff x="1791075" y="4475209"/>
            <a:chExt cx="445907" cy="500198"/>
          </a:xfrm>
        </p:grpSpPr>
        <p:sp>
          <p:nvSpPr>
            <p:cNvPr id="1642" name="Google Shape;1642;p30"/>
            <p:cNvSpPr/>
            <p:nvPr/>
          </p:nvSpPr>
          <p:spPr>
            <a:xfrm rot="-5031644">
              <a:off x="1797996" y="4532585"/>
              <a:ext cx="448693" cy="382741"/>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780000" algn="bl" rotWithShape="0">
                <a:schemeClr val="dk1">
                  <a:alpha val="2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30"/>
            <p:cNvGrpSpPr/>
            <p:nvPr/>
          </p:nvGrpSpPr>
          <p:grpSpPr>
            <a:xfrm rot="-5031644">
              <a:off x="1783946" y="4525817"/>
              <a:ext cx="460166" cy="398983"/>
              <a:chOff x="4569275" y="2191338"/>
              <a:chExt cx="190525" cy="165200"/>
            </a:xfrm>
          </p:grpSpPr>
          <p:sp>
            <p:nvSpPr>
              <p:cNvPr id="1644" name="Google Shape;1644;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30"/>
          <p:cNvGrpSpPr/>
          <p:nvPr/>
        </p:nvGrpSpPr>
        <p:grpSpPr>
          <a:xfrm rot="5731928">
            <a:off x="967546" y="4521030"/>
            <a:ext cx="301093" cy="261071"/>
            <a:chOff x="2182017" y="4399956"/>
            <a:chExt cx="301106" cy="261082"/>
          </a:xfrm>
        </p:grpSpPr>
        <p:sp>
          <p:nvSpPr>
            <p:cNvPr id="1649" name="Google Shape;1649;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0" name="Google Shape;1650;p30"/>
            <p:cNvGrpSpPr/>
            <p:nvPr/>
          </p:nvGrpSpPr>
          <p:grpSpPr>
            <a:xfrm>
              <a:off x="2182017" y="4399956"/>
              <a:ext cx="301106" cy="261082"/>
              <a:chOff x="4569275" y="2191338"/>
              <a:chExt cx="190525" cy="165200"/>
            </a:xfrm>
          </p:grpSpPr>
          <p:sp>
            <p:nvSpPr>
              <p:cNvPr id="1651" name="Google Shape;1651;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5" name="Google Shape;1655;p30"/>
          <p:cNvGrpSpPr/>
          <p:nvPr/>
        </p:nvGrpSpPr>
        <p:grpSpPr>
          <a:xfrm rot="5731928">
            <a:off x="7984261" y="703670"/>
            <a:ext cx="301093" cy="261071"/>
            <a:chOff x="2182017" y="4399956"/>
            <a:chExt cx="301106" cy="261082"/>
          </a:xfrm>
        </p:grpSpPr>
        <p:sp>
          <p:nvSpPr>
            <p:cNvPr id="1656" name="Google Shape;1656;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 name="Google Shape;1657;p30"/>
            <p:cNvGrpSpPr/>
            <p:nvPr/>
          </p:nvGrpSpPr>
          <p:grpSpPr>
            <a:xfrm>
              <a:off x="2182017" y="4399956"/>
              <a:ext cx="301106" cy="261082"/>
              <a:chOff x="4569275" y="2191338"/>
              <a:chExt cx="190525" cy="165200"/>
            </a:xfrm>
          </p:grpSpPr>
          <p:sp>
            <p:nvSpPr>
              <p:cNvPr id="1658" name="Google Shape;1658;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 name="Google Shape;1662;p30"/>
          <p:cNvGrpSpPr/>
          <p:nvPr/>
        </p:nvGrpSpPr>
        <p:grpSpPr>
          <a:xfrm rot="9265755">
            <a:off x="8043380" y="892407"/>
            <a:ext cx="301088" cy="261067"/>
            <a:chOff x="2182017" y="4399956"/>
            <a:chExt cx="301106" cy="261082"/>
          </a:xfrm>
        </p:grpSpPr>
        <p:sp>
          <p:nvSpPr>
            <p:cNvPr id="1663" name="Google Shape;1663;p30"/>
            <p:cNvSpPr/>
            <p:nvPr/>
          </p:nvSpPr>
          <p:spPr>
            <a:xfrm>
              <a:off x="2187232" y="4410584"/>
              <a:ext cx="293599" cy="250454"/>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w="114300" cap="flat" cmpd="sng">
              <a:solidFill>
                <a:schemeClr val="lt1"/>
              </a:solidFill>
              <a:prstDash val="solid"/>
              <a:round/>
              <a:headEnd type="none" w="sm" len="sm"/>
              <a:tailEnd type="none" w="sm" len="sm"/>
            </a:ln>
            <a:effectLst>
              <a:outerShdw dist="57150" dir="336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30"/>
            <p:cNvGrpSpPr/>
            <p:nvPr/>
          </p:nvGrpSpPr>
          <p:grpSpPr>
            <a:xfrm>
              <a:off x="2182017" y="4399956"/>
              <a:ext cx="301106" cy="261082"/>
              <a:chOff x="4569275" y="2191338"/>
              <a:chExt cx="190525" cy="165200"/>
            </a:xfrm>
          </p:grpSpPr>
          <p:sp>
            <p:nvSpPr>
              <p:cNvPr id="1665" name="Google Shape;1665;p30"/>
              <p:cNvSpPr/>
              <p:nvPr/>
            </p:nvSpPr>
            <p:spPr>
              <a:xfrm>
                <a:off x="4580400" y="2211663"/>
                <a:ext cx="169175" cy="131350"/>
              </a:xfrm>
              <a:custGeom>
                <a:avLst/>
                <a:gdLst/>
                <a:ahLst/>
                <a:cxnLst/>
                <a:rect l="l" t="t" r="r" b="b"/>
                <a:pathLst>
                  <a:path w="6767" h="5254" extrusionOk="0">
                    <a:moveTo>
                      <a:pt x="3569" y="0"/>
                    </a:moveTo>
                    <a:cubicBezTo>
                      <a:pt x="3307" y="0"/>
                      <a:pt x="3046" y="38"/>
                      <a:pt x="2797" y="114"/>
                    </a:cubicBezTo>
                    <a:cubicBezTo>
                      <a:pt x="1534" y="498"/>
                      <a:pt x="1" y="2222"/>
                      <a:pt x="435" y="4040"/>
                    </a:cubicBezTo>
                    <a:cubicBezTo>
                      <a:pt x="620" y="4815"/>
                      <a:pt x="1178" y="5253"/>
                      <a:pt x="2237" y="5253"/>
                    </a:cubicBezTo>
                    <a:cubicBezTo>
                      <a:pt x="2693" y="5253"/>
                      <a:pt x="3243" y="5172"/>
                      <a:pt x="3896" y="5001"/>
                    </a:cubicBezTo>
                    <a:cubicBezTo>
                      <a:pt x="6024" y="4445"/>
                      <a:pt x="6767" y="3487"/>
                      <a:pt x="6430" y="2260"/>
                    </a:cubicBezTo>
                    <a:cubicBezTo>
                      <a:pt x="6022" y="786"/>
                      <a:pt x="4773" y="0"/>
                      <a:pt x="3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0"/>
              <p:cNvSpPr/>
              <p:nvPr/>
            </p:nvSpPr>
            <p:spPr>
              <a:xfrm>
                <a:off x="4585225" y="2244138"/>
                <a:ext cx="163150" cy="98875"/>
              </a:xfrm>
              <a:custGeom>
                <a:avLst/>
                <a:gdLst/>
                <a:ahLst/>
                <a:cxnLst/>
                <a:rect l="l" t="t" r="r" b="b"/>
                <a:pathLst>
                  <a:path w="6526" h="3955" extrusionOk="0">
                    <a:moveTo>
                      <a:pt x="966" y="0"/>
                    </a:moveTo>
                    <a:lnTo>
                      <a:pt x="966" y="0"/>
                    </a:lnTo>
                    <a:cubicBezTo>
                      <a:pt x="371" y="740"/>
                      <a:pt x="0" y="1725"/>
                      <a:pt x="242" y="2739"/>
                    </a:cubicBezTo>
                    <a:cubicBezTo>
                      <a:pt x="427" y="3516"/>
                      <a:pt x="985" y="3954"/>
                      <a:pt x="2044" y="3954"/>
                    </a:cubicBezTo>
                    <a:cubicBezTo>
                      <a:pt x="2500" y="3954"/>
                      <a:pt x="3050" y="3873"/>
                      <a:pt x="3703" y="3702"/>
                    </a:cubicBezTo>
                    <a:cubicBezTo>
                      <a:pt x="5768" y="3163"/>
                      <a:pt x="6525" y="2243"/>
                      <a:pt x="6260" y="1069"/>
                    </a:cubicBezTo>
                    <a:lnTo>
                      <a:pt x="6260" y="1069"/>
                    </a:lnTo>
                    <a:cubicBezTo>
                      <a:pt x="5839" y="1367"/>
                      <a:pt x="5258" y="1619"/>
                      <a:pt x="4494" y="1818"/>
                    </a:cubicBezTo>
                    <a:cubicBezTo>
                      <a:pt x="3841" y="1988"/>
                      <a:pt x="3291" y="2069"/>
                      <a:pt x="2834" y="2069"/>
                    </a:cubicBezTo>
                    <a:cubicBezTo>
                      <a:pt x="1775" y="2069"/>
                      <a:pt x="1217" y="1632"/>
                      <a:pt x="1033" y="855"/>
                    </a:cubicBezTo>
                    <a:cubicBezTo>
                      <a:pt x="963" y="567"/>
                      <a:pt x="945" y="28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0"/>
              <p:cNvSpPr/>
              <p:nvPr/>
            </p:nvSpPr>
            <p:spPr>
              <a:xfrm>
                <a:off x="4572575" y="2198063"/>
                <a:ext cx="185775" cy="158475"/>
              </a:xfrm>
              <a:custGeom>
                <a:avLst/>
                <a:gdLst/>
                <a:ahLst/>
                <a:cxnLst/>
                <a:rect l="l" t="t" r="r" b="b"/>
                <a:pathLst>
                  <a:path w="7431" h="6339" extrusionOk="0">
                    <a:moveTo>
                      <a:pt x="3875" y="1081"/>
                    </a:moveTo>
                    <a:cubicBezTo>
                      <a:pt x="4995" y="1081"/>
                      <a:pt x="5952" y="1960"/>
                      <a:pt x="6233" y="2979"/>
                    </a:cubicBezTo>
                    <a:cubicBezTo>
                      <a:pt x="6330" y="3331"/>
                      <a:pt x="6306" y="3626"/>
                      <a:pt x="6160" y="3878"/>
                    </a:cubicBezTo>
                    <a:cubicBezTo>
                      <a:pt x="5890" y="4342"/>
                      <a:pt x="5182" y="4738"/>
                      <a:pt x="4106" y="5018"/>
                    </a:cubicBezTo>
                    <a:cubicBezTo>
                      <a:pt x="3457" y="5187"/>
                      <a:pt x="2960" y="5254"/>
                      <a:pt x="2577" y="5254"/>
                    </a:cubicBezTo>
                    <a:cubicBezTo>
                      <a:pt x="1460" y="5254"/>
                      <a:pt x="1323" y="4682"/>
                      <a:pt x="1262" y="4426"/>
                    </a:cubicBezTo>
                    <a:cubicBezTo>
                      <a:pt x="909" y="2942"/>
                      <a:pt x="2216" y="1488"/>
                      <a:pt x="3234" y="1178"/>
                    </a:cubicBezTo>
                    <a:cubicBezTo>
                      <a:pt x="3256" y="1172"/>
                      <a:pt x="3275" y="1166"/>
                      <a:pt x="3295" y="1160"/>
                    </a:cubicBezTo>
                    <a:cubicBezTo>
                      <a:pt x="3491" y="1106"/>
                      <a:pt x="3686" y="1081"/>
                      <a:pt x="3875" y="1081"/>
                    </a:cubicBezTo>
                    <a:close/>
                    <a:moveTo>
                      <a:pt x="3909" y="0"/>
                    </a:moveTo>
                    <a:cubicBezTo>
                      <a:pt x="3593" y="0"/>
                      <a:pt x="3282" y="45"/>
                      <a:pt x="2987" y="135"/>
                    </a:cubicBezTo>
                    <a:cubicBezTo>
                      <a:pt x="2207" y="372"/>
                      <a:pt x="1414" y="989"/>
                      <a:pt x="866" y="1784"/>
                    </a:cubicBezTo>
                    <a:cubicBezTo>
                      <a:pt x="226" y="2715"/>
                      <a:pt x="1" y="3764"/>
                      <a:pt x="233" y="4740"/>
                    </a:cubicBezTo>
                    <a:cubicBezTo>
                      <a:pt x="488" y="5805"/>
                      <a:pt x="1254" y="6339"/>
                      <a:pt x="2520" y="6339"/>
                    </a:cubicBezTo>
                    <a:cubicBezTo>
                      <a:pt x="3035" y="6339"/>
                      <a:pt x="3634" y="6250"/>
                      <a:pt x="4314" y="6073"/>
                    </a:cubicBezTo>
                    <a:cubicBezTo>
                      <a:pt x="4356" y="6061"/>
                      <a:pt x="4397" y="6050"/>
                      <a:pt x="4438" y="6039"/>
                    </a:cubicBezTo>
                    <a:cubicBezTo>
                      <a:pt x="5776" y="5671"/>
                      <a:pt x="6635" y="5133"/>
                      <a:pt x="7062" y="4395"/>
                    </a:cubicBezTo>
                    <a:cubicBezTo>
                      <a:pt x="7367" y="3870"/>
                      <a:pt x="7431" y="3275"/>
                      <a:pt x="7253" y="2630"/>
                    </a:cubicBezTo>
                    <a:cubicBezTo>
                      <a:pt x="6767" y="870"/>
                      <a:pt x="529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0"/>
              <p:cNvSpPr/>
              <p:nvPr/>
            </p:nvSpPr>
            <p:spPr>
              <a:xfrm>
                <a:off x="4569275" y="2191338"/>
                <a:ext cx="190525" cy="163125"/>
              </a:xfrm>
              <a:custGeom>
                <a:avLst/>
                <a:gdLst/>
                <a:ahLst/>
                <a:cxnLst/>
                <a:rect l="l" t="t" r="r" b="b"/>
                <a:pathLst>
                  <a:path w="7621" h="6525" extrusionOk="0">
                    <a:moveTo>
                      <a:pt x="3966" y="1268"/>
                    </a:moveTo>
                    <a:cubicBezTo>
                      <a:pt x="5044" y="1268"/>
                      <a:pt x="5970" y="2124"/>
                      <a:pt x="6239" y="3098"/>
                    </a:cubicBezTo>
                    <a:cubicBezTo>
                      <a:pt x="6328" y="3426"/>
                      <a:pt x="6309" y="3696"/>
                      <a:pt x="6175" y="3925"/>
                    </a:cubicBezTo>
                    <a:cubicBezTo>
                      <a:pt x="5918" y="4370"/>
                      <a:pt x="5228" y="4749"/>
                      <a:pt x="4177" y="5023"/>
                    </a:cubicBezTo>
                    <a:cubicBezTo>
                      <a:pt x="3580" y="5179"/>
                      <a:pt x="3077" y="5257"/>
                      <a:pt x="2671" y="5257"/>
                    </a:cubicBezTo>
                    <a:cubicBezTo>
                      <a:pt x="2313" y="5257"/>
                      <a:pt x="2031" y="5196"/>
                      <a:pt x="1827" y="5074"/>
                    </a:cubicBezTo>
                    <a:cubicBezTo>
                      <a:pt x="1543" y="4904"/>
                      <a:pt x="1482" y="4651"/>
                      <a:pt x="1448" y="4499"/>
                    </a:cubicBezTo>
                    <a:cubicBezTo>
                      <a:pt x="1104" y="3066"/>
                      <a:pt x="2371" y="1660"/>
                      <a:pt x="3357" y="1361"/>
                    </a:cubicBezTo>
                    <a:lnTo>
                      <a:pt x="3357" y="1359"/>
                    </a:lnTo>
                    <a:lnTo>
                      <a:pt x="3415" y="1343"/>
                    </a:lnTo>
                    <a:cubicBezTo>
                      <a:pt x="3602" y="1293"/>
                      <a:pt x="3785" y="1268"/>
                      <a:pt x="3966" y="1268"/>
                    </a:cubicBezTo>
                    <a:close/>
                    <a:moveTo>
                      <a:pt x="3962" y="1084"/>
                    </a:moveTo>
                    <a:cubicBezTo>
                      <a:pt x="3767" y="1084"/>
                      <a:pt x="3568" y="1110"/>
                      <a:pt x="3366" y="1165"/>
                    </a:cubicBezTo>
                    <a:lnTo>
                      <a:pt x="3303" y="1183"/>
                    </a:lnTo>
                    <a:cubicBezTo>
                      <a:pt x="2251" y="1505"/>
                      <a:pt x="901" y="3007"/>
                      <a:pt x="1268" y="4541"/>
                    </a:cubicBezTo>
                    <a:cubicBezTo>
                      <a:pt x="1308" y="4708"/>
                      <a:pt x="1382" y="5021"/>
                      <a:pt x="1733" y="5231"/>
                    </a:cubicBezTo>
                    <a:cubicBezTo>
                      <a:pt x="1964" y="5370"/>
                      <a:pt x="2278" y="5439"/>
                      <a:pt x="2674" y="5439"/>
                    </a:cubicBezTo>
                    <a:cubicBezTo>
                      <a:pt x="3099" y="5439"/>
                      <a:pt x="3617" y="5360"/>
                      <a:pt x="4224" y="5200"/>
                    </a:cubicBezTo>
                    <a:cubicBezTo>
                      <a:pt x="5322" y="4915"/>
                      <a:pt x="6052" y="4505"/>
                      <a:pt x="6334" y="4016"/>
                    </a:cubicBezTo>
                    <a:cubicBezTo>
                      <a:pt x="6494" y="3741"/>
                      <a:pt x="6521" y="3426"/>
                      <a:pt x="6416" y="3048"/>
                    </a:cubicBezTo>
                    <a:cubicBezTo>
                      <a:pt x="6128" y="2002"/>
                      <a:pt x="5126" y="1084"/>
                      <a:pt x="3962" y="1084"/>
                    </a:cubicBezTo>
                    <a:close/>
                    <a:moveTo>
                      <a:pt x="4009" y="184"/>
                    </a:moveTo>
                    <a:cubicBezTo>
                      <a:pt x="4555" y="184"/>
                      <a:pt x="5109" y="326"/>
                      <a:pt x="5607" y="599"/>
                    </a:cubicBezTo>
                    <a:cubicBezTo>
                      <a:pt x="6176" y="913"/>
                      <a:pt x="6925" y="1538"/>
                      <a:pt x="7259" y="2748"/>
                    </a:cubicBezTo>
                    <a:cubicBezTo>
                      <a:pt x="7430" y="3369"/>
                      <a:pt x="7368" y="3940"/>
                      <a:pt x="7077" y="4443"/>
                    </a:cubicBezTo>
                    <a:cubicBezTo>
                      <a:pt x="6664" y="5159"/>
                      <a:pt x="5823" y="5683"/>
                      <a:pt x="4508" y="6044"/>
                    </a:cubicBezTo>
                    <a:lnTo>
                      <a:pt x="4385" y="6078"/>
                    </a:lnTo>
                    <a:cubicBezTo>
                      <a:pt x="3715" y="6253"/>
                      <a:pt x="3124" y="6340"/>
                      <a:pt x="2617" y="6340"/>
                    </a:cubicBezTo>
                    <a:cubicBezTo>
                      <a:pt x="2058" y="6340"/>
                      <a:pt x="1600" y="6234"/>
                      <a:pt x="1247" y="6022"/>
                    </a:cubicBezTo>
                    <a:cubicBezTo>
                      <a:pt x="828" y="5771"/>
                      <a:pt x="550" y="5364"/>
                      <a:pt x="418" y="4812"/>
                    </a:cubicBezTo>
                    <a:cubicBezTo>
                      <a:pt x="192" y="3861"/>
                      <a:pt x="412" y="2838"/>
                      <a:pt x="1038" y="1930"/>
                    </a:cubicBezTo>
                    <a:cubicBezTo>
                      <a:pt x="1575" y="1151"/>
                      <a:pt x="2348" y="549"/>
                      <a:pt x="3108" y="316"/>
                    </a:cubicBezTo>
                    <a:cubicBezTo>
                      <a:pt x="3398" y="228"/>
                      <a:pt x="3702" y="184"/>
                      <a:pt x="4007" y="184"/>
                    </a:cubicBezTo>
                    <a:close/>
                    <a:moveTo>
                      <a:pt x="4008" y="1"/>
                    </a:moveTo>
                    <a:cubicBezTo>
                      <a:pt x="3684" y="1"/>
                      <a:pt x="3362" y="47"/>
                      <a:pt x="3054" y="142"/>
                    </a:cubicBezTo>
                    <a:cubicBezTo>
                      <a:pt x="2257" y="385"/>
                      <a:pt x="1446" y="1015"/>
                      <a:pt x="886" y="1827"/>
                    </a:cubicBezTo>
                    <a:cubicBezTo>
                      <a:pt x="230" y="2777"/>
                      <a:pt x="1" y="3854"/>
                      <a:pt x="239" y="4854"/>
                    </a:cubicBezTo>
                    <a:cubicBezTo>
                      <a:pt x="383" y="5457"/>
                      <a:pt x="690" y="5903"/>
                      <a:pt x="1151" y="6179"/>
                    </a:cubicBezTo>
                    <a:cubicBezTo>
                      <a:pt x="1533" y="6409"/>
                      <a:pt x="2023" y="6523"/>
                      <a:pt x="2618" y="6523"/>
                    </a:cubicBezTo>
                    <a:lnTo>
                      <a:pt x="2618" y="6524"/>
                    </a:lnTo>
                    <a:cubicBezTo>
                      <a:pt x="3142" y="6524"/>
                      <a:pt x="3747" y="6433"/>
                      <a:pt x="4432" y="6255"/>
                    </a:cubicBezTo>
                    <a:lnTo>
                      <a:pt x="4558" y="6222"/>
                    </a:lnTo>
                    <a:cubicBezTo>
                      <a:pt x="5921" y="5847"/>
                      <a:pt x="6797" y="5294"/>
                      <a:pt x="7238" y="4535"/>
                    </a:cubicBezTo>
                    <a:cubicBezTo>
                      <a:pt x="7553" y="3987"/>
                      <a:pt x="7620" y="3369"/>
                      <a:pt x="7437" y="2700"/>
                    </a:cubicBezTo>
                    <a:cubicBezTo>
                      <a:pt x="7163" y="1707"/>
                      <a:pt x="6545" y="904"/>
                      <a:pt x="5697" y="438"/>
                    </a:cubicBezTo>
                    <a:cubicBezTo>
                      <a:pt x="5171" y="149"/>
                      <a:pt x="4586" y="1"/>
                      <a:pt x="4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Google Shape;1446;p30"/>
          <p:cNvSpPr txBox="1"/>
          <p:nvPr/>
        </p:nvSpPr>
        <p:spPr>
          <a:xfrm>
            <a:off x="620958" y="1867807"/>
            <a:ext cx="7441460" cy="2085003"/>
          </a:xfrm>
          <a:prstGeom prst="rect">
            <a:avLst/>
          </a:prstGeom>
          <a:noFill/>
          <a:ln>
            <a:noFill/>
          </a:ln>
        </p:spPr>
        <p:txBody>
          <a:bodyPr wrap="square" lIns="91425" tIns="0" rIns="91425" bIns="91425" anchor="t" anchorCtr="0">
            <a:noAutofit/>
          </a:bodyPr>
          <a:lstStyle>
            <a:defPPr marR="0" lvl="0" algn="l" rtl="0">
              <a:lnSpc>
                <a:spcPct val="100000"/>
              </a:lnSpc>
              <a:spcBef>
                <a:spcPts val="0"/>
              </a:spcBef>
              <a:spcAft>
                <a:spcPts val="0"/>
              </a:spcAft>
            </a:defPPr>
            <a:lvl1pPr marL="457200" marR="0" lvl="0" indent="-323850" algn="l" rtl="0">
              <a:lnSpc>
                <a:spcPct val="100000"/>
              </a:lnSpc>
              <a:spcBef>
                <a:spcPts val="0"/>
              </a:spcBef>
              <a:spcAft>
                <a:spcPts val="0"/>
              </a:spcAft>
              <a:buClr>
                <a:schemeClr val="accent3"/>
              </a:buClr>
              <a:buSzPts val="1500"/>
              <a:buFont typeface="Comfortaa Medium"/>
              <a:buNone/>
              <a:defRPr sz="1800" b="0" i="0" u="none" strike="noStrike" cap="none">
                <a:solidFill>
                  <a:schemeClr val="dk1"/>
                </a:solidFill>
                <a:latin typeface="Comfortaa Medium"/>
                <a:ea typeface="Comfortaa Medium"/>
                <a:cs typeface="Comfortaa Medium"/>
                <a:sym typeface="Comfortaa Medium"/>
              </a:defRPr>
            </a:lvl1pPr>
            <a:lvl2pPr marL="914400" marR="0" lvl="1"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2pPr>
            <a:lvl3pPr marL="1371600" marR="0" lvl="2"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3pPr>
            <a:lvl4pPr marL="1828800" marR="0" lvl="3"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4pPr>
            <a:lvl5pPr marL="2286000" marR="0" lvl="4"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5pPr>
            <a:lvl6pPr marL="2743200" marR="0" lvl="5"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6pPr>
            <a:lvl7pPr marL="3200400" marR="0" lvl="6"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7pPr>
            <a:lvl8pPr marL="3657600" marR="0" lvl="7"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8pPr>
            <a:lvl9pPr marL="4114800" marR="0" lvl="8" indent="-323850" algn="ctr" rtl="0">
              <a:lnSpc>
                <a:spcPct val="100000"/>
              </a:lnSpc>
              <a:spcBef>
                <a:spcPts val="0"/>
              </a:spcBef>
              <a:spcAft>
                <a:spcPts val="0"/>
              </a:spcAft>
              <a:buClr>
                <a:schemeClr val="dk1"/>
              </a:buClr>
              <a:buSzPts val="1500"/>
              <a:buFont typeface="Comfortaa Medium"/>
              <a:buNone/>
              <a:defRPr sz="1500" b="0" i="0" u="none" strike="noStrike" cap="none">
                <a:solidFill>
                  <a:schemeClr val="dk1"/>
                </a:solidFill>
                <a:latin typeface="Comfortaa Medium"/>
                <a:ea typeface="Comfortaa Medium"/>
                <a:cs typeface="Comfortaa Medium"/>
                <a:sym typeface="Comfortaa Medium"/>
              </a:defRPr>
            </a:lvl9pPr>
          </a:lstStyle>
          <a:p>
            <a:pPr marL="704850" indent="-571500">
              <a:buFontTx/>
              <a:buChar char="-"/>
            </a:pPr>
            <a:r>
              <a:rPr lang="en-US" sz="3600" b="1" dirty="0"/>
              <a:t>It is the one tool that we can use to assess whether a person is capable of doing certain physical activities.</a:t>
            </a:r>
          </a:p>
        </p:txBody>
      </p:sp>
    </p:spTree>
    <p:extLst>
      <p:ext uri="{BB962C8B-B14F-4D97-AF65-F5344CB8AC3E}">
        <p14:creationId xmlns:p14="http://schemas.microsoft.com/office/powerpoint/2010/main" val="1221036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45"/>
                                        </p:tgtEl>
                                        <p:attrNameLst>
                                          <p:attrName>style.visibility</p:attrName>
                                        </p:attrNameLst>
                                      </p:cBhvr>
                                      <p:to>
                                        <p:strVal val="visible"/>
                                      </p:to>
                                    </p:set>
                                    <p:anim calcmode="lin" valueType="num">
                                      <p:cBhvr additive="base">
                                        <p:cTn id="7" dur="500" fill="hold"/>
                                        <p:tgtEl>
                                          <p:spTgt spid="1445"/>
                                        </p:tgtEl>
                                        <p:attrNameLst>
                                          <p:attrName>ppt_x</p:attrName>
                                        </p:attrNameLst>
                                      </p:cBhvr>
                                      <p:tavLst>
                                        <p:tav tm="0">
                                          <p:val>
                                            <p:strVal val="#ppt_x"/>
                                          </p:val>
                                        </p:tav>
                                        <p:tav tm="100000">
                                          <p:val>
                                            <p:strVal val="#ppt_x"/>
                                          </p:val>
                                        </p:tav>
                                      </p:tavLst>
                                    </p:anim>
                                    <p:anim calcmode="lin" valueType="num">
                                      <p:cBhvr additive="base">
                                        <p:cTn id="8" dur="500" fill="hold"/>
                                        <p:tgtEl>
                                          <p:spTgt spid="14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44"/>
                                        </p:tgtEl>
                                        <p:attrNameLst>
                                          <p:attrName>style.visibility</p:attrName>
                                        </p:attrNameLst>
                                      </p:cBhvr>
                                      <p:to>
                                        <p:strVal val="visible"/>
                                      </p:to>
                                    </p:set>
                                    <p:anim calcmode="lin" valueType="num">
                                      <p:cBhvr additive="base">
                                        <p:cTn id="13" dur="500" fill="hold"/>
                                        <p:tgtEl>
                                          <p:spTgt spid="1444"/>
                                        </p:tgtEl>
                                        <p:attrNameLst>
                                          <p:attrName>ppt_x</p:attrName>
                                        </p:attrNameLst>
                                      </p:cBhvr>
                                      <p:tavLst>
                                        <p:tav tm="0">
                                          <p:val>
                                            <p:strVal val="#ppt_x"/>
                                          </p:val>
                                        </p:tav>
                                        <p:tav tm="100000">
                                          <p:val>
                                            <p:strVal val="#ppt_x"/>
                                          </p:val>
                                        </p:tav>
                                      </p:tavLst>
                                    </p:anim>
                                    <p:anim calcmode="lin" valueType="num">
                                      <p:cBhvr additive="base">
                                        <p:cTn id="14" dur="500" fill="hold"/>
                                        <p:tgtEl>
                                          <p:spTgt spid="144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4" grpId="0"/>
      <p:bldP spid="1444" grpId="1"/>
      <p:bldP spid="1445" grpId="0"/>
      <p:bldP spid="1445" grpId="1"/>
      <p:bldP spid="3" grpId="0"/>
      <p:bldP spid="3" grpId="1"/>
    </p:bldLst>
  </p:timing>
</p:sld>
</file>

<file path=ppt/theme/theme1.xml><?xml version="1.0" encoding="utf-8"?>
<a:theme xmlns:a="http://schemas.openxmlformats.org/drawingml/2006/main" name="Happy Turtles Minitheme by Slidesgo">
  <a:themeElements>
    <a:clrScheme name="Simple Light">
      <a:dk1>
        <a:srgbClr val="415100"/>
      </a:dk1>
      <a:lt1>
        <a:srgbClr val="FFFFFF"/>
      </a:lt1>
      <a:dk2>
        <a:srgbClr val="8D9766"/>
      </a:dk2>
      <a:lt2>
        <a:srgbClr val="A3B8A1"/>
      </a:lt2>
      <a:accent1>
        <a:srgbClr val="85A183"/>
      </a:accent1>
      <a:accent2>
        <a:srgbClr val="678A64"/>
      </a:accent2>
      <a:accent3>
        <a:srgbClr val="E98C3B"/>
      </a:accent3>
      <a:accent4>
        <a:srgbClr val="B2D869"/>
      </a:accent4>
      <a:accent5>
        <a:srgbClr val="FFF7E4"/>
      </a:accent5>
      <a:accent6>
        <a:srgbClr val="FFFFFF"/>
      </a:accent6>
      <a:hlink>
        <a:srgbClr val="4151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11883</TotalTime>
  <Words>392</Words>
  <Application>Microsoft Office PowerPoint</Application>
  <PresentationFormat>On-screen Show (16:9)</PresentationFormat>
  <Paragraphs>71</Paragraphs>
  <Slides>23</Slides>
  <Notes>20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23</vt:i4>
      </vt:variant>
    </vt:vector>
  </HeadingPairs>
  <TitlesOfParts>
    <vt:vector size="35" baseType="lpstr">
      <vt:lpstr>Anaheim</vt:lpstr>
      <vt:lpstr>Archivo</vt:lpstr>
      <vt:lpstr>Archivo SemiBold</vt:lpstr>
      <vt:lpstr>Arial</vt:lpstr>
      <vt:lpstr>Bebas Neue</vt:lpstr>
      <vt:lpstr>Comfortaa</vt:lpstr>
      <vt:lpstr>Comfortaa Light</vt:lpstr>
      <vt:lpstr>Comfortaa Medium</vt:lpstr>
      <vt:lpstr>Fredoka One</vt:lpstr>
      <vt:lpstr>Nunito Light</vt:lpstr>
      <vt:lpstr>PT Sans</vt:lpstr>
      <vt:lpstr>Happy Turtles Minitheme by Slidesgo</vt:lpstr>
      <vt:lpstr>GOOD MORNING!</vt:lpstr>
      <vt:lpstr>PRAYER.</vt:lpstr>
      <vt:lpstr>SING WITH ME!</vt:lpstr>
      <vt:lpstr>PowerPoint Presentation</vt:lpstr>
      <vt:lpstr>Why is it important to know the proper way of conducting physical activities and exercise?</vt:lpstr>
      <vt:lpstr>Safety and Proper etiquette in Performing Exercise.</vt:lpstr>
      <vt:lpstr>01</vt:lpstr>
      <vt:lpstr>S A F E </vt:lpstr>
      <vt:lpstr>What is Physical Activity Readiness Questionnaire (PAR-Q) </vt:lpstr>
      <vt:lpstr>PowerPoint Presentation</vt:lpstr>
      <vt:lpstr>THREE (3) COMPONENTS OF EXERCISE.</vt:lpstr>
      <vt:lpstr>WARM-UP</vt:lpstr>
      <vt:lpstr>FREQUENCY</vt:lpstr>
      <vt:lpstr>WARM-UP</vt:lpstr>
      <vt:lpstr>RECOVERY </vt:lpstr>
      <vt:lpstr>COOL DOWN</vt:lpstr>
      <vt:lpstr>Etiquette and Proper Handling of Equipment and Facilities in Exercises.</vt:lpstr>
      <vt:lpstr>Etiquette and Proper Handling of Equipment and Facilities in Exercises.</vt:lpstr>
      <vt:lpstr>Etiquette and Proper Handling of Equipment and Facilities in Exercises.</vt:lpstr>
      <vt:lpstr>Etiquette and Proper Handling of Equipment and Facilities in Exercises.</vt:lpstr>
      <vt:lpstr>Etiquette and Proper Handling of Equipment and Facilities in Exercises.</vt:lpstr>
      <vt:lpstr>HOME-BASED ACTIVITY!!</vt:lpstr>
      <vt:lpstr>1. REST 2. EAT ON TIME 3. SPEND TIME WITH YOUR FAMILY. 4. TREAT YOURSELF. 5. ENJOY.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Physical Activity and Exercise.</dc:title>
  <dc:creator>PC16</dc:creator>
  <cp:lastModifiedBy>User</cp:lastModifiedBy>
  <cp:revision>49</cp:revision>
  <dcterms:created xsi:type="dcterms:W3CDTF">2022-08-21T12:17:19Z</dcterms:created>
  <dcterms:modified xsi:type="dcterms:W3CDTF">2023-10-10T00:28:40Z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5562549C032E4DAC92D81486948CB859</vt:lpwstr>
  </property>
  <property fmtid="{D5CDD505-2E9C-101B-9397-08002B2CF9AE}" pid="3" name="KSOProductBuildVer">
    <vt:lpwstr>1033-11.2.0.11254</vt:lpwstr>
  </property>
</Properties>
</file>